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5" r:id="rId2"/>
    <p:sldId id="279" r:id="rId3"/>
    <p:sldId id="263" r:id="rId4"/>
    <p:sldId id="284" r:id="rId5"/>
    <p:sldId id="285" r:id="rId6"/>
    <p:sldId id="290" r:id="rId7"/>
    <p:sldId id="291" r:id="rId8"/>
    <p:sldId id="292" r:id="rId9"/>
  </p:sldIdLst>
  <p:sldSz cx="9144000" cy="6858000" type="screen4x3"/>
  <p:notesSz cx="6805613" cy="9939338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7052" autoAdjust="0"/>
  </p:normalViewPr>
  <p:slideViewPr>
    <p:cSldViewPr>
      <p:cViewPr varScale="1">
        <p:scale>
          <a:sx n="105" d="100"/>
          <a:sy n="105" d="100"/>
        </p:scale>
        <p:origin x="42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9CBB0-4630-4F9A-98B5-F433F5EF893C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E2D49-4749-4B06-B751-12284F2D8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164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57200" y="1219200"/>
            <a:ext cx="80676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SAMSUNG</a:t>
            </a:r>
            <a:r>
              <a:rPr lang="kk-KZ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INNOVATIVE ACADEMY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9600" y="2690336"/>
            <a:ext cx="81438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апреля в Казахском национальном университете им. Аль-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Фараби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заключен Меморандум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сотрудничестве по проекту «Инновационная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Samsung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между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Samsung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Electronics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Eurasia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LLP, Казахским национальным университетом им.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Аль-</a:t>
            </a:r>
            <a:r>
              <a:rPr 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Фараби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Центрально-Азиатским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технико-экономическим колледжем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419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 noGrp="1"/>
          </p:cNvSpPr>
          <p:nvPr>
            <p:ph type="body" idx="1"/>
          </p:nvPr>
        </p:nvSpPr>
        <p:spPr>
          <a:xfrm>
            <a:off x="914400" y="304800"/>
            <a:ext cx="7467600" cy="90589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kk-KZ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В ИА </a:t>
            </a:r>
            <a:r>
              <a:rPr lang="ru-RU" sz="2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Samsung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представлены 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самые последние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модели электронных устройств 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Samsung</a:t>
            </a:r>
            <a:r>
              <a:rPr lang="kk-KZ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kk-KZ" sz="2200" b="1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kk-KZ" sz="2200" b="1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kk-KZ" sz="2200" b="1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kk-KZ" sz="2200" b="1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kk-KZ" sz="2200" b="1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kk-KZ" sz="2200" b="1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kk-KZ" sz="22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>
          <a:xfrm>
            <a:off x="76200" y="1066800"/>
            <a:ext cx="4267200" cy="41910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kk-KZ" sz="1700" b="1" dirty="0" smtClean="0">
                <a:latin typeface="Times New Roman" pitchFamily="18" charset="0"/>
                <a:cs typeface="Times New Roman" pitchFamily="18" charset="0"/>
              </a:rPr>
              <a:t>Студенты</a:t>
            </a:r>
            <a:r>
              <a:rPr lang="kk-KZ" sz="1700" dirty="0" smtClean="0">
                <a:latin typeface="Times New Roman" pitchFamily="18" charset="0"/>
                <a:cs typeface="Times New Roman" pitchFamily="18" charset="0"/>
              </a:rPr>
              <a:t> КазНУ </a:t>
            </a:r>
            <a:r>
              <a:rPr lang="kk-KZ" sz="1700" dirty="0">
                <a:latin typeface="Times New Roman" pitchFamily="18" charset="0"/>
                <a:cs typeface="Times New Roman" pitchFamily="18" charset="0"/>
              </a:rPr>
              <a:t>могут тестировать принцип работы </a:t>
            </a:r>
            <a:r>
              <a:rPr lang="kk-KZ" sz="1700" dirty="0" smtClean="0">
                <a:latin typeface="Times New Roman" pitchFamily="18" charset="0"/>
                <a:cs typeface="Times New Roman" pitchFamily="18" charset="0"/>
              </a:rPr>
              <a:t>своих разработок на современных мобильных и телевизионных устройствах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Samsung </a:t>
            </a:r>
            <a:r>
              <a:rPr lang="kk-KZ" sz="1700" dirty="0" smtClean="0">
                <a:latin typeface="Times New Roman" pitchFamily="18" charset="0"/>
                <a:cs typeface="Times New Roman" pitchFamily="18" charset="0"/>
              </a:rPr>
              <a:t>и демонстрируются лучшие работы студентов.</a:t>
            </a:r>
          </a:p>
          <a:p>
            <a:pPr algn="just">
              <a:buNone/>
            </a:pPr>
            <a:r>
              <a:rPr lang="kk-KZ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700" b="1" dirty="0" smtClean="0">
                <a:latin typeface="Times New Roman" pitchFamily="18" charset="0"/>
                <a:cs typeface="Times New Roman" pitchFamily="18" charset="0"/>
              </a:rPr>
              <a:t>Также могут:</a:t>
            </a:r>
          </a:p>
          <a:p>
            <a:pPr algn="just"/>
            <a:r>
              <a:rPr lang="kk-KZ" sz="1700" dirty="0" smtClean="0">
                <a:latin typeface="Times New Roman" pitchFamily="18" charset="0"/>
                <a:cs typeface="Times New Roman" pitchFamily="18" charset="0"/>
              </a:rPr>
              <a:t>создавать беспроводные модули управления и мониторинга, тестировать передачу информации между электронными устройствами;</a:t>
            </a:r>
          </a:p>
          <a:p>
            <a:pPr algn="just"/>
            <a:r>
              <a:rPr lang="kk-KZ" sz="1700" dirty="0" smtClean="0">
                <a:latin typeface="Times New Roman" pitchFamily="18" charset="0"/>
                <a:cs typeface="Times New Roman" pitchFamily="18" charset="0"/>
              </a:rPr>
              <a:t>тестировать свои приложении для системы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Android</a:t>
            </a:r>
            <a:r>
              <a:rPr lang="kk-KZ" sz="17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kk-KZ" sz="17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kk-KZ" sz="1700" dirty="0" smtClean="0">
                <a:latin typeface="Times New Roman" pitchFamily="18" charset="0"/>
                <a:cs typeface="Times New Roman" pitchFamily="18" charset="0"/>
              </a:rPr>
              <a:t>создавать беспроводные сети в различных топологии с использованием цифровых устройств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Samsung</a:t>
            </a:r>
            <a:r>
              <a:rPr lang="kk-KZ" sz="17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kk-KZ" sz="1700" dirty="0" smtClean="0">
                <a:latin typeface="Times New Roman" pitchFamily="18" charset="0"/>
                <a:cs typeface="Times New Roman" pitchFamily="18" charset="0"/>
              </a:rPr>
              <a:t>тестировать передачу информации различного формата между цифровыми устройствами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Samsung</a:t>
            </a:r>
            <a:r>
              <a:rPr lang="kk-KZ" sz="17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algn="just">
              <a:buNone/>
            </a:pPr>
            <a:endParaRPr lang="kk-KZ" sz="1700" b="1" u="sng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kk-KZ" sz="17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kk-KZ" sz="17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kk-KZ" sz="17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kk-KZ" sz="17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kk-KZ" sz="17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kk-KZ" sz="17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kk-KZ" sz="17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Picture 2" descr="C:\Users\User\Desktop\Disk E\раб_стол_24_12_2015\Samsung\Photos\IMG_41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66800"/>
            <a:ext cx="4074641" cy="271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Disk E\раб_стол_24_12_2015\Samsung\Photos\IMG_41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090772"/>
            <a:ext cx="4074641" cy="271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161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143000" y="0"/>
            <a:ext cx="7010400" cy="533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342900" indent="-34290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Лаборатория электронных устройств.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81000" y="457200"/>
            <a:ext cx="8534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kk-KZ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п</a:t>
            </a:r>
            <a:r>
              <a:rPr lang="ru-RU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редставлены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 необходимые оборудования для изучения, тестирования и разработки цифровых устройств.  </a:t>
            </a:r>
          </a:p>
          <a:p>
            <a:pPr lvl="0" algn="just"/>
            <a:endParaRPr lang="kk-KZ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kk-KZ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проводят лабораторные занятие по </a:t>
            </a:r>
            <a:r>
              <a:rPr lang="kk-KZ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мобильной связи, технологии беспроводной </a:t>
            </a:r>
            <a:r>
              <a:rPr lang="kk-KZ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 и </a:t>
            </a:r>
            <a:r>
              <a:rPr lang="kk-KZ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сетевым технологиям. </a:t>
            </a:r>
            <a:r>
              <a:rPr lang="kk-KZ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студенты проводят эксперименты с применением технологии бесвроводной связи, таких как, </a:t>
            </a: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Bluetooth, ZigBee, RFID, NRF, LORA </a:t>
            </a:r>
            <a:r>
              <a:rPr lang="kk-KZ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GSM/GPRS. </a:t>
            </a:r>
            <a:endParaRPr lang="kk-KZ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kk-KZ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лаборатории проводятся работы, связанные с умными интеллектуальными системами, как системы дистанционного мониторинга и управления умного обьекта.</a:t>
            </a:r>
          </a:p>
          <a:p>
            <a:pPr algn="just"/>
            <a:r>
              <a:rPr lang="kk-KZ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kk-KZ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также, </a:t>
            </a:r>
            <a:r>
              <a:rPr lang="kk-KZ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кружки «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Smart system</a:t>
            </a:r>
            <a:r>
              <a:rPr lang="kk-KZ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 и </a:t>
            </a:r>
            <a:r>
              <a:rPr lang="kk-KZ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«Цифровые технологии»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08"/>
          <a:stretch/>
        </p:blipFill>
        <p:spPr bwMode="auto">
          <a:xfrm>
            <a:off x="2819400" y="3879427"/>
            <a:ext cx="3581400" cy="296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522595" y="126376"/>
            <a:ext cx="8305800" cy="304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just"/>
            <a:endParaRPr lang="ru-RU" sz="2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Занятия в 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IA Samsung</a:t>
            </a:r>
            <a:endParaRPr lang="ru-RU" sz="2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152400" y="621973"/>
            <a:ext cx="8839199" cy="3109093"/>
          </a:xfrm>
        </p:spPr>
        <p:txBody>
          <a:bodyPr>
            <a:noAutofit/>
          </a:bodyPr>
          <a:lstStyle/>
          <a:p>
            <a:pPr lvl="0" algn="just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IA 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Samsung</a:t>
            </a:r>
            <a:r>
              <a:rPr lang="kk-K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проходит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программирования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Samsung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Coding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занятие для учащихся школ и колледжей по программированию.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занятия бесплатно за счет компании Самсунг. Здесь участники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приобрести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такие навыки, как: программирование на языке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Java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создание приложений для платформы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введение в объектно-ориентированное программирование, алгоритмы и структуры данных языка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Java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основы разработки серверной части в мобильных приложениях, основы компьютерной графики и дизайна и т.д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Учащиеся, прошедшие полный курс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программирования  получают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сертификаты.</a:t>
            </a:r>
          </a:p>
        </p:txBody>
      </p:sp>
      <p:pic>
        <p:nvPicPr>
          <p:cNvPr id="5" name="Picture 5" descr="Coding-Lab-Alma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84794"/>
            <a:ext cx="3962400" cy="297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14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-304800" y="1370429"/>
            <a:ext cx="3663778" cy="304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just"/>
            <a:endParaRPr lang="ru-RU" sz="2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Тренинг в 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IA Samsung</a:t>
            </a:r>
            <a:endParaRPr lang="ru-RU" sz="2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20646" y="3276600"/>
            <a:ext cx="41493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компания Самсунг организовывает семинар-тренинги для преподавателей, магистрантов и студентов по разработке мобильных приложении,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сервису телевизоров, промышленных кондиционеров, мобильных телефонов 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принтеров,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– технологий.</a:t>
            </a:r>
            <a:endParaRPr lang="ru-RU" sz="2200" dirty="0"/>
          </a:p>
        </p:txBody>
      </p:sp>
      <p:pic>
        <p:nvPicPr>
          <p:cNvPr id="5" name="Picture 4" descr="http://www.kaznu.kz/content/images/news/460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40277"/>
            <a:ext cx="4432110" cy="295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IA_Samsung\Семинар-тренинг Самсунг 2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569" y="0"/>
            <a:ext cx="5570836" cy="313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15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57200"/>
            <a:ext cx="8305800" cy="304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just"/>
            <a:endParaRPr lang="ru-RU" sz="2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Тренинг в 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IA Samsung</a:t>
            </a:r>
            <a:endParaRPr lang="ru-RU" sz="2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ÐÐ¸Ð¼Ð½ÑÑ ÑÐºÐ¾Ð»Ð° Ð´Ð»Ñ ÑÑÐ°ÑÐ¸ÑÑÑ ÑÑÐµÐ´Ð½Ð¸Ñ ÑÐºÐ¾Ð» Ð³.ÐÐ»Ð¼Ð°ÑÑ Ð¿Ð¾ Ð¸Ð·ÑÑÐµÐ½Ð¸Ñ ÑÐµÑÐ½Ð¸ÑÐµÑÐºÐ¸Ñ ÑÐ°ÑÐ°ÐºÑÐµÑÐ¸ÑÑÐ¸Ðº Ð¼Ð¾Ð±Ð¸Ð»ÑÐ½ÑÑ ÑÑÑÑÐ¾Ð¹ÑÑÐ² Â«Ð¡Ð°Ð¼ÑÑÐ½Ð³Â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832" y="819149"/>
            <a:ext cx="4343400" cy="266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ÐÐ¸Ð¼Ð½ÑÑ ÑÐºÐ¾Ð»Ð° Ð´Ð»Ñ ÑÑÐ°ÑÐ¸ÑÑÑ ÑÑÐµÐ´Ð½Ð¸Ñ ÑÐºÐ¾Ð» Ð³.ÐÐ»Ð¼Ð°ÑÑ Ð¿Ð¾ Ð¸Ð·ÑÑÐµÐ½Ð¸Ñ ÑÐµÑÐ½Ð¸ÑÐµÑÐºÐ¸Ñ ÑÐ°ÑÐ°ÐºÑÐµÑÐ¸ÑÑÐ¸Ðº Ð¼Ð¾Ð±Ð¸Ð»ÑÐ½ÑÑ ÑÑÑÑÐ¾Ð¹ÑÑÐ² Â«Ð¡Ð°Ð¼ÑÑÐ½Ð³Â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91000"/>
            <a:ext cx="3823076" cy="202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ÐÐ¸Ð¼Ð½ÑÑ ÑÐºÐ¾Ð»Ð° Ð´Ð»Ñ ÑÑÐ°ÑÐ¸ÑÑÑ ÑÑÐµÐ´Ð½Ð¸Ñ ÑÐºÐ¾Ð» Ð³.ÐÐ»Ð¼Ð°ÑÑ Ð¿Ð¾ Ð¸Ð·ÑÑÐµÐ½Ð¸Ñ ÑÐµÑÐ½Ð¸ÑÐµÑÐºÐ¸Ñ ÑÐ°ÑÐ°ÐºÑÐµÑÐ¸ÑÑÐ¸Ðº Ð¼Ð¾Ð±Ð¸Ð»ÑÐ½ÑÑ ÑÑÑÑÐ¾Ð¹ÑÑÐ² Â«Ð¡Ð°Ð¼ÑÑÐ½Ð³Â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304"/>
            <a:ext cx="4161390" cy="278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72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ÐÐ¸Ð¼Ð½ÑÑ ÑÐºÐ¾Ð»Ð° Ð´Ð»Ñ ÑÑÐ°ÑÐ¸ÑÑÑ ÑÑÐµÐ´Ð½Ð¸Ñ ÑÐºÐ¾Ð» Ð³.ÐÐ»Ð¼Ð°ÑÑ Ð¿Ð¾ Ð¸Ð·ÑÑÐµÐ½Ð¸Ñ ÑÐµÑÐ½Ð¸ÑÐµÑÐºÐ¸Ñ ÑÐ°ÑÐ°ÐºÑÐµÑÐ¸ÑÑÐ¸Ðº Ð¼Ð¾Ð±Ð¸Ð»ÑÐ½ÑÑ ÑÑÑÑÐ¾Ð¹ÑÑÐ² Â«Ð¡Ð°Ð¼ÑÑÐ½Ð³Â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"/>
            <a:ext cx="4800600" cy="628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967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57200"/>
            <a:ext cx="8305800" cy="304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just"/>
            <a:endParaRPr lang="ru-RU" sz="2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Кружок 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“Smart system”</a:t>
            </a:r>
            <a:endParaRPr lang="ru-RU" sz="2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6" y="1066800"/>
            <a:ext cx="2882900" cy="266700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53" r="7298" b="8890"/>
          <a:stretch/>
        </p:blipFill>
        <p:spPr>
          <a:xfrm>
            <a:off x="632346" y="4076700"/>
            <a:ext cx="2882900" cy="27813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52" y="3886200"/>
            <a:ext cx="2362200" cy="2521424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810000" y="1314450"/>
            <a:ext cx="5105400" cy="1752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just"/>
            <a:r>
              <a:rPr lang="kk-KZ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Студенты КазНУ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им. аль-</a:t>
            </a:r>
            <a:r>
              <a:rPr lang="ru-RU" sz="2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Фараби</a:t>
            </a:r>
            <a:r>
              <a:rPr lang="kk-KZ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занимаются  разработкой современных </a:t>
            </a:r>
            <a:r>
              <a:rPr lang="en-US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Smart</a:t>
            </a:r>
            <a:r>
              <a:rPr lang="kk-KZ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систем и проектируют их с применением устройств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IoT</a:t>
            </a:r>
            <a:r>
              <a:rPr lang="kk-KZ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Объект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394" y="3733800"/>
            <a:ext cx="2895600" cy="263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660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3254</TotalTime>
  <Words>373</Words>
  <Application>Microsoft Office PowerPoint</Application>
  <PresentationFormat>Экран (4:3)</PresentationFormat>
  <Paragraphs>53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ASUS</dc:creator>
  <cp:lastModifiedBy>User</cp:lastModifiedBy>
  <cp:revision>135</cp:revision>
  <dcterms:created xsi:type="dcterms:W3CDTF">2014-10-13T10:41:34Z</dcterms:created>
  <dcterms:modified xsi:type="dcterms:W3CDTF">2022-11-28T09:13:54Z</dcterms:modified>
</cp:coreProperties>
</file>