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4E33-69D5-42AA-AD9E-A1C795FD79D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978D-DF0C-4BA8-9D5C-5C56C1A07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5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4E33-69D5-42AA-AD9E-A1C795FD79D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978D-DF0C-4BA8-9D5C-5C56C1A07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2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6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6B88BC"/>
                </a:solidFill>
                <a:latin typeface="Tahoma" panose="020B0604030504040204" pitchFamily="34" charset="0"/>
              </a:rPr>
              <a:t>НАУЧНО-ИССЛЕДОВАТЕЛЬСКАЯ ДЕЯТЕЛЬНОСТЬ</a:t>
            </a:r>
            <a:endParaRPr lang="ru-RU" sz="2000" b="1" dirty="0">
              <a:solidFill>
                <a:srgbClr val="6B88BC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6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6B88BC"/>
                </a:solidFill>
                <a:latin typeface="Tahoma" panose="020B0604030504040204" pitchFamily="34" charset="0"/>
              </a:rPr>
              <a:t>СТУДЕНЧЕСКАЯ ЖИЗНЬ</a:t>
            </a:r>
            <a:endParaRPr lang="ru-RU" sz="2000" b="1" dirty="0">
              <a:solidFill>
                <a:srgbClr val="6B88BC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6B88BC"/>
                </a:solidFill>
                <a:latin typeface="Tahoma" panose="020B0604030504040204" pitchFamily="34" charset="0"/>
              </a:rPr>
              <a:t>ПОДДЕРЖКА ВЫПУСКНИКОВ</a:t>
            </a:r>
            <a:endParaRPr lang="ru-RU" sz="2000" b="1" dirty="0">
              <a:solidFill>
                <a:srgbClr val="6B88BC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2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6B88BC"/>
                </a:solidFill>
                <a:latin typeface="Tahoma" panose="020B0604030504040204" pitchFamily="34" charset="0"/>
              </a:rPr>
              <a:t>Поддержка выпускников</a:t>
            </a:r>
            <a:endParaRPr lang="ru-RU" sz="2000" b="1" dirty="0">
              <a:solidFill>
                <a:srgbClr val="6B88BC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4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4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5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0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Широкоэкранный</PresentationFormat>
  <Paragraphs>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НАУЧНО-ИССЛЕДОВАТЕЛЬСКАЯ ДЕЯТЕЛЬНОСТЬ</vt:lpstr>
      <vt:lpstr>Презентация PowerPoint</vt:lpstr>
      <vt:lpstr>СТУДЕНЧЕСКАЯ ЖИЗНЬ</vt:lpstr>
      <vt:lpstr>ПОДДЕРЖКА ВЫПУСКНИКОВ</vt:lpstr>
      <vt:lpstr>Презентация PowerPoint</vt:lpstr>
      <vt:lpstr>Поддержка выпускников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2021-06-01T12:24:55Z</dcterms:created>
  <dcterms:modified xsi:type="dcterms:W3CDTF">2021-06-01T12:24:55Z</dcterms:modified>
</cp:coreProperties>
</file>