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11C032F-C153-4F77-94F7-54E4DE7019A6}" type="datetimeFigureOut">
              <a:rPr lang="ru-RU" smtClean="0"/>
              <a:t>23.09.2019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C8876C3-6372-487A-B3DE-2F2B1F1E3C5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Кафедра «Финансы и Учет»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10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7772400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Кафедра готовит высококвалифицированных специалистов для таких организаций как: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Национальный Банк РК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Коммерческие банки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Министерство Финансов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Казначейство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Фондовая биржа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Лизинговые компании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user\Desktop\b5ceb10aa66a904f2df7433b02e130b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944922"/>
            <a:ext cx="4896544" cy="282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3578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71600" y="4869160"/>
            <a:ext cx="7772400" cy="457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Нашими главными работодателями является международная «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Большая четверка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аудиторских компаний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55589"/>
            <a:ext cx="7560840" cy="4685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4112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5229200"/>
            <a:ext cx="8219256" cy="5615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Выпускники английской группы кафедры «Финансы и учет» имеют  получить международный сертификат профессионального аудитора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7620000" cy="444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4849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13199" y="332656"/>
            <a:ext cx="8219256" cy="5615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Учебники и учебные пособия кафедры «Финансы и Учет»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user\Desktop\Безымянный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4744"/>
            <a:ext cx="8064896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8708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5229200"/>
            <a:ext cx="8219256" cy="5615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Студенты кафедры «Финансы и Учет» имеют возможность получить международные сертификаты по окончанию университета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440" y="188640"/>
            <a:ext cx="6635650" cy="497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8012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404664"/>
            <a:ext cx="8219256" cy="5615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процессе обучения студент приобретает знания по следующим основным дисциплинам: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Деньги, кредит, банки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Финансы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Бухгалтерский учет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Налоговый учет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Налогообложение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Банковское дело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Страховое дело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Биржевое дело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Корпоративные финансы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Рынок ценных бумаг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user\Desktop\mirovoy-fondoviy-rinok1-742x2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556791"/>
            <a:ext cx="4824536" cy="3259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86229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</TotalTime>
  <Words>111</Words>
  <Application>Microsoft Office PowerPoint</Application>
  <PresentationFormat>Экран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Кафедра «Финансы и Учет»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«Финансы и Учет»</dc:title>
  <dc:creator>user</dc:creator>
  <cp:lastModifiedBy>user</cp:lastModifiedBy>
  <cp:revision>6</cp:revision>
  <dcterms:created xsi:type="dcterms:W3CDTF">2019-09-23T17:54:27Z</dcterms:created>
  <dcterms:modified xsi:type="dcterms:W3CDTF">2019-09-23T18:40:00Z</dcterms:modified>
</cp:coreProperties>
</file>