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6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FC500-9855-4ECB-8EE4-E7CA84FF3155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0921-05E9-40DE-8755-61342598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548" y="-21895"/>
            <a:ext cx="1193433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МЕЖДУНАРОДНЫЕ СВЯЗИ </a:t>
            </a:r>
            <a:r>
              <a:rPr lang="ru-RU" sz="2800" b="1" smtClean="0">
                <a:solidFill>
                  <a:schemeClr val="tx2"/>
                </a:solidFill>
              </a:rPr>
              <a:t>КАФЕДРЫ </a:t>
            </a:r>
            <a:r>
              <a:rPr lang="ru-RU" sz="2800" b="1" smtClean="0">
                <a:solidFill>
                  <a:schemeClr val="tx2"/>
                </a:solidFill>
              </a:rPr>
              <a:t>ДАЛЬНЕГО ВОСТОКА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На сегодняшний день отделение корееведения кафедры Дальнего Востока установила связи со многими вузами Кореи. Кафедра плодотворно сотрудничает с Хангукским университетом иностранных языков, Университетом Донгук, Университетом Каннам, Университетом Каннунванджу, Университетом Кукмин, Университетом Тэджон, Университетом Ханъянг, Пусанским университетом иностранных языков, Университетом Тэгу.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532" y="1545430"/>
            <a:ext cx="3990167" cy="2442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8322732" y="1550437"/>
            <a:ext cx="3477284" cy="2428896"/>
          </a:xfrm>
          <a:prstGeom prst="rect">
            <a:avLst/>
          </a:prstGeom>
        </p:spPr>
      </p:pic>
      <p:pic>
        <p:nvPicPr>
          <p:cNvPr id="12" name="Picture 2" descr="C:\Users\LeeByongJo\Desktop\사진\181003 국제세미나\conference (9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006" y="1535641"/>
            <a:ext cx="3665539" cy="2443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C:\Users\LeeByongJo\Desktop\나무발발이\20161102_15060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594019" y="4124325"/>
            <a:ext cx="4555646" cy="2565877"/>
          </a:xfrm>
          <a:prstGeom prst="rect">
            <a:avLst/>
          </a:prstGeom>
          <a:noFill/>
        </p:spPr>
      </p:pic>
      <p:pic>
        <p:nvPicPr>
          <p:cNvPr id="3075" name="Picture 3" descr="C:\Users\LeeByongJo\Desktop\나무발발이\20190118_121045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5981" y="4112602"/>
            <a:ext cx="3198757" cy="2609931"/>
          </a:xfrm>
          <a:prstGeom prst="rect">
            <a:avLst/>
          </a:prstGeom>
          <a:noFill/>
        </p:spPr>
      </p:pic>
      <p:pic>
        <p:nvPicPr>
          <p:cNvPr id="3076" name="Picture 4" descr="C:\Users\LeeByongJo\Desktop\나무발발이\20190315_160251.jpg"/>
          <p:cNvPicPr>
            <a:picLocks noChangeAspect="1" noChangeArrowheads="1"/>
          </p:cNvPicPr>
          <p:nvPr/>
        </p:nvPicPr>
        <p:blipFill>
          <a:blip r:embed="rId7" cstate="print">
            <a:lum bright="7000"/>
          </a:blip>
          <a:srcRect/>
          <a:stretch>
            <a:fillRect/>
          </a:stretch>
        </p:blipFill>
        <p:spPr bwMode="auto">
          <a:xfrm>
            <a:off x="3271758" y="4117096"/>
            <a:ext cx="4271759" cy="2588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7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53724"/>
            <a:ext cx="12191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НАУЧНАЯ ЖИЗНЬ КАФЕДРЫ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</a:rPr>
              <a:t>Научно-исследовательская работа кафедры базируется на научных школах по </a:t>
            </a:r>
            <a:r>
              <a:rPr lang="ru-RU" sz="1600" b="1" dirty="0" err="1" smtClean="0">
                <a:solidFill>
                  <a:schemeClr val="tx2"/>
                </a:solidFill>
              </a:rPr>
              <a:t>корееведению</a:t>
            </a:r>
            <a:r>
              <a:rPr lang="ru-RU" sz="1600" b="1" dirty="0" smtClean="0">
                <a:solidFill>
                  <a:schemeClr val="tx2"/>
                </a:solidFill>
              </a:rPr>
              <a:t> и </a:t>
            </a:r>
            <a:r>
              <a:rPr lang="ru-RU" sz="1600" b="1" dirty="0" err="1" smtClean="0">
                <a:solidFill>
                  <a:schemeClr val="tx2"/>
                </a:solidFill>
              </a:rPr>
              <a:t>японоведению</a:t>
            </a:r>
            <a:r>
              <a:rPr lang="ru-RU" sz="1600" b="1" dirty="0" smtClean="0">
                <a:solidFill>
                  <a:schemeClr val="tx2"/>
                </a:solidFill>
              </a:rPr>
              <a:t>. Структурными подразделениями кафедры Дальнего Востока являются: Международный центр </a:t>
            </a:r>
            <a:r>
              <a:rPr lang="ru-RU" sz="1600" b="1" dirty="0" err="1" smtClean="0">
                <a:solidFill>
                  <a:schemeClr val="tx2"/>
                </a:solidFill>
              </a:rPr>
              <a:t>корееведения</a:t>
            </a:r>
            <a:r>
              <a:rPr lang="ru-RU" sz="1600" b="1" dirty="0" smtClean="0">
                <a:solidFill>
                  <a:schemeClr val="tx2"/>
                </a:solidFill>
              </a:rPr>
              <a:t> – директор Центра д.и.н., профессор Ким Г.Н. и Научно-образовательный центр по изучению Японии и Центральной Азии (Алматинский офис Университета Цукуба) – исполнительный директор Центра приглашенный профессор Ниномия Такаши.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Научно-исследовательская работа кафедры Дальнего Востока направлена на изучение языка и литературы, истории, культуры, экономики, политики, общественной мысли и религии Кореи, Японии.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LeeByongJo\Desktop\사진\181207 학술회\E07473E4-1F06-4630-80D1-B73157BF0896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24" y="4444079"/>
            <a:ext cx="3724276" cy="2299622"/>
          </a:xfrm>
          <a:prstGeom prst="rect">
            <a:avLst/>
          </a:prstGeom>
          <a:noFill/>
        </p:spPr>
      </p:pic>
      <p:pic>
        <p:nvPicPr>
          <p:cNvPr id="1029" name="Picture 5" descr="C:\Users\LeeByongJo\Desktop\나무발발이\20160412_115739.jpg"/>
          <p:cNvPicPr>
            <a:picLocks noChangeAspect="1" noChangeArrowheads="1"/>
          </p:cNvPicPr>
          <p:nvPr/>
        </p:nvPicPr>
        <p:blipFill>
          <a:blip r:embed="rId3" cstate="print">
            <a:lum bright="7000"/>
          </a:blip>
          <a:srcRect/>
          <a:stretch>
            <a:fillRect/>
          </a:stretch>
        </p:blipFill>
        <p:spPr bwMode="auto">
          <a:xfrm>
            <a:off x="419100" y="4434435"/>
            <a:ext cx="3654424" cy="2318790"/>
          </a:xfrm>
          <a:prstGeom prst="rect">
            <a:avLst/>
          </a:prstGeom>
          <a:noFill/>
        </p:spPr>
      </p:pic>
      <p:pic>
        <p:nvPicPr>
          <p:cNvPr id="1030" name="Picture 6" descr="C:\Users\LeeByongJo\Desktop\나무발발이\20190329_11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49" y="4439306"/>
            <a:ext cx="3400425" cy="2315134"/>
          </a:xfrm>
          <a:prstGeom prst="rect">
            <a:avLst/>
          </a:prstGeom>
          <a:noFill/>
        </p:spPr>
      </p:pic>
      <p:pic>
        <p:nvPicPr>
          <p:cNvPr id="2" name="Picture 3" descr="C:\Users\LeeByongJo\Desktop\나무발발이\20170411_114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75" y="1966955"/>
            <a:ext cx="3346450" cy="2388911"/>
          </a:xfrm>
          <a:prstGeom prst="rect">
            <a:avLst/>
          </a:prstGeom>
          <a:noFill/>
        </p:spPr>
      </p:pic>
      <p:pic>
        <p:nvPicPr>
          <p:cNvPr id="1028" name="Picture 4" descr="C:\Users\LeeByongJo\Desktop\나무발발이\20190315_160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1969221"/>
            <a:ext cx="3522721" cy="2393229"/>
          </a:xfrm>
          <a:prstGeom prst="rect">
            <a:avLst/>
          </a:prstGeom>
          <a:noFill/>
        </p:spPr>
      </p:pic>
      <p:pic>
        <p:nvPicPr>
          <p:cNvPr id="3" name="Picture 5" descr="C:\Users\LeeByongJo\Desktop\나무발발이\20161118_1106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037" y="1971675"/>
            <a:ext cx="3794506" cy="237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511" y="3426"/>
            <a:ext cx="11547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ЖИЗНЬ КАФЕДРЫ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Разнообразна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насыщена ж</a:t>
            </a:r>
            <a:r>
              <a:rPr lang="kk-KZ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изнь наших студентов в стенах университета. Студенты и магистранты – активные участники различных культурных мероприятий, связанных с памятными датами и национальными праздниками Казахстана и Южной Кореи. </a:t>
            </a:r>
            <a:endParaRPr lang="kk-KZ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постоянно действует студенческий научно-страноведческий кружок «Шин сэдэ» (Новое поколение). </a:t>
            </a:r>
            <a:endParaRPr lang="kk-KZ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kk-KZ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День корейской кухни, Летние и Зимние школы, различные конкурсы на знание языка, </a:t>
            </a:r>
            <a:endParaRPr lang="kk-KZ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kk-KZ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культуры, встречи с </a:t>
            </a:r>
            <a:r>
              <a:rPr lang="kk-KZ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южнокорейскими </a:t>
            </a:r>
            <a:r>
              <a:rPr lang="kk-KZ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LeeByongJo\Desktop\나무발발이\20190313_133032.jpg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122554" y="4084374"/>
            <a:ext cx="3535045" cy="2651284"/>
          </a:xfrm>
          <a:prstGeom prst="rect">
            <a:avLst/>
          </a:prstGeom>
          <a:noFill/>
        </p:spPr>
      </p:pic>
      <p:pic>
        <p:nvPicPr>
          <p:cNvPr id="2055" name="Picture 7" descr="C:\Users\LeeByongJo\Desktop\나무발발이\IMG_502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33803"/>
            <a:ext cx="4648201" cy="2614133"/>
          </a:xfrm>
          <a:prstGeom prst="rect">
            <a:avLst/>
          </a:prstGeom>
          <a:noFill/>
        </p:spPr>
      </p:pic>
      <p:pic>
        <p:nvPicPr>
          <p:cNvPr id="2056" name="Picture 8" descr="C:\Users\LeeByongJo\Desktop\나무발발이\20170911_084145.jpg"/>
          <p:cNvPicPr>
            <a:picLocks noChangeAspect="1" noChangeArrowheads="1"/>
          </p:cNvPicPr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8499475" y="4075642"/>
            <a:ext cx="3568700" cy="2676525"/>
          </a:xfrm>
          <a:prstGeom prst="rect">
            <a:avLst/>
          </a:prstGeom>
          <a:noFill/>
        </p:spPr>
      </p:pic>
      <p:pic>
        <p:nvPicPr>
          <p:cNvPr id="6" name="Picture 2" descr="C:\Users\LeeByongJo\Desktop\나무발발이\KakaoTalk_20181203_144609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764" y="1752600"/>
            <a:ext cx="3838009" cy="2292533"/>
          </a:xfrm>
          <a:prstGeom prst="rect">
            <a:avLst/>
          </a:prstGeom>
          <a:noFill/>
        </p:spPr>
      </p:pic>
      <p:pic>
        <p:nvPicPr>
          <p:cNvPr id="2050" name="Picture 2" descr="C:\Users\LeeByongJo\Desktop\나무발발이\20190413_130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2799" y="1758273"/>
            <a:ext cx="2765425" cy="2268436"/>
          </a:xfrm>
          <a:prstGeom prst="rect">
            <a:avLst/>
          </a:prstGeom>
          <a:noFill/>
        </p:spPr>
      </p:pic>
      <p:pic>
        <p:nvPicPr>
          <p:cNvPr id="2051" name="Picture 3" descr="C:\Users\LeeByongJo\Desktop\나무발발이\IMG_08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5301" y="1755719"/>
            <a:ext cx="4508824" cy="229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135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Times New Roman</vt:lpstr>
      <vt:lpstr>Office 테마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Амирбекова Умитай</dc:creator>
  <cp:lastModifiedBy>Амирбекова Умитай</cp:lastModifiedBy>
  <cp:revision>30</cp:revision>
  <dcterms:created xsi:type="dcterms:W3CDTF">2019-05-23T05:28:13Z</dcterms:created>
  <dcterms:modified xsi:type="dcterms:W3CDTF">2019-05-24T09:26:59Z</dcterms:modified>
</cp:coreProperties>
</file>