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9A63-508E-452D-949A-055FAF792B35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34A0-5CB5-46A7-8675-7587BB2CA5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346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9A63-508E-452D-949A-055FAF792B35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34A0-5CB5-46A7-8675-7587BB2CA5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183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9A63-508E-452D-949A-055FAF792B35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34A0-5CB5-46A7-8675-7587BB2CA5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816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9A63-508E-452D-949A-055FAF792B35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34A0-5CB5-46A7-8675-7587BB2CA5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788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9A63-508E-452D-949A-055FAF792B35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34A0-5CB5-46A7-8675-7587BB2CA5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100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9A63-508E-452D-949A-055FAF792B35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34A0-5CB5-46A7-8675-7587BB2CA5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911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9A63-508E-452D-949A-055FAF792B35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34A0-5CB5-46A7-8675-7587BB2CA5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749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9A63-508E-452D-949A-055FAF792B35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34A0-5CB5-46A7-8675-7587BB2CA5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846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9A63-508E-452D-949A-055FAF792B35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34A0-5CB5-46A7-8675-7587BB2CA5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843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9A63-508E-452D-949A-055FAF792B35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34A0-5CB5-46A7-8675-7587BB2CA5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552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9A63-508E-452D-949A-055FAF792B35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B34A0-5CB5-46A7-8675-7587BB2CA5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192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89A63-508E-452D-949A-055FAF792B35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B34A0-5CB5-46A7-8675-7587BB2CA5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84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2369"/>
            <a:ext cx="12192000" cy="783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69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19537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61132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84148" cy="6858000"/>
          </a:xfrm>
        </p:spPr>
      </p:pic>
    </p:spTree>
    <p:extLst>
      <p:ext uri="{BB962C8B-B14F-4D97-AF65-F5344CB8AC3E}">
        <p14:creationId xmlns:p14="http://schemas.microsoft.com/office/powerpoint/2010/main" val="3366798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75658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97258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744" y="0"/>
            <a:ext cx="12346744" cy="6858000"/>
          </a:xfrm>
        </p:spPr>
      </p:pic>
    </p:spTree>
    <p:extLst>
      <p:ext uri="{BB962C8B-B14F-4D97-AF65-F5344CB8AC3E}">
        <p14:creationId xmlns:p14="http://schemas.microsoft.com/office/powerpoint/2010/main" val="2712960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84148" cy="6858000"/>
          </a:xfrm>
        </p:spPr>
      </p:pic>
    </p:spTree>
    <p:extLst>
      <p:ext uri="{BB962C8B-B14F-4D97-AF65-F5344CB8AC3E}">
        <p14:creationId xmlns:p14="http://schemas.microsoft.com/office/powerpoint/2010/main" val="3022357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32262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82871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755692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99356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99339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542"/>
            <a:ext cx="12295163" cy="6970542"/>
          </a:xfrm>
        </p:spPr>
      </p:pic>
    </p:spTree>
    <p:extLst>
      <p:ext uri="{BB962C8B-B14F-4D97-AF65-F5344CB8AC3E}">
        <p14:creationId xmlns:p14="http://schemas.microsoft.com/office/powerpoint/2010/main" val="39266413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Широкоэкранный</PresentationFormat>
  <Paragraphs>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Аймбетов Бахытжан</dc:creator>
  <cp:lastModifiedBy>Аймбетов Бахытжан</cp:lastModifiedBy>
  <cp:revision>1</cp:revision>
  <dcterms:created xsi:type="dcterms:W3CDTF">2020-02-03T11:20:03Z</dcterms:created>
  <dcterms:modified xsi:type="dcterms:W3CDTF">2020-02-03T11:25:19Z</dcterms:modified>
</cp:coreProperties>
</file>