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  <p:sldId id="294" r:id="rId4"/>
    <p:sldId id="295" r:id="rId5"/>
    <p:sldId id="296" r:id="rId6"/>
    <p:sldId id="298" r:id="rId7"/>
    <p:sldId id="297" r:id="rId8"/>
    <p:sldId id="29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A713-8B0D-44C7-9758-60355E7A03F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02C4-967E-4954-AC5C-7490535050E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71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A713-8B0D-44C7-9758-60355E7A03F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02C4-967E-4954-AC5C-749053505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8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A713-8B0D-44C7-9758-60355E7A03F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02C4-967E-4954-AC5C-749053505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8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A713-8B0D-44C7-9758-60355E7A03F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02C4-967E-4954-AC5C-749053505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A713-8B0D-44C7-9758-60355E7A03F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02C4-967E-4954-AC5C-7490535050E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9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A713-8B0D-44C7-9758-60355E7A03F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02C4-967E-4954-AC5C-749053505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7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A713-8B0D-44C7-9758-60355E7A03F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02C4-967E-4954-AC5C-749053505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2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A713-8B0D-44C7-9758-60355E7A03F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02C4-967E-4954-AC5C-749053505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7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A713-8B0D-44C7-9758-60355E7A03F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02C4-967E-4954-AC5C-749053505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F8A713-8B0D-44C7-9758-60355E7A03F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0902C4-967E-4954-AC5C-749053505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79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A713-8B0D-44C7-9758-60355E7A03F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02C4-967E-4954-AC5C-749053505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0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F8A713-8B0D-44C7-9758-60355E7A03F6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0902C4-967E-4954-AC5C-7490535050E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8BE231-937D-41AA-8D57-1ECED5AB7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9"/>
          <a:stretch/>
        </p:blipFill>
        <p:spPr>
          <a:xfrm>
            <a:off x="137474" y="254523"/>
            <a:ext cx="1681899" cy="15547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2E90AC-E970-47F7-BB1A-32242EF38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531" y="231318"/>
            <a:ext cx="1594995" cy="157793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DF4B16-D846-47C5-AE9B-4DED583131F5}"/>
              </a:ext>
            </a:extLst>
          </p:cNvPr>
          <p:cNvSpPr/>
          <p:nvPr/>
        </p:nvSpPr>
        <p:spPr>
          <a:xfrm>
            <a:off x="2448975" y="3492631"/>
            <a:ext cx="8010556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 Дмитриевич 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Молюков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358401-A4B5-6683-EFBF-54E0ED273232}"/>
              </a:ext>
            </a:extLst>
          </p:cNvPr>
          <p:cNvSpPr txBox="1"/>
          <p:nvPr/>
        </p:nvSpPr>
        <p:spPr>
          <a:xfrm>
            <a:off x="7646254" y="5467049"/>
            <a:ext cx="6098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Орындаған: Рымкул Е.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Жетекші: 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ф.-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м.ғ.к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Туралина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Д.Е.</a:t>
            </a:r>
          </a:p>
        </p:txBody>
      </p:sp>
    </p:spTree>
    <p:extLst>
      <p:ext uri="{BB962C8B-B14F-4D97-AF65-F5344CB8AC3E}">
        <p14:creationId xmlns:p14="http://schemas.microsoft.com/office/powerpoint/2010/main" val="314433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5D6ED6-A317-42A5-B4A5-C68336BCF790}"/>
              </a:ext>
            </a:extLst>
          </p:cNvPr>
          <p:cNvSpPr/>
          <p:nvPr/>
        </p:nvSpPr>
        <p:spPr>
          <a:xfrm>
            <a:off x="-746484" y="1291472"/>
            <a:ext cx="8941517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Молюков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И. Д.  1910 - 1983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1FB329-96C6-4738-B672-6632B259C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9"/>
          <a:stretch/>
        </p:blipFill>
        <p:spPr>
          <a:xfrm>
            <a:off x="0" y="141401"/>
            <a:ext cx="1244140" cy="11500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83CD91-4FC8-436F-A274-2C2FE3DE3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751" y="146495"/>
            <a:ext cx="1244140" cy="123083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0CA46C1-1C91-4773-BE02-BFEB4161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96" y="2003644"/>
            <a:ext cx="2683498" cy="365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0537A4-6B14-4BDF-B01D-94AABB22E918}"/>
              </a:ext>
            </a:extLst>
          </p:cNvPr>
          <p:cNvSpPr/>
          <p:nvPr/>
        </p:nvSpPr>
        <p:spPr>
          <a:xfrm>
            <a:off x="1115505" y="2003644"/>
            <a:ext cx="6821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Казахском государственном университете им. С.М. Кирова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Молюков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И. Д. работал с 1935 г. после окончания аспирантуры МГУ им. Ломоносова. В первые годы становления университета он обеспечивал на высоком научно-педагогическом уровне преподавание теоретической механики и многих математических курсов на физико-математическом факультете. Одновременно он заведовал кафедрой теоретической механики в Казахском горно-металлургическом институте, работал в педагогическом институте им. Абая и в секторе математика и механика Казахского филиала АН СССР.</a:t>
            </a:r>
          </a:p>
        </p:txBody>
      </p:sp>
    </p:spTree>
    <p:extLst>
      <p:ext uri="{BB962C8B-B14F-4D97-AF65-F5344CB8AC3E}">
        <p14:creationId xmlns:p14="http://schemas.microsoft.com/office/powerpoint/2010/main" val="323517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10E4DA-2FDF-4683-86A3-92D1F58CC1A3}"/>
              </a:ext>
            </a:extLst>
          </p:cNvPr>
          <p:cNvSpPr/>
          <p:nvPr/>
        </p:nvSpPr>
        <p:spPr>
          <a:xfrm>
            <a:off x="1112363" y="1602557"/>
            <a:ext cx="10246936" cy="263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1FB329-96C6-4738-B672-6632B259C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9"/>
          <a:stretch/>
        </p:blipFill>
        <p:spPr>
          <a:xfrm>
            <a:off x="0" y="141401"/>
            <a:ext cx="1244140" cy="11500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83CD91-4FC8-436F-A274-2C2FE3DE3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751" y="146495"/>
            <a:ext cx="1244140" cy="123083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0537A4-6B14-4BDF-B01D-94AABB22E918}"/>
              </a:ext>
            </a:extLst>
          </p:cNvPr>
          <p:cNvSpPr/>
          <p:nvPr/>
        </p:nvSpPr>
        <p:spPr>
          <a:xfrm>
            <a:off x="-1" y="1377329"/>
            <a:ext cx="67539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июле 1935 года по направлению Наркомпроса РСФСР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прибыл к.ф.-м.н., доцент Иван Дмитриевич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Молюков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специалист по теоретической механике, окончивший аспирантуру МГУ. Соответственно, к августу 1935 года кафедра математики преобразовалась в кафедру механики и математики, о чем свидетельствует приказ Директора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Ф.Т.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зачислении с 19 августа 1935 года И.Д.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Молюкова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штатным доцентом по кафедре механики и математики (Приказ №106, п. 1 от 26/VIII-35г.). Таким образом, эту дату можно считать началом преподавания студентам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-мат факультета дисциплин по механике.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80938E-0DAF-4F7A-B225-12E8C0AF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74" y="1449781"/>
            <a:ext cx="5182817" cy="34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EF55C6-F6F2-4F5C-B2A9-475606567F4E}"/>
              </a:ext>
            </a:extLst>
          </p:cNvPr>
          <p:cNvSpPr/>
          <p:nvPr/>
        </p:nvSpPr>
        <p:spPr>
          <a:xfrm>
            <a:off x="6655973" y="4963313"/>
            <a:ext cx="553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приказа директора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зачислении с 19 августа 1935 года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И.Д.Молюкова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штатным доцентом кафедры механики и математики.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10E4DA-2FDF-4683-86A3-92D1F58CC1A3}"/>
              </a:ext>
            </a:extLst>
          </p:cNvPr>
          <p:cNvSpPr/>
          <p:nvPr/>
        </p:nvSpPr>
        <p:spPr>
          <a:xfrm>
            <a:off x="1112363" y="1602557"/>
            <a:ext cx="10246936" cy="263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1FB329-96C6-4738-B672-6632B259C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9"/>
          <a:stretch/>
        </p:blipFill>
        <p:spPr>
          <a:xfrm>
            <a:off x="0" y="141401"/>
            <a:ext cx="1244140" cy="11500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83CD91-4FC8-436F-A274-2C2FE3DE3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751" y="146495"/>
            <a:ext cx="1244140" cy="123083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0537A4-6B14-4BDF-B01D-94AABB22E918}"/>
              </a:ext>
            </a:extLst>
          </p:cNvPr>
          <p:cNvSpPr/>
          <p:nvPr/>
        </p:nvSpPr>
        <p:spPr>
          <a:xfrm>
            <a:off x="383356" y="1377329"/>
            <a:ext cx="114252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ноябрю 1937 года кафедра механики выделилась из кафедры механики и математики, и ее первым заведующим стал доцент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Молюков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И.Д., свидетельством чего является приказ №181 от 22 ноября 1937г. директора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Эту дату можно считать началом отдельного существования кафедры механики.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деятель высшей школы Казахской ССР профессор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Молюков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И.Д., который как интеллектуал, ученый, педагог высокого уровня, внес неоценимый вклад в подготовку механиков-теоретиков и в становление и развитие механики в Казахстане, заведовал кафедрой теоретической механики более 40 лет.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B8FC42C-C06A-4161-AF06-FF0B1F0CB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90" y="3849326"/>
            <a:ext cx="8301417" cy="11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F4F43A-4999-4302-A4EE-D50BB60F3A7E}"/>
              </a:ext>
            </a:extLst>
          </p:cNvPr>
          <p:cNvSpPr/>
          <p:nvPr/>
        </p:nvSpPr>
        <p:spPr>
          <a:xfrm>
            <a:off x="1813086" y="5252905"/>
            <a:ext cx="8433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приказа от 22 ноября 1937 года о назначении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зав.кафедрой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механики к.ф.-м.н. доцента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Молюкова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0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10E4DA-2FDF-4683-86A3-92D1F58CC1A3}"/>
              </a:ext>
            </a:extLst>
          </p:cNvPr>
          <p:cNvSpPr/>
          <p:nvPr/>
        </p:nvSpPr>
        <p:spPr>
          <a:xfrm>
            <a:off x="1112363" y="1602557"/>
            <a:ext cx="10246936" cy="263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1FB329-96C6-4738-B672-6632B259C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9"/>
          <a:stretch/>
        </p:blipFill>
        <p:spPr>
          <a:xfrm>
            <a:off x="0" y="141401"/>
            <a:ext cx="1244140" cy="11500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83CD91-4FC8-436F-A274-2C2FE3DE3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860" y="141401"/>
            <a:ext cx="1244140" cy="123083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75FFDF0-6002-45FA-92C4-1426A4779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286" y="1430318"/>
            <a:ext cx="4892021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C5E3EC-048B-46BE-861F-03DAD3B622EA}"/>
              </a:ext>
            </a:extLst>
          </p:cNvPr>
          <p:cNvSpPr/>
          <p:nvPr/>
        </p:nvSpPr>
        <p:spPr>
          <a:xfrm>
            <a:off x="103693" y="1372235"/>
            <a:ext cx="696797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1952 году на физико-математическом факультете началась подготовка студентов по специальности «теоретическая механика» под руководством доцента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И.Д.Молюкова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Эту дату можно считать началом подготовки дипломированных специалистов-механиков. Начало исследований в области теоретической и прикладной механики связаны с именем к.ф.-м.н.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И.Д.Молюкова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Первые исследования Ивана Дмитриевича были посвящены теории колебаний стержней и стержневых систем. В статье «Определение частот свободных колебаний рамных (плоских) систем» (Ученые записки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2. Физика и математика, 1938, с. 23-40)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И.Д.Молюков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предложил новый, так называемый «метод механической модели», для определения собственных частот плоских рамных систем.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E9B98D-A3A5-4CAA-A58E-CEB4CB02B142}"/>
              </a:ext>
            </a:extLst>
          </p:cNvPr>
          <p:cNvSpPr/>
          <p:nvPr/>
        </p:nvSpPr>
        <p:spPr>
          <a:xfrm>
            <a:off x="8110194" y="4526876"/>
            <a:ext cx="3890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1959 года с профессором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И.Д.Молюковым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(четвертый справа в первом ряду)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5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10E4DA-2FDF-4683-86A3-92D1F58CC1A3}"/>
              </a:ext>
            </a:extLst>
          </p:cNvPr>
          <p:cNvSpPr/>
          <p:nvPr/>
        </p:nvSpPr>
        <p:spPr>
          <a:xfrm>
            <a:off x="1112363" y="1602557"/>
            <a:ext cx="10246936" cy="263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1FB329-96C6-4738-B672-6632B259C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9"/>
          <a:stretch/>
        </p:blipFill>
        <p:spPr>
          <a:xfrm>
            <a:off x="0" y="141401"/>
            <a:ext cx="1244140" cy="11500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83CD91-4FC8-436F-A274-2C2FE3DE3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860" y="141401"/>
            <a:ext cx="1244140" cy="12308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C5E3EC-048B-46BE-861F-03DAD3B622EA}"/>
              </a:ext>
            </a:extLst>
          </p:cNvPr>
          <p:cNvSpPr/>
          <p:nvPr/>
        </p:nvSpPr>
        <p:spPr>
          <a:xfrm>
            <a:off x="103693" y="1291472"/>
            <a:ext cx="814476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Молюкова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И.Д. характерна широкая эрудиция, высокое педагогическое мастерство, активная научно-методическая работа по организации и совершенствованию учебного процесса. Он являлся активным членом пленума научно-методического совета по теоретической механике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МинВУЗа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СССР. Наряду с научно-методической деятельностью он выполнял и большую научно-организационную работу. С 1943 по 1947 год он был деканом физико-математического факультета, а с 1959 по 1965 гг. проректором по научной работе университета. С 1939 г. по 1981 г. заведовал кафедрой теоретической механики университета. И.Д.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Молюков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инициатором открытия нескольких новых кафедр механического цикла и научно-исследовательских лабораторий, ряда новых специальностей в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E9B98D-A3A5-4CAA-A58E-CEB4CB02B142}"/>
              </a:ext>
            </a:extLst>
          </p:cNvPr>
          <p:cNvSpPr/>
          <p:nvPr/>
        </p:nvSpPr>
        <p:spPr>
          <a:xfrm>
            <a:off x="9137716" y="4502968"/>
            <a:ext cx="3890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И.Д.Молюков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47D1D1-0A07-4D93-B32D-02AE29B44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986" y="1493455"/>
            <a:ext cx="2213728" cy="300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FBAB54-972E-4817-BE67-A9C9CC5F280F}"/>
              </a:ext>
            </a:extLst>
          </p:cNvPr>
          <p:cNvSpPr/>
          <p:nvPr/>
        </p:nvSpPr>
        <p:spPr>
          <a:xfrm>
            <a:off x="103693" y="5065554"/>
            <a:ext cx="1505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75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10E4DA-2FDF-4683-86A3-92D1F58CC1A3}"/>
              </a:ext>
            </a:extLst>
          </p:cNvPr>
          <p:cNvSpPr/>
          <p:nvPr/>
        </p:nvSpPr>
        <p:spPr>
          <a:xfrm>
            <a:off x="1112363" y="1602557"/>
            <a:ext cx="10246936" cy="263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1FB329-96C6-4738-B672-6632B259C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9"/>
          <a:stretch/>
        </p:blipFill>
        <p:spPr>
          <a:xfrm>
            <a:off x="0" y="141401"/>
            <a:ext cx="1244140" cy="11500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83CD91-4FC8-436F-A274-2C2FE3DE3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860" y="141401"/>
            <a:ext cx="1244140" cy="12308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C5E3EC-048B-46BE-861F-03DAD3B622EA}"/>
              </a:ext>
            </a:extLst>
          </p:cNvPr>
          <p:cNvSpPr/>
          <p:nvPr/>
        </p:nvSpPr>
        <p:spPr>
          <a:xfrm>
            <a:off x="103693" y="1468025"/>
            <a:ext cx="69679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И.Д.Молюков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40 лет заведовал кафедрой теоретической механики. С 1943 по 1947 год он был деканом физико-математического факультета, а с 1959 по 1965 год – проректором по научной работе университета.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И.Д.Молюков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 неоценимый вклад в становление и развитие механики в Казахстане. Хотя он сам был специалистом по теоретической механике, именно им и при нем были заложены фундаменты будущего развития механики сплошной среды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гидроаэромеханики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теории упругости и пластичности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успехи в области подготовки научно-педагогических кадров для народного хозяйства и науки республики он был награжден орденами Трудового Красного Знамени, «Знак Почета» и медалями СССР. Как признание высоких качеств педагогической деятельности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И.Д.Молюкову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1974 году было присвоено почетное звание «Заслуженный работник высшей школы КазССР».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E9B98D-A3A5-4CAA-A58E-CEB4CB02B142}"/>
              </a:ext>
            </a:extLst>
          </p:cNvPr>
          <p:cNvSpPr/>
          <p:nvPr/>
        </p:nvSpPr>
        <p:spPr>
          <a:xfrm>
            <a:off x="8064629" y="4302198"/>
            <a:ext cx="3890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Гуляев М.П.,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Молюков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Сагитов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М.Н. 50-ые годы прошлого века.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53810E-7736-431F-9B66-D5A7F2D0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32" y="1641829"/>
            <a:ext cx="46196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6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10E4DA-2FDF-4683-86A3-92D1F58CC1A3}"/>
              </a:ext>
            </a:extLst>
          </p:cNvPr>
          <p:cNvSpPr/>
          <p:nvPr/>
        </p:nvSpPr>
        <p:spPr>
          <a:xfrm>
            <a:off x="1112363" y="1602557"/>
            <a:ext cx="10246936" cy="263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1FB329-96C6-4738-B672-6632B259C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9"/>
          <a:stretch/>
        </p:blipFill>
        <p:spPr>
          <a:xfrm>
            <a:off x="0" y="141401"/>
            <a:ext cx="1244140" cy="11500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83CD91-4FC8-436F-A274-2C2FE3DE3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860" y="141401"/>
            <a:ext cx="1244140" cy="12308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C5E3EC-048B-46BE-861F-03DAD3B622EA}"/>
              </a:ext>
            </a:extLst>
          </p:cNvPr>
          <p:cNvSpPr/>
          <p:nvPr/>
        </p:nvSpPr>
        <p:spPr>
          <a:xfrm>
            <a:off x="103693" y="1541918"/>
            <a:ext cx="69679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Молюковым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опубликовано свыше 50 научных работ и ряд изобретений. Основные научные работы: 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Тензорная форма уравнений движения системы переменной массы. //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 КазССР.-Сер.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мех.-1959, вып.7.-с.89-94.-Библиогр:9 назв. (соавтор Сапа В.А.). 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в области механики. /Соавторы: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Ержанов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Ж.С., В.А. Сапа. //Октябрь и наука Казахстана.-Алма-Ата: Наука, 1967.-с.102-112. 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 одном случае колебания жестко-упругой системы на подземном основании 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Сапа В.А. и др. //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мех./МВ и ССО КазССР.-1967.- Вып.2, ч.1.-с.1-11.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 устойчивости движения гиростата переменной массы/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Сапа и др. //Сб. тр. каф.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мех.,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1968-1969.-т.1, вып.2-с. 51-60. 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735F93-9BEC-4349-8A4A-5E9D3C6F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25" y="1602557"/>
            <a:ext cx="4805020" cy="31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DC77CA-76AF-4393-8B9E-95C15FCD9816}"/>
              </a:ext>
            </a:extLst>
          </p:cNvPr>
          <p:cNvSpPr/>
          <p:nvPr/>
        </p:nvSpPr>
        <p:spPr>
          <a:xfrm>
            <a:off x="7500204" y="4784104"/>
            <a:ext cx="4896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"/>
              </a:rPr>
              <a:t>Заседание кафедры теоретической механики, 1982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487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5993</TotalTime>
  <Words>975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Roboto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Айтхожа Жансая</cp:lastModifiedBy>
  <cp:revision>119</cp:revision>
  <dcterms:created xsi:type="dcterms:W3CDTF">2022-03-15T16:05:38Z</dcterms:created>
  <dcterms:modified xsi:type="dcterms:W3CDTF">2023-05-03T05:46:33Z</dcterms:modified>
</cp:coreProperties>
</file>