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DC936-F614-4591-8D56-30D0B2C32B9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757A-DFFD-4221-8CF8-9954B08CE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3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F757A-DFFD-4221-8CF8-9954B08CE6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4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6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5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7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2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6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5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7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1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0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9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C7300-FC80-4B64-8332-9F31F79C789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B5B9-EE93-4222-870B-4F5F52669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9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\Desktop\a5bcff2ccff552ab35cea7e707f442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4221088"/>
            <a:ext cx="453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2651428"/>
            <a:ext cx="5832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ЖОО-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дейінгі білім беру факультеті 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ЖОО-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дейінгі дайындық кафедрасы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2022-2023  оқу жылындағы 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клубтар   мен  үйірмелер 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туралы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мәлімет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25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Жас  тарихшылар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ғылыми -танымдық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үйірмесі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7\Desktop\Screenshot_20221027-015040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89" y="1600201"/>
            <a:ext cx="5868221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0120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Жетекшілері: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Мәжиқызы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Н., Сандықбаева У.Д., Ибрагимова М.Н., 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Габитова В.А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532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  талап» 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Әдеби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–шығармашылық үйірмесі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7\Desktop\jas_t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488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44522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Жетекшілері: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Наралиева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Р.Т., Тойғанбекова М.Ш., Бегалиева А.К., Какенова А.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48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57592" cy="144016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 шебер» студенттік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мәдени –шығармашылық стартап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C:\Users\7\Desktop\c54653b2-c920-4e45-8eab-2bfe00d5d8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5"/>
            <a:ext cx="34563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6612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Жетекшілері: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Ибрагимова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М.Н., Тастемирова Г.А., Тилеужанова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Г.Т</a:t>
            </a:r>
          </a:p>
          <a:p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Жауқазын» гүл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өсіру мәдени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шығармашылық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үйірмесі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C:\Users\7\Desktop\Screenshot_20221027-015119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01"/>
            <a:ext cx="6984776" cy="35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51723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Жетекшілері: Бегалиева А.К., Наралиева Р.Т., Саткенова Ж.Б.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5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Мұражайтану»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ғылыми-танымдық үйірмесі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C:\Users\7\Desktop\2021_08_25_16_53_07_V05uuzWS3.JPE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21" y="1600201"/>
            <a:ext cx="6902957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Жетекшілері: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Сандықбаева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У.Д., Мәжиқызы Н., Габитова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32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 биолог»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ғылыми-танымдық үйірмесі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7\Desktop\sm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0526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Жетекшісі: Үсенбекова А.Е.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0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Талапкер»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ғылыми-танымдық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үйірмесі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7\Desktop\20190523160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5892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Жетекшілері: Амирханов М.Б.,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Бегалиева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А.К., Габитова В.А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1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Қызықты химия»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ғылыми-танымдық үйірмесі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 fontScale="92500"/>
          </a:bodyPr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pPr marL="0" indent="0">
              <a:buNone/>
            </a:pPr>
            <a:r>
              <a:rPr lang="kk-KZ" sz="2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Жетекшілері:</a:t>
            </a: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Ауелханқызы М., Үсенбекова А.Е., Амангелді Н.</a:t>
            </a: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17410" name="Picture 2" descr="C:\Users\7\Desktop\Depositphotos_5773086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9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Эврика-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KZ» </a:t>
            </a:r>
            <a:r>
              <a:rPr lang="kk-K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ғылыми-танымдық үйірмесі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7\Desktop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37312" cy="38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404574"/>
            <a:ext cx="688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Жетешілері: Үсенбекова А.Е., Амирханов М.Б</a:t>
            </a:r>
            <a:r>
              <a:rPr lang="kk-KZ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536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 және логика» ғ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ылыми-танымдық үйірмесі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C:\Users\7\Desktop\zRTcSJiwfY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9237"/>
            <a:ext cx="6768752" cy="35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44522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Жетекшісі: Уралбекова У.М.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4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32656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«Парасат»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  әдебиетшілер клубы</a:t>
            </a:r>
          </a:p>
        </p:txBody>
      </p:sp>
      <p:pic>
        <p:nvPicPr>
          <p:cNvPr id="2050" name="Picture 2" descr="C:\Users\7\Desktop\24893_html_m4b392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7" y="1286763"/>
            <a:ext cx="75608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22768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22920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Жетекшілері: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Ибраимова Ж.Т., Нусупбаева С.А., Мужигова Г.М.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56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Эврика»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ғылыми-танымдық үйірмесі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1\AppData\Local\Microsoft\Windows\Temporary Internet Files\Content.Word\20181128_101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2559788" y="1552780"/>
            <a:ext cx="41684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56612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Жетешілері: Буланова Т.М.,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Қасымова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2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ru-RU" dirty="0"/>
              <a:t>Тастемирова Г.А</a:t>
            </a:r>
          </a:p>
          <a:p>
            <a:r>
              <a:rPr lang="ru-RU" dirty="0"/>
              <a:t>Нусупбаева С.А</a:t>
            </a:r>
          </a:p>
          <a:p>
            <a:r>
              <a:rPr lang="ru-RU" dirty="0"/>
              <a:t>Мужигова Н.М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Нусупбаева С.А.,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Тастемирова Г.А., Мужигова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.М.</a:t>
            </a:r>
          </a:p>
          <a:p>
            <a:endParaRPr lang="ru-RU" sz="2200" dirty="0" smtClean="0"/>
          </a:p>
          <a:p>
            <a:endParaRPr lang="ru-RU" sz="22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«Өлкетану»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мәдени танымдық клубы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7\Desktop\20171025125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4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Қызықты старт»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спорттық клубы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7\Desktop\Screenshot_20221027-015018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06" y="1600200"/>
            <a:ext cx="3871550" cy="26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\Desktop\Screenshot_20221027-015013_Whats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5"/>
            <a:ext cx="360040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229200"/>
            <a:ext cx="6984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Жетекшілері: Сапаева Г.Е., Нусупбаева С.А., Тастемирова Г.А.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5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Кәсіби бағдар беру»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мәдени-танымдық клубы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7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8800"/>
            <a:ext cx="68580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22919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Жетекшілері: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Тойғанбекова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М.Ш., Бегалиева А.К., Наралиева Р.Т., Какенова А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42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Қазақ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киносы» мәдени танымдық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клубы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7\Desktop\article_438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517232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Жетекшілері: Нусупбаева С.А.,Тилеужанов Г.Т., Саткенова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Ж.Б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03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 ғалым»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клубы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7\Desktop\1581417681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133" y="558218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Жетекшілері: Ибрагимова М.Н.,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Амангелді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Н., Тастемирова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Г.А</a:t>
            </a:r>
          </a:p>
        </p:txBody>
      </p:sp>
    </p:spTree>
    <p:extLst>
      <p:ext uri="{BB962C8B-B14F-4D97-AF65-F5344CB8AC3E}">
        <p14:creationId xmlns:p14="http://schemas.microsoft.com/office/powerpoint/2010/main" val="285767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«Атамұра»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мәдени- танымдық клубы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5" name="Picture 3" descr="C:\Users\7\Desktop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928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01317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Жетекшілері: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Нусупбаева С.А., Саткенова Ж.Б., Ибраимова Ж.Т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12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Шамшырақ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Әдеби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мәдени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клубы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C:\Users\7\Desktop\logo_8xYtSy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089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973" y="537321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Жетекшілері: </a:t>
            </a:r>
            <a:r>
              <a:rPr lang="ru-RU" b="1" dirty="0">
                <a:solidFill>
                  <a:srgbClr val="0070C0"/>
                </a:solidFill>
              </a:rPr>
              <a:t>Адилханова </a:t>
            </a:r>
            <a:r>
              <a:rPr lang="ru-RU" b="1" dirty="0" smtClean="0">
                <a:solidFill>
                  <a:srgbClr val="0070C0"/>
                </a:solidFill>
              </a:rPr>
              <a:t>Ж.С., Тилеужанова Г.Т., Мужигова Г.М.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289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231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«Өлкетану» мәдени танымдық клубы </vt:lpstr>
      <vt:lpstr> «Қызықты старт»                   спорттық клубы </vt:lpstr>
      <vt:lpstr> «Кәсіби бағдар беру» мәдени-танымдық клубы </vt:lpstr>
      <vt:lpstr> «Қазақ киносы» мәдени танымдық клубы </vt:lpstr>
      <vt:lpstr> «Жас ғалым»  зерттеу клубы </vt:lpstr>
      <vt:lpstr>  «Атамұра»  мәдени- танымдық клубы </vt:lpstr>
      <vt:lpstr>  «Шамшырақ» Әдеби – мәдени клубы  </vt:lpstr>
      <vt:lpstr> «Жас  тарихшылар» ғылыми -танымдық үйірмесі </vt:lpstr>
      <vt:lpstr> «Жас  талап»  Әдеби –шығармашылық үйірмесі </vt:lpstr>
      <vt:lpstr> «Жас шебер» студенттік мәдени –шығармашылық стартап </vt:lpstr>
      <vt:lpstr> «Жауқазын» гүл өсіру мәдени -шығармашылық үйірмесі </vt:lpstr>
      <vt:lpstr> «Мұражайтану»  ғылыми-танымдық үйірмесі </vt:lpstr>
      <vt:lpstr> «Жас биолог»                                 ғылыми-танымдық үйірмесі </vt:lpstr>
      <vt:lpstr> «Талапкер» ғылыми-танымдық    үйірмесі </vt:lpstr>
      <vt:lpstr> «Қызықты химия» ғылыми-танымдық үйірмесі </vt:lpstr>
      <vt:lpstr> «Эврика-KZ»  ғылыми-танымдық үйірмесі </vt:lpstr>
      <vt:lpstr> «Математика және логика» ғылыми-танымдық үйірмесі </vt:lpstr>
      <vt:lpstr> «Эврика»  ғылыми-танымдық үйірмесі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7</cp:lastModifiedBy>
  <cp:revision>30</cp:revision>
  <dcterms:created xsi:type="dcterms:W3CDTF">2022-10-26T18:19:14Z</dcterms:created>
  <dcterms:modified xsi:type="dcterms:W3CDTF">2022-10-26T22:21:59Z</dcterms:modified>
</cp:coreProperties>
</file>