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590" autoAdjust="0"/>
  </p:normalViewPr>
  <p:slideViewPr>
    <p:cSldViewPr>
      <p:cViewPr varScale="1">
        <p:scale>
          <a:sx n="45" d="100"/>
          <a:sy n="45" d="100"/>
        </p:scale>
        <p:origin x="12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thieves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Картинки по запросу нет мошенничеств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54" y="1059891"/>
            <a:ext cx="2663956" cy="26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24368" y="3462238"/>
            <a:ext cx="7553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mc.today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30" name="Picture 6" descr="Картинки по запросу not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63" y="4393209"/>
            <a:ext cx="3252348" cy="244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27846" y="366012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$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244614" y="4568318"/>
            <a:ext cx="2068718" cy="2482040"/>
            <a:chOff x="4976222" y="4568318"/>
            <a:chExt cx="2068718" cy="2482040"/>
          </a:xfrm>
        </p:grpSpPr>
        <p:sp>
          <p:nvSpPr>
            <p:cNvPr id="17" name="Объект 5"/>
            <p:cNvSpPr txBox="1">
              <a:spLocks/>
            </p:cNvSpPr>
            <p:nvPr/>
          </p:nvSpPr>
          <p:spPr>
            <a:xfrm>
              <a:off x="4976222" y="4568318"/>
              <a:ext cx="1986264" cy="83099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 smtClean="0"/>
                <a:t>Personal information</a:t>
              </a:r>
            </a:p>
          </p:txBody>
        </p:sp>
        <p:pic>
          <p:nvPicPr>
            <p:cNvPr id="1034" name="Picture 10" descr="Картинки по запросу personal inf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222" y="4981639"/>
              <a:ext cx="2068718" cy="2068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Прямоугольник 18"/>
          <p:cNvSpPr/>
          <p:nvPr/>
        </p:nvSpPr>
        <p:spPr>
          <a:xfrm>
            <a:off x="6459250" y="372052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$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43944" y="372052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$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26948" y="372052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$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 rot="11244166">
            <a:off x="3038434" y="5075606"/>
            <a:ext cx="2624853" cy="504056"/>
          </a:xfrm>
          <a:prstGeom prst="curvedUpArrow">
            <a:avLst>
              <a:gd name="adj1" fmla="val 21473"/>
              <a:gd name="adj2" fmla="val 52019"/>
              <a:gd name="adj3" fmla="val 4389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бъект 5"/>
          <p:cNvSpPr txBox="1">
            <a:spLocks/>
          </p:cNvSpPr>
          <p:nvPr/>
        </p:nvSpPr>
        <p:spPr>
          <a:xfrm>
            <a:off x="5972240" y="1717838"/>
            <a:ext cx="2848232" cy="134806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scam artists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identity thieves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hackers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657610" y="6574320"/>
            <a:ext cx="11015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iconfinder.com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10956" y="6574320"/>
            <a:ext cx="11015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www8.hp.com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privacy but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09120"/>
            <a:ext cx="2664296" cy="244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safe brow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4289"/>
            <a:ext cx="3810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 of protection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107504" y="1484784"/>
            <a:ext cx="5688632" cy="17912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Don’t leave any devices unattended</a:t>
            </a:r>
            <a:r>
              <a:rPr lang="en-US" sz="2400" dirty="0"/>
              <a:t>;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Avoid computer viruses;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 </a:t>
            </a:r>
            <a:r>
              <a:rPr lang="en-US" sz="2400" dirty="0"/>
              <a:t>safe </a:t>
            </a:r>
            <a:r>
              <a:rPr lang="en-US" sz="2400" dirty="0" smtClean="0"/>
              <a:t>browsing;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Protect </a:t>
            </a:r>
            <a:r>
              <a:rPr lang="en-US" sz="2400" dirty="0"/>
              <a:t>your private </a:t>
            </a:r>
            <a:r>
              <a:rPr lang="en-US" sz="2400" dirty="0" smtClean="0"/>
              <a:t>data.</a:t>
            </a:r>
          </a:p>
        </p:txBody>
      </p:sp>
      <p:pic>
        <p:nvPicPr>
          <p:cNvPr id="2050" name="Picture 2" descr="Картинки по запросу pin code ph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57" y="1062899"/>
            <a:ext cx="3409529" cy="16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798811" y="2650276"/>
            <a:ext cx="11015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hackread.com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54" name="Picture 6" descr="Картинки по запросу computer virus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10066"/>
            <a:ext cx="3394966" cy="169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802818" y="4679558"/>
            <a:ext cx="10935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moneyinc.com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1029797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3553162" y="5702964"/>
            <a:ext cx="12987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genlawgroup.com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-210044" y="4581127"/>
            <a:ext cx="873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intego.com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52120" y="2883550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81772" y="3711168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27984" y="4601581"/>
            <a:ext cx="498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47" y="5179873"/>
            <a:ext cx="1241829" cy="12418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02" y="4995118"/>
            <a:ext cx="1598553" cy="161134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45234" y="6475654"/>
            <a:ext cx="11929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trevorayers.com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90964" y="6606459"/>
            <a:ext cx="14622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thinkbroadband.com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179512" y="980728"/>
            <a:ext cx="8784976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Malicious software (Malware) </a:t>
            </a:r>
            <a:r>
              <a:rPr lang="en-US" sz="2400" dirty="0" smtClean="0"/>
              <a:t> - any </a:t>
            </a:r>
            <a:r>
              <a:rPr lang="en-US" sz="2400" dirty="0"/>
              <a:t>computer program designed to surreptitiously enter a computer, gain unauthorized access to </a:t>
            </a:r>
            <a:r>
              <a:rPr lang="en-US" sz="2400" dirty="0" smtClean="0"/>
              <a:t>data </a:t>
            </a:r>
            <a:r>
              <a:rPr lang="en-US" sz="2400" dirty="0"/>
              <a:t>or disrupt normal processing </a:t>
            </a:r>
            <a:r>
              <a:rPr lang="en-US" sz="2400" dirty="0" smtClean="0"/>
              <a:t>operations.</a:t>
            </a:r>
          </a:p>
        </p:txBody>
      </p:sp>
      <p:pic>
        <p:nvPicPr>
          <p:cNvPr id="3074" name="Picture 2" descr="Картинки по запросу malw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94" y="2209062"/>
            <a:ext cx="2880320" cy="215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19453072">
            <a:off x="1763001" y="6391771"/>
            <a:ext cx="8114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imgpng.ru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2" y="2465913"/>
            <a:ext cx="2867934" cy="175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бъект 5"/>
          <p:cNvSpPr txBox="1">
            <a:spLocks/>
          </p:cNvSpPr>
          <p:nvPr/>
        </p:nvSpPr>
        <p:spPr>
          <a:xfrm>
            <a:off x="1196904" y="2108423"/>
            <a:ext cx="1289969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1. Virus</a:t>
            </a:r>
          </a:p>
        </p:txBody>
      </p:sp>
      <p:sp>
        <p:nvSpPr>
          <p:cNvPr id="22" name="Объект 5"/>
          <p:cNvSpPr txBox="1">
            <a:spLocks/>
          </p:cNvSpPr>
          <p:nvPr/>
        </p:nvSpPr>
        <p:spPr>
          <a:xfrm>
            <a:off x="1202302" y="4149080"/>
            <a:ext cx="1392561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2. Worm</a:t>
            </a:r>
          </a:p>
        </p:txBody>
      </p:sp>
      <p:sp>
        <p:nvSpPr>
          <p:cNvPr id="23" name="Прямоугольник 22"/>
          <p:cNvSpPr/>
          <p:nvPr/>
        </p:nvSpPr>
        <p:spPr>
          <a:xfrm rot="18069743">
            <a:off x="595060" y="3044481"/>
            <a:ext cx="11079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abcom.com.au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81772" y="4509120"/>
            <a:ext cx="2206052" cy="2232283"/>
            <a:chOff x="565748" y="4509120"/>
            <a:chExt cx="2206052" cy="2232283"/>
          </a:xfrm>
        </p:grpSpPr>
        <p:pic>
          <p:nvPicPr>
            <p:cNvPr id="3088" name="Picture 16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8044" y="4509120"/>
              <a:ext cx="2093756" cy="223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Картинки по запросу worms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93042">
              <a:off x="565748" y="4714897"/>
              <a:ext cx="1087982" cy="1094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Объект 5"/>
          <p:cNvSpPr txBox="1">
            <a:spLocks/>
          </p:cNvSpPr>
          <p:nvPr/>
        </p:nvSpPr>
        <p:spPr>
          <a:xfrm>
            <a:off x="6948264" y="2108422"/>
            <a:ext cx="1448473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3. Trojan</a:t>
            </a:r>
          </a:p>
        </p:txBody>
      </p:sp>
      <p:pic>
        <p:nvPicPr>
          <p:cNvPr id="3092" name="Picture 20" descr="Картинки по запросу вирус в электронном письм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52547"/>
            <a:ext cx="2212423" cy="22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Объект 5"/>
          <p:cNvSpPr txBox="1">
            <a:spLocks/>
          </p:cNvSpPr>
          <p:nvPr/>
        </p:nvSpPr>
        <p:spPr>
          <a:xfrm>
            <a:off x="4528636" y="4581128"/>
            <a:ext cx="179247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4. Spyware</a:t>
            </a:r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8007278" y="3359595"/>
            <a:ext cx="12410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sayansystem.net</a:t>
            </a:r>
          </a:p>
        </p:txBody>
      </p:sp>
      <p:pic>
        <p:nvPicPr>
          <p:cNvPr id="3098" name="Picture 26" descr="Картинки по запросу spywa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10" y="5070468"/>
            <a:ext cx="3100698" cy="174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/>
          <p:cNvSpPr/>
          <p:nvPr/>
        </p:nvSpPr>
        <p:spPr>
          <a:xfrm>
            <a:off x="2977038" y="2577800"/>
            <a:ext cx="485488" cy="635871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лево 38"/>
          <p:cNvSpPr/>
          <p:nvPr/>
        </p:nvSpPr>
        <p:spPr>
          <a:xfrm rot="19932191">
            <a:off x="2977038" y="4061976"/>
            <a:ext cx="485488" cy="635871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лево 39"/>
          <p:cNvSpPr/>
          <p:nvPr/>
        </p:nvSpPr>
        <p:spPr>
          <a:xfrm rot="10800000">
            <a:off x="6030728" y="3088044"/>
            <a:ext cx="485488" cy="635871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лево 40"/>
          <p:cNvSpPr/>
          <p:nvPr/>
        </p:nvSpPr>
        <p:spPr>
          <a:xfrm rot="16026938">
            <a:off x="5151636" y="4191184"/>
            <a:ext cx="485488" cy="635871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6331948" y="5632770"/>
            <a:ext cx="16658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Jovi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Umawing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blog.malwarebytes.com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51104" y="4365435"/>
            <a:ext cx="9765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pcworld.com</a:t>
            </a:r>
          </a:p>
        </p:txBody>
      </p:sp>
    </p:spTree>
    <p:extLst>
      <p:ext uri="{BB962C8B-B14F-4D97-AF65-F5344CB8AC3E}">
        <p14:creationId xmlns:p14="http://schemas.microsoft.com/office/powerpoint/2010/main" val="317823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Antivirus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бъект 5"/>
          <p:cNvSpPr txBox="1">
            <a:spLocks/>
          </p:cNvSpPr>
          <p:nvPr/>
        </p:nvSpPr>
        <p:spPr>
          <a:xfrm>
            <a:off x="3851920" y="1355284"/>
            <a:ext cx="5638294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Antivirus</a:t>
            </a:r>
            <a:r>
              <a:rPr lang="en-US" sz="2400" dirty="0"/>
              <a:t> </a:t>
            </a:r>
            <a:r>
              <a:rPr lang="en-US" sz="2400" b="1" dirty="0"/>
              <a:t>software</a:t>
            </a:r>
            <a:r>
              <a:rPr lang="en-US" sz="2400" dirty="0"/>
              <a:t> is a type of utility software that looks for and eradicates viruses, Trojan </a:t>
            </a:r>
            <a:r>
              <a:rPr lang="en-US" sz="2400" dirty="0" smtClean="0"/>
              <a:t>horses and other malware.</a:t>
            </a:r>
          </a:p>
        </p:txBody>
      </p:sp>
      <p:pic>
        <p:nvPicPr>
          <p:cNvPr id="3100" name="Picture 28" descr="Картинки по запросу anti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4015"/>
            <a:ext cx="3519932" cy="227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Картинки по запросу fire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39" y="3324935"/>
            <a:ext cx="2281935" cy="147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Объект 5"/>
          <p:cNvSpPr txBox="1">
            <a:spLocks/>
          </p:cNvSpPr>
          <p:nvPr/>
        </p:nvSpPr>
        <p:spPr>
          <a:xfrm>
            <a:off x="4066734" y="3338766"/>
            <a:ext cx="4177674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Firewall </a:t>
            </a:r>
            <a:r>
              <a:rPr lang="en-US" sz="2400" dirty="0"/>
              <a:t>helps to protect you from </a:t>
            </a:r>
            <a:r>
              <a:rPr lang="en-US" sz="2400" dirty="0" smtClean="0"/>
              <a:t>worms.</a:t>
            </a:r>
          </a:p>
        </p:txBody>
      </p:sp>
      <p:pic>
        <p:nvPicPr>
          <p:cNvPr id="3106" name="Picture 34" descr="Картинки по запросу antispywar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72" y="5144481"/>
            <a:ext cx="1507480" cy="15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Объект 5"/>
          <p:cNvSpPr txBox="1">
            <a:spLocks/>
          </p:cNvSpPr>
          <p:nvPr/>
        </p:nvSpPr>
        <p:spPr>
          <a:xfrm>
            <a:off x="4082274" y="5229200"/>
            <a:ext cx="2856562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Antispyware</a:t>
            </a:r>
            <a:r>
              <a:rPr lang="en-US" sz="2400" dirty="0" smtClean="0"/>
              <a:t> </a:t>
            </a:r>
            <a:r>
              <a:rPr lang="en-US" sz="2400" dirty="0"/>
              <a:t>helps to protect you from spy </a:t>
            </a:r>
            <a:r>
              <a:rPr lang="en-US" sz="2400" dirty="0" smtClean="0"/>
              <a:t>programs.</a:t>
            </a:r>
          </a:p>
        </p:txBody>
      </p:sp>
      <p:sp>
        <p:nvSpPr>
          <p:cNvPr id="53" name="Прямоугольник 52"/>
          <p:cNvSpPr/>
          <p:nvPr/>
        </p:nvSpPr>
        <p:spPr>
          <a:xfrm rot="16200000">
            <a:off x="3293688" y="3832896"/>
            <a:ext cx="11929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vectra-corp.com</a:t>
            </a:r>
          </a:p>
        </p:txBody>
      </p:sp>
      <p:sp>
        <p:nvSpPr>
          <p:cNvPr id="54" name="Прямоугольник 53"/>
          <p:cNvSpPr/>
          <p:nvPr/>
        </p:nvSpPr>
        <p:spPr>
          <a:xfrm rot="16200000">
            <a:off x="3351465" y="5670524"/>
            <a:ext cx="11015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iconfinder.com</a:t>
            </a:r>
          </a:p>
        </p:txBody>
      </p:sp>
      <p:sp>
        <p:nvSpPr>
          <p:cNvPr id="9" name="Плюс 8"/>
          <p:cNvSpPr/>
          <p:nvPr/>
        </p:nvSpPr>
        <p:spPr>
          <a:xfrm>
            <a:off x="1043608" y="3403362"/>
            <a:ext cx="921053" cy="931747"/>
          </a:xfrm>
          <a:prstGeom prst="mathPlus">
            <a:avLst/>
          </a:prstGeom>
          <a:solidFill>
            <a:srgbClr val="7030A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люс 59"/>
          <p:cNvSpPr/>
          <p:nvPr/>
        </p:nvSpPr>
        <p:spPr>
          <a:xfrm>
            <a:off x="1803445" y="4870163"/>
            <a:ext cx="921053" cy="931747"/>
          </a:xfrm>
          <a:prstGeom prst="mathPlus">
            <a:avLst/>
          </a:prstGeom>
          <a:solidFill>
            <a:srgbClr val="7030A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-510420" y="1884133"/>
            <a:ext cx="12105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expressvpn.com</a:t>
            </a:r>
          </a:p>
        </p:txBody>
      </p:sp>
    </p:spTree>
    <p:extLst>
      <p:ext uri="{BB962C8B-B14F-4D97-AF65-F5344CB8AC3E}">
        <p14:creationId xmlns:p14="http://schemas.microsoft.com/office/powerpoint/2010/main" val="3440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Antivirus database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08" name="Picture 36" descr="Картинки по запросу virus sig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7" y="1844824"/>
            <a:ext cx="6853389" cy="155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 rot="16200000">
            <a:off x="7021112" y="2492896"/>
            <a:ext cx="11240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kaspersky.com</a:t>
            </a:r>
          </a:p>
        </p:txBody>
      </p:sp>
      <p:sp>
        <p:nvSpPr>
          <p:cNvPr id="58" name="Объект 5"/>
          <p:cNvSpPr txBox="1">
            <a:spLocks/>
          </p:cNvSpPr>
          <p:nvPr/>
        </p:nvSpPr>
        <p:spPr>
          <a:xfrm>
            <a:off x="251520" y="980728"/>
            <a:ext cx="8272341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Virus signature </a:t>
            </a:r>
            <a:r>
              <a:rPr lang="en-US" sz="2400" dirty="0" smtClean="0"/>
              <a:t>is </a:t>
            </a:r>
            <a:r>
              <a:rPr lang="en-US" sz="2400" dirty="0"/>
              <a:t>section of program </a:t>
            </a:r>
            <a:r>
              <a:rPr lang="en-US" sz="2400" dirty="0" smtClean="0"/>
              <a:t>code that </a:t>
            </a:r>
            <a:r>
              <a:rPr lang="en-US" sz="2400" dirty="0"/>
              <a:t>can be used to identify a known malicious program</a:t>
            </a:r>
            <a:endParaRPr lang="en-US" sz="2400" dirty="0" smtClean="0"/>
          </a:p>
        </p:txBody>
      </p:sp>
      <p:sp>
        <p:nvSpPr>
          <p:cNvPr id="19" name="Объект 5"/>
          <p:cNvSpPr txBox="1">
            <a:spLocks/>
          </p:cNvSpPr>
          <p:nvPr/>
        </p:nvSpPr>
        <p:spPr>
          <a:xfrm>
            <a:off x="323528" y="3501008"/>
            <a:ext cx="8568952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Virus database </a:t>
            </a:r>
            <a:r>
              <a:rPr lang="en-US" sz="2400" dirty="0" smtClean="0"/>
              <a:t>- virus </a:t>
            </a:r>
            <a:r>
              <a:rPr lang="en-US" sz="2400" dirty="0"/>
              <a:t>signatures and other information that antivirus software uses to identify and eradicate malware </a:t>
            </a:r>
            <a:endParaRPr lang="en-US" sz="2400" dirty="0" smtClean="0"/>
          </a:p>
        </p:txBody>
      </p:sp>
      <p:pic>
        <p:nvPicPr>
          <p:cNvPr id="1026" name="Picture 2" descr="Картинки по запросу virus 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41" y="4485349"/>
            <a:ext cx="5036234" cy="203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 rot="16200000">
            <a:off x="6744947" y="5444384"/>
            <a:ext cx="12971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help.comodo.com</a:t>
            </a:r>
          </a:p>
        </p:txBody>
      </p:sp>
    </p:spTree>
    <p:extLst>
      <p:ext uri="{BB962C8B-B14F-4D97-AF65-F5344CB8AC3E}">
        <p14:creationId xmlns:p14="http://schemas.microsoft.com/office/powerpoint/2010/main" val="19163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440411" cy="3440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 scan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Объект 5"/>
          <p:cNvSpPr txBox="1">
            <a:spLocks/>
          </p:cNvSpPr>
          <p:nvPr/>
        </p:nvSpPr>
        <p:spPr>
          <a:xfrm>
            <a:off x="1436688" y="5013176"/>
            <a:ext cx="3312368" cy="134806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Remove virus;</a:t>
            </a:r>
          </a:p>
          <a:p>
            <a:r>
              <a:rPr lang="en-US" sz="2400" dirty="0" smtClean="0"/>
              <a:t>Put in quarantine;</a:t>
            </a:r>
          </a:p>
          <a:p>
            <a:r>
              <a:rPr lang="en-US" sz="2400" dirty="0" smtClean="0"/>
              <a:t>Delete file.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365" y="1311069"/>
            <a:ext cx="4515480" cy="2619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56" y="4493147"/>
            <a:ext cx="3096344" cy="217836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6200000">
            <a:off x="-419365" y="2852096"/>
            <a:ext cx="16562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enterprise.comodo.com</a:t>
            </a: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8000509" y="2564064"/>
            <a:ext cx="19543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security.stackexchange.com</a:t>
            </a: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7496020" y="5556401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amazon.com</a:t>
            </a:r>
          </a:p>
        </p:txBody>
      </p:sp>
    </p:spTree>
    <p:extLst>
      <p:ext uri="{BB962C8B-B14F-4D97-AF65-F5344CB8AC3E}">
        <p14:creationId xmlns:p14="http://schemas.microsoft.com/office/powerpoint/2010/main" val="2195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private data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179512" y="1052736"/>
            <a:ext cx="8748464" cy="563231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Authenticatio</a:t>
            </a:r>
            <a:r>
              <a:rPr lang="en-US" sz="2400" dirty="0"/>
              <a:t>n </a:t>
            </a:r>
            <a:r>
              <a:rPr lang="en-US" sz="2400" dirty="0" smtClean="0"/>
              <a:t>- any </a:t>
            </a:r>
            <a:r>
              <a:rPr lang="en-US" sz="2400" dirty="0"/>
              <a:t>method that confirms a person’s </a:t>
            </a:r>
            <a:r>
              <a:rPr lang="en-US" sz="2400" dirty="0" smtClean="0"/>
              <a:t>identity.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Login (ID)</a:t>
            </a:r>
            <a:r>
              <a:rPr lang="en-US" sz="2400" dirty="0" smtClean="0"/>
              <a:t> - </a:t>
            </a:r>
            <a:r>
              <a:rPr lang="en-US" sz="2400" dirty="0"/>
              <a:t>series of </a:t>
            </a:r>
            <a:r>
              <a:rPr lang="en-US" sz="2400" dirty="0" smtClean="0"/>
              <a:t>characters that </a:t>
            </a:r>
            <a:br>
              <a:rPr lang="en-US" sz="2400" dirty="0" smtClean="0"/>
            </a:br>
            <a:r>
              <a:rPr lang="en-US" sz="2400" dirty="0" smtClean="0"/>
              <a:t>becomes </a:t>
            </a:r>
            <a:r>
              <a:rPr lang="en-US" sz="2400" dirty="0"/>
              <a:t>a person’s unique identifier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4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Password</a:t>
            </a:r>
            <a:r>
              <a:rPr lang="en-US" sz="2400" dirty="0" smtClean="0"/>
              <a:t> - </a:t>
            </a:r>
            <a:r>
              <a:rPr lang="en-US" sz="2400" dirty="0"/>
              <a:t>a series of characters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that </a:t>
            </a:r>
            <a:r>
              <a:rPr lang="en-US" sz="2400" dirty="0"/>
              <a:t>verifies a user </a:t>
            </a:r>
            <a:r>
              <a:rPr lang="en-US" sz="2400" dirty="0" smtClean="0"/>
              <a:t>ID.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                Safe password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L</a:t>
            </a:r>
            <a:r>
              <a:rPr lang="en-US" sz="2400" dirty="0" smtClean="0"/>
              <a:t>onger </a:t>
            </a:r>
            <a:r>
              <a:rPr lang="en-US" sz="2400" dirty="0"/>
              <a:t>than 8 </a:t>
            </a:r>
            <a:r>
              <a:rPr lang="en-US" sz="2400" dirty="0" smtClean="0"/>
              <a:t>characters: *********;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Special symbols:!@#$%^&amp;*;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Uppercase characters: ZZZ123zzz^;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Don’t tell it to </a:t>
            </a:r>
            <a:r>
              <a:rPr lang="en-US" sz="2400" dirty="0" smtClean="0"/>
              <a:t>anyone;</a:t>
            </a:r>
          </a:p>
        </p:txBody>
      </p:sp>
      <p:pic>
        <p:nvPicPr>
          <p:cNvPr id="1026" name="Picture 2" descr="Картинки по запросу log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315427" cy="220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88910" y="3879386"/>
            <a:ext cx="10390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energy106.ca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60" y="4616640"/>
            <a:ext cx="3315427" cy="2129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907290" y="4292153"/>
            <a:ext cx="9765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verisign.com</a:t>
            </a:r>
          </a:p>
        </p:txBody>
      </p:sp>
    </p:spTree>
    <p:extLst>
      <p:ext uri="{BB962C8B-B14F-4D97-AF65-F5344CB8AC3E}">
        <p14:creationId xmlns:p14="http://schemas.microsoft.com/office/powerpoint/2010/main" val="410421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for breaking password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76" y="1268760"/>
            <a:ext cx="6191250" cy="3810000"/>
          </a:xfrm>
          <a:prstGeom prst="rect">
            <a:avLst/>
          </a:prstGeom>
        </p:spPr>
      </p:pic>
      <p:sp>
        <p:nvSpPr>
          <p:cNvPr id="7" name="Объект 5"/>
          <p:cNvSpPr txBox="1">
            <a:spLocks/>
          </p:cNvSpPr>
          <p:nvPr/>
        </p:nvSpPr>
        <p:spPr>
          <a:xfrm>
            <a:off x="3059832" y="5301208"/>
            <a:ext cx="3024336" cy="134806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Dictionary attack;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Sniffing;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Brute </a:t>
            </a:r>
            <a:r>
              <a:rPr lang="en-US" sz="2400" dirty="0"/>
              <a:t>force </a:t>
            </a:r>
            <a:r>
              <a:rPr lang="en-US" sz="2400" dirty="0" smtClean="0"/>
              <a:t>attack.</a:t>
            </a: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7180739" y="2959784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hackingloops.com</a:t>
            </a:r>
          </a:p>
        </p:txBody>
      </p:sp>
    </p:spTree>
    <p:extLst>
      <p:ext uri="{BB962C8B-B14F-4D97-AF65-F5344CB8AC3E}">
        <p14:creationId xmlns:p14="http://schemas.microsoft.com/office/powerpoint/2010/main" val="24915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1172</TotalTime>
  <Words>228</Words>
  <Application>Microsoft Office PowerPoint</Application>
  <PresentationFormat>Экран (4:3)</PresentationFormat>
  <Paragraphs>77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Courier New</vt:lpstr>
      <vt:lpstr>Тема Office</vt:lpstr>
      <vt:lpstr>Cyber thieves</vt:lpstr>
      <vt:lpstr>Ways of protection</vt:lpstr>
      <vt:lpstr>Malware</vt:lpstr>
      <vt:lpstr>Antivirus</vt:lpstr>
      <vt:lpstr>Antivirus database</vt:lpstr>
      <vt:lpstr>Virus scan</vt:lpstr>
      <vt:lpstr>Protect private data</vt:lpstr>
      <vt:lpstr>Methods for breaking password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Fish</dc:creator>
  <cp:lastModifiedBy>Севрюгин Илья</cp:lastModifiedBy>
  <cp:revision>93</cp:revision>
  <dcterms:created xsi:type="dcterms:W3CDTF">2018-11-23T06:06:09Z</dcterms:created>
  <dcterms:modified xsi:type="dcterms:W3CDTF">2019-10-21T14:42:32Z</dcterms:modified>
</cp:coreProperties>
</file>