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590" autoAdjust="0"/>
  </p:normalViewPr>
  <p:slideViewPr>
    <p:cSldViewPr>
      <p:cViewPr varScale="1">
        <p:scale>
          <a:sx n="45" d="100"/>
          <a:sy n="45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suits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333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 rot="16200000">
            <a:off x="-553779" y="267510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harfordsmenswear.co.nz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57146" y="1556792"/>
            <a:ext cx="2546702" cy="2930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54006" y="1085231"/>
            <a:ext cx="2061810" cy="3401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5"/>
          <p:cNvSpPr txBox="1">
            <a:spLocks/>
          </p:cNvSpPr>
          <p:nvPr/>
        </p:nvSpPr>
        <p:spPr>
          <a:xfrm>
            <a:off x="1830525" y="5229200"/>
            <a:ext cx="5981835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 </a:t>
            </a:r>
            <a:r>
              <a:rPr lang="en-US" sz="2400" b="1" dirty="0"/>
              <a:t>office suite </a:t>
            </a:r>
            <a:r>
              <a:rPr lang="en-US" sz="2400" dirty="0"/>
              <a:t>is a collection of software created by the same vendor and designed to be used for routine tasks within an </a:t>
            </a:r>
            <a:r>
              <a:rPr lang="en-US" sz="2400" dirty="0" smtClean="0"/>
              <a:t>organization.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4" y="1497959"/>
            <a:ext cx="4620340" cy="3047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6200000">
            <a:off x="7369348" y="2830143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businessmagazinegainesville.com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84376" cy="2538282"/>
          </a:xfrm>
          <a:prstGeom prst="rect">
            <a:avLst/>
          </a:prstGeo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179512" y="908720"/>
            <a:ext cx="410445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1. Combine music, text, images, videos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4860032" y="991598"/>
            <a:ext cx="410445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2. Use graphics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1556792"/>
            <a:ext cx="4126408" cy="2140948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179512" y="3933056"/>
            <a:ext cx="410445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3. Use notes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97046"/>
            <a:ext cx="3024336" cy="2391941"/>
          </a:xfrm>
          <a:prstGeom prst="rect">
            <a:avLst/>
          </a:prstGeom>
        </p:spPr>
      </p:pic>
      <p:sp>
        <p:nvSpPr>
          <p:cNvPr id="13" name="Объект 5"/>
          <p:cNvSpPr txBox="1">
            <a:spLocks/>
          </p:cNvSpPr>
          <p:nvPr/>
        </p:nvSpPr>
        <p:spPr>
          <a:xfrm>
            <a:off x="4690988" y="3933056"/>
            <a:ext cx="410445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4. Keep attention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92967"/>
            <a:ext cx="4295452" cy="22484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6200000">
            <a:off x="-720588" y="251763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enettechnologies.com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589783" y="544228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amazon.com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7893817" y="553180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incplan.net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7884368" y="248681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powtoon.com	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success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7756722" y="394626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techrepublic.com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3" y="1052736"/>
            <a:ext cx="846477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6" y="4237040"/>
            <a:ext cx="2723219" cy="153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suits modules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289968"/>
            <a:ext cx="2664296" cy="864096"/>
          </a:xfrm>
          <a:prstGeom prst="roundRect">
            <a:avLst/>
          </a:prstGeom>
          <a:solidFill>
            <a:srgbClr val="2A579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</a:t>
            </a:r>
            <a:r>
              <a:rPr lang="en-US" dirty="0"/>
              <a:t>processing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298080"/>
            <a:ext cx="2664296" cy="864096"/>
          </a:xfrm>
          <a:prstGeom prst="roundRect">
            <a:avLst/>
          </a:prstGeom>
          <a:solidFill>
            <a:srgbClr val="20724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Spreadsheet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6620" y="3306192"/>
            <a:ext cx="2664296" cy="864096"/>
          </a:xfrm>
          <a:prstGeom prst="roundRect">
            <a:avLst/>
          </a:prstGeom>
          <a:solidFill>
            <a:srgbClr val="D2462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7764" y="4314304"/>
            <a:ext cx="2664296" cy="864096"/>
          </a:xfrm>
          <a:prstGeom prst="roundRect">
            <a:avLst/>
          </a:prstGeom>
          <a:solidFill>
            <a:srgbClr val="A3363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4896544" cy="4464496"/>
          </a:xfrm>
          <a:prstGeom prst="rect">
            <a:avLst/>
          </a:prstGeom>
          <a:noFill/>
          <a:ln w="57150">
            <a:solidFill>
              <a:srgbClr val="385D8A">
                <a:alpha val="4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4062773" y="1058018"/>
            <a:ext cx="122930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385D8A"/>
                </a:solidFill>
              </a:rPr>
              <a:t>Main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538937" y="1001936"/>
            <a:ext cx="3420380" cy="2859112"/>
          </a:xfrm>
          <a:prstGeom prst="round2DiagRect">
            <a:avLst/>
          </a:prstGeom>
          <a:noFill/>
          <a:ln w="57150">
            <a:solidFill>
              <a:srgbClr val="385D8A">
                <a:alpha val="4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6441671" y="1044327"/>
            <a:ext cx="173072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385D8A"/>
                </a:solidFill>
              </a:rPr>
              <a:t>Additional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6979" y="1505992"/>
            <a:ext cx="26642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E-mail and contact </a:t>
            </a:r>
            <a:r>
              <a:rPr lang="en-US" dirty="0"/>
              <a:t>managers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2276872"/>
            <a:ext cx="26642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</a:t>
            </a:r>
            <a:r>
              <a:rPr lang="en-US" dirty="0"/>
              <a:t>management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7452" y="3022352"/>
            <a:ext cx="26642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Drawing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10" y="4098280"/>
            <a:ext cx="881062" cy="8649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79" y="1014061"/>
            <a:ext cx="1017195" cy="10171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52" y="2051997"/>
            <a:ext cx="913271" cy="8968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90432"/>
            <a:ext cx="1332148" cy="133214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16200000">
            <a:off x="4019537" y="252731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commons.wikimedia.org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5074753" y="3346761"/>
            <a:ext cx="1008112" cy="1008112"/>
          </a:xfrm>
          <a:prstGeom prst="mathPlus">
            <a:avLst/>
          </a:prstGeom>
          <a:solidFill>
            <a:srgbClr val="AF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6498983" y="4117255"/>
            <a:ext cx="152123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Popular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66" y="4960220"/>
            <a:ext cx="3197765" cy="31977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030888" y="6596390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support.apple.com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14331" y="536641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macworld.co.uk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4" y="3752226"/>
            <a:ext cx="3493198" cy="34931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3249"/>
            <a:ext cx="4464496" cy="2391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7" y="1006121"/>
            <a:ext cx="2444365" cy="2444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with computer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5" y="1465321"/>
            <a:ext cx="3677853" cy="25844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331640" y="349061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beeprinting.com.au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-906425" y="219574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dynafile.com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98072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antenam.net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139760"/>
            <a:ext cx="4306701" cy="2871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Стрелка вправо 23"/>
          <p:cNvSpPr/>
          <p:nvPr/>
        </p:nvSpPr>
        <p:spPr>
          <a:xfrm rot="2607667">
            <a:off x="4143613" y="2678463"/>
            <a:ext cx="1222183" cy="1152128"/>
          </a:xfrm>
          <a:prstGeom prst="rightArrow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5"/>
          <p:cNvSpPr txBox="1">
            <a:spLocks/>
          </p:cNvSpPr>
          <p:nvPr/>
        </p:nvSpPr>
        <p:spPr>
          <a:xfrm>
            <a:off x="5694773" y="2228303"/>
            <a:ext cx="230816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Word processing</a:t>
            </a: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708518" y="3787254"/>
            <a:ext cx="1222183" cy="1152128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609490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digitaltrends.com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88503" y="645333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pixelsquid.com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processing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word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7" y="1025041"/>
            <a:ext cx="6480720" cy="39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42890" y="3356992"/>
            <a:ext cx="2520280" cy="454359"/>
          </a:xfrm>
          <a:prstGeom prst="wedgeEllipseCallout">
            <a:avLst>
              <a:gd name="adj1" fmla="val 107056"/>
              <a:gd name="adj2" fmla="val -6109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Workspace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7825571" y="187445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baycongroup.com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96667" y="2686608"/>
            <a:ext cx="1979712" cy="454359"/>
          </a:xfrm>
          <a:prstGeom prst="wedgeEllipseCallout">
            <a:avLst>
              <a:gd name="adj1" fmla="val 120838"/>
              <a:gd name="adj2" fmla="val -18967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Controls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79" y="2903976"/>
            <a:ext cx="2037192" cy="2037192"/>
          </a:xfrm>
          <a:prstGeom prst="rect">
            <a:avLst/>
          </a:prstGeom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4568093" y="2767244"/>
            <a:ext cx="230816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Word wrap</a:t>
            </a:r>
          </a:p>
        </p:txBody>
      </p:sp>
      <p:pic>
        <p:nvPicPr>
          <p:cNvPr id="10" name="Picture 8" descr="Картинки по запросу search and replace 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0" y="5103680"/>
            <a:ext cx="3674220" cy="16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328907" y="3924675"/>
            <a:ext cx="1787759" cy="1152128"/>
          </a:xfrm>
          <a:prstGeom prst="wedgeEllipseCallout">
            <a:avLst>
              <a:gd name="adj1" fmla="val 40441"/>
              <a:gd name="adj2" fmla="val 7470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Search and </a:t>
            </a:r>
            <a:r>
              <a:rPr lang="en-US" sz="2400" dirty="0">
                <a:solidFill>
                  <a:schemeClr val="tx1"/>
                </a:solidFill>
              </a:rPr>
              <a:t>replace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949315" y="568358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howtogeek.com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0" descr="Картинки по запросу grammar checker  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80" y="4727393"/>
            <a:ext cx="2883214" cy="20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>
            <a:off x="7003441" y="5223646"/>
            <a:ext cx="2126192" cy="1670864"/>
          </a:xfrm>
          <a:prstGeom prst="wedgeEllipseCallout">
            <a:avLst>
              <a:gd name="adj1" fmla="val -58768"/>
              <a:gd name="adj2" fmla="val -2590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Grammar and spelling check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2857500" cy="2857500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>
            <a:off x="3419872" y="2348880"/>
            <a:ext cx="3168352" cy="1152128"/>
          </a:xfrm>
          <a:prstGeom prst="curvedDownArrow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dictionary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744416" cy="2822146"/>
          </a:xfrm>
          <a:prstGeom prst="rect">
            <a:avLst/>
          </a:prstGeom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4026148" y="1815207"/>
            <a:ext cx="230816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if words in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6734" y="6214492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dadavan.com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5027010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capstonepaper.net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a document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formatting document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16" y="2892509"/>
            <a:ext cx="2721156" cy="30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5"/>
          <p:cNvSpPr txBox="1">
            <a:spLocks/>
          </p:cNvSpPr>
          <p:nvPr/>
        </p:nvSpPr>
        <p:spPr>
          <a:xfrm>
            <a:off x="5518678" y="2079703"/>
            <a:ext cx="3805850" cy="83099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Font</a:t>
            </a:r>
            <a:r>
              <a:rPr lang="en-US" sz="2400" dirty="0" smtClean="0"/>
              <a:t> – a set of letters that </a:t>
            </a:r>
            <a:br>
              <a:rPr lang="en-US" sz="2400" dirty="0" smtClean="0"/>
            </a:br>
            <a:r>
              <a:rPr lang="en-US" sz="2400" dirty="0" smtClean="0"/>
              <a:t>share a unified design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168838" y="4555463"/>
            <a:ext cx="562729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L</a:t>
            </a:r>
            <a:r>
              <a:rPr lang="en-US" sz="2400" b="1" dirty="0" smtClean="0"/>
              <a:t>ayout </a:t>
            </a:r>
            <a:r>
              <a:rPr lang="en-US" sz="2400" dirty="0" smtClean="0"/>
              <a:t>- position of elements </a:t>
            </a:r>
            <a:r>
              <a:rPr lang="en-US" sz="2400" dirty="0"/>
              <a:t>on a page</a:t>
            </a:r>
            <a:endParaRPr lang="en-US" sz="2400" dirty="0" smtClean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-902506" y="564707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edu.gcfglobal.org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1277" y="590369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hubpages.com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4585211" y="3574119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word.tips.net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80" name="Picture 8" descr="Картинки по запросу &gt;Paragraph  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2725696" cy="31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1" y="5138337"/>
            <a:ext cx="5419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бъект 5"/>
          <p:cNvSpPr txBox="1">
            <a:spLocks/>
          </p:cNvSpPr>
          <p:nvPr/>
        </p:nvSpPr>
        <p:spPr>
          <a:xfrm>
            <a:off x="35496" y="1485351"/>
            <a:ext cx="2736303" cy="2663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Paragraph style</a:t>
            </a:r>
            <a:r>
              <a:rPr lang="en-US" sz="2400" dirty="0" smtClean="0"/>
              <a:t> </a:t>
            </a:r>
            <a:r>
              <a:rPr lang="en-US" sz="2400" dirty="0"/>
              <a:t>includes the alignment of text within the margins and the space between each line of text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65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9441"/>
            <a:ext cx="3600400" cy="2395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0747"/>
            <a:ext cx="3910270" cy="2199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4" y="1916832"/>
            <a:ext cx="6092985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8" y="716682"/>
            <a:ext cx="2857500" cy="2400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6200000">
            <a:off x="-149417" y="241228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devero.com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727134" y="4334231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groupon.com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596390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alternance-professionnelle.fr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26086" y="89913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eea.europa.eu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Spreadsheets elements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1030398" y="1412775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pro-spo.ru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60644"/>
            <a:ext cx="5024016" cy="41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107504" y="2276872"/>
            <a:ext cx="1800201" cy="454359"/>
          </a:xfrm>
          <a:prstGeom prst="wedgeEllipseCallout">
            <a:avLst>
              <a:gd name="adj1" fmla="val 82681"/>
              <a:gd name="adj2" fmla="val 64689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Column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67544" y="2782762"/>
            <a:ext cx="1237953" cy="454359"/>
          </a:xfrm>
          <a:prstGeom prst="wedgeEllipseCallout">
            <a:avLst>
              <a:gd name="adj1" fmla="val 81463"/>
              <a:gd name="adj2" fmla="val 1717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5496" y="4005064"/>
            <a:ext cx="1728192" cy="454359"/>
          </a:xfrm>
          <a:prstGeom prst="wedgeEllipseCallout">
            <a:avLst>
              <a:gd name="adj1" fmla="val 103584"/>
              <a:gd name="adj2" fmla="val -13575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Cell A6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92418" y="5153099"/>
            <a:ext cx="8584037" cy="171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value</a:t>
            </a:r>
            <a:r>
              <a:rPr lang="en-US" sz="2400" dirty="0" smtClean="0"/>
              <a:t> - </a:t>
            </a:r>
            <a:r>
              <a:rPr lang="en-US" sz="2400" dirty="0"/>
              <a:t>a number that you </a:t>
            </a:r>
            <a:r>
              <a:rPr lang="en-US" sz="2400" dirty="0" smtClean="0"/>
              <a:t>use </a:t>
            </a:r>
            <a:r>
              <a:rPr lang="en-US" sz="2400" dirty="0"/>
              <a:t>in a </a:t>
            </a:r>
            <a:r>
              <a:rPr lang="en-US" sz="2400" dirty="0" smtClean="0"/>
              <a:t>calculation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label</a:t>
            </a:r>
            <a:r>
              <a:rPr lang="en-US" sz="2400" dirty="0" smtClean="0"/>
              <a:t> - </a:t>
            </a:r>
            <a:r>
              <a:rPr lang="en-US" sz="2400" dirty="0"/>
              <a:t>any text used to describe </a:t>
            </a:r>
            <a:r>
              <a:rPr lang="en-US" sz="2400" dirty="0" smtClean="0"/>
              <a:t>data;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formula</a:t>
            </a:r>
            <a:r>
              <a:rPr lang="en-US" sz="2400" dirty="0" smtClean="0"/>
              <a:t> - </a:t>
            </a:r>
            <a:r>
              <a:rPr lang="en-US" sz="2400" dirty="0"/>
              <a:t>tell the computer how to use the contents of cells in calculations</a:t>
            </a:r>
            <a:endParaRPr lang="en-US" sz="2400" dirty="0" smtClean="0"/>
          </a:p>
        </p:txBody>
      </p:sp>
      <p:sp>
        <p:nvSpPr>
          <p:cNvPr id="3" name="Стрелка вниз 2"/>
          <p:cNvSpPr/>
          <p:nvPr/>
        </p:nvSpPr>
        <p:spPr>
          <a:xfrm>
            <a:off x="467544" y="4581128"/>
            <a:ext cx="1152128" cy="571971"/>
          </a:xfrm>
          <a:prstGeom prst="down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017671"/>
            <a:ext cx="1853363" cy="81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5"/>
          <p:cNvSpPr txBox="1">
            <a:spLocks/>
          </p:cNvSpPr>
          <p:nvPr/>
        </p:nvSpPr>
        <p:spPr>
          <a:xfrm>
            <a:off x="7244813" y="1128081"/>
            <a:ext cx="1647667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Relative </a:t>
            </a:r>
            <a:br>
              <a:rPr lang="en-US" sz="2400" dirty="0" smtClean="0"/>
            </a:br>
            <a:r>
              <a:rPr lang="en-US" sz="2400" dirty="0" smtClean="0"/>
              <a:t>reference </a:t>
            </a: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7242794" y="2831343"/>
            <a:ext cx="200972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Absolute</a:t>
            </a:r>
            <a:br>
              <a:rPr lang="en-US" sz="2400" dirty="0" smtClean="0"/>
            </a:br>
            <a:r>
              <a:rPr lang="en-US" sz="2400" dirty="0" smtClean="0"/>
              <a:t>reference with $-sign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22" y="4197632"/>
            <a:ext cx="2023078" cy="76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 rot="16200000">
            <a:off x="716983" y="1468428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pro-spo.ru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-985827" y="3827257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microsoft.com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2" y="1869830"/>
            <a:ext cx="6449294" cy="42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6657776" y="2487721"/>
            <a:ext cx="2448272" cy="30469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Presentation software </a:t>
            </a:r>
            <a:r>
              <a:rPr lang="en-US" sz="2400" dirty="0" smtClean="0"/>
              <a:t>helps to combine text, photo, animation, sound to create series </a:t>
            </a:r>
            <a:r>
              <a:rPr lang="en-US" sz="2400" dirty="0"/>
              <a:t>of electronic </a:t>
            </a:r>
            <a:r>
              <a:rPr lang="en-US" sz="2400" dirty="0" smtClean="0"/>
              <a:t>slides. </a:t>
            </a:r>
          </a:p>
        </p:txBody>
      </p:sp>
    </p:spTree>
    <p:extLst>
      <p:ext uri="{BB962C8B-B14F-4D97-AF65-F5344CB8AC3E}">
        <p14:creationId xmlns:p14="http://schemas.microsoft.com/office/powerpoint/2010/main" val="10054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1169</TotalTime>
  <Words>222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Тема Office</vt:lpstr>
      <vt:lpstr>Office suits</vt:lpstr>
      <vt:lpstr>Office suits modules</vt:lpstr>
      <vt:lpstr>Writing with computer</vt:lpstr>
      <vt:lpstr>Word processing </vt:lpstr>
      <vt:lpstr>Spelling dictionary</vt:lpstr>
      <vt:lpstr>Formatting a document</vt:lpstr>
      <vt:lpstr>Spreadsheets</vt:lpstr>
      <vt:lpstr>Spreadsheets elements</vt:lpstr>
      <vt:lpstr>Presentations</vt:lpstr>
      <vt:lpstr>Benefits</vt:lpstr>
      <vt:lpstr>Key to success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90</cp:revision>
  <dcterms:created xsi:type="dcterms:W3CDTF">2018-11-23T06:06:09Z</dcterms:created>
  <dcterms:modified xsi:type="dcterms:W3CDTF">2019-10-21T14:36:54Z</dcterms:modified>
</cp:coreProperties>
</file>