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319" r:id="rId2"/>
    <p:sldId id="325" r:id="rId3"/>
    <p:sldId id="333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2060"/>
    <a:srgbClr val="92D050"/>
    <a:srgbClr val="FF9900"/>
    <a:srgbClr val="FF0000"/>
    <a:srgbClr val="632523"/>
    <a:srgbClr val="E46C0A"/>
    <a:srgbClr val="00B050"/>
    <a:srgbClr val="4F81BD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62" autoAdjust="0"/>
    <p:restoredTop sz="94660"/>
  </p:normalViewPr>
  <p:slideViewPr>
    <p:cSldViewPr>
      <p:cViewPr varScale="1">
        <p:scale>
          <a:sx n="116" d="100"/>
          <a:sy n="116" d="100"/>
        </p:scale>
        <p:origin x="175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23F3EE-44D5-4610-B7A2-1ACD656A5AB5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06C541-27B9-470E-9F3C-41402197FF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9531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E-learning 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Объект 5"/>
          <p:cNvSpPr txBox="1">
            <a:spLocks/>
          </p:cNvSpPr>
          <p:nvPr/>
        </p:nvSpPr>
        <p:spPr>
          <a:xfrm>
            <a:off x="395536" y="965041"/>
            <a:ext cx="8424936" cy="563231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E-learning </a:t>
            </a:r>
            <a:r>
              <a:rPr lang="en-US" sz="2400" dirty="0" smtClean="0"/>
              <a:t>is all forms of electronic supported learning and teaching.</a:t>
            </a:r>
          </a:p>
          <a:p>
            <a:pPr marL="0" indent="0" algn="ctr">
              <a:buNone/>
            </a:pPr>
            <a:r>
              <a:rPr lang="en-US" sz="2400" b="1" dirty="0" smtClean="0"/>
              <a:t>E-learning technologies:</a:t>
            </a:r>
            <a:r>
              <a:rPr lang="en-US" sz="24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Assessment </a:t>
            </a:r>
            <a:r>
              <a:rPr lang="en-US" sz="2400" dirty="0"/>
              <a:t>and </a:t>
            </a:r>
            <a:r>
              <a:rPr lang="en-US" sz="2400" dirty="0" smtClean="0"/>
              <a:t>survey tools;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Asynchronous </a:t>
            </a:r>
            <a:r>
              <a:rPr lang="en-US" sz="2400" dirty="0" smtClean="0"/>
              <a:t>communication;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Digital </a:t>
            </a:r>
            <a:r>
              <a:rPr lang="en-US" sz="2400" dirty="0" smtClean="0"/>
              <a:t>repositories;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Photo and document </a:t>
            </a:r>
            <a:r>
              <a:rPr lang="en-US" sz="2400" dirty="0" smtClean="0"/>
              <a:t>sharing;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Podcasts, </a:t>
            </a:r>
            <a:r>
              <a:rPr lang="en-US" sz="2400" dirty="0" err="1" smtClean="0"/>
              <a:t>vodcasts</a:t>
            </a:r>
            <a:r>
              <a:rPr lang="en-US" sz="2400" dirty="0" smtClean="0"/>
              <a:t> and </a:t>
            </a:r>
            <a:br>
              <a:rPr lang="en-US" sz="2400" dirty="0" smtClean="0"/>
            </a:br>
            <a:r>
              <a:rPr lang="en-US" sz="2400" dirty="0" smtClean="0"/>
              <a:t>streaming;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Social networking;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Synchronous communication;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Virtual worlds.</a:t>
            </a:r>
          </a:p>
          <a:p>
            <a:pPr>
              <a:buFont typeface="Courier New" panose="02070309020205020404" pitchFamily="49" charset="0"/>
              <a:buChar char="o"/>
            </a:pPr>
            <a:endParaRPr lang="en-US" sz="2400" dirty="0" smtClean="0"/>
          </a:p>
        </p:txBody>
      </p:sp>
      <p:pic>
        <p:nvPicPr>
          <p:cNvPr id="6" name="Picture 16" descr="Картинки по запросу e-learning 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3" y="2636912"/>
            <a:ext cx="5902207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508104" y="5398214"/>
            <a:ext cx="114967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peoplepng.com</a:t>
            </a:r>
          </a:p>
        </p:txBody>
      </p:sp>
    </p:spTree>
    <p:extLst>
      <p:ext uri="{BB962C8B-B14F-4D97-AF65-F5344CB8AC3E}">
        <p14:creationId xmlns:p14="http://schemas.microsoft.com/office/powerpoint/2010/main" val="364360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1691680" y="1801613"/>
            <a:ext cx="7200800" cy="191541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E-business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Объект 5"/>
          <p:cNvSpPr txBox="1">
            <a:spLocks/>
          </p:cNvSpPr>
          <p:nvPr/>
        </p:nvSpPr>
        <p:spPr>
          <a:xfrm>
            <a:off x="395536" y="970616"/>
            <a:ext cx="8424936" cy="83099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E-business - </a:t>
            </a:r>
            <a:r>
              <a:rPr lang="en-US" sz="2400" dirty="0" smtClean="0"/>
              <a:t>any </a:t>
            </a:r>
            <a:r>
              <a:rPr lang="en-US" sz="2400" dirty="0"/>
              <a:t>kind of business or commercial transaction that includes sharing information across the </a:t>
            </a:r>
            <a:r>
              <a:rPr lang="en-US" sz="2400" dirty="0" smtClean="0"/>
              <a:t>internet.</a:t>
            </a:r>
          </a:p>
        </p:txBody>
      </p:sp>
      <p:sp>
        <p:nvSpPr>
          <p:cNvPr id="17" name="Объект 5"/>
          <p:cNvSpPr txBox="1">
            <a:spLocks/>
          </p:cNvSpPr>
          <p:nvPr/>
        </p:nvSpPr>
        <p:spPr>
          <a:xfrm>
            <a:off x="4539109" y="4045222"/>
            <a:ext cx="4286547" cy="2234458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Concerns: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/>
              <a:t>greater security </a:t>
            </a:r>
            <a:r>
              <a:rPr lang="en-US" sz="2400" dirty="0" smtClean="0"/>
              <a:t>risks;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confidentiality;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/>
              <a:t>e</a:t>
            </a:r>
            <a:r>
              <a:rPr lang="en-US" sz="2400" dirty="0" smtClean="0"/>
              <a:t>-transactions;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data integrity. </a:t>
            </a:r>
          </a:p>
        </p:txBody>
      </p:sp>
      <p:grpSp>
        <p:nvGrpSpPr>
          <p:cNvPr id="8" name="Группа 7"/>
          <p:cNvGrpSpPr/>
          <p:nvPr/>
        </p:nvGrpSpPr>
        <p:grpSpPr>
          <a:xfrm>
            <a:off x="1835696" y="1876392"/>
            <a:ext cx="6989960" cy="1840640"/>
            <a:chOff x="35496" y="1929532"/>
            <a:chExt cx="6989960" cy="1840640"/>
          </a:xfrm>
        </p:grpSpPr>
        <p:sp>
          <p:nvSpPr>
            <p:cNvPr id="7" name="Скругленный прямоугольник 6"/>
            <p:cNvSpPr/>
            <p:nvPr/>
          </p:nvSpPr>
          <p:spPr>
            <a:xfrm>
              <a:off x="35496" y="1988840"/>
              <a:ext cx="2268252" cy="1719252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Объект 5"/>
            <p:cNvSpPr txBox="1">
              <a:spLocks/>
            </p:cNvSpPr>
            <p:nvPr/>
          </p:nvSpPr>
          <p:spPr>
            <a:xfrm>
              <a:off x="107504" y="1929532"/>
              <a:ext cx="2592288" cy="1791260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 smtClean="0"/>
                <a:t>E-commerce:</a:t>
              </a:r>
            </a:p>
            <a:p>
              <a:pPr>
                <a:buFont typeface="Courier New" panose="02070309020205020404" pitchFamily="49" charset="0"/>
                <a:buChar char="o"/>
              </a:pPr>
              <a:r>
                <a:rPr lang="en-US" sz="2400" dirty="0" smtClean="0"/>
                <a:t>selling</a:t>
              </a:r>
            </a:p>
            <a:p>
              <a:pPr>
                <a:buFont typeface="Courier New" panose="02070309020205020404" pitchFamily="49" charset="0"/>
                <a:buChar char="o"/>
              </a:pPr>
              <a:r>
                <a:rPr lang="en-US" sz="2400" dirty="0" smtClean="0"/>
                <a:t>buying</a:t>
              </a:r>
            </a:p>
            <a:p>
              <a:pPr>
                <a:buFont typeface="Courier New" panose="02070309020205020404" pitchFamily="49" charset="0"/>
                <a:buChar char="o"/>
              </a:pPr>
              <a:r>
                <a:rPr lang="en-US" sz="2400" dirty="0" smtClean="0"/>
                <a:t>transferring</a:t>
              </a:r>
            </a:p>
          </p:txBody>
        </p:sp>
        <p:sp>
          <p:nvSpPr>
            <p:cNvPr id="23" name="Объект 5"/>
            <p:cNvSpPr txBox="1">
              <a:spLocks/>
            </p:cNvSpPr>
            <p:nvPr/>
          </p:nvSpPr>
          <p:spPr>
            <a:xfrm>
              <a:off x="2807804" y="1978912"/>
              <a:ext cx="4217652" cy="1791260"/>
            </a:xfrm>
            <a:prstGeom prst="rect">
              <a:avLst/>
            </a:prstGeom>
          </p:spPr>
          <p:txBody>
            <a:bodyPr vert="horz" wrap="square" lIns="91440" tIns="45720" rIns="91440" bIns="45720" rtlCol="0">
              <a:spAutoFit/>
            </a:bodyPr>
            <a:lstStyle>
              <a:lvl1pPr marL="342900" indent="-3429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2400" b="1" dirty="0" smtClean="0"/>
                <a:t>E-business:</a:t>
              </a:r>
            </a:p>
            <a:p>
              <a:pPr>
                <a:buFont typeface="Courier New" panose="02070309020205020404" pitchFamily="49" charset="0"/>
                <a:buChar char="o"/>
              </a:pPr>
              <a:r>
                <a:rPr lang="en-US" sz="2400" dirty="0" smtClean="0"/>
                <a:t>servicing customers</a:t>
              </a:r>
            </a:p>
            <a:p>
              <a:pPr>
                <a:buFont typeface="Courier New" panose="02070309020205020404" pitchFamily="49" charset="0"/>
                <a:buChar char="o"/>
              </a:pPr>
              <a:r>
                <a:rPr lang="en-US" sz="2400" dirty="0" smtClean="0"/>
                <a:t>collaborating with partners</a:t>
              </a:r>
            </a:p>
            <a:p>
              <a:pPr>
                <a:buFont typeface="Courier New" panose="02070309020205020404" pitchFamily="49" charset="0"/>
                <a:buChar char="o"/>
              </a:pPr>
              <a:r>
                <a:rPr lang="en-US" sz="2400" dirty="0" smtClean="0"/>
                <a:t>conducting e-learning</a:t>
              </a:r>
            </a:p>
          </p:txBody>
        </p:sp>
      </p:grpSp>
      <p:pic>
        <p:nvPicPr>
          <p:cNvPr id="2050" name="Picture 2" descr="Похожее изображ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72" y="3481288"/>
            <a:ext cx="4505325" cy="33623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люс 8"/>
          <p:cNvSpPr/>
          <p:nvPr/>
        </p:nvSpPr>
        <p:spPr>
          <a:xfrm>
            <a:off x="3861848" y="2132856"/>
            <a:ext cx="926176" cy="926176"/>
          </a:xfrm>
          <a:prstGeom prst="mathPlus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131840" y="6278564"/>
            <a:ext cx="867545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pngall.com</a:t>
            </a:r>
          </a:p>
        </p:txBody>
      </p:sp>
    </p:spTree>
    <p:extLst>
      <p:ext uri="{BB962C8B-B14F-4D97-AF65-F5344CB8AC3E}">
        <p14:creationId xmlns:p14="http://schemas.microsoft.com/office/powerpoint/2010/main" val="112867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90" y="0"/>
            <a:ext cx="9137622" cy="1268760"/>
          </a:xfrm>
        </p:spPr>
        <p:txBody>
          <a:bodyPr tIns="180000">
            <a:normAutofit/>
          </a:bodyPr>
          <a:lstStyle/>
          <a:p>
            <a:r>
              <a:rPr lang="en-US" sz="3200" b="1" dirty="0" smtClean="0">
                <a:solidFill>
                  <a:srgbClr val="005A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E-government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Объект 5"/>
          <p:cNvSpPr txBox="1">
            <a:spLocks/>
          </p:cNvSpPr>
          <p:nvPr/>
        </p:nvSpPr>
        <p:spPr>
          <a:xfrm>
            <a:off x="395536" y="970616"/>
            <a:ext cx="8424936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E-government</a:t>
            </a:r>
            <a:r>
              <a:rPr lang="en-US" sz="2400" dirty="0" smtClean="0"/>
              <a:t> </a:t>
            </a:r>
            <a:r>
              <a:rPr lang="en-US" sz="2400" dirty="0"/>
              <a:t>is the use of electronic communications devices, computers and the Internet to provide public services to citizens and other persons in a country or </a:t>
            </a:r>
            <a:r>
              <a:rPr lang="en-US" sz="2400" dirty="0" smtClean="0"/>
              <a:t>region.</a:t>
            </a:r>
          </a:p>
        </p:txBody>
      </p:sp>
      <p:pic>
        <p:nvPicPr>
          <p:cNvPr id="3076" name="Picture 4" descr="Картинки по запросу e-gov kazakhsta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2420888"/>
            <a:ext cx="5346353" cy="26533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Прямоугольник 24"/>
          <p:cNvSpPr/>
          <p:nvPr/>
        </p:nvSpPr>
        <p:spPr>
          <a:xfrm rot="16200000">
            <a:off x="8455789" y="3361635"/>
            <a:ext cx="990977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</a:rPr>
              <a:t>youtube.com</a:t>
            </a:r>
          </a:p>
        </p:txBody>
      </p:sp>
      <p:sp>
        <p:nvSpPr>
          <p:cNvPr id="18" name="Объект 5"/>
          <p:cNvSpPr txBox="1">
            <a:spLocks/>
          </p:cNvSpPr>
          <p:nvPr/>
        </p:nvSpPr>
        <p:spPr>
          <a:xfrm>
            <a:off x="395536" y="2544519"/>
            <a:ext cx="6984776" cy="400725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b="1" dirty="0" smtClean="0"/>
              <a:t>Positive sides: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transparency;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/>
              <a:t>electronic </a:t>
            </a:r>
            <a:r>
              <a:rPr lang="en-US" sz="2400" dirty="0" smtClean="0"/>
              <a:t>access;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no papers;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access 24/7;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no lines.</a:t>
            </a:r>
          </a:p>
          <a:p>
            <a:pPr marL="0" indent="0">
              <a:buNone/>
            </a:pPr>
            <a:r>
              <a:rPr lang="en-US" sz="2400" b="1" dirty="0" smtClean="0"/>
              <a:t>Negative </a:t>
            </a:r>
            <a:r>
              <a:rPr lang="en-US" sz="2400" b="1" dirty="0"/>
              <a:t>sides: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lack of equality in public access to internet;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US" sz="2400" dirty="0" smtClean="0"/>
              <a:t>safety and reliability.</a:t>
            </a:r>
          </a:p>
        </p:txBody>
      </p:sp>
    </p:spTree>
    <p:extLst>
      <p:ext uri="{BB962C8B-B14F-4D97-AF65-F5344CB8AC3E}">
        <p14:creationId xmlns:p14="http://schemas.microsoft.com/office/powerpoint/2010/main" val="1411946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3351</TotalTime>
  <Words>145</Words>
  <Application>Microsoft Office PowerPoint</Application>
  <PresentationFormat>Экран (4:3)</PresentationFormat>
  <Paragraphs>40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Courier New</vt:lpstr>
      <vt:lpstr>Тема Office</vt:lpstr>
      <vt:lpstr>E-learning </vt:lpstr>
      <vt:lpstr>E-business</vt:lpstr>
      <vt:lpstr>E-government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Fish</dc:creator>
  <cp:lastModifiedBy>Севрюгин Илья</cp:lastModifiedBy>
  <cp:revision>347</cp:revision>
  <dcterms:created xsi:type="dcterms:W3CDTF">2018-11-23T06:06:09Z</dcterms:created>
  <dcterms:modified xsi:type="dcterms:W3CDTF">2019-10-21T14:49:52Z</dcterms:modified>
</cp:coreProperties>
</file>