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7" r:id="rId2"/>
    <p:sldId id="317" r:id="rId3"/>
    <p:sldId id="300" r:id="rId4"/>
    <p:sldId id="260" r:id="rId5"/>
    <p:sldId id="259" r:id="rId6"/>
    <p:sldId id="261" r:id="rId7"/>
    <p:sldId id="301" r:id="rId8"/>
    <p:sldId id="262" r:id="rId9"/>
    <p:sldId id="265" r:id="rId10"/>
    <p:sldId id="281" r:id="rId11"/>
    <p:sldId id="290" r:id="rId12"/>
    <p:sldId id="299" r:id="rId13"/>
    <p:sldId id="270" r:id="rId14"/>
    <p:sldId id="298" r:id="rId15"/>
    <p:sldId id="303" r:id="rId16"/>
    <p:sldId id="304" r:id="rId17"/>
    <p:sldId id="263" r:id="rId18"/>
    <p:sldId id="305" r:id="rId19"/>
    <p:sldId id="306" r:id="rId20"/>
    <p:sldId id="307" r:id="rId21"/>
    <p:sldId id="308" r:id="rId22"/>
    <p:sldId id="309" r:id="rId23"/>
    <p:sldId id="310" r:id="rId24"/>
    <p:sldId id="311" r:id="rId25"/>
    <p:sldId id="312" r:id="rId26"/>
    <p:sldId id="313" r:id="rId27"/>
    <p:sldId id="314" r:id="rId28"/>
    <p:sldId id="315" r:id="rId29"/>
    <p:sldId id="296" r:id="rId30"/>
    <p:sldId id="31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FF"/>
    <a:srgbClr val="FF66FF"/>
    <a:srgbClr val="FFC4FF"/>
    <a:srgbClr val="6600CC"/>
    <a:srgbClr val="CC99FF"/>
    <a:srgbClr val="00FF00"/>
    <a:srgbClr val="FF00FF"/>
    <a:srgbClr val="66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6" autoAdjust="0"/>
    <p:restoredTop sz="94660"/>
  </p:normalViewPr>
  <p:slideViewPr>
    <p:cSldViewPr>
      <p:cViewPr>
        <p:scale>
          <a:sx n="81" d="100"/>
          <a:sy n="81" d="100"/>
        </p:scale>
        <p:origin x="-13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29498-2389-4039-A79C-677186834A6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3CCCBAE1-C289-4920-AA6E-5730B64F2A06}">
      <dgm:prSet phldrT="[Текст]" custT="1"/>
      <dgm:spPr/>
      <dgm:t>
        <a:bodyPr/>
        <a:lstStyle/>
        <a:p>
          <a:r>
            <a:rPr lang="kk-KZ" sz="1800" dirty="0" smtClean="0">
              <a:solidFill>
                <a:schemeClr val="tx1"/>
              </a:solidFill>
              <a:latin typeface="Times New Roman" panose="02020603050405020304" pitchFamily="18" charset="0"/>
              <a:cs typeface="Times New Roman" panose="02020603050405020304" pitchFamily="18" charset="0"/>
            </a:rPr>
            <a:t>ДК пайдалануы бойынша келесі класстарды бөліп айтуға болады:</a:t>
          </a:r>
          <a:endParaRPr lang="ru-RU" sz="1800" dirty="0">
            <a:solidFill>
              <a:schemeClr val="tx1"/>
            </a:solidFill>
            <a:latin typeface="Times New Roman" panose="02020603050405020304" pitchFamily="18" charset="0"/>
            <a:cs typeface="Times New Roman" panose="02020603050405020304" pitchFamily="18" charset="0"/>
          </a:endParaRPr>
        </a:p>
      </dgm:t>
    </dgm:pt>
    <dgm:pt modelId="{2B05FC33-F6D0-4B64-A432-CDED9B8E8D6A}" type="parTrans" cxnId="{883D3192-9ABA-4B78-98F9-E634F5D3F0D7}">
      <dgm:prSet/>
      <dgm:spPr/>
      <dgm:t>
        <a:bodyPr/>
        <a:lstStyle/>
        <a:p>
          <a:endParaRPr lang="ru-RU"/>
        </a:p>
      </dgm:t>
    </dgm:pt>
    <dgm:pt modelId="{8664AF7B-808A-46D7-80F2-92668087268F}" type="sibTrans" cxnId="{883D3192-9ABA-4B78-98F9-E634F5D3F0D7}">
      <dgm:prSet/>
      <dgm:spPr/>
      <dgm:t>
        <a:bodyPr/>
        <a:lstStyle/>
        <a:p>
          <a:endParaRPr lang="ru-RU"/>
        </a:p>
      </dgm:t>
    </dgm:pt>
    <dgm:pt modelId="{2604144D-1382-4EDE-A671-04FEDBD003F9}">
      <dgm:prSet phldrT="[Текст]" custT="1"/>
      <dgm:spPr/>
      <dgm:t>
        <a:bodyPr/>
        <a:lstStyle/>
        <a:p>
          <a:r>
            <a:rPr lang="kk-KZ" sz="1600" dirty="0" smtClean="0">
              <a:latin typeface="Times New Roman" panose="02020603050405020304" pitchFamily="18" charset="0"/>
              <a:cs typeface="Times New Roman" panose="02020603050405020304" pitchFamily="18" charset="0"/>
            </a:rPr>
            <a:t>1)Ғылыми зерттеуге арналған;</a:t>
          </a:r>
          <a:endParaRPr lang="ru-RU" sz="1600" dirty="0" smtClean="0">
            <a:latin typeface="Times New Roman" panose="02020603050405020304" pitchFamily="18" charset="0"/>
            <a:cs typeface="Times New Roman" panose="02020603050405020304" pitchFamily="18" charset="0"/>
          </a:endParaRPr>
        </a:p>
      </dgm:t>
    </dgm:pt>
    <dgm:pt modelId="{5266FA04-4415-429D-8867-4710E0B40AAA}" type="parTrans" cxnId="{0E4156A5-8E97-489C-BA99-664442970AF7}">
      <dgm:prSet/>
      <dgm:spPr/>
      <dgm:t>
        <a:bodyPr/>
        <a:lstStyle/>
        <a:p>
          <a:endParaRPr lang="ru-RU"/>
        </a:p>
      </dgm:t>
    </dgm:pt>
    <dgm:pt modelId="{6E8F72CF-6A1E-4277-A1F6-B21D06120DEF}" type="sibTrans" cxnId="{0E4156A5-8E97-489C-BA99-664442970AF7}">
      <dgm:prSet/>
      <dgm:spPr/>
      <dgm:t>
        <a:bodyPr/>
        <a:lstStyle/>
        <a:p>
          <a:endParaRPr lang="ru-RU" sz="1600">
            <a:latin typeface="Times New Roman" panose="02020603050405020304" pitchFamily="18" charset="0"/>
            <a:cs typeface="Times New Roman" panose="02020603050405020304" pitchFamily="18" charset="0"/>
          </a:endParaRPr>
        </a:p>
      </dgm:t>
    </dgm:pt>
    <dgm:pt modelId="{7710695E-5430-4ACB-B5FB-D5FE692AB907}">
      <dgm:prSet phldrT="[Текст]" custT="1"/>
      <dgm:spPr/>
      <dgm:t>
        <a:bodyPr/>
        <a:lstStyle/>
        <a:p>
          <a:r>
            <a:rPr lang="kk-KZ" sz="1600" dirty="0" smtClean="0">
              <a:latin typeface="Times New Roman" panose="02020603050405020304" pitchFamily="18" charset="0"/>
              <a:cs typeface="Times New Roman" panose="02020603050405020304" pitchFamily="18" charset="0"/>
            </a:rPr>
            <a:t>3)Ұйымдастырушы басқарудағы ақпараттық жүйелер;</a:t>
          </a:r>
          <a:endParaRPr lang="ru-RU" sz="1600" dirty="0" smtClean="0">
            <a:latin typeface="Times New Roman" panose="02020603050405020304" pitchFamily="18" charset="0"/>
            <a:cs typeface="Times New Roman" panose="02020603050405020304" pitchFamily="18" charset="0"/>
          </a:endParaRPr>
        </a:p>
      </dgm:t>
    </dgm:pt>
    <dgm:pt modelId="{7F63891A-EDA9-4A22-82CB-B88E822C0E97}" type="parTrans" cxnId="{49564055-4F9E-4680-85B1-C4E0CF6BE867}">
      <dgm:prSet/>
      <dgm:spPr/>
      <dgm:t>
        <a:bodyPr/>
        <a:lstStyle/>
        <a:p>
          <a:endParaRPr lang="ru-RU"/>
        </a:p>
      </dgm:t>
    </dgm:pt>
    <dgm:pt modelId="{2D4636A0-B2A7-4E04-8A6A-1275F273CFE7}" type="sibTrans" cxnId="{49564055-4F9E-4680-85B1-C4E0CF6BE867}">
      <dgm:prSet/>
      <dgm:spPr/>
      <dgm:t>
        <a:bodyPr/>
        <a:lstStyle/>
        <a:p>
          <a:endParaRPr lang="ru-RU" sz="1600">
            <a:latin typeface="Times New Roman" panose="02020603050405020304" pitchFamily="18" charset="0"/>
            <a:cs typeface="Times New Roman" panose="02020603050405020304" pitchFamily="18" charset="0"/>
          </a:endParaRPr>
        </a:p>
      </dgm:t>
    </dgm:pt>
    <dgm:pt modelId="{9CA43446-712F-4643-8616-12288C5085EC}">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k-KZ" sz="1600" dirty="0" smtClean="0">
              <a:latin typeface="Times New Roman" panose="02020603050405020304" pitchFamily="18" charset="0"/>
              <a:cs typeface="Times New Roman" panose="02020603050405020304" pitchFamily="18" charset="0"/>
            </a:rPr>
            <a:t>4)Техналогиялық процессорды баспаға арналған.</a:t>
          </a:r>
          <a:endParaRPr lang="ru-RU" sz="1600" dirty="0" smtClean="0">
            <a:latin typeface="Times New Roman" panose="02020603050405020304" pitchFamily="18" charset="0"/>
            <a:cs typeface="Times New Roman" panose="02020603050405020304" pitchFamily="18" charset="0"/>
          </a:endParaRPr>
        </a:p>
        <a:p>
          <a:pPr lvl="0" defTabSz="533400">
            <a:lnSpc>
              <a:spcPct val="90000"/>
            </a:lnSpc>
            <a:spcBef>
              <a:spcPct val="0"/>
            </a:spcBef>
            <a:spcAft>
              <a:spcPct val="35000"/>
            </a:spcAft>
          </a:pPr>
          <a:endParaRPr lang="ru-RU" sz="1600" dirty="0">
            <a:latin typeface="Times New Roman" panose="02020603050405020304" pitchFamily="18" charset="0"/>
            <a:cs typeface="Times New Roman" panose="02020603050405020304" pitchFamily="18" charset="0"/>
          </a:endParaRPr>
        </a:p>
      </dgm:t>
    </dgm:pt>
    <dgm:pt modelId="{B1945459-764C-42B0-98FE-EC5280354B2C}" type="parTrans" cxnId="{5E11BC4E-9680-432C-8E83-67B6B86ECA0D}">
      <dgm:prSet/>
      <dgm:spPr/>
      <dgm:t>
        <a:bodyPr/>
        <a:lstStyle/>
        <a:p>
          <a:endParaRPr lang="ru-RU"/>
        </a:p>
      </dgm:t>
    </dgm:pt>
    <dgm:pt modelId="{5B59D5F1-2F53-4938-BC10-7203BBB6D140}" type="sibTrans" cxnId="{5E11BC4E-9680-432C-8E83-67B6B86ECA0D}">
      <dgm:prSet/>
      <dgm:spPr/>
      <dgm:t>
        <a:bodyPr/>
        <a:lstStyle/>
        <a:p>
          <a:endParaRPr lang="ru-RU" sz="1600">
            <a:latin typeface="Times New Roman" panose="02020603050405020304" pitchFamily="18" charset="0"/>
            <a:cs typeface="Times New Roman" panose="02020603050405020304" pitchFamily="18" charset="0"/>
          </a:endParaRPr>
        </a:p>
      </dgm:t>
    </dgm:pt>
    <dgm:pt modelId="{E8C8B95B-2773-4DC8-86B9-686203888278}">
      <dgm:prSet phldrT="[Текст]" custT="1"/>
      <dgm:spPr/>
      <dgm:t>
        <a:bodyPr/>
        <a:lstStyle/>
        <a:p>
          <a:r>
            <a:rPr lang="kk-KZ" sz="1600" dirty="0" smtClean="0">
              <a:latin typeface="Times New Roman" panose="02020603050405020304" pitchFamily="18" charset="0"/>
              <a:cs typeface="Times New Roman" panose="02020603050405020304" pitchFamily="18" charset="0"/>
            </a:rPr>
            <a:t>2)Автоматталған жобаларға арналған;</a:t>
          </a:r>
          <a:endParaRPr lang="ru-RU" sz="1600" dirty="0" smtClean="0">
            <a:latin typeface="Times New Roman" panose="02020603050405020304" pitchFamily="18" charset="0"/>
            <a:cs typeface="Times New Roman" panose="02020603050405020304" pitchFamily="18" charset="0"/>
          </a:endParaRPr>
        </a:p>
      </dgm:t>
    </dgm:pt>
    <dgm:pt modelId="{BA063FA3-F6CC-4409-9234-6C568244AE18}" type="parTrans" cxnId="{6346DE0A-CC40-4A36-9A68-FE9715E78701}">
      <dgm:prSet/>
      <dgm:spPr/>
      <dgm:t>
        <a:bodyPr/>
        <a:lstStyle/>
        <a:p>
          <a:endParaRPr lang="ru-RU"/>
        </a:p>
      </dgm:t>
    </dgm:pt>
    <dgm:pt modelId="{F5F586C8-04B6-4CCF-9A42-63A2CB7BBB58}" type="sibTrans" cxnId="{6346DE0A-CC40-4A36-9A68-FE9715E78701}">
      <dgm:prSet/>
      <dgm:spPr/>
      <dgm:t>
        <a:bodyPr/>
        <a:lstStyle/>
        <a:p>
          <a:endParaRPr lang="ru-RU" sz="1600">
            <a:latin typeface="Times New Roman" panose="02020603050405020304" pitchFamily="18" charset="0"/>
            <a:cs typeface="Times New Roman" panose="02020603050405020304" pitchFamily="18" charset="0"/>
          </a:endParaRPr>
        </a:p>
      </dgm:t>
    </dgm:pt>
    <dgm:pt modelId="{DBDF0858-8FB0-4E23-9B76-9792399D3302}" type="pres">
      <dgm:prSet presAssocID="{E0D29498-2389-4039-A79C-677186834A62}" presName="Name0" presStyleCnt="0">
        <dgm:presLayoutVars>
          <dgm:chMax val="1"/>
          <dgm:dir/>
          <dgm:animLvl val="ctr"/>
          <dgm:resizeHandles val="exact"/>
        </dgm:presLayoutVars>
      </dgm:prSet>
      <dgm:spPr/>
      <dgm:t>
        <a:bodyPr/>
        <a:lstStyle/>
        <a:p>
          <a:endParaRPr lang="ru-RU"/>
        </a:p>
      </dgm:t>
    </dgm:pt>
    <dgm:pt modelId="{FB7AFD14-B178-41DE-B881-C5681FBF3CA7}" type="pres">
      <dgm:prSet presAssocID="{3CCCBAE1-C289-4920-AA6E-5730B64F2A06}" presName="centerShape" presStyleLbl="node0" presStyleIdx="0" presStyleCnt="1" custScaleX="158256" custScaleY="131150"/>
      <dgm:spPr/>
      <dgm:t>
        <a:bodyPr/>
        <a:lstStyle/>
        <a:p>
          <a:endParaRPr lang="ru-RU"/>
        </a:p>
      </dgm:t>
    </dgm:pt>
    <dgm:pt modelId="{7914B204-6CEB-4F71-8E90-4DF61B83EBC8}" type="pres">
      <dgm:prSet presAssocID="{2604144D-1382-4EDE-A671-04FEDBD003F9}" presName="node" presStyleLbl="node1" presStyleIdx="0" presStyleCnt="4" custScaleX="210265">
        <dgm:presLayoutVars>
          <dgm:bulletEnabled val="1"/>
        </dgm:presLayoutVars>
      </dgm:prSet>
      <dgm:spPr/>
      <dgm:t>
        <a:bodyPr/>
        <a:lstStyle/>
        <a:p>
          <a:endParaRPr lang="ru-RU"/>
        </a:p>
      </dgm:t>
    </dgm:pt>
    <dgm:pt modelId="{1AFBFF0F-A91C-433D-BF82-9EE8EAAA15CD}" type="pres">
      <dgm:prSet presAssocID="{2604144D-1382-4EDE-A671-04FEDBD003F9}" presName="dummy" presStyleCnt="0"/>
      <dgm:spPr/>
    </dgm:pt>
    <dgm:pt modelId="{87B1206F-992A-421C-8475-F2A00142971C}" type="pres">
      <dgm:prSet presAssocID="{6E8F72CF-6A1E-4277-A1F6-B21D06120DEF}" presName="sibTrans" presStyleLbl="sibTrans2D1" presStyleIdx="0" presStyleCnt="4"/>
      <dgm:spPr/>
      <dgm:t>
        <a:bodyPr/>
        <a:lstStyle/>
        <a:p>
          <a:endParaRPr lang="ru-RU"/>
        </a:p>
      </dgm:t>
    </dgm:pt>
    <dgm:pt modelId="{3E99E81A-1ED2-4E01-A2F5-C63EDB372670}" type="pres">
      <dgm:prSet presAssocID="{7710695E-5430-4ACB-B5FB-D5FE692AB907}" presName="node" presStyleLbl="node1" presStyleIdx="1" presStyleCnt="4" custScaleX="221458" custScaleY="133696" custRadScaleRad="157171" custRadScaleInc="437">
        <dgm:presLayoutVars>
          <dgm:bulletEnabled val="1"/>
        </dgm:presLayoutVars>
      </dgm:prSet>
      <dgm:spPr/>
      <dgm:t>
        <a:bodyPr/>
        <a:lstStyle/>
        <a:p>
          <a:endParaRPr lang="ru-RU"/>
        </a:p>
      </dgm:t>
    </dgm:pt>
    <dgm:pt modelId="{F94FC549-F539-4308-BA7E-3DD522BBC9ED}" type="pres">
      <dgm:prSet presAssocID="{7710695E-5430-4ACB-B5FB-D5FE692AB907}" presName="dummy" presStyleCnt="0"/>
      <dgm:spPr/>
    </dgm:pt>
    <dgm:pt modelId="{F2691A2A-4C1F-4CCA-ABFD-F41A21D74B0D}" type="pres">
      <dgm:prSet presAssocID="{2D4636A0-B2A7-4E04-8A6A-1275F273CFE7}" presName="sibTrans" presStyleLbl="sibTrans2D1" presStyleIdx="1" presStyleCnt="4"/>
      <dgm:spPr/>
      <dgm:t>
        <a:bodyPr/>
        <a:lstStyle/>
        <a:p>
          <a:endParaRPr lang="ru-RU"/>
        </a:p>
      </dgm:t>
    </dgm:pt>
    <dgm:pt modelId="{D843EEB7-4A32-417D-8F42-EB7BC5DE045F}" type="pres">
      <dgm:prSet presAssocID="{9CA43446-712F-4643-8616-12288C5085EC}" presName="node" presStyleLbl="node1" presStyleIdx="2" presStyleCnt="4" custScaleX="264945" custScaleY="111050" custRadScaleRad="105800" custRadScaleInc="-341">
        <dgm:presLayoutVars>
          <dgm:bulletEnabled val="1"/>
        </dgm:presLayoutVars>
      </dgm:prSet>
      <dgm:spPr/>
      <dgm:t>
        <a:bodyPr/>
        <a:lstStyle/>
        <a:p>
          <a:endParaRPr lang="ru-RU"/>
        </a:p>
      </dgm:t>
    </dgm:pt>
    <dgm:pt modelId="{D20E2A32-5BC5-4B72-8EE4-6DB69C59A623}" type="pres">
      <dgm:prSet presAssocID="{9CA43446-712F-4643-8616-12288C5085EC}" presName="dummy" presStyleCnt="0"/>
      <dgm:spPr/>
    </dgm:pt>
    <dgm:pt modelId="{4A3099DF-A0BD-41E8-AC1A-C78761D1DB7C}" type="pres">
      <dgm:prSet presAssocID="{5B59D5F1-2F53-4938-BC10-7203BBB6D140}" presName="sibTrans" presStyleLbl="sibTrans2D1" presStyleIdx="2" presStyleCnt="4"/>
      <dgm:spPr/>
      <dgm:t>
        <a:bodyPr/>
        <a:lstStyle/>
        <a:p>
          <a:endParaRPr lang="ru-RU"/>
        </a:p>
      </dgm:t>
    </dgm:pt>
    <dgm:pt modelId="{FD3B517A-4D4A-4A12-A19D-ED7415C089F6}" type="pres">
      <dgm:prSet presAssocID="{E8C8B95B-2773-4DC8-86B9-686203888278}" presName="node" presStyleLbl="node1" presStyleIdx="3" presStyleCnt="4" custScaleX="170831" custScaleY="136286" custRadScaleRad="152638" custRadScaleInc="-3576">
        <dgm:presLayoutVars>
          <dgm:bulletEnabled val="1"/>
        </dgm:presLayoutVars>
      </dgm:prSet>
      <dgm:spPr/>
      <dgm:t>
        <a:bodyPr/>
        <a:lstStyle/>
        <a:p>
          <a:endParaRPr lang="ru-RU"/>
        </a:p>
      </dgm:t>
    </dgm:pt>
    <dgm:pt modelId="{A4AD0FE2-F07E-46B3-BF88-123B0A866E35}" type="pres">
      <dgm:prSet presAssocID="{E8C8B95B-2773-4DC8-86B9-686203888278}" presName="dummy" presStyleCnt="0"/>
      <dgm:spPr/>
    </dgm:pt>
    <dgm:pt modelId="{FFA2B287-1AA9-4A6E-845F-20B81E0E0697}" type="pres">
      <dgm:prSet presAssocID="{F5F586C8-04B6-4CCF-9A42-63A2CB7BBB58}" presName="sibTrans" presStyleLbl="sibTrans2D1" presStyleIdx="3" presStyleCnt="4"/>
      <dgm:spPr/>
      <dgm:t>
        <a:bodyPr/>
        <a:lstStyle/>
        <a:p>
          <a:endParaRPr lang="ru-RU"/>
        </a:p>
      </dgm:t>
    </dgm:pt>
  </dgm:ptLst>
  <dgm:cxnLst>
    <dgm:cxn modelId="{6346DE0A-CC40-4A36-9A68-FE9715E78701}" srcId="{3CCCBAE1-C289-4920-AA6E-5730B64F2A06}" destId="{E8C8B95B-2773-4DC8-86B9-686203888278}" srcOrd="3" destOrd="0" parTransId="{BA063FA3-F6CC-4409-9234-6C568244AE18}" sibTransId="{F5F586C8-04B6-4CCF-9A42-63A2CB7BBB58}"/>
    <dgm:cxn modelId="{5E11BC4E-9680-432C-8E83-67B6B86ECA0D}" srcId="{3CCCBAE1-C289-4920-AA6E-5730B64F2A06}" destId="{9CA43446-712F-4643-8616-12288C5085EC}" srcOrd="2" destOrd="0" parTransId="{B1945459-764C-42B0-98FE-EC5280354B2C}" sibTransId="{5B59D5F1-2F53-4938-BC10-7203BBB6D140}"/>
    <dgm:cxn modelId="{7B549AEA-5B79-49CE-9033-878DFC5BA920}" type="presOf" srcId="{6E8F72CF-6A1E-4277-A1F6-B21D06120DEF}" destId="{87B1206F-992A-421C-8475-F2A00142971C}" srcOrd="0" destOrd="0" presId="urn:microsoft.com/office/officeart/2005/8/layout/radial6"/>
    <dgm:cxn modelId="{0E4156A5-8E97-489C-BA99-664442970AF7}" srcId="{3CCCBAE1-C289-4920-AA6E-5730B64F2A06}" destId="{2604144D-1382-4EDE-A671-04FEDBD003F9}" srcOrd="0" destOrd="0" parTransId="{5266FA04-4415-429D-8867-4710E0B40AAA}" sibTransId="{6E8F72CF-6A1E-4277-A1F6-B21D06120DEF}"/>
    <dgm:cxn modelId="{1DAC56F8-C434-49B4-9EE5-3C53E1928F40}" type="presOf" srcId="{5B59D5F1-2F53-4938-BC10-7203BBB6D140}" destId="{4A3099DF-A0BD-41E8-AC1A-C78761D1DB7C}" srcOrd="0" destOrd="0" presId="urn:microsoft.com/office/officeart/2005/8/layout/radial6"/>
    <dgm:cxn modelId="{FBB137DF-CEFF-4C4C-8D48-05CBBCDE020B}" type="presOf" srcId="{7710695E-5430-4ACB-B5FB-D5FE692AB907}" destId="{3E99E81A-1ED2-4E01-A2F5-C63EDB372670}" srcOrd="0" destOrd="0" presId="urn:microsoft.com/office/officeart/2005/8/layout/radial6"/>
    <dgm:cxn modelId="{A21D4935-91AF-437D-8A66-AA88991AE18C}" type="presOf" srcId="{3CCCBAE1-C289-4920-AA6E-5730B64F2A06}" destId="{FB7AFD14-B178-41DE-B881-C5681FBF3CA7}" srcOrd="0" destOrd="0" presId="urn:microsoft.com/office/officeart/2005/8/layout/radial6"/>
    <dgm:cxn modelId="{49564055-4F9E-4680-85B1-C4E0CF6BE867}" srcId="{3CCCBAE1-C289-4920-AA6E-5730B64F2A06}" destId="{7710695E-5430-4ACB-B5FB-D5FE692AB907}" srcOrd="1" destOrd="0" parTransId="{7F63891A-EDA9-4A22-82CB-B88E822C0E97}" sibTransId="{2D4636A0-B2A7-4E04-8A6A-1275F273CFE7}"/>
    <dgm:cxn modelId="{3E4B95AB-EAB0-49CC-B32D-0E3AE4953E44}" type="presOf" srcId="{F5F586C8-04B6-4CCF-9A42-63A2CB7BBB58}" destId="{FFA2B287-1AA9-4A6E-845F-20B81E0E0697}" srcOrd="0" destOrd="0" presId="urn:microsoft.com/office/officeart/2005/8/layout/radial6"/>
    <dgm:cxn modelId="{883D3192-9ABA-4B78-98F9-E634F5D3F0D7}" srcId="{E0D29498-2389-4039-A79C-677186834A62}" destId="{3CCCBAE1-C289-4920-AA6E-5730B64F2A06}" srcOrd="0" destOrd="0" parTransId="{2B05FC33-F6D0-4B64-A432-CDED9B8E8D6A}" sibTransId="{8664AF7B-808A-46D7-80F2-92668087268F}"/>
    <dgm:cxn modelId="{633EDD14-709F-43D9-83AB-F183D9D49040}" type="presOf" srcId="{9CA43446-712F-4643-8616-12288C5085EC}" destId="{D843EEB7-4A32-417D-8F42-EB7BC5DE045F}" srcOrd="0" destOrd="0" presId="urn:microsoft.com/office/officeart/2005/8/layout/radial6"/>
    <dgm:cxn modelId="{46DCCA19-A3CB-4DF3-BEFA-B69A796F0CE5}" type="presOf" srcId="{E0D29498-2389-4039-A79C-677186834A62}" destId="{DBDF0858-8FB0-4E23-9B76-9792399D3302}" srcOrd="0" destOrd="0" presId="urn:microsoft.com/office/officeart/2005/8/layout/radial6"/>
    <dgm:cxn modelId="{7EB8838A-6638-4749-9329-1EC7F62266CE}" type="presOf" srcId="{2D4636A0-B2A7-4E04-8A6A-1275F273CFE7}" destId="{F2691A2A-4C1F-4CCA-ABFD-F41A21D74B0D}" srcOrd="0" destOrd="0" presId="urn:microsoft.com/office/officeart/2005/8/layout/radial6"/>
    <dgm:cxn modelId="{4BFD26DA-D6CE-46A2-8261-D98F6E13328F}" type="presOf" srcId="{E8C8B95B-2773-4DC8-86B9-686203888278}" destId="{FD3B517A-4D4A-4A12-A19D-ED7415C089F6}" srcOrd="0" destOrd="0" presId="urn:microsoft.com/office/officeart/2005/8/layout/radial6"/>
    <dgm:cxn modelId="{14C44ED8-4CBE-4C8C-A670-DDDFE59EE092}" type="presOf" srcId="{2604144D-1382-4EDE-A671-04FEDBD003F9}" destId="{7914B204-6CEB-4F71-8E90-4DF61B83EBC8}" srcOrd="0" destOrd="0" presId="urn:microsoft.com/office/officeart/2005/8/layout/radial6"/>
    <dgm:cxn modelId="{793B9483-14DB-4730-8B39-60E52883EACD}" type="presParOf" srcId="{DBDF0858-8FB0-4E23-9B76-9792399D3302}" destId="{FB7AFD14-B178-41DE-B881-C5681FBF3CA7}" srcOrd="0" destOrd="0" presId="urn:microsoft.com/office/officeart/2005/8/layout/radial6"/>
    <dgm:cxn modelId="{BFC66CC5-25EB-43F3-98C6-77A17063792E}" type="presParOf" srcId="{DBDF0858-8FB0-4E23-9B76-9792399D3302}" destId="{7914B204-6CEB-4F71-8E90-4DF61B83EBC8}" srcOrd="1" destOrd="0" presId="urn:microsoft.com/office/officeart/2005/8/layout/radial6"/>
    <dgm:cxn modelId="{D1AC2D64-BB33-416A-B095-CF616674C67F}" type="presParOf" srcId="{DBDF0858-8FB0-4E23-9B76-9792399D3302}" destId="{1AFBFF0F-A91C-433D-BF82-9EE8EAAA15CD}" srcOrd="2" destOrd="0" presId="urn:microsoft.com/office/officeart/2005/8/layout/radial6"/>
    <dgm:cxn modelId="{39F80A5F-1F52-4E8D-80A2-48698390D117}" type="presParOf" srcId="{DBDF0858-8FB0-4E23-9B76-9792399D3302}" destId="{87B1206F-992A-421C-8475-F2A00142971C}" srcOrd="3" destOrd="0" presId="urn:microsoft.com/office/officeart/2005/8/layout/radial6"/>
    <dgm:cxn modelId="{963761F4-F9B9-4B28-8D49-95824E18B0F1}" type="presParOf" srcId="{DBDF0858-8FB0-4E23-9B76-9792399D3302}" destId="{3E99E81A-1ED2-4E01-A2F5-C63EDB372670}" srcOrd="4" destOrd="0" presId="urn:microsoft.com/office/officeart/2005/8/layout/radial6"/>
    <dgm:cxn modelId="{47EE3D1C-B004-4B9B-9659-B25C06E03C7C}" type="presParOf" srcId="{DBDF0858-8FB0-4E23-9B76-9792399D3302}" destId="{F94FC549-F539-4308-BA7E-3DD522BBC9ED}" srcOrd="5" destOrd="0" presId="urn:microsoft.com/office/officeart/2005/8/layout/radial6"/>
    <dgm:cxn modelId="{82736031-1F5C-4306-9450-1DA892A608F0}" type="presParOf" srcId="{DBDF0858-8FB0-4E23-9B76-9792399D3302}" destId="{F2691A2A-4C1F-4CCA-ABFD-F41A21D74B0D}" srcOrd="6" destOrd="0" presId="urn:microsoft.com/office/officeart/2005/8/layout/radial6"/>
    <dgm:cxn modelId="{FF673654-2596-4AEA-8CCC-94E8D3196709}" type="presParOf" srcId="{DBDF0858-8FB0-4E23-9B76-9792399D3302}" destId="{D843EEB7-4A32-417D-8F42-EB7BC5DE045F}" srcOrd="7" destOrd="0" presId="urn:microsoft.com/office/officeart/2005/8/layout/radial6"/>
    <dgm:cxn modelId="{0862A879-0359-45EB-A9D3-31611D3B5640}" type="presParOf" srcId="{DBDF0858-8FB0-4E23-9B76-9792399D3302}" destId="{D20E2A32-5BC5-4B72-8EE4-6DB69C59A623}" srcOrd="8" destOrd="0" presId="urn:microsoft.com/office/officeart/2005/8/layout/radial6"/>
    <dgm:cxn modelId="{6E973DAE-1A7E-4FFD-9AA9-43C66D39AD17}" type="presParOf" srcId="{DBDF0858-8FB0-4E23-9B76-9792399D3302}" destId="{4A3099DF-A0BD-41E8-AC1A-C78761D1DB7C}" srcOrd="9" destOrd="0" presId="urn:microsoft.com/office/officeart/2005/8/layout/radial6"/>
    <dgm:cxn modelId="{3905546C-96F3-403A-9B04-F89A579DF8DE}" type="presParOf" srcId="{DBDF0858-8FB0-4E23-9B76-9792399D3302}" destId="{FD3B517A-4D4A-4A12-A19D-ED7415C089F6}" srcOrd="10" destOrd="0" presId="urn:microsoft.com/office/officeart/2005/8/layout/radial6"/>
    <dgm:cxn modelId="{52D9EDDE-AC8B-45A0-B7EE-56384E04F1C1}" type="presParOf" srcId="{DBDF0858-8FB0-4E23-9B76-9792399D3302}" destId="{A4AD0FE2-F07E-46B3-BF88-123B0A866E35}" srcOrd="11" destOrd="0" presId="urn:microsoft.com/office/officeart/2005/8/layout/radial6"/>
    <dgm:cxn modelId="{AD5B063B-9A15-4735-B5D5-A64AE17898CA}" type="presParOf" srcId="{DBDF0858-8FB0-4E23-9B76-9792399D3302}" destId="{FFA2B287-1AA9-4A6E-845F-20B81E0E069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6C5194-84FE-48CF-9F29-C200F98942B8}"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ru-RU"/>
        </a:p>
      </dgm:t>
    </dgm:pt>
    <dgm:pt modelId="{32DDC6E8-94AC-414F-8EC2-9BABD8C09A6B}" type="pres">
      <dgm:prSet presAssocID="{896C5194-84FE-48CF-9F29-C200F98942B8}" presName="mainComposite" presStyleCnt="0">
        <dgm:presLayoutVars>
          <dgm:chPref val="1"/>
          <dgm:dir/>
          <dgm:animOne val="branch"/>
          <dgm:animLvl val="lvl"/>
          <dgm:resizeHandles val="exact"/>
        </dgm:presLayoutVars>
      </dgm:prSet>
      <dgm:spPr/>
      <dgm:t>
        <a:bodyPr/>
        <a:lstStyle/>
        <a:p>
          <a:endParaRPr lang="ru-RU"/>
        </a:p>
      </dgm:t>
    </dgm:pt>
    <dgm:pt modelId="{BC4B2A08-426E-4E05-B838-9A8556D9F54F}" type="pres">
      <dgm:prSet presAssocID="{896C5194-84FE-48CF-9F29-C200F98942B8}" presName="hierFlow" presStyleCnt="0"/>
      <dgm:spPr/>
    </dgm:pt>
    <dgm:pt modelId="{CED7BA8B-3AF1-435B-9E61-F282AC4C2793}" type="pres">
      <dgm:prSet presAssocID="{896C5194-84FE-48CF-9F29-C200F98942B8}" presName="hierChild1" presStyleCnt="0">
        <dgm:presLayoutVars>
          <dgm:chPref val="1"/>
          <dgm:animOne val="branch"/>
          <dgm:animLvl val="lvl"/>
        </dgm:presLayoutVars>
      </dgm:prSet>
      <dgm:spPr/>
    </dgm:pt>
    <dgm:pt modelId="{2B1FA67C-0594-4C46-9AD9-E5CEC364256C}" type="pres">
      <dgm:prSet presAssocID="{896C5194-84FE-48CF-9F29-C200F98942B8}" presName="bgShapesFlow" presStyleCnt="0"/>
      <dgm:spPr/>
    </dgm:pt>
  </dgm:ptLst>
  <dgm:cxnLst>
    <dgm:cxn modelId="{4B064D5B-2EC2-49B3-819B-5E84CB17DD2C}" type="presOf" srcId="{896C5194-84FE-48CF-9F29-C200F98942B8}" destId="{32DDC6E8-94AC-414F-8EC2-9BABD8C09A6B}" srcOrd="0" destOrd="0" presId="urn:microsoft.com/office/officeart/2005/8/layout/hierarchy5"/>
    <dgm:cxn modelId="{15190CCD-9463-4AFB-BEA6-EDBA5BFA86F0}" type="presParOf" srcId="{32DDC6E8-94AC-414F-8EC2-9BABD8C09A6B}" destId="{BC4B2A08-426E-4E05-B838-9A8556D9F54F}" srcOrd="0" destOrd="0" presId="urn:microsoft.com/office/officeart/2005/8/layout/hierarchy5"/>
    <dgm:cxn modelId="{1819DB85-DB15-465B-A5FB-C701A321F16B}" type="presParOf" srcId="{BC4B2A08-426E-4E05-B838-9A8556D9F54F}" destId="{CED7BA8B-3AF1-435B-9E61-F282AC4C2793}" srcOrd="0" destOrd="0" presId="urn:microsoft.com/office/officeart/2005/8/layout/hierarchy5"/>
    <dgm:cxn modelId="{D8C30741-C079-445F-9457-0AE404EDE199}" type="presParOf" srcId="{32DDC6E8-94AC-414F-8EC2-9BABD8C09A6B}" destId="{2B1FA67C-0594-4C46-9AD9-E5CEC364256C}" srcOrd="1" destOrd="0" presId="urn:microsoft.com/office/officeart/2005/8/layout/hierarchy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5C1D47-35C4-440A-8EB7-D239100370B4}" type="doc">
      <dgm:prSet loTypeId="urn:microsoft.com/office/officeart/2005/8/layout/hierarchy5" loCatId="hierarchy" qsTypeId="urn:microsoft.com/office/officeart/2005/8/quickstyle/simple1" qsCatId="simple" csTypeId="urn:microsoft.com/office/officeart/2005/8/colors/colorful2" csCatId="colorful" phldr="1"/>
      <dgm:spPr/>
      <dgm:t>
        <a:bodyPr/>
        <a:lstStyle/>
        <a:p>
          <a:endParaRPr lang="ru-RU"/>
        </a:p>
      </dgm:t>
    </dgm:pt>
    <dgm:pt modelId="{62D91FED-A54E-406A-95D4-2ED8A901D421}" type="pres">
      <dgm:prSet presAssocID="{B85C1D47-35C4-440A-8EB7-D239100370B4}" presName="mainComposite" presStyleCnt="0">
        <dgm:presLayoutVars>
          <dgm:chPref val="1"/>
          <dgm:dir/>
          <dgm:animOne val="branch"/>
          <dgm:animLvl val="lvl"/>
          <dgm:resizeHandles val="exact"/>
        </dgm:presLayoutVars>
      </dgm:prSet>
      <dgm:spPr/>
      <dgm:t>
        <a:bodyPr/>
        <a:lstStyle/>
        <a:p>
          <a:endParaRPr lang="ru-RU"/>
        </a:p>
      </dgm:t>
    </dgm:pt>
    <dgm:pt modelId="{4B0E23BB-2CFB-4E87-A6CE-576F72398062}" type="pres">
      <dgm:prSet presAssocID="{B85C1D47-35C4-440A-8EB7-D239100370B4}" presName="hierFlow" presStyleCnt="0"/>
      <dgm:spPr/>
      <dgm:t>
        <a:bodyPr/>
        <a:lstStyle/>
        <a:p>
          <a:endParaRPr lang="ru-RU"/>
        </a:p>
      </dgm:t>
    </dgm:pt>
    <dgm:pt modelId="{FF768F7C-931C-42F6-8A83-F2D19741A3F6}" type="pres">
      <dgm:prSet presAssocID="{B85C1D47-35C4-440A-8EB7-D239100370B4}" presName="hierChild1" presStyleCnt="0">
        <dgm:presLayoutVars>
          <dgm:chPref val="1"/>
          <dgm:animOne val="branch"/>
          <dgm:animLvl val="lvl"/>
        </dgm:presLayoutVars>
      </dgm:prSet>
      <dgm:spPr/>
      <dgm:t>
        <a:bodyPr/>
        <a:lstStyle/>
        <a:p>
          <a:endParaRPr lang="ru-RU"/>
        </a:p>
      </dgm:t>
    </dgm:pt>
    <dgm:pt modelId="{925049FA-0583-4304-8D1E-E88A2EB199C9}" type="pres">
      <dgm:prSet presAssocID="{B85C1D47-35C4-440A-8EB7-D239100370B4}" presName="bgShapesFlow" presStyleCnt="0"/>
      <dgm:spPr/>
      <dgm:t>
        <a:bodyPr/>
        <a:lstStyle/>
        <a:p>
          <a:endParaRPr lang="ru-RU"/>
        </a:p>
      </dgm:t>
    </dgm:pt>
  </dgm:ptLst>
  <dgm:cxnLst>
    <dgm:cxn modelId="{EDF23EF1-6871-43E9-A980-F3E52996B803}" type="presOf" srcId="{B85C1D47-35C4-440A-8EB7-D239100370B4}" destId="{62D91FED-A54E-406A-95D4-2ED8A901D421}" srcOrd="0" destOrd="0" presId="urn:microsoft.com/office/officeart/2005/8/layout/hierarchy5"/>
    <dgm:cxn modelId="{B1618683-6448-4C4D-AB04-491AAD060ED4}" type="presParOf" srcId="{62D91FED-A54E-406A-95D4-2ED8A901D421}" destId="{4B0E23BB-2CFB-4E87-A6CE-576F72398062}" srcOrd="0" destOrd="0" presId="urn:microsoft.com/office/officeart/2005/8/layout/hierarchy5"/>
    <dgm:cxn modelId="{6C291AA8-9663-4CE1-B67B-16D42044D49F}" type="presParOf" srcId="{4B0E23BB-2CFB-4E87-A6CE-576F72398062}" destId="{FF768F7C-931C-42F6-8A83-F2D19741A3F6}" srcOrd="0" destOrd="0" presId="urn:microsoft.com/office/officeart/2005/8/layout/hierarchy5"/>
    <dgm:cxn modelId="{C025DAC8-62BC-473B-926F-A915AE7B6753}" type="presParOf" srcId="{62D91FED-A54E-406A-95D4-2ED8A901D421}" destId="{925049FA-0583-4304-8D1E-E88A2EB199C9}" srcOrd="1" destOrd="0" presId="urn:microsoft.com/office/officeart/2005/8/layout/hierarchy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15B949-2438-4B79-BF79-6511F73C5097}" type="doc">
      <dgm:prSet loTypeId="urn:microsoft.com/office/officeart/2005/8/layout/hProcess9" loCatId="process" qsTypeId="urn:microsoft.com/office/officeart/2005/8/quickstyle/3d4" qsCatId="3D" csTypeId="urn:microsoft.com/office/officeart/2005/8/colors/accent4_5" csCatId="accent4" phldr="1"/>
      <dgm:spPr/>
    </dgm:pt>
    <dgm:pt modelId="{FDA63C39-B436-4A33-9C77-E16E5DD7CABE}">
      <dgm:prSet phldrT="[Текст]" custT="1"/>
      <dgm:spPr>
        <a:solidFill>
          <a:srgbClr val="FF99FF">
            <a:alpha val="90000"/>
          </a:srgbClr>
        </a:solidFill>
      </dgm:spPr>
      <dgm:t>
        <a:bodyPr/>
        <a:lstStyle/>
        <a:p>
          <a:r>
            <a:rPr lang="kk-KZ" sz="1600" smtClean="0">
              <a:solidFill>
                <a:schemeClr val="tx1"/>
              </a:solidFill>
              <a:latin typeface="Times New Roman" panose="02020603050405020304" pitchFamily="18" charset="0"/>
              <a:cs typeface="Times New Roman" panose="02020603050405020304" pitchFamily="18" charset="0"/>
            </a:rPr>
            <a:t>Егер мәліметтердің тұтастығын қамтамасыз етуде ғана жалауша қойылса, онда негізгі кестенің кілт өрісінде мәліметтерді өшіруге болмайды;</a:t>
          </a:r>
          <a:endParaRPr lang="ru-RU" sz="1600" dirty="0">
            <a:solidFill>
              <a:schemeClr val="tx1"/>
            </a:solidFill>
            <a:latin typeface="Times New Roman" panose="02020603050405020304" pitchFamily="18" charset="0"/>
            <a:cs typeface="Times New Roman" panose="02020603050405020304" pitchFamily="18" charset="0"/>
          </a:endParaRPr>
        </a:p>
      </dgm:t>
    </dgm:pt>
    <dgm:pt modelId="{BEE6E4A3-34D4-4991-A27A-E67C1456425A}" type="parTrans" cxnId="{DDCE65E0-0A57-4551-8A6B-29CCD2CDFA32}">
      <dgm:prSet/>
      <dgm:spPr/>
      <dgm:t>
        <a:bodyPr/>
        <a:lstStyle/>
        <a:p>
          <a:endParaRPr lang="ru-RU"/>
        </a:p>
      </dgm:t>
    </dgm:pt>
    <dgm:pt modelId="{D00F856F-D998-42AE-8607-6D3034BE97BB}" type="sibTrans" cxnId="{DDCE65E0-0A57-4551-8A6B-29CCD2CDFA32}">
      <dgm:prSet/>
      <dgm:spPr/>
      <dgm:t>
        <a:bodyPr/>
        <a:lstStyle/>
        <a:p>
          <a:endParaRPr lang="ru-RU"/>
        </a:p>
      </dgm:t>
    </dgm:pt>
    <dgm:pt modelId="{5E1598C3-17A5-4B23-B37E-470072C12585}">
      <dgm:prSet custT="1"/>
      <dgm:spPr>
        <a:solidFill>
          <a:srgbClr val="FF99FF">
            <a:alpha val="70000"/>
          </a:srgbClr>
        </a:solidFill>
      </dgm:spPr>
      <dgm:t>
        <a:bodyPr/>
        <a:lstStyle/>
        <a:p>
          <a:r>
            <a:rPr lang="kk-KZ" sz="1600" u="sng" dirty="0" smtClean="0">
              <a:solidFill>
                <a:schemeClr val="tx1"/>
              </a:solidFill>
              <a:latin typeface="Times New Roman" panose="02020603050405020304" pitchFamily="18" charset="0"/>
              <a:cs typeface="Times New Roman" panose="02020603050405020304" pitchFamily="18" charset="0"/>
            </a:rPr>
            <a:t>Егер онымен қоса байланысқан өрістерді </a:t>
          </a:r>
        </a:p>
        <a:p>
          <a:r>
            <a:rPr lang="kk-KZ" sz="1600" dirty="0" smtClean="0">
              <a:solidFill>
                <a:schemeClr val="tx1"/>
              </a:solidFill>
              <a:latin typeface="Times New Roman" panose="02020603050405020304" pitchFamily="18" charset="0"/>
              <a:cs typeface="Times New Roman" panose="02020603050405020304" pitchFamily="18" charset="0"/>
            </a:rPr>
            <a:t>- каскадты жаңарту және </a:t>
          </a:r>
        </a:p>
        <a:p>
          <a:r>
            <a:rPr lang="kk-KZ" sz="1600" dirty="0" smtClean="0">
              <a:solidFill>
                <a:schemeClr val="tx1"/>
              </a:solidFill>
              <a:latin typeface="Times New Roman" panose="02020603050405020304" pitchFamily="18" charset="0"/>
              <a:cs typeface="Times New Roman" panose="02020603050405020304" pitchFamily="18" charset="0"/>
            </a:rPr>
            <a:t>- байланысқан жазбаларды каскадты өшіруде жалаушалар қойылса, </a:t>
          </a:r>
        </a:p>
        <a:p>
          <a:r>
            <a:rPr lang="kk-KZ" sz="1600" dirty="0" smtClean="0">
              <a:solidFill>
                <a:schemeClr val="tx1"/>
              </a:solidFill>
              <a:latin typeface="Times New Roman" panose="02020603050405020304" pitchFamily="18" charset="0"/>
              <a:cs typeface="Times New Roman" panose="02020603050405020304" pitchFamily="18" charset="0"/>
            </a:rPr>
            <a:t>онда сәйкесінше негізгі кестенің кілт өрісінде өшіру және өзгерту операцияларына рұқсат етіледі,</a:t>
          </a:r>
        </a:p>
        <a:p>
          <a:r>
            <a:rPr lang="kk-KZ" sz="1600" i="1" dirty="0" smtClean="0">
              <a:solidFill>
                <a:schemeClr val="tx1"/>
              </a:solidFill>
              <a:latin typeface="Times New Roman" panose="02020603050405020304" pitchFamily="18" charset="0"/>
              <a:cs typeface="Times New Roman" panose="02020603050405020304" pitchFamily="18" charset="0"/>
            </a:rPr>
            <a:t>бірақ ол автоматты түрде байланысқан кестеде өтеді</a:t>
          </a:r>
          <a:r>
            <a:rPr lang="kk-KZ" sz="1600" dirty="0" smtClean="0">
              <a:solidFill>
                <a:schemeClr val="tx1"/>
              </a:solidFill>
              <a:latin typeface="Times New Roman" panose="02020603050405020304" pitchFamily="18" charset="0"/>
              <a:cs typeface="Times New Roman" panose="02020603050405020304" pitchFamily="18" charset="0"/>
            </a:rPr>
            <a:t>. </a:t>
          </a:r>
        </a:p>
        <a:p>
          <a:r>
            <a:rPr lang="kk-KZ" sz="1600" dirty="0" smtClean="0">
              <a:solidFill>
                <a:schemeClr val="tx1"/>
              </a:solidFill>
              <a:latin typeface="Times New Roman" panose="02020603050405020304" pitchFamily="18" charset="0"/>
              <a:cs typeface="Times New Roman" panose="02020603050405020304" pitchFamily="18" charset="0"/>
            </a:rPr>
            <a:t>Осылайша, кестелер арасындағы реляциондық байланысты құру </a:t>
          </a:r>
        </a:p>
        <a:p>
          <a:r>
            <a:rPr lang="kk-KZ" sz="1600" u="sng" dirty="0" smtClean="0">
              <a:solidFill>
                <a:schemeClr val="tx1"/>
              </a:solidFill>
              <a:latin typeface="Times New Roman" panose="02020603050405020304" pitchFamily="18" charset="0"/>
              <a:cs typeface="Times New Roman" panose="02020603050405020304" pitchFamily="18" charset="0"/>
            </a:rPr>
            <a:t>-бір жағынан </a:t>
          </a:r>
          <a:r>
            <a:rPr lang="kk-KZ" sz="1600" dirty="0" smtClean="0">
              <a:solidFill>
                <a:schemeClr val="tx1"/>
              </a:solidFill>
              <a:latin typeface="Times New Roman" panose="02020603050405020304" pitchFamily="18" charset="0"/>
              <a:cs typeface="Times New Roman" panose="02020603050405020304" pitchFamily="18" charset="0"/>
            </a:rPr>
            <a:t>мәліметтерді қорғауын, </a:t>
          </a:r>
        </a:p>
        <a:p>
          <a:r>
            <a:rPr lang="kk-KZ" sz="1600" dirty="0" smtClean="0">
              <a:solidFill>
                <a:schemeClr val="tx1"/>
              </a:solidFill>
              <a:latin typeface="Times New Roman" panose="02020603050405020304" pitchFamily="18" charset="0"/>
              <a:cs typeface="Times New Roman" panose="02020603050405020304" pitchFamily="18" charset="0"/>
            </a:rPr>
            <a:t>-</a:t>
          </a:r>
          <a:r>
            <a:rPr lang="kk-KZ" sz="1600" u="sng" dirty="0" smtClean="0">
              <a:solidFill>
                <a:schemeClr val="tx1"/>
              </a:solidFill>
              <a:latin typeface="Times New Roman" panose="02020603050405020304" pitchFamily="18" charset="0"/>
              <a:cs typeface="Times New Roman" panose="02020603050405020304" pitchFamily="18" charset="0"/>
            </a:rPr>
            <a:t>ал екінші </a:t>
          </a:r>
          <a:r>
            <a:rPr lang="kk-KZ" sz="1600" dirty="0" smtClean="0">
              <a:solidFill>
                <a:schemeClr val="tx1"/>
              </a:solidFill>
              <a:latin typeface="Times New Roman" panose="02020603050405020304" pitchFamily="18" charset="0"/>
              <a:cs typeface="Times New Roman" panose="02020603050405020304" pitchFamily="18" charset="0"/>
            </a:rPr>
            <a:t>бір кестеге өзгерту енгізгенде, бірнеше кестелердің автоматты өзгеруін береді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B6883E4-BC7B-4563-96CA-7F94EC6A8AE1}" type="parTrans" cxnId="{34E2157F-D591-4475-A30F-256AE119A2BA}">
      <dgm:prSet/>
      <dgm:spPr/>
      <dgm:t>
        <a:bodyPr/>
        <a:lstStyle/>
        <a:p>
          <a:endParaRPr lang="ru-RU"/>
        </a:p>
      </dgm:t>
    </dgm:pt>
    <dgm:pt modelId="{B237D183-1A14-48F6-9A94-F9F5F5116FB3}" type="sibTrans" cxnId="{34E2157F-D591-4475-A30F-256AE119A2BA}">
      <dgm:prSet/>
      <dgm:spPr/>
      <dgm:t>
        <a:bodyPr/>
        <a:lstStyle/>
        <a:p>
          <a:endParaRPr lang="ru-RU"/>
        </a:p>
      </dgm:t>
    </dgm:pt>
    <dgm:pt modelId="{7DD11350-D92C-4ABD-B525-42F1915055A5}">
      <dgm:prSet custT="1"/>
      <dgm:spPr>
        <a:solidFill>
          <a:srgbClr val="FF99FF">
            <a:alpha val="50000"/>
          </a:srgbClr>
        </a:solidFill>
      </dgm:spPr>
      <dgm:t>
        <a:bodyPr/>
        <a:lstStyle/>
        <a:p>
          <a:r>
            <a:rPr lang="kk-KZ" sz="1600" smtClean="0">
              <a:solidFill>
                <a:schemeClr val="tx1"/>
              </a:solidFill>
              <a:latin typeface="Times New Roman" panose="02020603050405020304" pitchFamily="18" charset="0"/>
              <a:cs typeface="Times New Roman" panose="02020603050405020304" pitchFamily="18" charset="0"/>
            </a:rPr>
            <a:t>Деректер қорын алдын ала жобалау осы кезеңде аяқталады және келесі кезеңде оны тікелей компьютерде іске асыру басталады</a:t>
          </a:r>
          <a:endParaRPr lang="ru-RU" sz="1600" dirty="0">
            <a:solidFill>
              <a:schemeClr val="tx1"/>
            </a:solidFill>
            <a:latin typeface="Times New Roman" panose="02020603050405020304" pitchFamily="18" charset="0"/>
            <a:cs typeface="Times New Roman" panose="02020603050405020304" pitchFamily="18" charset="0"/>
          </a:endParaRPr>
        </a:p>
      </dgm:t>
    </dgm:pt>
    <dgm:pt modelId="{829ECE1F-6D22-4787-9B58-3D355BBC28E1}" type="parTrans" cxnId="{6987C3D3-332C-411D-A126-944983D1A2CF}">
      <dgm:prSet/>
      <dgm:spPr/>
      <dgm:t>
        <a:bodyPr/>
        <a:lstStyle/>
        <a:p>
          <a:endParaRPr lang="ru-RU"/>
        </a:p>
      </dgm:t>
    </dgm:pt>
    <dgm:pt modelId="{17AA2521-A58E-4CE2-BB9B-D0F7FFDBAA6C}" type="sibTrans" cxnId="{6987C3D3-332C-411D-A126-944983D1A2CF}">
      <dgm:prSet/>
      <dgm:spPr/>
      <dgm:t>
        <a:bodyPr/>
        <a:lstStyle/>
        <a:p>
          <a:endParaRPr lang="ru-RU"/>
        </a:p>
      </dgm:t>
    </dgm:pt>
    <dgm:pt modelId="{2C84E4E4-7FCE-4863-9602-B5EF7CC53B52}" type="pres">
      <dgm:prSet presAssocID="{4B15B949-2438-4B79-BF79-6511F73C5097}" presName="CompostProcess" presStyleCnt="0">
        <dgm:presLayoutVars>
          <dgm:dir/>
          <dgm:resizeHandles val="exact"/>
        </dgm:presLayoutVars>
      </dgm:prSet>
      <dgm:spPr/>
    </dgm:pt>
    <dgm:pt modelId="{2BFA79DF-6FAE-4B8F-9AD2-8599D6364B41}" type="pres">
      <dgm:prSet presAssocID="{4B15B949-2438-4B79-BF79-6511F73C5097}" presName="arrow" presStyleLbl="bgShp" presStyleIdx="0" presStyleCnt="1" custLinFactNeighborX="147" custLinFactNeighborY="-24033"/>
      <dgm:spPr>
        <a:solidFill>
          <a:srgbClr val="FF99FF"/>
        </a:solidFill>
      </dgm:spPr>
    </dgm:pt>
    <dgm:pt modelId="{5C2F1A54-DD43-4DB5-8314-F4A3EBD2A276}" type="pres">
      <dgm:prSet presAssocID="{4B15B949-2438-4B79-BF79-6511F73C5097}" presName="linearProcess" presStyleCnt="0"/>
      <dgm:spPr/>
    </dgm:pt>
    <dgm:pt modelId="{1F81FC53-E40A-46C4-9CBC-487F408CF182}" type="pres">
      <dgm:prSet presAssocID="{FDA63C39-B436-4A33-9C77-E16E5DD7CABE}" presName="textNode" presStyleLbl="node1" presStyleIdx="0" presStyleCnt="3" custScaleX="93956">
        <dgm:presLayoutVars>
          <dgm:bulletEnabled val="1"/>
        </dgm:presLayoutVars>
      </dgm:prSet>
      <dgm:spPr/>
      <dgm:t>
        <a:bodyPr/>
        <a:lstStyle/>
        <a:p>
          <a:endParaRPr lang="ru-RU"/>
        </a:p>
      </dgm:t>
    </dgm:pt>
    <dgm:pt modelId="{4390E40C-5EBE-48E2-B9F0-9DAB69A0FCAB}" type="pres">
      <dgm:prSet presAssocID="{D00F856F-D998-42AE-8607-6D3034BE97BB}" presName="sibTrans" presStyleCnt="0"/>
      <dgm:spPr/>
    </dgm:pt>
    <dgm:pt modelId="{FA07EE4B-FA4B-4D10-8931-92C9732CDDC4}" type="pres">
      <dgm:prSet presAssocID="{5E1598C3-17A5-4B23-B37E-470072C12585}" presName="textNode" presStyleLbl="node1" presStyleIdx="1" presStyleCnt="3" custScaleX="155142" custScaleY="177901" custLinFactNeighborX="13508" custLinFactNeighborY="33045">
        <dgm:presLayoutVars>
          <dgm:bulletEnabled val="1"/>
        </dgm:presLayoutVars>
      </dgm:prSet>
      <dgm:spPr/>
      <dgm:t>
        <a:bodyPr/>
        <a:lstStyle/>
        <a:p>
          <a:endParaRPr lang="ru-RU"/>
        </a:p>
      </dgm:t>
    </dgm:pt>
    <dgm:pt modelId="{CC298E6E-FBD4-41FE-80F6-8B50E88B971C}" type="pres">
      <dgm:prSet presAssocID="{B237D183-1A14-48F6-9A94-F9F5F5116FB3}" presName="sibTrans" presStyleCnt="0"/>
      <dgm:spPr/>
    </dgm:pt>
    <dgm:pt modelId="{F0070C27-C3C8-4012-ABF6-37C6FDDC80AF}" type="pres">
      <dgm:prSet presAssocID="{7DD11350-D92C-4ABD-B525-42F1915055A5}" presName="textNode" presStyleLbl="node1" presStyleIdx="2" presStyleCnt="3">
        <dgm:presLayoutVars>
          <dgm:bulletEnabled val="1"/>
        </dgm:presLayoutVars>
      </dgm:prSet>
      <dgm:spPr/>
      <dgm:t>
        <a:bodyPr/>
        <a:lstStyle/>
        <a:p>
          <a:endParaRPr lang="ru-RU"/>
        </a:p>
      </dgm:t>
    </dgm:pt>
  </dgm:ptLst>
  <dgm:cxnLst>
    <dgm:cxn modelId="{5580694F-6162-454D-BB38-4DCB4F82DF43}" type="presOf" srcId="{7DD11350-D92C-4ABD-B525-42F1915055A5}" destId="{F0070C27-C3C8-4012-ABF6-37C6FDDC80AF}" srcOrd="0" destOrd="0" presId="urn:microsoft.com/office/officeart/2005/8/layout/hProcess9"/>
    <dgm:cxn modelId="{34E2157F-D591-4475-A30F-256AE119A2BA}" srcId="{4B15B949-2438-4B79-BF79-6511F73C5097}" destId="{5E1598C3-17A5-4B23-B37E-470072C12585}" srcOrd="1" destOrd="0" parTransId="{7B6883E4-BC7B-4563-96CA-7F94EC6A8AE1}" sibTransId="{B237D183-1A14-48F6-9A94-F9F5F5116FB3}"/>
    <dgm:cxn modelId="{3DC4E2DE-FA77-4BBB-AD2F-0E10E1D1AC6F}" type="presOf" srcId="{FDA63C39-B436-4A33-9C77-E16E5DD7CABE}" destId="{1F81FC53-E40A-46C4-9CBC-487F408CF182}" srcOrd="0" destOrd="0" presId="urn:microsoft.com/office/officeart/2005/8/layout/hProcess9"/>
    <dgm:cxn modelId="{DDCE65E0-0A57-4551-8A6B-29CCD2CDFA32}" srcId="{4B15B949-2438-4B79-BF79-6511F73C5097}" destId="{FDA63C39-B436-4A33-9C77-E16E5DD7CABE}" srcOrd="0" destOrd="0" parTransId="{BEE6E4A3-34D4-4991-A27A-E67C1456425A}" sibTransId="{D00F856F-D998-42AE-8607-6D3034BE97BB}"/>
    <dgm:cxn modelId="{781B5F24-4B87-4B92-8293-C1351941539E}" type="presOf" srcId="{5E1598C3-17A5-4B23-B37E-470072C12585}" destId="{FA07EE4B-FA4B-4D10-8931-92C9732CDDC4}" srcOrd="0" destOrd="0" presId="urn:microsoft.com/office/officeart/2005/8/layout/hProcess9"/>
    <dgm:cxn modelId="{CA030AE9-5606-4B46-9170-57A3FEE52D93}" type="presOf" srcId="{4B15B949-2438-4B79-BF79-6511F73C5097}" destId="{2C84E4E4-7FCE-4863-9602-B5EF7CC53B52}" srcOrd="0" destOrd="0" presId="urn:microsoft.com/office/officeart/2005/8/layout/hProcess9"/>
    <dgm:cxn modelId="{6987C3D3-332C-411D-A126-944983D1A2CF}" srcId="{4B15B949-2438-4B79-BF79-6511F73C5097}" destId="{7DD11350-D92C-4ABD-B525-42F1915055A5}" srcOrd="2" destOrd="0" parTransId="{829ECE1F-6D22-4787-9B58-3D355BBC28E1}" sibTransId="{17AA2521-A58E-4CE2-BB9B-D0F7FFDBAA6C}"/>
    <dgm:cxn modelId="{083ED3E5-D005-4504-8200-9EB7D7735E67}" type="presParOf" srcId="{2C84E4E4-7FCE-4863-9602-B5EF7CC53B52}" destId="{2BFA79DF-6FAE-4B8F-9AD2-8599D6364B41}" srcOrd="0" destOrd="0" presId="urn:microsoft.com/office/officeart/2005/8/layout/hProcess9"/>
    <dgm:cxn modelId="{135C3706-4975-47D3-BF4A-0EEF93F729AC}" type="presParOf" srcId="{2C84E4E4-7FCE-4863-9602-B5EF7CC53B52}" destId="{5C2F1A54-DD43-4DB5-8314-F4A3EBD2A276}" srcOrd="1" destOrd="0" presId="urn:microsoft.com/office/officeart/2005/8/layout/hProcess9"/>
    <dgm:cxn modelId="{A5DDF07A-7623-4F73-918A-E6132EC721B8}" type="presParOf" srcId="{5C2F1A54-DD43-4DB5-8314-F4A3EBD2A276}" destId="{1F81FC53-E40A-46C4-9CBC-487F408CF182}" srcOrd="0" destOrd="0" presId="urn:microsoft.com/office/officeart/2005/8/layout/hProcess9"/>
    <dgm:cxn modelId="{E8661E91-2A27-4C9A-9E5B-81FEEE6A9CAE}" type="presParOf" srcId="{5C2F1A54-DD43-4DB5-8314-F4A3EBD2A276}" destId="{4390E40C-5EBE-48E2-B9F0-9DAB69A0FCAB}" srcOrd="1" destOrd="0" presId="urn:microsoft.com/office/officeart/2005/8/layout/hProcess9"/>
    <dgm:cxn modelId="{F0FFB7C7-144A-4A29-90D1-12D6D01B9D9D}" type="presParOf" srcId="{5C2F1A54-DD43-4DB5-8314-F4A3EBD2A276}" destId="{FA07EE4B-FA4B-4D10-8931-92C9732CDDC4}" srcOrd="2" destOrd="0" presId="urn:microsoft.com/office/officeart/2005/8/layout/hProcess9"/>
    <dgm:cxn modelId="{6AD3B3B8-6B96-464C-A977-65BF204E1D60}" type="presParOf" srcId="{5C2F1A54-DD43-4DB5-8314-F4A3EBD2A276}" destId="{CC298E6E-FBD4-41FE-80F6-8B50E88B971C}" srcOrd="3" destOrd="0" presId="urn:microsoft.com/office/officeart/2005/8/layout/hProcess9"/>
    <dgm:cxn modelId="{DED33C84-2EFB-4DF6-B26D-D634D3AF4F29}" type="presParOf" srcId="{5C2F1A54-DD43-4DB5-8314-F4A3EBD2A276}" destId="{F0070C27-C3C8-4012-ABF6-37C6FDDC80AF}" srcOrd="4"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9CCD83-7B8D-43DA-8635-574A8FEAB707}" type="doc">
      <dgm:prSet loTypeId="urn:microsoft.com/office/officeart/2005/8/layout/process1" loCatId="process" qsTypeId="urn:microsoft.com/office/officeart/2005/8/quickstyle/simple1" qsCatId="simple" csTypeId="urn:microsoft.com/office/officeart/2005/8/colors/accent1_2" csCatId="accent1" phldr="1"/>
      <dgm:spPr/>
    </dgm:pt>
    <dgm:pt modelId="{5E1186EA-DEB9-49DE-956B-1F50FF26098D}">
      <dgm:prSet phldrT="[Текст]" custT="1"/>
      <dgm:spPr/>
      <dgm:t>
        <a:bodyPr/>
        <a:lstStyle/>
        <a:p>
          <a:r>
            <a:rPr lang="kk-KZ" sz="1800" i="1" dirty="0" smtClean="0">
              <a:latin typeface="Times New Roman" panose="02020603050405020304" pitchFamily="18" charset="0"/>
              <a:cs typeface="Times New Roman" panose="02020603050405020304" pitchFamily="18" charset="0"/>
            </a:rPr>
            <a:t>БАСТАУ →</a:t>
          </a:r>
          <a:endParaRPr lang="ru-RU" sz="1800" dirty="0">
            <a:latin typeface="Times New Roman" panose="02020603050405020304" pitchFamily="18" charset="0"/>
            <a:cs typeface="Times New Roman" panose="02020603050405020304" pitchFamily="18" charset="0"/>
          </a:endParaRPr>
        </a:p>
      </dgm:t>
    </dgm:pt>
    <dgm:pt modelId="{0A616270-5B3D-44CF-A619-2F3F307A42E2}" type="parTrans" cxnId="{6F24C3DA-B540-43FE-8C2B-D47D4BAED45A}">
      <dgm:prSet/>
      <dgm:spPr/>
      <dgm:t>
        <a:bodyPr/>
        <a:lstStyle/>
        <a:p>
          <a:endParaRPr lang="ru-RU"/>
        </a:p>
      </dgm:t>
    </dgm:pt>
    <dgm:pt modelId="{F6805C9C-85D8-432C-A320-EEBACEAE52A7}" type="sibTrans" cxnId="{6F24C3DA-B540-43FE-8C2B-D47D4BAED45A}">
      <dgm:prSet/>
      <dgm:spPr>
        <a:solidFill>
          <a:schemeClr val="tx1"/>
        </a:solidFill>
      </dgm:spPr>
      <dgm:t>
        <a:bodyPr/>
        <a:lstStyle/>
        <a:p>
          <a:endParaRPr lang="ru-RU"/>
        </a:p>
      </dgm:t>
    </dgm:pt>
    <dgm:pt modelId="{91758A7B-3A3C-4340-8F42-E4381C77B80C}">
      <dgm:prSet phldrT="[Текст]" custT="1"/>
      <dgm:spPr/>
      <dgm:t>
        <a:bodyPr/>
        <a:lstStyle/>
        <a:p>
          <a:r>
            <a:rPr lang="kk-KZ" sz="1800" i="1" dirty="0" smtClean="0">
              <a:latin typeface="Times New Roman" panose="02020603050405020304" pitchFamily="18" charset="0"/>
              <a:cs typeface="Times New Roman" panose="02020603050405020304" pitchFamily="18" charset="0"/>
            </a:rPr>
            <a:t>БАҒДАРЛАМА→</a:t>
          </a:r>
          <a:endParaRPr lang="ru-RU" sz="1800" dirty="0">
            <a:latin typeface="Times New Roman" panose="02020603050405020304" pitchFamily="18" charset="0"/>
            <a:cs typeface="Times New Roman" panose="02020603050405020304" pitchFamily="18" charset="0"/>
          </a:endParaRPr>
        </a:p>
      </dgm:t>
    </dgm:pt>
    <dgm:pt modelId="{70B8C158-D64D-471D-87A3-86BD747A9536}" type="parTrans" cxnId="{7FFD1A36-459B-4C40-A210-689630CBED15}">
      <dgm:prSet/>
      <dgm:spPr/>
      <dgm:t>
        <a:bodyPr/>
        <a:lstStyle/>
        <a:p>
          <a:endParaRPr lang="ru-RU"/>
        </a:p>
      </dgm:t>
    </dgm:pt>
    <dgm:pt modelId="{E00AB5BB-91DC-4711-9F4D-15F53118536E}" type="sibTrans" cxnId="{7FFD1A36-459B-4C40-A210-689630CBED15}">
      <dgm:prSet/>
      <dgm:spPr>
        <a:solidFill>
          <a:schemeClr val="tx1"/>
        </a:solidFill>
      </dgm:spPr>
      <dgm:t>
        <a:bodyPr/>
        <a:lstStyle/>
        <a:p>
          <a:endParaRPr lang="ru-RU"/>
        </a:p>
      </dgm:t>
    </dgm:pt>
    <dgm:pt modelId="{70BBBC81-D008-4767-A15E-7FAC507AF1E6}">
      <dgm:prSet phldrT="[Текст]" custT="1"/>
      <dgm:spPr/>
      <dgm:t>
        <a:bodyPr/>
        <a:lstStyle/>
        <a:p>
          <a:r>
            <a:rPr lang="en-US" sz="1800" dirty="0" smtClean="0">
              <a:latin typeface="Times New Roman" panose="02020603050405020304" pitchFamily="18" charset="0"/>
              <a:cs typeface="Times New Roman" panose="02020603050405020304" pitchFamily="18" charset="0"/>
            </a:rPr>
            <a:t>Microsoft Office Access </a:t>
          </a:r>
          <a:endParaRPr lang="ru-RU" sz="1800" dirty="0">
            <a:latin typeface="Times New Roman" panose="02020603050405020304" pitchFamily="18" charset="0"/>
            <a:cs typeface="Times New Roman" panose="02020603050405020304" pitchFamily="18" charset="0"/>
          </a:endParaRPr>
        </a:p>
      </dgm:t>
    </dgm:pt>
    <dgm:pt modelId="{4813FAB2-769E-4193-B20B-F972F5EBBA54}" type="parTrans" cxnId="{8D0860CC-DE2E-4B8E-A008-20FA057BCCB4}">
      <dgm:prSet/>
      <dgm:spPr/>
      <dgm:t>
        <a:bodyPr/>
        <a:lstStyle/>
        <a:p>
          <a:endParaRPr lang="ru-RU"/>
        </a:p>
      </dgm:t>
    </dgm:pt>
    <dgm:pt modelId="{B85D8734-E6DE-4260-897E-56A0AF66C02E}" type="sibTrans" cxnId="{8D0860CC-DE2E-4B8E-A008-20FA057BCCB4}">
      <dgm:prSet/>
      <dgm:spPr/>
      <dgm:t>
        <a:bodyPr/>
        <a:lstStyle/>
        <a:p>
          <a:endParaRPr lang="ru-RU"/>
        </a:p>
      </dgm:t>
    </dgm:pt>
    <dgm:pt modelId="{AC5B1112-8D29-4EBE-A0DF-0F8C88494084}" type="pres">
      <dgm:prSet presAssocID="{B29CCD83-7B8D-43DA-8635-574A8FEAB707}" presName="Name0" presStyleCnt="0">
        <dgm:presLayoutVars>
          <dgm:dir/>
          <dgm:resizeHandles val="exact"/>
        </dgm:presLayoutVars>
      </dgm:prSet>
      <dgm:spPr/>
    </dgm:pt>
    <dgm:pt modelId="{EDD1C72A-8A62-469F-9EFD-35707137986F}" type="pres">
      <dgm:prSet presAssocID="{5E1186EA-DEB9-49DE-956B-1F50FF26098D}" presName="node" presStyleLbl="node1" presStyleIdx="0" presStyleCnt="3" custLinFactNeighborX="-4929" custLinFactNeighborY="-1496">
        <dgm:presLayoutVars>
          <dgm:bulletEnabled val="1"/>
        </dgm:presLayoutVars>
      </dgm:prSet>
      <dgm:spPr/>
      <dgm:t>
        <a:bodyPr/>
        <a:lstStyle/>
        <a:p>
          <a:endParaRPr lang="ru-RU"/>
        </a:p>
      </dgm:t>
    </dgm:pt>
    <dgm:pt modelId="{4E3F812C-6E19-45C8-B58B-8A764820832D}" type="pres">
      <dgm:prSet presAssocID="{F6805C9C-85D8-432C-A320-EEBACEAE52A7}" presName="sibTrans" presStyleLbl="sibTrans2D1" presStyleIdx="0" presStyleCnt="2"/>
      <dgm:spPr/>
      <dgm:t>
        <a:bodyPr/>
        <a:lstStyle/>
        <a:p>
          <a:endParaRPr lang="ru-RU"/>
        </a:p>
      </dgm:t>
    </dgm:pt>
    <dgm:pt modelId="{8C86E7E8-29C0-492F-A142-57833F02E35A}" type="pres">
      <dgm:prSet presAssocID="{F6805C9C-85D8-432C-A320-EEBACEAE52A7}" presName="connectorText" presStyleLbl="sibTrans2D1" presStyleIdx="0" presStyleCnt="2"/>
      <dgm:spPr/>
      <dgm:t>
        <a:bodyPr/>
        <a:lstStyle/>
        <a:p>
          <a:endParaRPr lang="ru-RU"/>
        </a:p>
      </dgm:t>
    </dgm:pt>
    <dgm:pt modelId="{34DD2617-2764-429B-92DA-DDC0D62FD8B6}" type="pres">
      <dgm:prSet presAssocID="{91758A7B-3A3C-4340-8F42-E4381C77B80C}" presName="node" presStyleLbl="node1" presStyleIdx="1" presStyleCnt="3">
        <dgm:presLayoutVars>
          <dgm:bulletEnabled val="1"/>
        </dgm:presLayoutVars>
      </dgm:prSet>
      <dgm:spPr/>
      <dgm:t>
        <a:bodyPr/>
        <a:lstStyle/>
        <a:p>
          <a:endParaRPr lang="ru-RU"/>
        </a:p>
      </dgm:t>
    </dgm:pt>
    <dgm:pt modelId="{60D76581-B291-43F0-BDF2-056435CA0430}" type="pres">
      <dgm:prSet presAssocID="{E00AB5BB-91DC-4711-9F4D-15F53118536E}" presName="sibTrans" presStyleLbl="sibTrans2D1" presStyleIdx="1" presStyleCnt="2"/>
      <dgm:spPr/>
      <dgm:t>
        <a:bodyPr/>
        <a:lstStyle/>
        <a:p>
          <a:endParaRPr lang="ru-RU"/>
        </a:p>
      </dgm:t>
    </dgm:pt>
    <dgm:pt modelId="{CE784E7D-5951-4EE7-8149-0A1108AB17B4}" type="pres">
      <dgm:prSet presAssocID="{E00AB5BB-91DC-4711-9F4D-15F53118536E}" presName="connectorText" presStyleLbl="sibTrans2D1" presStyleIdx="1" presStyleCnt="2"/>
      <dgm:spPr/>
      <dgm:t>
        <a:bodyPr/>
        <a:lstStyle/>
        <a:p>
          <a:endParaRPr lang="ru-RU"/>
        </a:p>
      </dgm:t>
    </dgm:pt>
    <dgm:pt modelId="{9FDA4BCE-FEAD-4499-A780-7AE9D1E73CDE}" type="pres">
      <dgm:prSet presAssocID="{70BBBC81-D008-4767-A15E-7FAC507AF1E6}" presName="node" presStyleLbl="node1" presStyleIdx="2" presStyleCnt="3">
        <dgm:presLayoutVars>
          <dgm:bulletEnabled val="1"/>
        </dgm:presLayoutVars>
      </dgm:prSet>
      <dgm:spPr/>
      <dgm:t>
        <a:bodyPr/>
        <a:lstStyle/>
        <a:p>
          <a:endParaRPr lang="ru-RU"/>
        </a:p>
      </dgm:t>
    </dgm:pt>
  </dgm:ptLst>
  <dgm:cxnLst>
    <dgm:cxn modelId="{7FFD1A36-459B-4C40-A210-689630CBED15}" srcId="{B29CCD83-7B8D-43DA-8635-574A8FEAB707}" destId="{91758A7B-3A3C-4340-8F42-E4381C77B80C}" srcOrd="1" destOrd="0" parTransId="{70B8C158-D64D-471D-87A3-86BD747A9536}" sibTransId="{E00AB5BB-91DC-4711-9F4D-15F53118536E}"/>
    <dgm:cxn modelId="{6F24C3DA-B540-43FE-8C2B-D47D4BAED45A}" srcId="{B29CCD83-7B8D-43DA-8635-574A8FEAB707}" destId="{5E1186EA-DEB9-49DE-956B-1F50FF26098D}" srcOrd="0" destOrd="0" parTransId="{0A616270-5B3D-44CF-A619-2F3F307A42E2}" sibTransId="{F6805C9C-85D8-432C-A320-EEBACEAE52A7}"/>
    <dgm:cxn modelId="{6F881D16-F5A7-43F4-B63C-07304BA53A79}" type="presOf" srcId="{70BBBC81-D008-4767-A15E-7FAC507AF1E6}" destId="{9FDA4BCE-FEAD-4499-A780-7AE9D1E73CDE}" srcOrd="0" destOrd="0" presId="urn:microsoft.com/office/officeart/2005/8/layout/process1"/>
    <dgm:cxn modelId="{8D0860CC-DE2E-4B8E-A008-20FA057BCCB4}" srcId="{B29CCD83-7B8D-43DA-8635-574A8FEAB707}" destId="{70BBBC81-D008-4767-A15E-7FAC507AF1E6}" srcOrd="2" destOrd="0" parTransId="{4813FAB2-769E-4193-B20B-F972F5EBBA54}" sibTransId="{B85D8734-E6DE-4260-897E-56A0AF66C02E}"/>
    <dgm:cxn modelId="{6CB55D60-010C-43CB-9CFA-E4C669A9C273}" type="presOf" srcId="{E00AB5BB-91DC-4711-9F4D-15F53118536E}" destId="{60D76581-B291-43F0-BDF2-056435CA0430}" srcOrd="0" destOrd="0" presId="urn:microsoft.com/office/officeart/2005/8/layout/process1"/>
    <dgm:cxn modelId="{E740CD13-21F3-439E-8DC4-79FA2B772265}" type="presOf" srcId="{F6805C9C-85D8-432C-A320-EEBACEAE52A7}" destId="{8C86E7E8-29C0-492F-A142-57833F02E35A}" srcOrd="1" destOrd="0" presId="urn:microsoft.com/office/officeart/2005/8/layout/process1"/>
    <dgm:cxn modelId="{F78C33C1-E5CC-48C4-B0A6-BC6772BB98A7}" type="presOf" srcId="{F6805C9C-85D8-432C-A320-EEBACEAE52A7}" destId="{4E3F812C-6E19-45C8-B58B-8A764820832D}" srcOrd="0" destOrd="0" presId="urn:microsoft.com/office/officeart/2005/8/layout/process1"/>
    <dgm:cxn modelId="{DEDDC74B-4296-408C-89BA-AD5C65272212}" type="presOf" srcId="{B29CCD83-7B8D-43DA-8635-574A8FEAB707}" destId="{AC5B1112-8D29-4EBE-A0DF-0F8C88494084}" srcOrd="0" destOrd="0" presId="urn:microsoft.com/office/officeart/2005/8/layout/process1"/>
    <dgm:cxn modelId="{8600DF74-F203-4B3F-A392-5EDABB02D219}" type="presOf" srcId="{5E1186EA-DEB9-49DE-956B-1F50FF26098D}" destId="{EDD1C72A-8A62-469F-9EFD-35707137986F}" srcOrd="0" destOrd="0" presId="urn:microsoft.com/office/officeart/2005/8/layout/process1"/>
    <dgm:cxn modelId="{EDEF16D3-AF03-4228-BAF7-347B8DF42306}" type="presOf" srcId="{91758A7B-3A3C-4340-8F42-E4381C77B80C}" destId="{34DD2617-2764-429B-92DA-DDC0D62FD8B6}" srcOrd="0" destOrd="0" presId="urn:microsoft.com/office/officeart/2005/8/layout/process1"/>
    <dgm:cxn modelId="{93591905-1D51-45F0-B9DA-E9D34C7D1B6F}" type="presOf" srcId="{E00AB5BB-91DC-4711-9F4D-15F53118536E}" destId="{CE784E7D-5951-4EE7-8149-0A1108AB17B4}" srcOrd="1" destOrd="0" presId="urn:microsoft.com/office/officeart/2005/8/layout/process1"/>
    <dgm:cxn modelId="{7A9D87CB-376A-4351-9ACD-D2BFD0321302}" type="presParOf" srcId="{AC5B1112-8D29-4EBE-A0DF-0F8C88494084}" destId="{EDD1C72A-8A62-469F-9EFD-35707137986F}" srcOrd="0" destOrd="0" presId="urn:microsoft.com/office/officeart/2005/8/layout/process1"/>
    <dgm:cxn modelId="{3D2F8E58-7428-4537-B3E2-376890729CED}" type="presParOf" srcId="{AC5B1112-8D29-4EBE-A0DF-0F8C88494084}" destId="{4E3F812C-6E19-45C8-B58B-8A764820832D}" srcOrd="1" destOrd="0" presId="urn:microsoft.com/office/officeart/2005/8/layout/process1"/>
    <dgm:cxn modelId="{559A769E-6CBD-4D8D-BC4D-F3E87CA2A6FF}" type="presParOf" srcId="{4E3F812C-6E19-45C8-B58B-8A764820832D}" destId="{8C86E7E8-29C0-492F-A142-57833F02E35A}" srcOrd="0" destOrd="0" presId="urn:microsoft.com/office/officeart/2005/8/layout/process1"/>
    <dgm:cxn modelId="{8ACEF1F1-67B4-4FC6-9D17-81B67A85E7EA}" type="presParOf" srcId="{AC5B1112-8D29-4EBE-A0DF-0F8C88494084}" destId="{34DD2617-2764-429B-92DA-DDC0D62FD8B6}" srcOrd="2" destOrd="0" presId="urn:microsoft.com/office/officeart/2005/8/layout/process1"/>
    <dgm:cxn modelId="{410691B0-5CF5-499F-BEAF-9136388AF50C}" type="presParOf" srcId="{AC5B1112-8D29-4EBE-A0DF-0F8C88494084}" destId="{60D76581-B291-43F0-BDF2-056435CA0430}" srcOrd="3" destOrd="0" presId="urn:microsoft.com/office/officeart/2005/8/layout/process1"/>
    <dgm:cxn modelId="{86D7C7CA-6663-44C5-91F0-3E9707216F74}" type="presParOf" srcId="{60D76581-B291-43F0-BDF2-056435CA0430}" destId="{CE784E7D-5951-4EE7-8149-0A1108AB17B4}" srcOrd="0" destOrd="0" presId="urn:microsoft.com/office/officeart/2005/8/layout/process1"/>
    <dgm:cxn modelId="{49F3EA84-F5A6-41B9-9E95-FED14BECB6FE}" type="presParOf" srcId="{AC5B1112-8D29-4EBE-A0DF-0F8C88494084}" destId="{9FDA4BCE-FEAD-4499-A780-7AE9D1E73C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55D022-A8FA-494C-9170-65E11FB34585}" type="doc">
      <dgm:prSet loTypeId="urn:microsoft.com/office/officeart/2005/8/layout/process1" loCatId="process" qsTypeId="urn:microsoft.com/office/officeart/2005/8/quickstyle/simple1" qsCatId="simple" csTypeId="urn:microsoft.com/office/officeart/2005/8/colors/accent1_2" csCatId="accent1" phldr="1"/>
      <dgm:spPr/>
    </dgm:pt>
    <dgm:pt modelId="{6E6781B6-5687-454F-A28A-10C780F97CBD}">
      <dgm:prSet phldrT="[Текст]"/>
      <dgm:spPr/>
      <dgm:t>
        <a:bodyPr/>
        <a:lstStyle/>
        <a:p>
          <a:r>
            <a:rPr lang="kk-KZ" i="1" dirty="0" smtClean="0"/>
            <a:t>БАСТАУ →</a:t>
          </a:r>
          <a:endParaRPr lang="ru-RU" dirty="0"/>
        </a:p>
      </dgm:t>
    </dgm:pt>
    <dgm:pt modelId="{03CC16CE-8279-40D4-8F05-5CB813143337}" type="parTrans" cxnId="{A230EF41-EAC5-4FE2-ADEC-22EAC16987F0}">
      <dgm:prSet/>
      <dgm:spPr/>
      <dgm:t>
        <a:bodyPr/>
        <a:lstStyle/>
        <a:p>
          <a:endParaRPr lang="ru-RU"/>
        </a:p>
      </dgm:t>
    </dgm:pt>
    <dgm:pt modelId="{91D53138-D72C-438B-952C-442A0872A39D}" type="sibTrans" cxnId="{A230EF41-EAC5-4FE2-ADEC-22EAC16987F0}">
      <dgm:prSet/>
      <dgm:spPr>
        <a:solidFill>
          <a:schemeClr val="tx1"/>
        </a:solidFill>
      </dgm:spPr>
      <dgm:t>
        <a:bodyPr/>
        <a:lstStyle/>
        <a:p>
          <a:endParaRPr lang="ru-RU"/>
        </a:p>
      </dgm:t>
    </dgm:pt>
    <dgm:pt modelId="{3E976D23-4857-4BA7-A5B9-3E8409998A9E}">
      <dgm:prSet phldrT="[Текст]"/>
      <dgm:spPr/>
      <dgm:t>
        <a:bodyPr/>
        <a:lstStyle/>
        <a:p>
          <a:r>
            <a:rPr lang="kk-KZ" i="1" dirty="0" smtClean="0"/>
            <a:t>БАҒДАРЛАМА </a:t>
          </a:r>
          <a:endParaRPr lang="ru-RU" dirty="0"/>
        </a:p>
      </dgm:t>
    </dgm:pt>
    <dgm:pt modelId="{5F835ADA-6DC5-4B58-9E74-10AF6A7DCF6E}" type="parTrans" cxnId="{4A56F040-8346-4E88-9A39-9306DDA9CD0C}">
      <dgm:prSet/>
      <dgm:spPr/>
      <dgm:t>
        <a:bodyPr/>
        <a:lstStyle/>
        <a:p>
          <a:endParaRPr lang="ru-RU"/>
        </a:p>
      </dgm:t>
    </dgm:pt>
    <dgm:pt modelId="{111EFBA0-9631-4FD7-B8AF-A89333F92239}" type="sibTrans" cxnId="{4A56F040-8346-4E88-9A39-9306DDA9CD0C}">
      <dgm:prSet/>
      <dgm:spPr>
        <a:solidFill>
          <a:schemeClr val="tx1"/>
        </a:solidFill>
      </dgm:spPr>
      <dgm:t>
        <a:bodyPr/>
        <a:lstStyle/>
        <a:p>
          <a:endParaRPr lang="ru-RU"/>
        </a:p>
      </dgm:t>
    </dgm:pt>
    <dgm:pt modelId="{5FC9861A-1678-41B9-BB91-80ADF583FC00}">
      <dgm:prSet phldrT="[Текст]"/>
      <dgm:spPr/>
      <dgm:t>
        <a:bodyPr/>
        <a:lstStyle/>
        <a:p>
          <a:r>
            <a:rPr lang="en-US" dirty="0" smtClean="0"/>
            <a:t>Microsoft Office – </a:t>
          </a:r>
          <a:endParaRPr lang="ru-RU" dirty="0"/>
        </a:p>
      </dgm:t>
    </dgm:pt>
    <dgm:pt modelId="{F4460B3D-C977-4895-AAEE-5DBFFFF7BA75}" type="parTrans" cxnId="{1390C1C4-E97A-4165-A18D-E82C3F7E1799}">
      <dgm:prSet/>
      <dgm:spPr/>
      <dgm:t>
        <a:bodyPr/>
        <a:lstStyle/>
        <a:p>
          <a:endParaRPr lang="ru-RU"/>
        </a:p>
      </dgm:t>
    </dgm:pt>
    <dgm:pt modelId="{FB172311-E27B-4CCD-A49F-61535A430A97}" type="sibTrans" cxnId="{1390C1C4-E97A-4165-A18D-E82C3F7E1799}">
      <dgm:prSet/>
      <dgm:spPr>
        <a:solidFill>
          <a:schemeClr val="tx1"/>
        </a:solidFill>
      </dgm:spPr>
      <dgm:t>
        <a:bodyPr/>
        <a:lstStyle/>
        <a:p>
          <a:endParaRPr lang="ru-RU"/>
        </a:p>
      </dgm:t>
    </dgm:pt>
    <dgm:pt modelId="{A23AED95-2D23-42A5-B00C-C930C20DF55A}">
      <dgm:prSet phldrT="[Текст]"/>
      <dgm:spPr/>
      <dgm:t>
        <a:bodyPr/>
        <a:lstStyle/>
        <a:p>
          <a:r>
            <a:rPr lang="en-US" dirty="0" smtClean="0"/>
            <a:t>Microsoft Office Access </a:t>
          </a:r>
          <a:endParaRPr lang="ru-RU" dirty="0"/>
        </a:p>
      </dgm:t>
    </dgm:pt>
    <dgm:pt modelId="{58FF419D-644F-40E7-8ED4-353283984675}" type="parTrans" cxnId="{DC462777-7182-4E19-9667-E44D543D69D6}">
      <dgm:prSet/>
      <dgm:spPr/>
      <dgm:t>
        <a:bodyPr/>
        <a:lstStyle/>
        <a:p>
          <a:endParaRPr lang="ru-RU"/>
        </a:p>
      </dgm:t>
    </dgm:pt>
    <dgm:pt modelId="{8702A35D-0DCA-441C-B246-C8533936AF63}" type="sibTrans" cxnId="{DC462777-7182-4E19-9667-E44D543D69D6}">
      <dgm:prSet/>
      <dgm:spPr/>
      <dgm:t>
        <a:bodyPr/>
        <a:lstStyle/>
        <a:p>
          <a:endParaRPr lang="ru-RU"/>
        </a:p>
      </dgm:t>
    </dgm:pt>
    <dgm:pt modelId="{6690D27C-EB23-4C15-93DD-A32252690A6A}" type="pres">
      <dgm:prSet presAssocID="{7B55D022-A8FA-494C-9170-65E11FB34585}" presName="Name0" presStyleCnt="0">
        <dgm:presLayoutVars>
          <dgm:dir/>
          <dgm:resizeHandles val="exact"/>
        </dgm:presLayoutVars>
      </dgm:prSet>
      <dgm:spPr/>
    </dgm:pt>
    <dgm:pt modelId="{E18F7693-E7D5-4F37-BB9D-D976E763B69C}" type="pres">
      <dgm:prSet presAssocID="{6E6781B6-5687-454F-A28A-10C780F97CBD}" presName="node" presStyleLbl="node1" presStyleIdx="0" presStyleCnt="4">
        <dgm:presLayoutVars>
          <dgm:bulletEnabled val="1"/>
        </dgm:presLayoutVars>
      </dgm:prSet>
      <dgm:spPr/>
      <dgm:t>
        <a:bodyPr/>
        <a:lstStyle/>
        <a:p>
          <a:endParaRPr lang="ru-RU"/>
        </a:p>
      </dgm:t>
    </dgm:pt>
    <dgm:pt modelId="{78150A4D-0BB6-408B-A04F-F11FE2FB6CA4}" type="pres">
      <dgm:prSet presAssocID="{91D53138-D72C-438B-952C-442A0872A39D}" presName="sibTrans" presStyleLbl="sibTrans2D1" presStyleIdx="0" presStyleCnt="3"/>
      <dgm:spPr/>
      <dgm:t>
        <a:bodyPr/>
        <a:lstStyle/>
        <a:p>
          <a:endParaRPr lang="ru-RU"/>
        </a:p>
      </dgm:t>
    </dgm:pt>
    <dgm:pt modelId="{99DF5C56-5D08-4746-9346-72CC818C166E}" type="pres">
      <dgm:prSet presAssocID="{91D53138-D72C-438B-952C-442A0872A39D}" presName="connectorText" presStyleLbl="sibTrans2D1" presStyleIdx="0" presStyleCnt="3"/>
      <dgm:spPr/>
      <dgm:t>
        <a:bodyPr/>
        <a:lstStyle/>
        <a:p>
          <a:endParaRPr lang="ru-RU"/>
        </a:p>
      </dgm:t>
    </dgm:pt>
    <dgm:pt modelId="{A2EAD19A-B759-4050-A769-F665895D57C8}" type="pres">
      <dgm:prSet presAssocID="{3E976D23-4857-4BA7-A5B9-3E8409998A9E}" presName="node" presStyleLbl="node1" presStyleIdx="1" presStyleCnt="4">
        <dgm:presLayoutVars>
          <dgm:bulletEnabled val="1"/>
        </dgm:presLayoutVars>
      </dgm:prSet>
      <dgm:spPr/>
      <dgm:t>
        <a:bodyPr/>
        <a:lstStyle/>
        <a:p>
          <a:endParaRPr lang="ru-RU"/>
        </a:p>
      </dgm:t>
    </dgm:pt>
    <dgm:pt modelId="{3F65681D-F8FD-4312-8376-103BD3455219}" type="pres">
      <dgm:prSet presAssocID="{111EFBA0-9631-4FD7-B8AF-A89333F92239}" presName="sibTrans" presStyleLbl="sibTrans2D1" presStyleIdx="1" presStyleCnt="3"/>
      <dgm:spPr/>
      <dgm:t>
        <a:bodyPr/>
        <a:lstStyle/>
        <a:p>
          <a:endParaRPr lang="ru-RU"/>
        </a:p>
      </dgm:t>
    </dgm:pt>
    <dgm:pt modelId="{FF2F12AA-BE94-4E35-9DD9-C696DC1A0D4D}" type="pres">
      <dgm:prSet presAssocID="{111EFBA0-9631-4FD7-B8AF-A89333F92239}" presName="connectorText" presStyleLbl="sibTrans2D1" presStyleIdx="1" presStyleCnt="3"/>
      <dgm:spPr/>
      <dgm:t>
        <a:bodyPr/>
        <a:lstStyle/>
        <a:p>
          <a:endParaRPr lang="ru-RU"/>
        </a:p>
      </dgm:t>
    </dgm:pt>
    <dgm:pt modelId="{0911D720-3B92-4ACE-BB22-9F2624E271AD}" type="pres">
      <dgm:prSet presAssocID="{5FC9861A-1678-41B9-BB91-80ADF583FC00}" presName="node" presStyleLbl="node1" presStyleIdx="2" presStyleCnt="4">
        <dgm:presLayoutVars>
          <dgm:bulletEnabled val="1"/>
        </dgm:presLayoutVars>
      </dgm:prSet>
      <dgm:spPr/>
      <dgm:t>
        <a:bodyPr/>
        <a:lstStyle/>
        <a:p>
          <a:endParaRPr lang="ru-RU"/>
        </a:p>
      </dgm:t>
    </dgm:pt>
    <dgm:pt modelId="{49A25CF0-E3DD-4725-8169-94BAE2F3A4C7}" type="pres">
      <dgm:prSet presAssocID="{FB172311-E27B-4CCD-A49F-61535A430A97}" presName="sibTrans" presStyleLbl="sibTrans2D1" presStyleIdx="2" presStyleCnt="3"/>
      <dgm:spPr/>
      <dgm:t>
        <a:bodyPr/>
        <a:lstStyle/>
        <a:p>
          <a:endParaRPr lang="ru-RU"/>
        </a:p>
      </dgm:t>
    </dgm:pt>
    <dgm:pt modelId="{7BB6F979-1F76-4E08-8222-EBB019FEA246}" type="pres">
      <dgm:prSet presAssocID="{FB172311-E27B-4CCD-A49F-61535A430A97}" presName="connectorText" presStyleLbl="sibTrans2D1" presStyleIdx="2" presStyleCnt="3"/>
      <dgm:spPr/>
      <dgm:t>
        <a:bodyPr/>
        <a:lstStyle/>
        <a:p>
          <a:endParaRPr lang="ru-RU"/>
        </a:p>
      </dgm:t>
    </dgm:pt>
    <dgm:pt modelId="{C804D00F-649D-4684-AD7C-DFACF787C49B}" type="pres">
      <dgm:prSet presAssocID="{A23AED95-2D23-42A5-B00C-C930C20DF55A}" presName="node" presStyleLbl="node1" presStyleIdx="3" presStyleCnt="4">
        <dgm:presLayoutVars>
          <dgm:bulletEnabled val="1"/>
        </dgm:presLayoutVars>
      </dgm:prSet>
      <dgm:spPr/>
      <dgm:t>
        <a:bodyPr/>
        <a:lstStyle/>
        <a:p>
          <a:endParaRPr lang="ru-RU"/>
        </a:p>
      </dgm:t>
    </dgm:pt>
  </dgm:ptLst>
  <dgm:cxnLst>
    <dgm:cxn modelId="{4A56F040-8346-4E88-9A39-9306DDA9CD0C}" srcId="{7B55D022-A8FA-494C-9170-65E11FB34585}" destId="{3E976D23-4857-4BA7-A5B9-3E8409998A9E}" srcOrd="1" destOrd="0" parTransId="{5F835ADA-6DC5-4B58-9E74-10AF6A7DCF6E}" sibTransId="{111EFBA0-9631-4FD7-B8AF-A89333F92239}"/>
    <dgm:cxn modelId="{0C4FD527-89E5-4880-B406-41A9BD4A01A0}" type="presOf" srcId="{5FC9861A-1678-41B9-BB91-80ADF583FC00}" destId="{0911D720-3B92-4ACE-BB22-9F2624E271AD}" srcOrd="0" destOrd="0" presId="urn:microsoft.com/office/officeart/2005/8/layout/process1"/>
    <dgm:cxn modelId="{4BF0B2B3-F3EB-41B2-9078-ECCC45082F4B}" type="presOf" srcId="{111EFBA0-9631-4FD7-B8AF-A89333F92239}" destId="{3F65681D-F8FD-4312-8376-103BD3455219}" srcOrd="0" destOrd="0" presId="urn:microsoft.com/office/officeart/2005/8/layout/process1"/>
    <dgm:cxn modelId="{A230EF41-EAC5-4FE2-ADEC-22EAC16987F0}" srcId="{7B55D022-A8FA-494C-9170-65E11FB34585}" destId="{6E6781B6-5687-454F-A28A-10C780F97CBD}" srcOrd="0" destOrd="0" parTransId="{03CC16CE-8279-40D4-8F05-5CB813143337}" sibTransId="{91D53138-D72C-438B-952C-442A0872A39D}"/>
    <dgm:cxn modelId="{8894A2E2-8292-4A56-9655-BFDE4F6DC4FC}" type="presOf" srcId="{6E6781B6-5687-454F-A28A-10C780F97CBD}" destId="{E18F7693-E7D5-4F37-BB9D-D976E763B69C}" srcOrd="0" destOrd="0" presId="urn:microsoft.com/office/officeart/2005/8/layout/process1"/>
    <dgm:cxn modelId="{1A5A4CE4-0435-401A-88CA-8364B7CCEA45}" type="presOf" srcId="{3E976D23-4857-4BA7-A5B9-3E8409998A9E}" destId="{A2EAD19A-B759-4050-A769-F665895D57C8}" srcOrd="0" destOrd="0" presId="urn:microsoft.com/office/officeart/2005/8/layout/process1"/>
    <dgm:cxn modelId="{5562C31A-7C6A-428F-BC89-E2B8A7713D6A}" type="presOf" srcId="{111EFBA0-9631-4FD7-B8AF-A89333F92239}" destId="{FF2F12AA-BE94-4E35-9DD9-C696DC1A0D4D}" srcOrd="1" destOrd="0" presId="urn:microsoft.com/office/officeart/2005/8/layout/process1"/>
    <dgm:cxn modelId="{37BF3931-5EE6-44E6-ADC4-8EEA64960D85}" type="presOf" srcId="{FB172311-E27B-4CCD-A49F-61535A430A97}" destId="{49A25CF0-E3DD-4725-8169-94BAE2F3A4C7}" srcOrd="0" destOrd="0" presId="urn:microsoft.com/office/officeart/2005/8/layout/process1"/>
    <dgm:cxn modelId="{DC462777-7182-4E19-9667-E44D543D69D6}" srcId="{7B55D022-A8FA-494C-9170-65E11FB34585}" destId="{A23AED95-2D23-42A5-B00C-C930C20DF55A}" srcOrd="3" destOrd="0" parTransId="{58FF419D-644F-40E7-8ED4-353283984675}" sibTransId="{8702A35D-0DCA-441C-B246-C8533936AF63}"/>
    <dgm:cxn modelId="{ACFBCE56-127D-4FC9-8E40-280AD4BBF464}" type="presOf" srcId="{91D53138-D72C-438B-952C-442A0872A39D}" destId="{78150A4D-0BB6-408B-A04F-F11FE2FB6CA4}" srcOrd="0" destOrd="0" presId="urn:microsoft.com/office/officeart/2005/8/layout/process1"/>
    <dgm:cxn modelId="{0C1332BC-472D-4E91-910A-B0E8448A672F}" type="presOf" srcId="{7B55D022-A8FA-494C-9170-65E11FB34585}" destId="{6690D27C-EB23-4C15-93DD-A32252690A6A}" srcOrd="0" destOrd="0" presId="urn:microsoft.com/office/officeart/2005/8/layout/process1"/>
    <dgm:cxn modelId="{FC4B453E-43A9-440D-AADD-80BAC28E76EF}" type="presOf" srcId="{A23AED95-2D23-42A5-B00C-C930C20DF55A}" destId="{C804D00F-649D-4684-AD7C-DFACF787C49B}" srcOrd="0" destOrd="0" presId="urn:microsoft.com/office/officeart/2005/8/layout/process1"/>
    <dgm:cxn modelId="{1390C1C4-E97A-4165-A18D-E82C3F7E1799}" srcId="{7B55D022-A8FA-494C-9170-65E11FB34585}" destId="{5FC9861A-1678-41B9-BB91-80ADF583FC00}" srcOrd="2" destOrd="0" parTransId="{F4460B3D-C977-4895-AAEE-5DBFFFF7BA75}" sibTransId="{FB172311-E27B-4CCD-A49F-61535A430A97}"/>
    <dgm:cxn modelId="{522DBE40-A106-4EBD-B0E4-A8D5C74244A1}" type="presOf" srcId="{FB172311-E27B-4CCD-A49F-61535A430A97}" destId="{7BB6F979-1F76-4E08-8222-EBB019FEA246}" srcOrd="1" destOrd="0" presId="urn:microsoft.com/office/officeart/2005/8/layout/process1"/>
    <dgm:cxn modelId="{A321B749-69A3-482B-B039-CE300F59502F}" type="presOf" srcId="{91D53138-D72C-438B-952C-442A0872A39D}" destId="{99DF5C56-5D08-4746-9346-72CC818C166E}" srcOrd="1" destOrd="0" presId="urn:microsoft.com/office/officeart/2005/8/layout/process1"/>
    <dgm:cxn modelId="{6F691F19-A36E-48E0-8C5E-64A4961ED06C}" type="presParOf" srcId="{6690D27C-EB23-4C15-93DD-A32252690A6A}" destId="{E18F7693-E7D5-4F37-BB9D-D976E763B69C}" srcOrd="0" destOrd="0" presId="urn:microsoft.com/office/officeart/2005/8/layout/process1"/>
    <dgm:cxn modelId="{E60C9EC2-22DC-440C-BE1C-106AF6689100}" type="presParOf" srcId="{6690D27C-EB23-4C15-93DD-A32252690A6A}" destId="{78150A4D-0BB6-408B-A04F-F11FE2FB6CA4}" srcOrd="1" destOrd="0" presId="urn:microsoft.com/office/officeart/2005/8/layout/process1"/>
    <dgm:cxn modelId="{3AFB99CB-9EBA-4CBE-B5B7-7ACDDE5AD7DD}" type="presParOf" srcId="{78150A4D-0BB6-408B-A04F-F11FE2FB6CA4}" destId="{99DF5C56-5D08-4746-9346-72CC818C166E}" srcOrd="0" destOrd="0" presId="urn:microsoft.com/office/officeart/2005/8/layout/process1"/>
    <dgm:cxn modelId="{7F4E241F-AE4D-4FC1-BD84-4BE2D1A64BFC}" type="presParOf" srcId="{6690D27C-EB23-4C15-93DD-A32252690A6A}" destId="{A2EAD19A-B759-4050-A769-F665895D57C8}" srcOrd="2" destOrd="0" presId="urn:microsoft.com/office/officeart/2005/8/layout/process1"/>
    <dgm:cxn modelId="{229C643C-1928-42B0-9ECF-27FCFA0D6DE8}" type="presParOf" srcId="{6690D27C-EB23-4C15-93DD-A32252690A6A}" destId="{3F65681D-F8FD-4312-8376-103BD3455219}" srcOrd="3" destOrd="0" presId="urn:microsoft.com/office/officeart/2005/8/layout/process1"/>
    <dgm:cxn modelId="{62DBB860-75AF-4887-8972-D96B0F2103BB}" type="presParOf" srcId="{3F65681D-F8FD-4312-8376-103BD3455219}" destId="{FF2F12AA-BE94-4E35-9DD9-C696DC1A0D4D}" srcOrd="0" destOrd="0" presId="urn:microsoft.com/office/officeart/2005/8/layout/process1"/>
    <dgm:cxn modelId="{E04A026B-2EBD-452F-8A6F-EBDBE44384B3}" type="presParOf" srcId="{6690D27C-EB23-4C15-93DD-A32252690A6A}" destId="{0911D720-3B92-4ACE-BB22-9F2624E271AD}" srcOrd="4" destOrd="0" presId="urn:microsoft.com/office/officeart/2005/8/layout/process1"/>
    <dgm:cxn modelId="{4F4FC708-70C4-4A31-B2D0-D7B88E70C234}" type="presParOf" srcId="{6690D27C-EB23-4C15-93DD-A32252690A6A}" destId="{49A25CF0-E3DD-4725-8169-94BAE2F3A4C7}" srcOrd="5" destOrd="0" presId="urn:microsoft.com/office/officeart/2005/8/layout/process1"/>
    <dgm:cxn modelId="{5A686B03-216E-47AF-B43A-C9F830D9F371}" type="presParOf" srcId="{49A25CF0-E3DD-4725-8169-94BAE2F3A4C7}" destId="{7BB6F979-1F76-4E08-8222-EBB019FEA246}" srcOrd="0" destOrd="0" presId="urn:microsoft.com/office/officeart/2005/8/layout/process1"/>
    <dgm:cxn modelId="{AC0E98FD-8540-4F32-B8BC-5A3D33814448}" type="presParOf" srcId="{6690D27C-EB23-4C15-93DD-A32252690A6A}" destId="{C804D00F-649D-4684-AD7C-DFACF787C49B}"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3B4906-4CCA-403C-8B29-20F19080BFBD}" type="doc">
      <dgm:prSet loTypeId="urn:microsoft.com/office/officeart/2005/8/layout/process1" loCatId="process" qsTypeId="urn:microsoft.com/office/officeart/2005/8/quickstyle/simple1" qsCatId="simple" csTypeId="urn:microsoft.com/office/officeart/2005/8/colors/accent1_2" csCatId="accent1" phldr="1"/>
      <dgm:spPr/>
    </dgm:pt>
    <dgm:pt modelId="{AA8F0DF2-037E-49BA-9A9B-8CFDF73E3ABE}">
      <dgm:prSet phldrT="[Текст]" custT="1"/>
      <dgm:spPr/>
      <dgm:t>
        <a:bodyPr/>
        <a:lstStyle/>
        <a:p>
          <a:r>
            <a:rPr lang="kk-KZ" sz="1800" dirty="0" smtClean="0">
              <a:latin typeface="Times New Roman" panose="02020603050405020304" pitchFamily="18" charset="0"/>
              <a:cs typeface="Times New Roman" panose="02020603050405020304" pitchFamily="18" charset="0"/>
            </a:rPr>
            <a:t>ЖАНАМА МӘЗІР </a:t>
          </a:r>
          <a:endParaRPr lang="ru-RU" sz="1800" dirty="0">
            <a:latin typeface="Times New Roman" panose="02020603050405020304" pitchFamily="18" charset="0"/>
            <a:cs typeface="Times New Roman" panose="02020603050405020304" pitchFamily="18" charset="0"/>
          </a:endParaRPr>
        </a:p>
      </dgm:t>
    </dgm:pt>
    <dgm:pt modelId="{33AD77AD-7289-446B-87A0-313D9B9DEDB5}" type="parTrans" cxnId="{4FE71CAE-BD36-4BF1-9C7D-8EE47D889510}">
      <dgm:prSet/>
      <dgm:spPr/>
      <dgm:t>
        <a:bodyPr/>
        <a:lstStyle/>
        <a:p>
          <a:endParaRPr lang="ru-RU"/>
        </a:p>
      </dgm:t>
    </dgm:pt>
    <dgm:pt modelId="{A66EEFEA-645F-4F61-8629-72D6DF1B5C8A}" type="sibTrans" cxnId="{4FE71CAE-BD36-4BF1-9C7D-8EE47D889510}">
      <dgm:prSet/>
      <dgm:spPr>
        <a:solidFill>
          <a:schemeClr val="tx1"/>
        </a:solidFill>
      </dgm:spPr>
      <dgm:t>
        <a:bodyPr/>
        <a:lstStyle/>
        <a:p>
          <a:endParaRPr lang="ru-RU"/>
        </a:p>
      </dgm:t>
    </dgm:pt>
    <dgm:pt modelId="{BA3AF4A9-00EC-48F8-955F-F89D5875094D}">
      <dgm:prSet phldrT="[Текст]" custT="1"/>
      <dgm:spPr/>
      <dgm:t>
        <a:bodyPr/>
        <a:lstStyle/>
        <a:p>
          <a:r>
            <a:rPr lang="en-US" sz="1800" dirty="0" smtClean="0">
              <a:latin typeface="Times New Roman" panose="02020603050405020304" pitchFamily="18" charset="0"/>
              <a:cs typeface="Times New Roman" panose="02020603050405020304" pitchFamily="18" charset="0"/>
            </a:rPr>
            <a:t>Microsoft Office Access </a:t>
          </a:r>
          <a:endParaRPr lang="ru-RU" sz="1800" dirty="0">
            <a:latin typeface="Times New Roman" panose="02020603050405020304" pitchFamily="18" charset="0"/>
            <a:cs typeface="Times New Roman" panose="02020603050405020304" pitchFamily="18" charset="0"/>
          </a:endParaRPr>
        </a:p>
      </dgm:t>
    </dgm:pt>
    <dgm:pt modelId="{60470237-E33B-4B54-A733-431951163DDB}" type="parTrans" cxnId="{897480EA-6C94-4E9C-83F6-7D9425857E57}">
      <dgm:prSet/>
      <dgm:spPr/>
      <dgm:t>
        <a:bodyPr/>
        <a:lstStyle/>
        <a:p>
          <a:endParaRPr lang="ru-RU"/>
        </a:p>
      </dgm:t>
    </dgm:pt>
    <dgm:pt modelId="{DF321B06-43E6-44C3-84E5-5761271BEA2F}" type="sibTrans" cxnId="{897480EA-6C94-4E9C-83F6-7D9425857E57}">
      <dgm:prSet/>
      <dgm:spPr/>
      <dgm:t>
        <a:bodyPr/>
        <a:lstStyle/>
        <a:p>
          <a:endParaRPr lang="ru-RU"/>
        </a:p>
      </dgm:t>
    </dgm:pt>
    <dgm:pt modelId="{57898B71-17B7-4927-80B3-7B7D2FF72BAB}">
      <dgm:prSet phldrT="[Текст]" custT="1"/>
      <dgm:spPr/>
      <dgm:t>
        <a:bodyPr/>
        <a:lstStyle/>
        <a:p>
          <a:r>
            <a:rPr lang="kk-KZ" sz="1800" dirty="0" smtClean="0">
              <a:latin typeface="Times New Roman" panose="02020603050405020304" pitchFamily="18" charset="0"/>
              <a:cs typeface="Times New Roman" panose="02020603050405020304" pitchFamily="18" charset="0"/>
            </a:rPr>
            <a:t>ҚҰРУ </a:t>
          </a:r>
          <a:endParaRPr lang="ru-RU" sz="1800" dirty="0">
            <a:latin typeface="Times New Roman" panose="02020603050405020304" pitchFamily="18" charset="0"/>
            <a:cs typeface="Times New Roman" panose="02020603050405020304" pitchFamily="18" charset="0"/>
          </a:endParaRPr>
        </a:p>
      </dgm:t>
    </dgm:pt>
    <dgm:pt modelId="{898B4043-1481-4605-B820-3F625E5900A0}" type="parTrans" cxnId="{F0741E96-0FFF-4CB8-8248-36A0C777E4C4}">
      <dgm:prSet/>
      <dgm:spPr/>
      <dgm:t>
        <a:bodyPr/>
        <a:lstStyle/>
        <a:p>
          <a:endParaRPr lang="ru-RU"/>
        </a:p>
      </dgm:t>
    </dgm:pt>
    <dgm:pt modelId="{B83CAD29-DF19-44DA-8499-28820EBC40BE}" type="sibTrans" cxnId="{F0741E96-0FFF-4CB8-8248-36A0C777E4C4}">
      <dgm:prSet/>
      <dgm:spPr>
        <a:solidFill>
          <a:schemeClr val="tx1"/>
        </a:solidFill>
      </dgm:spPr>
      <dgm:t>
        <a:bodyPr/>
        <a:lstStyle/>
        <a:p>
          <a:endParaRPr lang="ru-RU"/>
        </a:p>
      </dgm:t>
    </dgm:pt>
    <dgm:pt modelId="{BF59704B-2B04-4514-B203-1F95C8975459}" type="pres">
      <dgm:prSet presAssocID="{483B4906-4CCA-403C-8B29-20F19080BFBD}" presName="Name0" presStyleCnt="0">
        <dgm:presLayoutVars>
          <dgm:dir/>
          <dgm:resizeHandles val="exact"/>
        </dgm:presLayoutVars>
      </dgm:prSet>
      <dgm:spPr/>
    </dgm:pt>
    <dgm:pt modelId="{6EB099C8-2F84-42FA-A7C0-068BDB372FF1}" type="pres">
      <dgm:prSet presAssocID="{AA8F0DF2-037E-49BA-9A9B-8CFDF73E3ABE}" presName="node" presStyleLbl="node1" presStyleIdx="0" presStyleCnt="3">
        <dgm:presLayoutVars>
          <dgm:bulletEnabled val="1"/>
        </dgm:presLayoutVars>
      </dgm:prSet>
      <dgm:spPr/>
      <dgm:t>
        <a:bodyPr/>
        <a:lstStyle/>
        <a:p>
          <a:endParaRPr lang="ru-RU"/>
        </a:p>
      </dgm:t>
    </dgm:pt>
    <dgm:pt modelId="{4DF91FB7-A382-45F9-A4B3-DFF5DB860A82}" type="pres">
      <dgm:prSet presAssocID="{A66EEFEA-645F-4F61-8629-72D6DF1B5C8A}" presName="sibTrans" presStyleLbl="sibTrans2D1" presStyleIdx="0" presStyleCnt="2"/>
      <dgm:spPr/>
      <dgm:t>
        <a:bodyPr/>
        <a:lstStyle/>
        <a:p>
          <a:endParaRPr lang="ru-RU"/>
        </a:p>
      </dgm:t>
    </dgm:pt>
    <dgm:pt modelId="{7222A763-154A-4CB0-A20B-2890057CAC65}" type="pres">
      <dgm:prSet presAssocID="{A66EEFEA-645F-4F61-8629-72D6DF1B5C8A}" presName="connectorText" presStyleLbl="sibTrans2D1" presStyleIdx="0" presStyleCnt="2"/>
      <dgm:spPr/>
      <dgm:t>
        <a:bodyPr/>
        <a:lstStyle/>
        <a:p>
          <a:endParaRPr lang="ru-RU"/>
        </a:p>
      </dgm:t>
    </dgm:pt>
    <dgm:pt modelId="{DF30F328-72E6-4093-9C0B-B58CCDFF340B}" type="pres">
      <dgm:prSet presAssocID="{57898B71-17B7-4927-80B3-7B7D2FF72BAB}" presName="node" presStyleLbl="node1" presStyleIdx="1" presStyleCnt="3" custLinFactNeighborX="5299" custLinFactNeighborY="-4589">
        <dgm:presLayoutVars>
          <dgm:bulletEnabled val="1"/>
        </dgm:presLayoutVars>
      </dgm:prSet>
      <dgm:spPr/>
      <dgm:t>
        <a:bodyPr/>
        <a:lstStyle/>
        <a:p>
          <a:endParaRPr lang="ru-RU"/>
        </a:p>
      </dgm:t>
    </dgm:pt>
    <dgm:pt modelId="{29137DA4-DA77-4F16-8128-E4E0CAE3C133}" type="pres">
      <dgm:prSet presAssocID="{B83CAD29-DF19-44DA-8499-28820EBC40BE}" presName="sibTrans" presStyleLbl="sibTrans2D1" presStyleIdx="1" presStyleCnt="2"/>
      <dgm:spPr/>
      <dgm:t>
        <a:bodyPr/>
        <a:lstStyle/>
        <a:p>
          <a:endParaRPr lang="ru-RU"/>
        </a:p>
      </dgm:t>
    </dgm:pt>
    <dgm:pt modelId="{3925FAA5-4F44-4EFB-A06B-09C5B5659A18}" type="pres">
      <dgm:prSet presAssocID="{B83CAD29-DF19-44DA-8499-28820EBC40BE}" presName="connectorText" presStyleLbl="sibTrans2D1" presStyleIdx="1" presStyleCnt="2"/>
      <dgm:spPr/>
      <dgm:t>
        <a:bodyPr/>
        <a:lstStyle/>
        <a:p>
          <a:endParaRPr lang="ru-RU"/>
        </a:p>
      </dgm:t>
    </dgm:pt>
    <dgm:pt modelId="{AC23EC75-9E4A-4461-84EA-64BDEF2765B4}" type="pres">
      <dgm:prSet presAssocID="{BA3AF4A9-00EC-48F8-955F-F89D5875094D}" presName="node" presStyleLbl="node1" presStyleIdx="2" presStyleCnt="3">
        <dgm:presLayoutVars>
          <dgm:bulletEnabled val="1"/>
        </dgm:presLayoutVars>
      </dgm:prSet>
      <dgm:spPr/>
      <dgm:t>
        <a:bodyPr/>
        <a:lstStyle/>
        <a:p>
          <a:endParaRPr lang="ru-RU"/>
        </a:p>
      </dgm:t>
    </dgm:pt>
  </dgm:ptLst>
  <dgm:cxnLst>
    <dgm:cxn modelId="{92E41703-F7C6-442A-A244-A15CFF9780AF}" type="presOf" srcId="{A66EEFEA-645F-4F61-8629-72D6DF1B5C8A}" destId="{4DF91FB7-A382-45F9-A4B3-DFF5DB860A82}" srcOrd="0" destOrd="0" presId="urn:microsoft.com/office/officeart/2005/8/layout/process1"/>
    <dgm:cxn modelId="{5552C0B4-C7BE-44D4-9AB4-D29B0CACEC9A}" type="presOf" srcId="{483B4906-4CCA-403C-8B29-20F19080BFBD}" destId="{BF59704B-2B04-4514-B203-1F95C8975459}" srcOrd="0" destOrd="0" presId="urn:microsoft.com/office/officeart/2005/8/layout/process1"/>
    <dgm:cxn modelId="{C3BE18CF-B8D6-4CDC-B800-E2115B5A5FA2}" type="presOf" srcId="{57898B71-17B7-4927-80B3-7B7D2FF72BAB}" destId="{DF30F328-72E6-4093-9C0B-B58CCDFF340B}" srcOrd="0" destOrd="0" presId="urn:microsoft.com/office/officeart/2005/8/layout/process1"/>
    <dgm:cxn modelId="{F0741E96-0FFF-4CB8-8248-36A0C777E4C4}" srcId="{483B4906-4CCA-403C-8B29-20F19080BFBD}" destId="{57898B71-17B7-4927-80B3-7B7D2FF72BAB}" srcOrd="1" destOrd="0" parTransId="{898B4043-1481-4605-B820-3F625E5900A0}" sibTransId="{B83CAD29-DF19-44DA-8499-28820EBC40BE}"/>
    <dgm:cxn modelId="{7A5E6FC0-AA03-4E63-AA24-8EA39FF0E6A1}" type="presOf" srcId="{AA8F0DF2-037E-49BA-9A9B-8CFDF73E3ABE}" destId="{6EB099C8-2F84-42FA-A7C0-068BDB372FF1}" srcOrd="0" destOrd="0" presId="urn:microsoft.com/office/officeart/2005/8/layout/process1"/>
    <dgm:cxn modelId="{8A4EA112-413D-4F52-A017-9613B4B8C0FB}" type="presOf" srcId="{B83CAD29-DF19-44DA-8499-28820EBC40BE}" destId="{29137DA4-DA77-4F16-8128-E4E0CAE3C133}" srcOrd="0" destOrd="0" presId="urn:microsoft.com/office/officeart/2005/8/layout/process1"/>
    <dgm:cxn modelId="{4FE71CAE-BD36-4BF1-9C7D-8EE47D889510}" srcId="{483B4906-4CCA-403C-8B29-20F19080BFBD}" destId="{AA8F0DF2-037E-49BA-9A9B-8CFDF73E3ABE}" srcOrd="0" destOrd="0" parTransId="{33AD77AD-7289-446B-87A0-313D9B9DEDB5}" sibTransId="{A66EEFEA-645F-4F61-8629-72D6DF1B5C8A}"/>
    <dgm:cxn modelId="{AE9F42E8-267D-44F9-BD3F-A4CF07E157CC}" type="presOf" srcId="{B83CAD29-DF19-44DA-8499-28820EBC40BE}" destId="{3925FAA5-4F44-4EFB-A06B-09C5B5659A18}" srcOrd="1" destOrd="0" presId="urn:microsoft.com/office/officeart/2005/8/layout/process1"/>
    <dgm:cxn modelId="{897480EA-6C94-4E9C-83F6-7D9425857E57}" srcId="{483B4906-4CCA-403C-8B29-20F19080BFBD}" destId="{BA3AF4A9-00EC-48F8-955F-F89D5875094D}" srcOrd="2" destOrd="0" parTransId="{60470237-E33B-4B54-A733-431951163DDB}" sibTransId="{DF321B06-43E6-44C3-84E5-5761271BEA2F}"/>
    <dgm:cxn modelId="{95172EEE-E1A6-4C1C-9D38-155EEA01277E}" type="presOf" srcId="{BA3AF4A9-00EC-48F8-955F-F89D5875094D}" destId="{AC23EC75-9E4A-4461-84EA-64BDEF2765B4}" srcOrd="0" destOrd="0" presId="urn:microsoft.com/office/officeart/2005/8/layout/process1"/>
    <dgm:cxn modelId="{45216B1F-01E2-49EB-B063-B93F4C2B0847}" type="presOf" srcId="{A66EEFEA-645F-4F61-8629-72D6DF1B5C8A}" destId="{7222A763-154A-4CB0-A20B-2890057CAC65}" srcOrd="1" destOrd="0" presId="urn:microsoft.com/office/officeart/2005/8/layout/process1"/>
    <dgm:cxn modelId="{DCC0CD53-1BD7-4F92-869E-2FE0A0EBE794}" type="presParOf" srcId="{BF59704B-2B04-4514-B203-1F95C8975459}" destId="{6EB099C8-2F84-42FA-A7C0-068BDB372FF1}" srcOrd="0" destOrd="0" presId="urn:microsoft.com/office/officeart/2005/8/layout/process1"/>
    <dgm:cxn modelId="{BB69CA82-5C4E-40B5-B3F1-14567D7DF274}" type="presParOf" srcId="{BF59704B-2B04-4514-B203-1F95C8975459}" destId="{4DF91FB7-A382-45F9-A4B3-DFF5DB860A82}" srcOrd="1" destOrd="0" presId="urn:microsoft.com/office/officeart/2005/8/layout/process1"/>
    <dgm:cxn modelId="{5434C2E7-16C3-45F2-B845-082CDF0B3066}" type="presParOf" srcId="{4DF91FB7-A382-45F9-A4B3-DFF5DB860A82}" destId="{7222A763-154A-4CB0-A20B-2890057CAC65}" srcOrd="0" destOrd="0" presId="urn:microsoft.com/office/officeart/2005/8/layout/process1"/>
    <dgm:cxn modelId="{F1AE7C83-1E88-4915-AABE-14076E120B90}" type="presParOf" srcId="{BF59704B-2B04-4514-B203-1F95C8975459}" destId="{DF30F328-72E6-4093-9C0B-B58CCDFF340B}" srcOrd="2" destOrd="0" presId="urn:microsoft.com/office/officeart/2005/8/layout/process1"/>
    <dgm:cxn modelId="{C8B727FC-66AB-4D4E-BF44-81BD93CBA94E}" type="presParOf" srcId="{BF59704B-2B04-4514-B203-1F95C8975459}" destId="{29137DA4-DA77-4F16-8128-E4E0CAE3C133}" srcOrd="3" destOrd="0" presId="urn:microsoft.com/office/officeart/2005/8/layout/process1"/>
    <dgm:cxn modelId="{20782278-2265-4F9D-A2BE-524D4A9680AF}" type="presParOf" srcId="{29137DA4-DA77-4F16-8128-E4E0CAE3C133}" destId="{3925FAA5-4F44-4EFB-A06B-09C5B5659A18}" srcOrd="0" destOrd="0" presId="urn:microsoft.com/office/officeart/2005/8/layout/process1"/>
    <dgm:cxn modelId="{7D80E565-D001-424A-BC9D-9219DEBC62E0}" type="presParOf" srcId="{BF59704B-2B04-4514-B203-1F95C8975459}" destId="{AC23EC75-9E4A-4461-84EA-64BDEF2765B4}"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77BC60-032F-483C-8BA5-EC90276DF50E}" type="doc">
      <dgm:prSet loTypeId="urn:microsoft.com/office/officeart/2005/8/layout/radial6" loCatId="cycle" qsTypeId="urn:microsoft.com/office/officeart/2005/8/quickstyle/3d2" qsCatId="3D" csTypeId="urn:microsoft.com/office/officeart/2005/8/colors/colorful5" csCatId="colorful" phldr="1"/>
      <dgm:spPr/>
      <dgm:t>
        <a:bodyPr/>
        <a:lstStyle/>
        <a:p>
          <a:endParaRPr lang="ru-RU"/>
        </a:p>
      </dgm:t>
    </dgm:pt>
    <dgm:pt modelId="{27A4FE59-B5EC-42D2-95E8-4889FF4FBCA2}">
      <dgm:prSet phldrT="[Текст]"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ru-RU" sz="1600" b="0" dirty="0" smtClean="0">
              <a:solidFill>
                <a:srgbClr val="7030A0"/>
              </a:solidFill>
              <a:latin typeface="Times New Roman" pitchFamily="18" charset="0"/>
              <a:cs typeface="Times New Roman" pitchFamily="18" charset="0"/>
            </a:rPr>
            <a:t> ДЕРЕКТЕР ҚОРЫНЫҢ ОБЬЕКТІЛЕРІ</a:t>
          </a:r>
          <a:r>
            <a:rPr lang="ru-RU" sz="1600" b="0" dirty="0" smtClean="0">
              <a:solidFill>
                <a:schemeClr val="tx1"/>
              </a:solidFill>
              <a:latin typeface="Times New Roman" pitchFamily="18" charset="0"/>
              <a:cs typeface="Times New Roman" pitchFamily="18" charset="0"/>
            </a:rPr>
            <a:t>.</a:t>
          </a:r>
          <a:endParaRPr lang="ru-RU" sz="1600" b="0" dirty="0">
            <a:solidFill>
              <a:schemeClr val="tx1"/>
            </a:solidFill>
            <a:latin typeface="Times New Roman" pitchFamily="18" charset="0"/>
            <a:cs typeface="Times New Roman" pitchFamily="18" charset="0"/>
          </a:endParaRPr>
        </a:p>
      </dgm:t>
    </dgm:pt>
    <dgm:pt modelId="{74434297-C40E-4F83-9298-48AA73D76CA9}" type="parTrans" cxnId="{3EBA9F3E-A89A-455E-A49E-59AAE91EC7B8}">
      <dgm:prSet/>
      <dgm:spPr/>
      <dgm:t>
        <a:bodyPr/>
        <a:lstStyle/>
        <a:p>
          <a:endParaRPr lang="ru-RU"/>
        </a:p>
      </dgm:t>
    </dgm:pt>
    <dgm:pt modelId="{EC08181B-DDB2-44FA-A56A-C689E1C5CAC7}" type="sibTrans" cxnId="{3EBA9F3E-A89A-455E-A49E-59AAE91EC7B8}">
      <dgm:prSet/>
      <dgm:spPr/>
      <dgm:t>
        <a:bodyPr/>
        <a:lstStyle/>
        <a:p>
          <a:endParaRPr lang="ru-RU"/>
        </a:p>
      </dgm:t>
    </dgm:pt>
    <dgm:pt modelId="{4AE67E65-E7EE-4D26-A340-0CAF5CE409CF}" type="asst">
      <dgm:prSet phldrT="[Текст]" custT="1"/>
      <dgm:spPr/>
      <dgm:t>
        <a:bodyPr/>
        <a:lstStyle/>
        <a:p>
          <a:r>
            <a:rPr lang="kk-KZ" sz="1600" b="1" i="1" u="sng" dirty="0" smtClean="0">
              <a:solidFill>
                <a:schemeClr val="tx1"/>
              </a:solidFill>
              <a:latin typeface="Times New Roman" panose="02020603050405020304" pitchFamily="18" charset="0"/>
              <a:cs typeface="Times New Roman" panose="02020603050405020304" pitchFamily="18" charset="0"/>
            </a:rPr>
            <a:t>Кестелер</a:t>
          </a:r>
          <a:r>
            <a:rPr lang="kk-KZ" sz="1600" b="1" i="1" dirty="0" smtClean="0">
              <a:solidFill>
                <a:schemeClr val="tx1"/>
              </a:solidFill>
              <a:latin typeface="Times New Roman" panose="02020603050405020304" pitchFamily="18" charset="0"/>
              <a:cs typeface="Times New Roman" panose="02020603050405020304" pitchFamily="18" charset="0"/>
            </a:rPr>
            <a:t> </a:t>
          </a:r>
          <a:r>
            <a:rPr lang="ru-RU" sz="1600" b="1" i="1" dirty="0" smtClean="0">
              <a:solidFill>
                <a:schemeClr val="tx1"/>
              </a:solidFill>
              <a:latin typeface="Times New Roman" panose="02020603050405020304" pitchFamily="18" charset="0"/>
              <a:cs typeface="Times New Roman" panose="02020603050405020304" pitchFamily="18" charset="0"/>
            </a:rPr>
            <a:t>– </a:t>
          </a:r>
          <a:r>
            <a:rPr lang="kk-KZ" sz="1600" dirty="0" smtClean="0">
              <a:solidFill>
                <a:schemeClr val="tx1"/>
              </a:solidFill>
              <a:latin typeface="Times New Roman" panose="02020603050405020304" pitchFamily="18" charset="0"/>
              <a:cs typeface="Times New Roman" panose="02020603050405020304" pitchFamily="18" charset="0"/>
            </a:rPr>
            <a:t>деректер қорының негізгі объектілері. Онда  деректер сақталады.</a:t>
          </a:r>
          <a:endParaRPr lang="ru-RU" sz="1600" dirty="0">
            <a:solidFill>
              <a:schemeClr val="tx1"/>
            </a:solidFill>
            <a:latin typeface="Times New Roman" panose="02020603050405020304" pitchFamily="18" charset="0"/>
            <a:cs typeface="Times New Roman" panose="02020603050405020304" pitchFamily="18" charset="0"/>
          </a:endParaRPr>
        </a:p>
      </dgm:t>
    </dgm:pt>
    <dgm:pt modelId="{AD4164C7-DF3B-4F8B-A9C8-DD0DBC29504E}" type="sibTrans" cxnId="{186A5103-93CB-4A0B-8924-0B7E2E5E3DC6}">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DAC31856-3EF4-43B1-BB93-7CB26E07DDB1}" type="parTrans" cxnId="{186A5103-93CB-4A0B-8924-0B7E2E5E3DC6}">
      <dgm:prSet/>
      <dgm:spPr/>
      <dgm:t>
        <a:bodyPr/>
        <a:lstStyle/>
        <a:p>
          <a:endParaRPr lang="ru-RU"/>
        </a:p>
      </dgm:t>
    </dgm:pt>
    <dgm:pt modelId="{3A871D9C-C5D6-4564-A300-DFBA4BA847D0}">
      <dgm:prSet custT="1"/>
      <dgm:spPr/>
      <dgm:t>
        <a:bodyPr/>
        <a:lstStyle/>
        <a:p>
          <a:r>
            <a:rPr lang="kk-KZ" sz="1600" b="1" i="1" u="sng" dirty="0" smtClean="0">
              <a:solidFill>
                <a:schemeClr val="tx1"/>
              </a:solidFill>
              <a:latin typeface="Times New Roman" panose="02020603050405020304" pitchFamily="18" charset="0"/>
              <a:cs typeface="Times New Roman" panose="02020603050405020304" pitchFamily="18" charset="0"/>
            </a:rPr>
            <a:t>Сұраныстар</a:t>
          </a:r>
          <a:r>
            <a:rPr lang="kk-KZ" sz="1600" dirty="0" smtClean="0">
              <a:solidFill>
                <a:schemeClr val="tx1"/>
              </a:solidFill>
              <a:latin typeface="Times New Roman" panose="02020603050405020304" pitchFamily="18" charset="0"/>
              <a:cs typeface="Times New Roman" panose="02020603050405020304" pitchFamily="18" charset="0"/>
            </a:rPr>
            <a:t> </a:t>
          </a:r>
          <a:r>
            <a:rPr lang="kk-KZ" sz="1600" b="1" i="1" dirty="0" smtClean="0">
              <a:solidFill>
                <a:schemeClr val="tx1"/>
              </a:solidFill>
              <a:latin typeface="Times New Roman" panose="02020603050405020304" pitchFamily="18" charset="0"/>
              <a:cs typeface="Times New Roman" panose="02020603050405020304" pitchFamily="18" charset="0"/>
            </a:rPr>
            <a:t>– </a:t>
          </a:r>
          <a:r>
            <a:rPr lang="kk-KZ" sz="1600" dirty="0" smtClean="0">
              <a:solidFill>
                <a:schemeClr val="tx1"/>
              </a:solidFill>
              <a:latin typeface="Times New Roman" panose="02020603050405020304" pitchFamily="18" charset="0"/>
              <a:cs typeface="Times New Roman" panose="02020603050405020304" pitchFamily="18" charset="0"/>
            </a:rPr>
            <a:t>деректерді өңдеуге арналған арнайы құрылымдар. сұрыптауға, сүзгілеуге, өзгертуге, біріктіруге,.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00717CC4-E98F-464D-9DB0-A7048E8E7F2F}" type="parTrans" cxnId="{926D9A83-38BB-490A-B4D9-4EF0B09245BA}">
      <dgm:prSet/>
      <dgm:spPr/>
      <dgm:t>
        <a:bodyPr/>
        <a:lstStyle/>
        <a:p>
          <a:endParaRPr lang="ru-RU"/>
        </a:p>
      </dgm:t>
    </dgm:pt>
    <dgm:pt modelId="{C381CDF4-383A-4C33-81D9-92052141B8DF}" type="sibTrans" cxnId="{926D9A83-38BB-490A-B4D9-4EF0B09245BA}">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9D210F27-26DA-4BF4-9B78-D58DF0139307}">
      <dgm:prSet custT="1"/>
      <dgm:spPr/>
      <dgm:t>
        <a:bodyPr/>
        <a:lstStyle/>
        <a:p>
          <a:r>
            <a:rPr lang="kk-KZ" sz="1600" b="1" i="1" u="sng" smtClean="0">
              <a:solidFill>
                <a:schemeClr val="tx1"/>
              </a:solidFill>
              <a:latin typeface="Times New Roman" panose="02020603050405020304" pitchFamily="18" charset="0"/>
              <a:cs typeface="Times New Roman" panose="02020603050405020304" pitchFamily="18" charset="0"/>
            </a:rPr>
            <a:t>Формалар (Қалыптар) </a:t>
          </a:r>
          <a:r>
            <a:rPr lang="kk-KZ" sz="1600" smtClean="0">
              <a:solidFill>
                <a:schemeClr val="tx1"/>
              </a:solidFill>
              <a:latin typeface="Times New Roman" panose="02020603050405020304" pitchFamily="18" charset="0"/>
              <a:cs typeface="Times New Roman" panose="02020603050405020304" pitchFamily="18" charset="0"/>
            </a:rPr>
            <a:t> </a:t>
          </a:r>
          <a:r>
            <a:rPr lang="kk-KZ" sz="1600" b="1" i="1" smtClean="0">
              <a:solidFill>
                <a:schemeClr val="tx1"/>
              </a:solidFill>
              <a:latin typeface="Times New Roman" panose="02020603050405020304" pitchFamily="18" charset="0"/>
              <a:cs typeface="Times New Roman" panose="02020603050405020304" pitchFamily="18" charset="0"/>
            </a:rPr>
            <a:t>–</a:t>
          </a:r>
          <a:r>
            <a:rPr lang="kk-KZ" sz="1600" smtClean="0">
              <a:solidFill>
                <a:schemeClr val="tx1"/>
              </a:solidFill>
              <a:latin typeface="Times New Roman" panose="02020603050405020304" pitchFamily="18" charset="0"/>
              <a:cs typeface="Times New Roman" panose="02020603050405020304" pitchFamily="18" charset="0"/>
            </a:rPr>
            <a:t> объектісінің көмегімен қорға жаңадан деректерді қосуға немесе бар деректерді көруге болады.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929288FB-5AD4-4315-825B-86BD207C0DE2}" type="parTrans" cxnId="{133FA72A-FEBC-4B8D-8130-769DE53F594F}">
      <dgm:prSet/>
      <dgm:spPr/>
      <dgm:t>
        <a:bodyPr/>
        <a:lstStyle/>
        <a:p>
          <a:endParaRPr lang="ru-RU"/>
        </a:p>
      </dgm:t>
    </dgm:pt>
    <dgm:pt modelId="{E637A747-A35C-48DA-AF24-4359EC77EEF9}" type="sibTrans" cxnId="{133FA72A-FEBC-4B8D-8130-769DE53F594F}">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CD9ADF0D-96E9-452F-BAA9-A3306C1EE545}">
      <dgm:prSet custT="1"/>
      <dgm:spPr/>
      <dgm:t>
        <a:bodyPr/>
        <a:lstStyle/>
        <a:p>
          <a:r>
            <a:rPr lang="kk-KZ" sz="1600" b="1" i="1" u="sng" smtClean="0">
              <a:solidFill>
                <a:schemeClr val="tx1"/>
              </a:solidFill>
              <a:latin typeface="Times New Roman" panose="02020603050405020304" pitchFamily="18" charset="0"/>
              <a:cs typeface="Times New Roman" panose="02020603050405020304" pitchFamily="18" charset="0"/>
            </a:rPr>
            <a:t>Есеп берулер</a:t>
          </a:r>
          <a:r>
            <a:rPr lang="kk-KZ" sz="1600" b="1" i="1" smtClean="0">
              <a:solidFill>
                <a:schemeClr val="tx1"/>
              </a:solidFill>
              <a:latin typeface="Times New Roman" panose="02020603050405020304" pitchFamily="18" charset="0"/>
              <a:cs typeface="Times New Roman" panose="02020603050405020304" pitchFamily="18" charset="0"/>
            </a:rPr>
            <a:t>  – </a:t>
          </a:r>
          <a:r>
            <a:rPr lang="kk-KZ" sz="1600" smtClean="0">
              <a:solidFill>
                <a:schemeClr val="tx1"/>
              </a:solidFill>
              <a:latin typeface="Times New Roman" panose="02020603050405020304" pitchFamily="18" charset="0"/>
              <a:cs typeface="Times New Roman" panose="02020603050405020304" pitchFamily="18" charset="0"/>
            </a:rPr>
            <a:t>бұл формалардың (қалыптардың) керісіншесі. Олардың көмегімен деректер тұтынушы үшін қолайлы түрде беріледі.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6961378E-AA5D-4361-A442-C7DC04DBD540}" type="parTrans" cxnId="{225872A5-3903-428B-985D-F30EA5B200FF}">
      <dgm:prSet/>
      <dgm:spPr/>
      <dgm:t>
        <a:bodyPr/>
        <a:lstStyle/>
        <a:p>
          <a:endParaRPr lang="ru-RU"/>
        </a:p>
      </dgm:t>
    </dgm:pt>
    <dgm:pt modelId="{EEBEA6C1-270C-4F9D-985A-3BC1AA4A4AEA}" type="sibTrans" cxnId="{225872A5-3903-428B-985D-F30EA5B200FF}">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FFA5A9E8-425C-4D2F-8A60-C8CCA05AADAA}">
      <dgm:prSet custT="1"/>
      <dgm:spPr/>
      <dgm:t>
        <a:bodyPr/>
        <a:lstStyle/>
        <a:p>
          <a:r>
            <a:rPr lang="kk-KZ" sz="1600" b="1" i="1" u="sng" dirty="0" smtClean="0">
              <a:solidFill>
                <a:schemeClr val="tx1"/>
              </a:solidFill>
              <a:latin typeface="Times New Roman" panose="02020603050405020304" pitchFamily="18" charset="0"/>
              <a:cs typeface="Times New Roman" panose="02020603050405020304" pitchFamily="18" charset="0"/>
            </a:rPr>
            <a:t>Макростар</a:t>
          </a:r>
          <a:r>
            <a:rPr lang="kk-KZ" sz="1600" b="1" i="1" dirty="0" smtClean="0">
              <a:solidFill>
                <a:schemeClr val="tx1"/>
              </a:solidFill>
              <a:latin typeface="Times New Roman" panose="02020603050405020304" pitchFamily="18" charset="0"/>
              <a:cs typeface="Times New Roman" panose="02020603050405020304" pitchFamily="18" charset="0"/>
            </a:rPr>
            <a:t> – </a:t>
          </a:r>
          <a:r>
            <a:rPr lang="kk-KZ" sz="1600" dirty="0" smtClean="0">
              <a:solidFill>
                <a:schemeClr val="tx1"/>
              </a:solidFill>
              <a:latin typeface="Times New Roman" panose="02020603050405020304" pitchFamily="18" charset="0"/>
              <a:cs typeface="Times New Roman" panose="02020603050405020304" pitchFamily="18" charset="0"/>
            </a:rPr>
            <a:t> бұл қайталанатын операцияларды орындайтын ең қарапайым автоматтандыру құралдары.  </a:t>
          </a:r>
          <a:r>
            <a:rPr lang="kk-KZ" sz="1600" b="1" i="1" dirty="0" smtClean="0">
              <a:solidFill>
                <a:schemeClr val="tx1"/>
              </a:solidFill>
              <a:latin typeface="Times New Roman" panose="02020603050405020304" pitchFamily="18" charset="0"/>
              <a:cs typeface="Times New Roman" panose="02020603050405020304" pitchFamily="18" charset="0"/>
            </a:rPr>
            <a:t> </a:t>
          </a:r>
          <a:r>
            <a:rPr lang="kk-KZ" sz="1600" dirty="0" smtClean="0">
              <a:solidFill>
                <a:schemeClr val="tx1"/>
              </a:solidFill>
              <a:latin typeface="Times New Roman" panose="02020603050405020304" pitchFamily="18" charset="0"/>
              <a:cs typeface="Times New Roman" panose="02020603050405020304" pitchFamily="18" charset="0"/>
            </a:rPr>
            <a:t>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39B744D8-1912-4208-AA71-143EA70F7DE0}" type="parTrans" cxnId="{8E369254-D5EB-491E-8048-2296DFB652D2}">
      <dgm:prSet/>
      <dgm:spPr/>
      <dgm:t>
        <a:bodyPr/>
        <a:lstStyle/>
        <a:p>
          <a:endParaRPr lang="ru-RU"/>
        </a:p>
      </dgm:t>
    </dgm:pt>
    <dgm:pt modelId="{F1066C8B-9E31-4DA4-A34D-A34D76EBFFBC}" type="sibTrans" cxnId="{8E369254-D5EB-491E-8048-2296DFB652D2}">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405AA2CE-ECE3-41C8-A58C-4D90B954645E}">
      <dgm:prSet custT="1"/>
      <dgm:spPr/>
      <dgm:t>
        <a:bodyPr/>
        <a:lstStyle/>
        <a:p>
          <a:r>
            <a:rPr lang="kk-KZ" sz="1600" b="1" i="1" u="sng" smtClean="0">
              <a:solidFill>
                <a:schemeClr val="tx1"/>
              </a:solidFill>
              <a:latin typeface="Times New Roman" panose="02020603050405020304" pitchFamily="18" charset="0"/>
              <a:cs typeface="Times New Roman" panose="02020603050405020304" pitchFamily="18" charset="0"/>
            </a:rPr>
            <a:t>Модульдер</a:t>
          </a:r>
          <a:r>
            <a:rPr lang="kk-KZ" sz="1600" b="1" i="1" smtClean="0">
              <a:solidFill>
                <a:schemeClr val="tx1"/>
              </a:solidFill>
              <a:latin typeface="Times New Roman" panose="02020603050405020304" pitchFamily="18" charset="0"/>
              <a:cs typeface="Times New Roman" panose="02020603050405020304" pitchFamily="18" charset="0"/>
            </a:rPr>
            <a:t> –</a:t>
          </a:r>
          <a:r>
            <a:rPr lang="kk-KZ" sz="1600" smtClean="0">
              <a:solidFill>
                <a:schemeClr val="tx1"/>
              </a:solidFill>
              <a:latin typeface="Times New Roman" panose="02020603050405020304" pitchFamily="18" charset="0"/>
              <a:cs typeface="Times New Roman" panose="02020603050405020304" pitchFamily="18" charset="0"/>
            </a:rPr>
            <a:t> Visual Basic for Application тілінде сипатталған программалық процедурлар. </a:t>
          </a:r>
          <a:endParaRPr lang="ru-RU" sz="1600" dirty="0">
            <a:solidFill>
              <a:schemeClr val="tx1"/>
            </a:solidFill>
            <a:latin typeface="Times New Roman" panose="02020603050405020304" pitchFamily="18" charset="0"/>
            <a:cs typeface="Times New Roman" panose="02020603050405020304" pitchFamily="18" charset="0"/>
          </a:endParaRPr>
        </a:p>
      </dgm:t>
    </dgm:pt>
    <dgm:pt modelId="{0516813C-A8DF-40F5-B771-EB24C6B405A3}" type="parTrans" cxnId="{B78002D6-8E37-4E5F-B90A-5933C8ED018F}">
      <dgm:prSet/>
      <dgm:spPr/>
      <dgm:t>
        <a:bodyPr/>
        <a:lstStyle/>
        <a:p>
          <a:endParaRPr lang="ru-RU"/>
        </a:p>
      </dgm:t>
    </dgm:pt>
    <dgm:pt modelId="{741C4956-EED0-40BA-9499-98B0573A08B0}" type="sibTrans" cxnId="{B78002D6-8E37-4E5F-B90A-5933C8ED018F}">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14C89189-22D6-4CB1-AA82-C7CD6B2DBEBF}" type="pres">
      <dgm:prSet presAssocID="{0777BC60-032F-483C-8BA5-EC90276DF50E}" presName="Name0" presStyleCnt="0">
        <dgm:presLayoutVars>
          <dgm:chMax val="1"/>
          <dgm:dir/>
          <dgm:animLvl val="ctr"/>
          <dgm:resizeHandles val="exact"/>
        </dgm:presLayoutVars>
      </dgm:prSet>
      <dgm:spPr/>
      <dgm:t>
        <a:bodyPr/>
        <a:lstStyle/>
        <a:p>
          <a:endParaRPr lang="ru-RU"/>
        </a:p>
      </dgm:t>
    </dgm:pt>
    <dgm:pt modelId="{F84D7A50-7CF5-45B9-843B-E7FCFD4FBD7D}" type="pres">
      <dgm:prSet presAssocID="{27A4FE59-B5EC-42D2-95E8-4889FF4FBCA2}" presName="centerShape" presStyleLbl="node0" presStyleIdx="0" presStyleCnt="1" custLinFactNeighborX="224" custLinFactNeighborY="-852"/>
      <dgm:spPr/>
      <dgm:t>
        <a:bodyPr/>
        <a:lstStyle/>
        <a:p>
          <a:endParaRPr lang="ru-RU"/>
        </a:p>
      </dgm:t>
    </dgm:pt>
    <dgm:pt modelId="{F8FB326F-235E-43B6-9F71-DB50063A938A}" type="pres">
      <dgm:prSet presAssocID="{4AE67E65-E7EE-4D26-A340-0CAF5CE409CF}" presName="node" presStyleLbl="node1" presStyleIdx="0" presStyleCnt="6" custScaleX="139361" custRadScaleRad="95463" custRadScaleInc="-1202">
        <dgm:presLayoutVars>
          <dgm:bulletEnabled val="1"/>
        </dgm:presLayoutVars>
      </dgm:prSet>
      <dgm:spPr/>
      <dgm:t>
        <a:bodyPr/>
        <a:lstStyle/>
        <a:p>
          <a:endParaRPr lang="ru-RU"/>
        </a:p>
      </dgm:t>
    </dgm:pt>
    <dgm:pt modelId="{9ADB2201-09EA-4B55-89B6-DDDBD94ED018}" type="pres">
      <dgm:prSet presAssocID="{4AE67E65-E7EE-4D26-A340-0CAF5CE409CF}" presName="dummy" presStyleCnt="0"/>
      <dgm:spPr/>
      <dgm:t>
        <a:bodyPr/>
        <a:lstStyle/>
        <a:p>
          <a:endParaRPr lang="ru-RU"/>
        </a:p>
      </dgm:t>
    </dgm:pt>
    <dgm:pt modelId="{286BEF5B-B6E1-4511-9E04-93B0CFA85EB4}" type="pres">
      <dgm:prSet presAssocID="{AD4164C7-DF3B-4F8B-A9C8-DD0DBC29504E}" presName="sibTrans" presStyleLbl="sibTrans2D1" presStyleIdx="0" presStyleCnt="6"/>
      <dgm:spPr/>
      <dgm:t>
        <a:bodyPr/>
        <a:lstStyle/>
        <a:p>
          <a:endParaRPr lang="ru-RU"/>
        </a:p>
      </dgm:t>
    </dgm:pt>
    <dgm:pt modelId="{FCEA2FF0-6B4D-46AC-A741-D879A6F3B382}" type="pres">
      <dgm:prSet presAssocID="{3A871D9C-C5D6-4564-A300-DFBA4BA847D0}" presName="node" presStyleLbl="node1" presStyleIdx="1" presStyleCnt="6" custScaleX="172026" custScaleY="119092" custRadScaleRad="131259" custRadScaleInc="14587">
        <dgm:presLayoutVars>
          <dgm:bulletEnabled val="1"/>
        </dgm:presLayoutVars>
      </dgm:prSet>
      <dgm:spPr/>
      <dgm:t>
        <a:bodyPr/>
        <a:lstStyle/>
        <a:p>
          <a:endParaRPr lang="ru-RU"/>
        </a:p>
      </dgm:t>
    </dgm:pt>
    <dgm:pt modelId="{7477DEB5-6C07-4826-BEBE-F70F2C744B54}" type="pres">
      <dgm:prSet presAssocID="{3A871D9C-C5D6-4564-A300-DFBA4BA847D0}" presName="dummy" presStyleCnt="0"/>
      <dgm:spPr/>
      <dgm:t>
        <a:bodyPr/>
        <a:lstStyle/>
        <a:p>
          <a:endParaRPr lang="ru-RU"/>
        </a:p>
      </dgm:t>
    </dgm:pt>
    <dgm:pt modelId="{ECC449BF-D787-476D-BEBA-DEE074EA4048}" type="pres">
      <dgm:prSet presAssocID="{C381CDF4-383A-4C33-81D9-92052141B8DF}" presName="sibTrans" presStyleLbl="sibTrans2D1" presStyleIdx="1" presStyleCnt="6"/>
      <dgm:spPr/>
      <dgm:t>
        <a:bodyPr/>
        <a:lstStyle/>
        <a:p>
          <a:endParaRPr lang="ru-RU"/>
        </a:p>
      </dgm:t>
    </dgm:pt>
    <dgm:pt modelId="{F65A38E3-8F7C-4A85-B92A-C79711E8C6FF}" type="pres">
      <dgm:prSet presAssocID="{9D210F27-26DA-4BF4-9B78-D58DF0139307}" presName="node" presStyleLbl="node1" presStyleIdx="2" presStyleCnt="6" custScaleX="158847" custScaleY="122977" custRadScaleRad="137502" custRadScaleInc="-17335">
        <dgm:presLayoutVars>
          <dgm:bulletEnabled val="1"/>
        </dgm:presLayoutVars>
      </dgm:prSet>
      <dgm:spPr/>
      <dgm:t>
        <a:bodyPr/>
        <a:lstStyle/>
        <a:p>
          <a:endParaRPr lang="ru-RU"/>
        </a:p>
      </dgm:t>
    </dgm:pt>
    <dgm:pt modelId="{F55F6C6A-CA45-4001-A006-BDDC96F858C1}" type="pres">
      <dgm:prSet presAssocID="{9D210F27-26DA-4BF4-9B78-D58DF0139307}" presName="dummy" presStyleCnt="0"/>
      <dgm:spPr/>
      <dgm:t>
        <a:bodyPr/>
        <a:lstStyle/>
        <a:p>
          <a:endParaRPr lang="ru-RU"/>
        </a:p>
      </dgm:t>
    </dgm:pt>
    <dgm:pt modelId="{26945639-BEFF-4E3F-8F53-B1CD35C04034}" type="pres">
      <dgm:prSet presAssocID="{E637A747-A35C-48DA-AF24-4359EC77EEF9}" presName="sibTrans" presStyleLbl="sibTrans2D1" presStyleIdx="2" presStyleCnt="6"/>
      <dgm:spPr/>
      <dgm:t>
        <a:bodyPr/>
        <a:lstStyle/>
        <a:p>
          <a:endParaRPr lang="ru-RU"/>
        </a:p>
      </dgm:t>
    </dgm:pt>
    <dgm:pt modelId="{B0B63E48-5E3F-48BC-8539-51177C6874A1}" type="pres">
      <dgm:prSet presAssocID="{CD9ADF0D-96E9-452F-BAA9-A3306C1EE545}" presName="node" presStyleLbl="node1" presStyleIdx="3" presStyleCnt="6" custScaleX="196416" custScaleY="128645" custRadScaleRad="106956" custRadScaleInc="1073">
        <dgm:presLayoutVars>
          <dgm:bulletEnabled val="1"/>
        </dgm:presLayoutVars>
      </dgm:prSet>
      <dgm:spPr/>
      <dgm:t>
        <a:bodyPr/>
        <a:lstStyle/>
        <a:p>
          <a:endParaRPr lang="ru-RU"/>
        </a:p>
      </dgm:t>
    </dgm:pt>
    <dgm:pt modelId="{1412375A-811B-4C6E-BB83-A5FFCD648D71}" type="pres">
      <dgm:prSet presAssocID="{CD9ADF0D-96E9-452F-BAA9-A3306C1EE545}" presName="dummy" presStyleCnt="0"/>
      <dgm:spPr/>
      <dgm:t>
        <a:bodyPr/>
        <a:lstStyle/>
        <a:p>
          <a:endParaRPr lang="ru-RU"/>
        </a:p>
      </dgm:t>
    </dgm:pt>
    <dgm:pt modelId="{008E9937-49C8-461A-95F9-25F5929D2854}" type="pres">
      <dgm:prSet presAssocID="{EEBEA6C1-270C-4F9D-985A-3BC1AA4A4AEA}" presName="sibTrans" presStyleLbl="sibTrans2D1" presStyleIdx="3" presStyleCnt="6"/>
      <dgm:spPr/>
      <dgm:t>
        <a:bodyPr/>
        <a:lstStyle/>
        <a:p>
          <a:endParaRPr lang="ru-RU"/>
        </a:p>
      </dgm:t>
    </dgm:pt>
    <dgm:pt modelId="{650600C9-3FA0-49B6-8C70-BF4346691588}" type="pres">
      <dgm:prSet presAssocID="{FFA5A9E8-425C-4D2F-8A60-C8CCA05AADAA}" presName="node" presStyleLbl="node1" presStyleIdx="4" presStyleCnt="6" custScaleX="182702" custScaleY="131984" custRadScaleRad="142319" custRadScaleInc="40436">
        <dgm:presLayoutVars>
          <dgm:bulletEnabled val="1"/>
        </dgm:presLayoutVars>
      </dgm:prSet>
      <dgm:spPr/>
      <dgm:t>
        <a:bodyPr/>
        <a:lstStyle/>
        <a:p>
          <a:endParaRPr lang="ru-RU"/>
        </a:p>
      </dgm:t>
    </dgm:pt>
    <dgm:pt modelId="{0EF7BF50-A37E-4CF9-8A58-BF24446D1907}" type="pres">
      <dgm:prSet presAssocID="{FFA5A9E8-425C-4D2F-8A60-C8CCA05AADAA}" presName="dummy" presStyleCnt="0"/>
      <dgm:spPr/>
      <dgm:t>
        <a:bodyPr/>
        <a:lstStyle/>
        <a:p>
          <a:endParaRPr lang="ru-RU"/>
        </a:p>
      </dgm:t>
    </dgm:pt>
    <dgm:pt modelId="{78517156-7B9F-490A-85F0-FAB1EFF2BD6B}" type="pres">
      <dgm:prSet presAssocID="{F1066C8B-9E31-4DA4-A34D-A34D76EBFFBC}" presName="sibTrans" presStyleLbl="sibTrans2D1" presStyleIdx="4" presStyleCnt="6"/>
      <dgm:spPr/>
      <dgm:t>
        <a:bodyPr/>
        <a:lstStyle/>
        <a:p>
          <a:endParaRPr lang="ru-RU"/>
        </a:p>
      </dgm:t>
    </dgm:pt>
    <dgm:pt modelId="{31A88B04-ECA0-4B39-A2A3-C0926FB98FA7}" type="pres">
      <dgm:prSet presAssocID="{405AA2CE-ECE3-41C8-A58C-4D90B954645E}" presName="node" presStyleLbl="node1" presStyleIdx="5" presStyleCnt="6" custScaleX="179910" custScaleY="132057" custRadScaleRad="134210" custRadScaleInc="-9781">
        <dgm:presLayoutVars>
          <dgm:bulletEnabled val="1"/>
        </dgm:presLayoutVars>
      </dgm:prSet>
      <dgm:spPr/>
      <dgm:t>
        <a:bodyPr/>
        <a:lstStyle/>
        <a:p>
          <a:endParaRPr lang="ru-RU"/>
        </a:p>
      </dgm:t>
    </dgm:pt>
    <dgm:pt modelId="{B2891F8A-2711-489C-A709-4BE94B6B5094}" type="pres">
      <dgm:prSet presAssocID="{405AA2CE-ECE3-41C8-A58C-4D90B954645E}" presName="dummy" presStyleCnt="0"/>
      <dgm:spPr/>
      <dgm:t>
        <a:bodyPr/>
        <a:lstStyle/>
        <a:p>
          <a:endParaRPr lang="ru-RU"/>
        </a:p>
      </dgm:t>
    </dgm:pt>
    <dgm:pt modelId="{FE68DA66-BD11-4AFC-898B-2FB04B8D1797}" type="pres">
      <dgm:prSet presAssocID="{741C4956-EED0-40BA-9499-98B0573A08B0}" presName="sibTrans" presStyleLbl="sibTrans2D1" presStyleIdx="5" presStyleCnt="6"/>
      <dgm:spPr/>
      <dgm:t>
        <a:bodyPr/>
        <a:lstStyle/>
        <a:p>
          <a:endParaRPr lang="ru-RU"/>
        </a:p>
      </dgm:t>
    </dgm:pt>
  </dgm:ptLst>
  <dgm:cxnLst>
    <dgm:cxn modelId="{8BF5761D-643F-46F3-8D71-58E42B82E238}" type="presOf" srcId="{FFA5A9E8-425C-4D2F-8A60-C8CCA05AADAA}" destId="{650600C9-3FA0-49B6-8C70-BF4346691588}" srcOrd="0" destOrd="0" presId="urn:microsoft.com/office/officeart/2005/8/layout/radial6"/>
    <dgm:cxn modelId="{C8EF9707-6A06-450A-83D7-4E3432261C49}" type="presOf" srcId="{CD9ADF0D-96E9-452F-BAA9-A3306C1EE545}" destId="{B0B63E48-5E3F-48BC-8539-51177C6874A1}" srcOrd="0" destOrd="0" presId="urn:microsoft.com/office/officeart/2005/8/layout/radial6"/>
    <dgm:cxn modelId="{156C28AE-9521-47CF-B5AA-E3DDE0D7E6BA}" type="presOf" srcId="{EEBEA6C1-270C-4F9D-985A-3BC1AA4A4AEA}" destId="{008E9937-49C8-461A-95F9-25F5929D2854}" srcOrd="0" destOrd="0" presId="urn:microsoft.com/office/officeart/2005/8/layout/radial6"/>
    <dgm:cxn modelId="{CC483F44-67AE-4879-A2BB-08C7E30E7F6C}" type="presOf" srcId="{405AA2CE-ECE3-41C8-A58C-4D90B954645E}" destId="{31A88B04-ECA0-4B39-A2A3-C0926FB98FA7}" srcOrd="0" destOrd="0" presId="urn:microsoft.com/office/officeart/2005/8/layout/radial6"/>
    <dgm:cxn modelId="{225872A5-3903-428B-985D-F30EA5B200FF}" srcId="{27A4FE59-B5EC-42D2-95E8-4889FF4FBCA2}" destId="{CD9ADF0D-96E9-452F-BAA9-A3306C1EE545}" srcOrd="3" destOrd="0" parTransId="{6961378E-AA5D-4361-A442-C7DC04DBD540}" sibTransId="{EEBEA6C1-270C-4F9D-985A-3BC1AA4A4AEA}"/>
    <dgm:cxn modelId="{0C88B716-836D-4B48-A866-DCD5917B9814}" type="presOf" srcId="{AD4164C7-DF3B-4F8B-A9C8-DD0DBC29504E}" destId="{286BEF5B-B6E1-4511-9E04-93B0CFA85EB4}" srcOrd="0" destOrd="0" presId="urn:microsoft.com/office/officeart/2005/8/layout/radial6"/>
    <dgm:cxn modelId="{93AB2C54-2E44-4D2B-B440-E164FDEFD8A9}" type="presOf" srcId="{741C4956-EED0-40BA-9499-98B0573A08B0}" destId="{FE68DA66-BD11-4AFC-898B-2FB04B8D1797}" srcOrd="0" destOrd="0" presId="urn:microsoft.com/office/officeart/2005/8/layout/radial6"/>
    <dgm:cxn modelId="{4F138876-4942-4945-84BC-02BE4FE455F1}" type="presOf" srcId="{27A4FE59-B5EC-42D2-95E8-4889FF4FBCA2}" destId="{F84D7A50-7CF5-45B9-843B-E7FCFD4FBD7D}" srcOrd="0" destOrd="0" presId="urn:microsoft.com/office/officeart/2005/8/layout/radial6"/>
    <dgm:cxn modelId="{32774278-417F-493D-8AB8-3E4588DD4DAA}" type="presOf" srcId="{E637A747-A35C-48DA-AF24-4359EC77EEF9}" destId="{26945639-BEFF-4E3F-8F53-B1CD35C04034}" srcOrd="0" destOrd="0" presId="urn:microsoft.com/office/officeart/2005/8/layout/radial6"/>
    <dgm:cxn modelId="{133FA72A-FEBC-4B8D-8130-769DE53F594F}" srcId="{27A4FE59-B5EC-42D2-95E8-4889FF4FBCA2}" destId="{9D210F27-26DA-4BF4-9B78-D58DF0139307}" srcOrd="2" destOrd="0" parTransId="{929288FB-5AD4-4315-825B-86BD207C0DE2}" sibTransId="{E637A747-A35C-48DA-AF24-4359EC77EEF9}"/>
    <dgm:cxn modelId="{36FA538A-44BC-4B4A-BB12-C6BD29E06FDB}" type="presOf" srcId="{0777BC60-032F-483C-8BA5-EC90276DF50E}" destId="{14C89189-22D6-4CB1-AA82-C7CD6B2DBEBF}" srcOrd="0" destOrd="0" presId="urn:microsoft.com/office/officeart/2005/8/layout/radial6"/>
    <dgm:cxn modelId="{186A5103-93CB-4A0B-8924-0B7E2E5E3DC6}" srcId="{27A4FE59-B5EC-42D2-95E8-4889FF4FBCA2}" destId="{4AE67E65-E7EE-4D26-A340-0CAF5CE409CF}" srcOrd="0" destOrd="0" parTransId="{DAC31856-3EF4-43B1-BB93-7CB26E07DDB1}" sibTransId="{AD4164C7-DF3B-4F8B-A9C8-DD0DBC29504E}"/>
    <dgm:cxn modelId="{B78002D6-8E37-4E5F-B90A-5933C8ED018F}" srcId="{27A4FE59-B5EC-42D2-95E8-4889FF4FBCA2}" destId="{405AA2CE-ECE3-41C8-A58C-4D90B954645E}" srcOrd="5" destOrd="0" parTransId="{0516813C-A8DF-40F5-B771-EB24C6B405A3}" sibTransId="{741C4956-EED0-40BA-9499-98B0573A08B0}"/>
    <dgm:cxn modelId="{8E369254-D5EB-491E-8048-2296DFB652D2}" srcId="{27A4FE59-B5EC-42D2-95E8-4889FF4FBCA2}" destId="{FFA5A9E8-425C-4D2F-8A60-C8CCA05AADAA}" srcOrd="4" destOrd="0" parTransId="{39B744D8-1912-4208-AA71-143EA70F7DE0}" sibTransId="{F1066C8B-9E31-4DA4-A34D-A34D76EBFFBC}"/>
    <dgm:cxn modelId="{3EBA9F3E-A89A-455E-A49E-59AAE91EC7B8}" srcId="{0777BC60-032F-483C-8BA5-EC90276DF50E}" destId="{27A4FE59-B5EC-42D2-95E8-4889FF4FBCA2}" srcOrd="0" destOrd="0" parTransId="{74434297-C40E-4F83-9298-48AA73D76CA9}" sibTransId="{EC08181B-DDB2-44FA-A56A-C689E1C5CAC7}"/>
    <dgm:cxn modelId="{D00847B0-46B9-4CBD-8192-A5E13928815C}" type="presOf" srcId="{4AE67E65-E7EE-4D26-A340-0CAF5CE409CF}" destId="{F8FB326F-235E-43B6-9F71-DB50063A938A}" srcOrd="0" destOrd="0" presId="urn:microsoft.com/office/officeart/2005/8/layout/radial6"/>
    <dgm:cxn modelId="{3DE36F60-7A7C-4161-84A3-87CC95766012}" type="presOf" srcId="{C381CDF4-383A-4C33-81D9-92052141B8DF}" destId="{ECC449BF-D787-476D-BEBA-DEE074EA4048}" srcOrd="0" destOrd="0" presId="urn:microsoft.com/office/officeart/2005/8/layout/radial6"/>
    <dgm:cxn modelId="{926D9A83-38BB-490A-B4D9-4EF0B09245BA}" srcId="{27A4FE59-B5EC-42D2-95E8-4889FF4FBCA2}" destId="{3A871D9C-C5D6-4564-A300-DFBA4BA847D0}" srcOrd="1" destOrd="0" parTransId="{00717CC4-E98F-464D-9DB0-A7048E8E7F2F}" sibTransId="{C381CDF4-383A-4C33-81D9-92052141B8DF}"/>
    <dgm:cxn modelId="{6027DD68-6EA5-478C-AD71-25B667235670}" type="presOf" srcId="{3A871D9C-C5D6-4564-A300-DFBA4BA847D0}" destId="{FCEA2FF0-6B4D-46AC-A741-D879A6F3B382}" srcOrd="0" destOrd="0" presId="urn:microsoft.com/office/officeart/2005/8/layout/radial6"/>
    <dgm:cxn modelId="{2EA8BD73-876D-42EE-9DA7-993A7F42C770}" type="presOf" srcId="{F1066C8B-9E31-4DA4-A34D-A34D76EBFFBC}" destId="{78517156-7B9F-490A-85F0-FAB1EFF2BD6B}" srcOrd="0" destOrd="0" presId="urn:microsoft.com/office/officeart/2005/8/layout/radial6"/>
    <dgm:cxn modelId="{69D733A7-B457-42A8-BA4F-0F8C6B278CF1}" type="presOf" srcId="{9D210F27-26DA-4BF4-9B78-D58DF0139307}" destId="{F65A38E3-8F7C-4A85-B92A-C79711E8C6FF}" srcOrd="0" destOrd="0" presId="urn:microsoft.com/office/officeart/2005/8/layout/radial6"/>
    <dgm:cxn modelId="{CEA3C0DF-DCF3-4C30-912B-59C55FAD7302}" type="presParOf" srcId="{14C89189-22D6-4CB1-AA82-C7CD6B2DBEBF}" destId="{F84D7A50-7CF5-45B9-843B-E7FCFD4FBD7D}" srcOrd="0" destOrd="0" presId="urn:microsoft.com/office/officeart/2005/8/layout/radial6"/>
    <dgm:cxn modelId="{249AABA3-73C2-4F13-9BF5-4C8F533F1868}" type="presParOf" srcId="{14C89189-22D6-4CB1-AA82-C7CD6B2DBEBF}" destId="{F8FB326F-235E-43B6-9F71-DB50063A938A}" srcOrd="1" destOrd="0" presId="urn:microsoft.com/office/officeart/2005/8/layout/radial6"/>
    <dgm:cxn modelId="{64D8E41C-BB4E-4F92-839D-3319972E2F60}" type="presParOf" srcId="{14C89189-22D6-4CB1-AA82-C7CD6B2DBEBF}" destId="{9ADB2201-09EA-4B55-89B6-DDDBD94ED018}" srcOrd="2" destOrd="0" presId="urn:microsoft.com/office/officeart/2005/8/layout/radial6"/>
    <dgm:cxn modelId="{DD8AFC37-6C30-464D-9414-5EDCF36CDAE6}" type="presParOf" srcId="{14C89189-22D6-4CB1-AA82-C7CD6B2DBEBF}" destId="{286BEF5B-B6E1-4511-9E04-93B0CFA85EB4}" srcOrd="3" destOrd="0" presId="urn:microsoft.com/office/officeart/2005/8/layout/radial6"/>
    <dgm:cxn modelId="{7885605F-74B3-43F0-9CA2-A90C1AA9889A}" type="presParOf" srcId="{14C89189-22D6-4CB1-AA82-C7CD6B2DBEBF}" destId="{FCEA2FF0-6B4D-46AC-A741-D879A6F3B382}" srcOrd="4" destOrd="0" presId="urn:microsoft.com/office/officeart/2005/8/layout/radial6"/>
    <dgm:cxn modelId="{5F4EE930-F123-4A86-974E-CC2FE253D8D5}" type="presParOf" srcId="{14C89189-22D6-4CB1-AA82-C7CD6B2DBEBF}" destId="{7477DEB5-6C07-4826-BEBE-F70F2C744B54}" srcOrd="5" destOrd="0" presId="urn:microsoft.com/office/officeart/2005/8/layout/radial6"/>
    <dgm:cxn modelId="{C4D1B416-140B-4D8A-A290-6A111D6DEFF2}" type="presParOf" srcId="{14C89189-22D6-4CB1-AA82-C7CD6B2DBEBF}" destId="{ECC449BF-D787-476D-BEBA-DEE074EA4048}" srcOrd="6" destOrd="0" presId="urn:microsoft.com/office/officeart/2005/8/layout/radial6"/>
    <dgm:cxn modelId="{94584DA2-C615-4E23-BF20-DC4C228B48AA}" type="presParOf" srcId="{14C89189-22D6-4CB1-AA82-C7CD6B2DBEBF}" destId="{F65A38E3-8F7C-4A85-B92A-C79711E8C6FF}" srcOrd="7" destOrd="0" presId="urn:microsoft.com/office/officeart/2005/8/layout/radial6"/>
    <dgm:cxn modelId="{93EDE64F-2DE6-4528-AC3E-F6D1613B957F}" type="presParOf" srcId="{14C89189-22D6-4CB1-AA82-C7CD6B2DBEBF}" destId="{F55F6C6A-CA45-4001-A006-BDDC96F858C1}" srcOrd="8" destOrd="0" presId="urn:microsoft.com/office/officeart/2005/8/layout/radial6"/>
    <dgm:cxn modelId="{61CCCD9A-5BD9-4E2C-8424-04D6DBE82409}" type="presParOf" srcId="{14C89189-22D6-4CB1-AA82-C7CD6B2DBEBF}" destId="{26945639-BEFF-4E3F-8F53-B1CD35C04034}" srcOrd="9" destOrd="0" presId="urn:microsoft.com/office/officeart/2005/8/layout/radial6"/>
    <dgm:cxn modelId="{D5D7076B-F933-4D98-9399-BF5F1887B239}" type="presParOf" srcId="{14C89189-22D6-4CB1-AA82-C7CD6B2DBEBF}" destId="{B0B63E48-5E3F-48BC-8539-51177C6874A1}" srcOrd="10" destOrd="0" presId="urn:microsoft.com/office/officeart/2005/8/layout/radial6"/>
    <dgm:cxn modelId="{4409D501-1135-41B9-B4B6-C733804CE128}" type="presParOf" srcId="{14C89189-22D6-4CB1-AA82-C7CD6B2DBEBF}" destId="{1412375A-811B-4C6E-BB83-A5FFCD648D71}" srcOrd="11" destOrd="0" presId="urn:microsoft.com/office/officeart/2005/8/layout/radial6"/>
    <dgm:cxn modelId="{93C95C4F-1AF1-415C-8C37-A50C6F56D7BA}" type="presParOf" srcId="{14C89189-22D6-4CB1-AA82-C7CD6B2DBEBF}" destId="{008E9937-49C8-461A-95F9-25F5929D2854}" srcOrd="12" destOrd="0" presId="urn:microsoft.com/office/officeart/2005/8/layout/radial6"/>
    <dgm:cxn modelId="{6BEC9662-80FB-411A-90E7-78F9122120A3}" type="presParOf" srcId="{14C89189-22D6-4CB1-AA82-C7CD6B2DBEBF}" destId="{650600C9-3FA0-49B6-8C70-BF4346691588}" srcOrd="13" destOrd="0" presId="urn:microsoft.com/office/officeart/2005/8/layout/radial6"/>
    <dgm:cxn modelId="{19CC367B-2263-4B2E-971B-62BCC7766AFE}" type="presParOf" srcId="{14C89189-22D6-4CB1-AA82-C7CD6B2DBEBF}" destId="{0EF7BF50-A37E-4CF9-8A58-BF24446D1907}" srcOrd="14" destOrd="0" presId="urn:microsoft.com/office/officeart/2005/8/layout/radial6"/>
    <dgm:cxn modelId="{7ECDB731-09D9-4D8E-8089-C66B77FD2313}" type="presParOf" srcId="{14C89189-22D6-4CB1-AA82-C7CD6B2DBEBF}" destId="{78517156-7B9F-490A-85F0-FAB1EFF2BD6B}" srcOrd="15" destOrd="0" presId="urn:microsoft.com/office/officeart/2005/8/layout/radial6"/>
    <dgm:cxn modelId="{C6D6CFF8-0150-4DFF-99D2-9383FE93E448}" type="presParOf" srcId="{14C89189-22D6-4CB1-AA82-C7CD6B2DBEBF}" destId="{31A88B04-ECA0-4B39-A2A3-C0926FB98FA7}" srcOrd="16" destOrd="0" presId="urn:microsoft.com/office/officeart/2005/8/layout/radial6"/>
    <dgm:cxn modelId="{B97C3B04-4D2C-4C7F-8089-FE55B5F72962}" type="presParOf" srcId="{14C89189-22D6-4CB1-AA82-C7CD6B2DBEBF}" destId="{B2891F8A-2711-489C-A709-4BE94B6B5094}" srcOrd="17" destOrd="0" presId="urn:microsoft.com/office/officeart/2005/8/layout/radial6"/>
    <dgm:cxn modelId="{72F084EF-BDEB-4DC4-81E5-B76ADA1163A7}" type="presParOf" srcId="{14C89189-22D6-4CB1-AA82-C7CD6B2DBEBF}" destId="{FE68DA66-BD11-4AFC-898B-2FB04B8D1797}"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3702E8-54B5-405B-86D6-663457ABEA58}"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ru-RU"/>
        </a:p>
      </dgm:t>
    </dgm:pt>
    <dgm:pt modelId="{6D6BCB73-7965-4C87-8D6E-DEF4C397F26E}">
      <dgm:prSet custT="1"/>
      <dgm:spPr/>
      <dgm:t>
        <a:bodyPr/>
        <a:lstStyle/>
        <a:p>
          <a:r>
            <a:rPr lang="kk-KZ" sz="1800" b="1" i="1" dirty="0" smtClean="0">
              <a:latin typeface="Times New Roman" panose="02020603050405020304" pitchFamily="18" charset="0"/>
              <a:cs typeface="Times New Roman" panose="02020603050405020304" pitchFamily="18" charset="0"/>
            </a:rPr>
            <a:t>таңдама бойынша сұраныс</a:t>
          </a:r>
        </a:p>
        <a:p>
          <a:r>
            <a:rPr lang="kk-KZ" sz="1800" b="1" i="1" dirty="0" smtClean="0">
              <a:latin typeface="Times New Roman" panose="02020603050405020304" pitchFamily="18" charset="0"/>
              <a:cs typeface="Times New Roman" panose="02020603050405020304" pitchFamily="18" charset="0"/>
            </a:rPr>
            <a:t> </a:t>
          </a:r>
          <a:r>
            <a:rPr lang="kk-KZ" sz="1800" dirty="0" smtClean="0">
              <a:latin typeface="Times New Roman" panose="02020603050405020304" pitchFamily="18" charset="0"/>
              <a:cs typeface="Times New Roman" panose="02020603050405020304" pitchFamily="18" charset="0"/>
            </a:rPr>
            <a:t>кестедегі деректерді өзеріссіз қалдырып, форма немесе кесте түрінде болады;</a:t>
          </a:r>
          <a:endParaRPr lang="ru-RU" sz="1800" dirty="0">
            <a:latin typeface="Times New Roman" panose="02020603050405020304" pitchFamily="18" charset="0"/>
            <a:cs typeface="Times New Roman" panose="02020603050405020304" pitchFamily="18" charset="0"/>
          </a:endParaRPr>
        </a:p>
      </dgm:t>
    </dgm:pt>
    <dgm:pt modelId="{A98F3A7D-ECA3-4C96-9EE8-51340AB1BF11}" type="parTrans" cxnId="{C107F9DD-EC72-4CC0-B04B-BE73EE7ACB57}">
      <dgm:prSet/>
      <dgm:spPr/>
      <dgm:t>
        <a:bodyPr/>
        <a:lstStyle/>
        <a:p>
          <a:endParaRPr lang="ru-RU" sz="1800">
            <a:latin typeface="Times New Roman" panose="02020603050405020304" pitchFamily="18" charset="0"/>
            <a:cs typeface="Times New Roman" panose="02020603050405020304" pitchFamily="18" charset="0"/>
          </a:endParaRPr>
        </a:p>
      </dgm:t>
    </dgm:pt>
    <dgm:pt modelId="{2DD27F36-D5E8-450B-87F0-B475E19F9E49}" type="sibTrans" cxnId="{C107F9DD-EC72-4CC0-B04B-BE73EE7ACB57}">
      <dgm:prSet/>
      <dgm:spPr/>
      <dgm:t>
        <a:bodyPr/>
        <a:lstStyle/>
        <a:p>
          <a:endParaRPr lang="ru-RU"/>
        </a:p>
      </dgm:t>
    </dgm:pt>
    <dgm:pt modelId="{64049F17-6896-4B25-9D7D-72D195E7BFDF}">
      <dgm:prSet custT="1"/>
      <dgm:spPr/>
      <dgm:t>
        <a:bodyPr/>
        <a:lstStyle/>
        <a:p>
          <a:r>
            <a:rPr lang="kk-KZ" sz="1800" b="1" smtClean="0">
              <a:latin typeface="Times New Roman" panose="02020603050405020304" pitchFamily="18" charset="0"/>
              <a:cs typeface="Times New Roman" panose="02020603050405020304" pitchFamily="18" charset="0"/>
            </a:rPr>
            <a:t>өзгермелі сұраныс </a:t>
          </a:r>
          <a:r>
            <a:rPr lang="kk-KZ" sz="1800" smtClean="0">
              <a:latin typeface="Times New Roman" panose="02020603050405020304" pitchFamily="18" charset="0"/>
              <a:cs typeface="Times New Roman" panose="02020603050405020304" pitchFamily="18" charset="0"/>
            </a:rPr>
            <a:t>деректерді орналастыру немесе өзгерту (деректерді кірістіру, жою, жаңарту) үшін арналады;</a:t>
          </a:r>
          <a:endParaRPr lang="ru-RU" sz="1800" dirty="0">
            <a:latin typeface="Times New Roman" panose="02020603050405020304" pitchFamily="18" charset="0"/>
            <a:cs typeface="Times New Roman" panose="02020603050405020304" pitchFamily="18" charset="0"/>
          </a:endParaRPr>
        </a:p>
      </dgm:t>
    </dgm:pt>
    <dgm:pt modelId="{078C89DE-31C4-4EC1-A1B4-7C9AB7E1BF50}" type="parTrans" cxnId="{CA53C595-6F81-420A-8657-AEBB98E9DB58}">
      <dgm:prSet/>
      <dgm:spPr/>
      <dgm:t>
        <a:bodyPr/>
        <a:lstStyle/>
        <a:p>
          <a:endParaRPr lang="ru-RU" sz="1800">
            <a:latin typeface="Times New Roman" panose="02020603050405020304" pitchFamily="18" charset="0"/>
            <a:cs typeface="Times New Roman" panose="02020603050405020304" pitchFamily="18" charset="0"/>
          </a:endParaRPr>
        </a:p>
      </dgm:t>
    </dgm:pt>
    <dgm:pt modelId="{D857A2D2-DBF3-43DF-BAD7-D42F7908066E}" type="sibTrans" cxnId="{CA53C595-6F81-420A-8657-AEBB98E9DB58}">
      <dgm:prSet/>
      <dgm:spPr/>
      <dgm:t>
        <a:bodyPr/>
        <a:lstStyle/>
        <a:p>
          <a:endParaRPr lang="ru-RU"/>
        </a:p>
      </dgm:t>
    </dgm:pt>
    <dgm:pt modelId="{8A49FACF-223D-4748-BC2C-7D8D665AEAAD}">
      <dgm:prSet custT="1"/>
      <dgm:spPr/>
      <dgm:t>
        <a:bodyPr/>
        <a:lstStyle/>
        <a:p>
          <a:r>
            <a:rPr lang="kk-KZ" sz="1800" b="1" smtClean="0">
              <a:latin typeface="Times New Roman" panose="02020603050405020304" pitchFamily="18" charset="0"/>
              <a:cs typeface="Times New Roman" panose="02020603050405020304" pitchFamily="18" charset="0"/>
            </a:rPr>
            <a:t>қиылысқан сұраныстар </a:t>
          </a:r>
          <a:r>
            <a:rPr lang="kk-KZ" sz="1800" smtClean="0">
              <a:latin typeface="Times New Roman" panose="02020603050405020304" pitchFamily="18" charset="0"/>
              <a:cs typeface="Times New Roman" panose="02020603050405020304" pitchFamily="18" charset="0"/>
            </a:rPr>
            <a:t>статистикалық есептердің нітижелерін көрсету үшін арналған;</a:t>
          </a:r>
          <a:endParaRPr lang="ru-RU" sz="1800" dirty="0">
            <a:latin typeface="Times New Roman" panose="02020603050405020304" pitchFamily="18" charset="0"/>
            <a:cs typeface="Times New Roman" panose="02020603050405020304" pitchFamily="18" charset="0"/>
          </a:endParaRPr>
        </a:p>
      </dgm:t>
    </dgm:pt>
    <dgm:pt modelId="{FC6B18A1-C687-4782-BBEE-B3B9DF5224AC}" type="parTrans" cxnId="{E50BBB98-401F-4404-837C-10226C3AC912}">
      <dgm:prSet/>
      <dgm:spPr/>
      <dgm:t>
        <a:bodyPr/>
        <a:lstStyle/>
        <a:p>
          <a:endParaRPr lang="ru-RU" sz="1800">
            <a:latin typeface="Times New Roman" panose="02020603050405020304" pitchFamily="18" charset="0"/>
            <a:cs typeface="Times New Roman" panose="02020603050405020304" pitchFamily="18" charset="0"/>
          </a:endParaRPr>
        </a:p>
      </dgm:t>
    </dgm:pt>
    <dgm:pt modelId="{62ADCFAF-DB01-4D71-92CE-7CE639F45728}" type="sibTrans" cxnId="{E50BBB98-401F-4404-837C-10226C3AC912}">
      <dgm:prSet/>
      <dgm:spPr/>
      <dgm:t>
        <a:bodyPr/>
        <a:lstStyle/>
        <a:p>
          <a:endParaRPr lang="ru-RU"/>
        </a:p>
      </dgm:t>
    </dgm:pt>
    <dgm:pt modelId="{92AB9F4F-0FA5-48F2-97E5-DE49B63B1FF2}">
      <dgm:prSet custT="1"/>
      <dgm:spPr/>
      <dgm:t>
        <a:bodyPr/>
        <a:lstStyle/>
        <a:p>
          <a:r>
            <a:rPr lang="kk-KZ" sz="1800" b="1" smtClean="0">
              <a:latin typeface="Times New Roman" panose="02020603050405020304" pitchFamily="18" charset="0"/>
              <a:cs typeface="Times New Roman" panose="02020603050405020304" pitchFamily="18" charset="0"/>
            </a:rPr>
            <a:t>параметрлері бар сұраныстар </a:t>
          </a:r>
          <a:endParaRPr lang="ru-RU" sz="1800" dirty="0">
            <a:latin typeface="Times New Roman" panose="02020603050405020304" pitchFamily="18" charset="0"/>
            <a:cs typeface="Times New Roman" panose="02020603050405020304" pitchFamily="18" charset="0"/>
          </a:endParaRPr>
        </a:p>
      </dgm:t>
    </dgm:pt>
    <dgm:pt modelId="{55889FAD-CC54-4E2F-AAE5-43BF725922C3}" type="parTrans" cxnId="{31665934-8AA0-48C1-B791-F5E794085658}">
      <dgm:prSet/>
      <dgm:spPr/>
      <dgm:t>
        <a:bodyPr/>
        <a:lstStyle/>
        <a:p>
          <a:endParaRPr lang="ru-RU" sz="1800">
            <a:latin typeface="Times New Roman" panose="02020603050405020304" pitchFamily="18" charset="0"/>
            <a:cs typeface="Times New Roman" panose="02020603050405020304" pitchFamily="18" charset="0"/>
          </a:endParaRPr>
        </a:p>
      </dgm:t>
    </dgm:pt>
    <dgm:pt modelId="{7C7AD389-5F76-43DF-88E0-1C80FB804118}" type="sibTrans" cxnId="{31665934-8AA0-48C1-B791-F5E794085658}">
      <dgm:prSet/>
      <dgm:spPr/>
      <dgm:t>
        <a:bodyPr/>
        <a:lstStyle/>
        <a:p>
          <a:endParaRPr lang="ru-RU"/>
        </a:p>
      </dgm:t>
    </dgm:pt>
    <dgm:pt modelId="{28CAA7B2-47A6-4A1C-9642-B733D4637A14}">
      <dgm:prSet custT="1"/>
      <dgm:spPr/>
      <dgm:t>
        <a:bodyPr/>
        <a:lstStyle/>
        <a:p>
          <a:r>
            <a:rPr lang="kk-KZ" sz="1800" dirty="0" smtClean="0">
              <a:latin typeface="Times New Roman" panose="02020603050405020304" pitchFamily="18" charset="0"/>
              <a:cs typeface="Times New Roman" panose="02020603050405020304" pitchFamily="18" charset="0"/>
            </a:rPr>
            <a:t>Сұраныстырдың келесі түрлері қолданылады:</a:t>
          </a:r>
          <a:endParaRPr lang="ru-RU" sz="1800" dirty="0">
            <a:latin typeface="Times New Roman" panose="02020603050405020304" pitchFamily="18" charset="0"/>
            <a:cs typeface="Times New Roman" panose="02020603050405020304" pitchFamily="18" charset="0"/>
          </a:endParaRPr>
        </a:p>
      </dgm:t>
    </dgm:pt>
    <dgm:pt modelId="{843702B6-FFAF-469B-8519-6075445BD924}" type="parTrans" cxnId="{5508AEB7-AAED-4CE8-B056-97A780F25571}">
      <dgm:prSet/>
      <dgm:spPr/>
      <dgm:t>
        <a:bodyPr/>
        <a:lstStyle/>
        <a:p>
          <a:endParaRPr lang="ru-RU"/>
        </a:p>
      </dgm:t>
    </dgm:pt>
    <dgm:pt modelId="{479915F4-2BAB-4615-9731-87FC0179690E}" type="sibTrans" cxnId="{5508AEB7-AAED-4CE8-B056-97A780F25571}">
      <dgm:prSet/>
      <dgm:spPr/>
      <dgm:t>
        <a:bodyPr/>
        <a:lstStyle/>
        <a:p>
          <a:endParaRPr lang="ru-RU"/>
        </a:p>
      </dgm:t>
    </dgm:pt>
    <dgm:pt modelId="{EC0AD19C-3545-4651-9EB9-7238DFA39A31}" type="pres">
      <dgm:prSet presAssocID="{BC3702E8-54B5-405B-86D6-663457ABEA58}" presName="hierChild1" presStyleCnt="0">
        <dgm:presLayoutVars>
          <dgm:orgChart val="1"/>
          <dgm:chPref val="1"/>
          <dgm:dir/>
          <dgm:animOne val="branch"/>
          <dgm:animLvl val="lvl"/>
          <dgm:resizeHandles/>
        </dgm:presLayoutVars>
      </dgm:prSet>
      <dgm:spPr/>
      <dgm:t>
        <a:bodyPr/>
        <a:lstStyle/>
        <a:p>
          <a:endParaRPr lang="ru-RU"/>
        </a:p>
      </dgm:t>
    </dgm:pt>
    <dgm:pt modelId="{46EBE066-0EC8-4FD1-9570-88DAD061EA57}" type="pres">
      <dgm:prSet presAssocID="{28CAA7B2-47A6-4A1C-9642-B733D4637A14}" presName="hierRoot1" presStyleCnt="0">
        <dgm:presLayoutVars>
          <dgm:hierBranch val="init"/>
        </dgm:presLayoutVars>
      </dgm:prSet>
      <dgm:spPr/>
    </dgm:pt>
    <dgm:pt modelId="{6BFAF3C0-2253-4A7E-87DC-42A32CD7AA8C}" type="pres">
      <dgm:prSet presAssocID="{28CAA7B2-47A6-4A1C-9642-B733D4637A14}" presName="rootComposite1" presStyleCnt="0"/>
      <dgm:spPr/>
    </dgm:pt>
    <dgm:pt modelId="{48B0CDC1-AB2C-4FEC-A587-021532D7AAFC}" type="pres">
      <dgm:prSet presAssocID="{28CAA7B2-47A6-4A1C-9642-B733D4637A14}" presName="rootText1" presStyleLbl="node0" presStyleIdx="0" presStyleCnt="1" custScaleX="225109">
        <dgm:presLayoutVars>
          <dgm:chPref val="3"/>
        </dgm:presLayoutVars>
      </dgm:prSet>
      <dgm:spPr/>
      <dgm:t>
        <a:bodyPr/>
        <a:lstStyle/>
        <a:p>
          <a:endParaRPr lang="ru-RU"/>
        </a:p>
      </dgm:t>
    </dgm:pt>
    <dgm:pt modelId="{1820F6F0-EE67-41BC-BE3F-EFCBD6ECE618}" type="pres">
      <dgm:prSet presAssocID="{28CAA7B2-47A6-4A1C-9642-B733D4637A14}" presName="rootConnector1" presStyleLbl="node1" presStyleIdx="0" presStyleCnt="0"/>
      <dgm:spPr/>
      <dgm:t>
        <a:bodyPr/>
        <a:lstStyle/>
        <a:p>
          <a:endParaRPr lang="ru-RU"/>
        </a:p>
      </dgm:t>
    </dgm:pt>
    <dgm:pt modelId="{CBC84792-C598-4B34-8F0D-DED9FE7B361D}" type="pres">
      <dgm:prSet presAssocID="{28CAA7B2-47A6-4A1C-9642-B733D4637A14}" presName="hierChild2" presStyleCnt="0"/>
      <dgm:spPr/>
    </dgm:pt>
    <dgm:pt modelId="{BF7C8BAA-3B50-4704-A093-B762C0C1B348}" type="pres">
      <dgm:prSet presAssocID="{A98F3A7D-ECA3-4C96-9EE8-51340AB1BF11}" presName="Name37" presStyleLbl="parChTrans1D2" presStyleIdx="0" presStyleCnt="4"/>
      <dgm:spPr/>
      <dgm:t>
        <a:bodyPr/>
        <a:lstStyle/>
        <a:p>
          <a:endParaRPr lang="ru-RU"/>
        </a:p>
      </dgm:t>
    </dgm:pt>
    <dgm:pt modelId="{8F0A36FC-8EA0-4FF1-9FE3-D795F6972CF0}" type="pres">
      <dgm:prSet presAssocID="{6D6BCB73-7965-4C87-8D6E-DEF4C397F26E}" presName="hierRoot2" presStyleCnt="0">
        <dgm:presLayoutVars>
          <dgm:hierBranch val="init"/>
        </dgm:presLayoutVars>
      </dgm:prSet>
      <dgm:spPr/>
    </dgm:pt>
    <dgm:pt modelId="{412106AE-03B9-41D1-BF63-046201DF5872}" type="pres">
      <dgm:prSet presAssocID="{6D6BCB73-7965-4C87-8D6E-DEF4C397F26E}" presName="rootComposite" presStyleCnt="0"/>
      <dgm:spPr/>
    </dgm:pt>
    <dgm:pt modelId="{4668679D-4D72-4E61-B7CA-E87A54C118B3}" type="pres">
      <dgm:prSet presAssocID="{6D6BCB73-7965-4C87-8D6E-DEF4C397F26E}" presName="rootText" presStyleLbl="node2" presStyleIdx="0" presStyleCnt="4" custScaleX="135049" custScaleY="269967">
        <dgm:presLayoutVars>
          <dgm:chPref val="3"/>
        </dgm:presLayoutVars>
      </dgm:prSet>
      <dgm:spPr/>
      <dgm:t>
        <a:bodyPr/>
        <a:lstStyle/>
        <a:p>
          <a:endParaRPr lang="ru-RU"/>
        </a:p>
      </dgm:t>
    </dgm:pt>
    <dgm:pt modelId="{77F71A9E-DB50-4C96-8001-DE31B320079A}" type="pres">
      <dgm:prSet presAssocID="{6D6BCB73-7965-4C87-8D6E-DEF4C397F26E}" presName="rootConnector" presStyleLbl="node2" presStyleIdx="0" presStyleCnt="4"/>
      <dgm:spPr/>
      <dgm:t>
        <a:bodyPr/>
        <a:lstStyle/>
        <a:p>
          <a:endParaRPr lang="ru-RU"/>
        </a:p>
      </dgm:t>
    </dgm:pt>
    <dgm:pt modelId="{88C755FA-CD73-4DFC-8C93-9A5A4E19A451}" type="pres">
      <dgm:prSet presAssocID="{6D6BCB73-7965-4C87-8D6E-DEF4C397F26E}" presName="hierChild4" presStyleCnt="0"/>
      <dgm:spPr/>
    </dgm:pt>
    <dgm:pt modelId="{E3D8636F-9EFC-4CE2-9C9C-662893E6A15B}" type="pres">
      <dgm:prSet presAssocID="{6D6BCB73-7965-4C87-8D6E-DEF4C397F26E}" presName="hierChild5" presStyleCnt="0"/>
      <dgm:spPr/>
    </dgm:pt>
    <dgm:pt modelId="{E7FB2046-0B36-4898-9316-580DAE195B1E}" type="pres">
      <dgm:prSet presAssocID="{078C89DE-31C4-4EC1-A1B4-7C9AB7E1BF50}" presName="Name37" presStyleLbl="parChTrans1D2" presStyleIdx="1" presStyleCnt="4"/>
      <dgm:spPr/>
      <dgm:t>
        <a:bodyPr/>
        <a:lstStyle/>
        <a:p>
          <a:endParaRPr lang="ru-RU"/>
        </a:p>
      </dgm:t>
    </dgm:pt>
    <dgm:pt modelId="{E9521B19-0180-4117-8C4F-0CF50D437AB7}" type="pres">
      <dgm:prSet presAssocID="{64049F17-6896-4B25-9D7D-72D195E7BFDF}" presName="hierRoot2" presStyleCnt="0">
        <dgm:presLayoutVars>
          <dgm:hierBranch val="init"/>
        </dgm:presLayoutVars>
      </dgm:prSet>
      <dgm:spPr/>
    </dgm:pt>
    <dgm:pt modelId="{45089BFB-E893-4EE2-9954-860F917EEC21}" type="pres">
      <dgm:prSet presAssocID="{64049F17-6896-4B25-9D7D-72D195E7BFDF}" presName="rootComposite" presStyleCnt="0"/>
      <dgm:spPr/>
    </dgm:pt>
    <dgm:pt modelId="{21B27C8A-57FC-432F-B156-CC3B705959EE}" type="pres">
      <dgm:prSet presAssocID="{64049F17-6896-4B25-9D7D-72D195E7BFDF}" presName="rootText" presStyleLbl="node2" presStyleIdx="1" presStyleCnt="4" custScaleX="147455" custScaleY="275830">
        <dgm:presLayoutVars>
          <dgm:chPref val="3"/>
        </dgm:presLayoutVars>
      </dgm:prSet>
      <dgm:spPr/>
      <dgm:t>
        <a:bodyPr/>
        <a:lstStyle/>
        <a:p>
          <a:endParaRPr lang="ru-RU"/>
        </a:p>
      </dgm:t>
    </dgm:pt>
    <dgm:pt modelId="{D4A26AC6-049A-4B76-970F-08026ABE7E31}" type="pres">
      <dgm:prSet presAssocID="{64049F17-6896-4B25-9D7D-72D195E7BFDF}" presName="rootConnector" presStyleLbl="node2" presStyleIdx="1" presStyleCnt="4"/>
      <dgm:spPr/>
      <dgm:t>
        <a:bodyPr/>
        <a:lstStyle/>
        <a:p>
          <a:endParaRPr lang="ru-RU"/>
        </a:p>
      </dgm:t>
    </dgm:pt>
    <dgm:pt modelId="{41329B4B-564C-4D02-A576-590E50ACC860}" type="pres">
      <dgm:prSet presAssocID="{64049F17-6896-4B25-9D7D-72D195E7BFDF}" presName="hierChild4" presStyleCnt="0"/>
      <dgm:spPr/>
    </dgm:pt>
    <dgm:pt modelId="{5D605F65-F728-460E-B2F8-C872CCD8CA56}" type="pres">
      <dgm:prSet presAssocID="{64049F17-6896-4B25-9D7D-72D195E7BFDF}" presName="hierChild5" presStyleCnt="0"/>
      <dgm:spPr/>
    </dgm:pt>
    <dgm:pt modelId="{9161FE5D-EB44-4EFC-9CE2-6966F3A8C7CD}" type="pres">
      <dgm:prSet presAssocID="{FC6B18A1-C687-4782-BBEE-B3B9DF5224AC}" presName="Name37" presStyleLbl="parChTrans1D2" presStyleIdx="2" presStyleCnt="4"/>
      <dgm:spPr/>
      <dgm:t>
        <a:bodyPr/>
        <a:lstStyle/>
        <a:p>
          <a:endParaRPr lang="ru-RU"/>
        </a:p>
      </dgm:t>
    </dgm:pt>
    <dgm:pt modelId="{C53AC2BC-A213-46C5-98D0-DB0554604642}" type="pres">
      <dgm:prSet presAssocID="{8A49FACF-223D-4748-BC2C-7D8D665AEAAD}" presName="hierRoot2" presStyleCnt="0">
        <dgm:presLayoutVars>
          <dgm:hierBranch val="init"/>
        </dgm:presLayoutVars>
      </dgm:prSet>
      <dgm:spPr/>
    </dgm:pt>
    <dgm:pt modelId="{C33D4A48-A0DD-4609-828C-8DF0B2005E1B}" type="pres">
      <dgm:prSet presAssocID="{8A49FACF-223D-4748-BC2C-7D8D665AEAAD}" presName="rootComposite" presStyleCnt="0"/>
      <dgm:spPr/>
    </dgm:pt>
    <dgm:pt modelId="{93038AD5-C9A2-4817-9F9A-6AF24FF25991}" type="pres">
      <dgm:prSet presAssocID="{8A49FACF-223D-4748-BC2C-7D8D665AEAAD}" presName="rootText" presStyleLbl="node2" presStyleIdx="2" presStyleCnt="4" custScaleX="112567" custScaleY="288635">
        <dgm:presLayoutVars>
          <dgm:chPref val="3"/>
        </dgm:presLayoutVars>
      </dgm:prSet>
      <dgm:spPr/>
      <dgm:t>
        <a:bodyPr/>
        <a:lstStyle/>
        <a:p>
          <a:endParaRPr lang="ru-RU"/>
        </a:p>
      </dgm:t>
    </dgm:pt>
    <dgm:pt modelId="{1F2CE908-525F-44FB-902B-2A744894287E}" type="pres">
      <dgm:prSet presAssocID="{8A49FACF-223D-4748-BC2C-7D8D665AEAAD}" presName="rootConnector" presStyleLbl="node2" presStyleIdx="2" presStyleCnt="4"/>
      <dgm:spPr/>
      <dgm:t>
        <a:bodyPr/>
        <a:lstStyle/>
        <a:p>
          <a:endParaRPr lang="ru-RU"/>
        </a:p>
      </dgm:t>
    </dgm:pt>
    <dgm:pt modelId="{91E7BC3E-9C41-4A4D-B35A-EC9AA00D1204}" type="pres">
      <dgm:prSet presAssocID="{8A49FACF-223D-4748-BC2C-7D8D665AEAAD}" presName="hierChild4" presStyleCnt="0"/>
      <dgm:spPr/>
    </dgm:pt>
    <dgm:pt modelId="{38C5DACE-4618-4BD6-9EC7-D7017BFF16AB}" type="pres">
      <dgm:prSet presAssocID="{8A49FACF-223D-4748-BC2C-7D8D665AEAAD}" presName="hierChild5" presStyleCnt="0"/>
      <dgm:spPr/>
    </dgm:pt>
    <dgm:pt modelId="{3727AF07-275B-4B43-946D-56ACD307C0C4}" type="pres">
      <dgm:prSet presAssocID="{55889FAD-CC54-4E2F-AAE5-43BF725922C3}" presName="Name37" presStyleLbl="parChTrans1D2" presStyleIdx="3" presStyleCnt="4"/>
      <dgm:spPr/>
      <dgm:t>
        <a:bodyPr/>
        <a:lstStyle/>
        <a:p>
          <a:endParaRPr lang="ru-RU"/>
        </a:p>
      </dgm:t>
    </dgm:pt>
    <dgm:pt modelId="{1B0B67A6-5581-4A07-B22B-1BC44F93A158}" type="pres">
      <dgm:prSet presAssocID="{92AB9F4F-0FA5-48F2-97E5-DE49B63B1FF2}" presName="hierRoot2" presStyleCnt="0">
        <dgm:presLayoutVars>
          <dgm:hierBranch val="init"/>
        </dgm:presLayoutVars>
      </dgm:prSet>
      <dgm:spPr/>
    </dgm:pt>
    <dgm:pt modelId="{C79A3768-09A2-468C-BB0B-6F147CB8120D}" type="pres">
      <dgm:prSet presAssocID="{92AB9F4F-0FA5-48F2-97E5-DE49B63B1FF2}" presName="rootComposite" presStyleCnt="0"/>
      <dgm:spPr/>
    </dgm:pt>
    <dgm:pt modelId="{DF607336-A62B-484D-9FAF-1EE082F4DDA8}" type="pres">
      <dgm:prSet presAssocID="{92AB9F4F-0FA5-48F2-97E5-DE49B63B1FF2}" presName="rootText" presStyleLbl="node2" presStyleIdx="3" presStyleCnt="4" custScaleX="109787" custScaleY="275830" custLinFactNeighborX="-570" custLinFactNeighborY="4806">
        <dgm:presLayoutVars>
          <dgm:chPref val="3"/>
        </dgm:presLayoutVars>
      </dgm:prSet>
      <dgm:spPr/>
      <dgm:t>
        <a:bodyPr/>
        <a:lstStyle/>
        <a:p>
          <a:endParaRPr lang="ru-RU"/>
        </a:p>
      </dgm:t>
    </dgm:pt>
    <dgm:pt modelId="{59CF9628-175C-4659-B236-855C09BD79D0}" type="pres">
      <dgm:prSet presAssocID="{92AB9F4F-0FA5-48F2-97E5-DE49B63B1FF2}" presName="rootConnector" presStyleLbl="node2" presStyleIdx="3" presStyleCnt="4"/>
      <dgm:spPr/>
      <dgm:t>
        <a:bodyPr/>
        <a:lstStyle/>
        <a:p>
          <a:endParaRPr lang="ru-RU"/>
        </a:p>
      </dgm:t>
    </dgm:pt>
    <dgm:pt modelId="{748451A5-638F-4E3C-A8E1-E3081F2D6DAA}" type="pres">
      <dgm:prSet presAssocID="{92AB9F4F-0FA5-48F2-97E5-DE49B63B1FF2}" presName="hierChild4" presStyleCnt="0"/>
      <dgm:spPr/>
    </dgm:pt>
    <dgm:pt modelId="{194D7387-52DB-438E-8F31-6020550BF54A}" type="pres">
      <dgm:prSet presAssocID="{92AB9F4F-0FA5-48F2-97E5-DE49B63B1FF2}" presName="hierChild5" presStyleCnt="0"/>
      <dgm:spPr/>
    </dgm:pt>
    <dgm:pt modelId="{9FB44DF8-F279-4DF5-9EE4-EB8AD7CAB624}" type="pres">
      <dgm:prSet presAssocID="{28CAA7B2-47A6-4A1C-9642-B733D4637A14}" presName="hierChild3" presStyleCnt="0"/>
      <dgm:spPr/>
    </dgm:pt>
  </dgm:ptLst>
  <dgm:cxnLst>
    <dgm:cxn modelId="{0E6634C8-2515-476A-A791-D77AA3D2CD5D}" type="presOf" srcId="{FC6B18A1-C687-4782-BBEE-B3B9DF5224AC}" destId="{9161FE5D-EB44-4EFC-9CE2-6966F3A8C7CD}" srcOrd="0" destOrd="0" presId="urn:microsoft.com/office/officeart/2005/8/layout/orgChart1"/>
    <dgm:cxn modelId="{7360179F-E045-473C-8BA0-8865F28D3C9A}" type="presOf" srcId="{28CAA7B2-47A6-4A1C-9642-B733D4637A14}" destId="{1820F6F0-EE67-41BC-BE3F-EFCBD6ECE618}" srcOrd="1" destOrd="0" presId="urn:microsoft.com/office/officeart/2005/8/layout/orgChart1"/>
    <dgm:cxn modelId="{A842FE67-A8A3-4C0E-BE42-00582A6243F3}" type="presOf" srcId="{64049F17-6896-4B25-9D7D-72D195E7BFDF}" destId="{21B27C8A-57FC-432F-B156-CC3B705959EE}" srcOrd="0" destOrd="0" presId="urn:microsoft.com/office/officeart/2005/8/layout/orgChart1"/>
    <dgm:cxn modelId="{E01B0CD7-BCF4-4586-8E61-92B1E8660E62}" type="presOf" srcId="{6D6BCB73-7965-4C87-8D6E-DEF4C397F26E}" destId="{4668679D-4D72-4E61-B7CA-E87A54C118B3}" srcOrd="0" destOrd="0" presId="urn:microsoft.com/office/officeart/2005/8/layout/orgChart1"/>
    <dgm:cxn modelId="{442FBE3B-CECA-4B46-84C4-7309AAE7BAFD}" type="presOf" srcId="{A98F3A7D-ECA3-4C96-9EE8-51340AB1BF11}" destId="{BF7C8BAA-3B50-4704-A093-B762C0C1B348}" srcOrd="0" destOrd="0" presId="urn:microsoft.com/office/officeart/2005/8/layout/orgChart1"/>
    <dgm:cxn modelId="{4FEBCB0E-A2B0-4DA5-844F-BDC30783FEBB}" type="presOf" srcId="{28CAA7B2-47A6-4A1C-9642-B733D4637A14}" destId="{48B0CDC1-AB2C-4FEC-A587-021532D7AAFC}" srcOrd="0" destOrd="0" presId="urn:microsoft.com/office/officeart/2005/8/layout/orgChart1"/>
    <dgm:cxn modelId="{5508AEB7-AAED-4CE8-B056-97A780F25571}" srcId="{BC3702E8-54B5-405B-86D6-663457ABEA58}" destId="{28CAA7B2-47A6-4A1C-9642-B733D4637A14}" srcOrd="0" destOrd="0" parTransId="{843702B6-FFAF-469B-8519-6075445BD924}" sibTransId="{479915F4-2BAB-4615-9731-87FC0179690E}"/>
    <dgm:cxn modelId="{523EE79E-F2EE-4633-BC8E-96A8E1C9C152}" type="presOf" srcId="{55889FAD-CC54-4E2F-AAE5-43BF725922C3}" destId="{3727AF07-275B-4B43-946D-56ACD307C0C4}" srcOrd="0" destOrd="0" presId="urn:microsoft.com/office/officeart/2005/8/layout/orgChart1"/>
    <dgm:cxn modelId="{FD15E686-391D-4A27-B63F-47E25A6B3D13}" type="presOf" srcId="{6D6BCB73-7965-4C87-8D6E-DEF4C397F26E}" destId="{77F71A9E-DB50-4C96-8001-DE31B320079A}" srcOrd="1" destOrd="0" presId="urn:microsoft.com/office/officeart/2005/8/layout/orgChart1"/>
    <dgm:cxn modelId="{83ABE9AA-233F-4ACC-B6D1-7A41C22165BB}" type="presOf" srcId="{078C89DE-31C4-4EC1-A1B4-7C9AB7E1BF50}" destId="{E7FB2046-0B36-4898-9316-580DAE195B1E}" srcOrd="0" destOrd="0" presId="urn:microsoft.com/office/officeart/2005/8/layout/orgChart1"/>
    <dgm:cxn modelId="{06FF0787-FA4F-4EE2-8122-7A55C08996DD}" type="presOf" srcId="{92AB9F4F-0FA5-48F2-97E5-DE49B63B1FF2}" destId="{59CF9628-175C-4659-B236-855C09BD79D0}" srcOrd="1" destOrd="0" presId="urn:microsoft.com/office/officeart/2005/8/layout/orgChart1"/>
    <dgm:cxn modelId="{2C6210DB-F1E8-49CA-8034-5AD535D4EC06}" type="presOf" srcId="{8A49FACF-223D-4748-BC2C-7D8D665AEAAD}" destId="{1F2CE908-525F-44FB-902B-2A744894287E}" srcOrd="1" destOrd="0" presId="urn:microsoft.com/office/officeart/2005/8/layout/orgChart1"/>
    <dgm:cxn modelId="{29A0D075-E791-44F4-AFBE-321F7B08E698}" type="presOf" srcId="{64049F17-6896-4B25-9D7D-72D195E7BFDF}" destId="{D4A26AC6-049A-4B76-970F-08026ABE7E31}" srcOrd="1" destOrd="0" presId="urn:microsoft.com/office/officeart/2005/8/layout/orgChart1"/>
    <dgm:cxn modelId="{C107F9DD-EC72-4CC0-B04B-BE73EE7ACB57}" srcId="{28CAA7B2-47A6-4A1C-9642-B733D4637A14}" destId="{6D6BCB73-7965-4C87-8D6E-DEF4C397F26E}" srcOrd="0" destOrd="0" parTransId="{A98F3A7D-ECA3-4C96-9EE8-51340AB1BF11}" sibTransId="{2DD27F36-D5E8-450B-87F0-B475E19F9E49}"/>
    <dgm:cxn modelId="{54BA15BF-EEBE-4AF2-B3DF-462410313B92}" type="presOf" srcId="{8A49FACF-223D-4748-BC2C-7D8D665AEAAD}" destId="{93038AD5-C9A2-4817-9F9A-6AF24FF25991}" srcOrd="0" destOrd="0" presId="urn:microsoft.com/office/officeart/2005/8/layout/orgChart1"/>
    <dgm:cxn modelId="{8C872FA7-E659-48CF-A7E9-96E77FCB2208}" type="presOf" srcId="{92AB9F4F-0FA5-48F2-97E5-DE49B63B1FF2}" destId="{DF607336-A62B-484D-9FAF-1EE082F4DDA8}" srcOrd="0" destOrd="0" presId="urn:microsoft.com/office/officeart/2005/8/layout/orgChart1"/>
    <dgm:cxn modelId="{E50BBB98-401F-4404-837C-10226C3AC912}" srcId="{28CAA7B2-47A6-4A1C-9642-B733D4637A14}" destId="{8A49FACF-223D-4748-BC2C-7D8D665AEAAD}" srcOrd="2" destOrd="0" parTransId="{FC6B18A1-C687-4782-BBEE-B3B9DF5224AC}" sibTransId="{62ADCFAF-DB01-4D71-92CE-7CE639F45728}"/>
    <dgm:cxn modelId="{CA53C595-6F81-420A-8657-AEBB98E9DB58}" srcId="{28CAA7B2-47A6-4A1C-9642-B733D4637A14}" destId="{64049F17-6896-4B25-9D7D-72D195E7BFDF}" srcOrd="1" destOrd="0" parTransId="{078C89DE-31C4-4EC1-A1B4-7C9AB7E1BF50}" sibTransId="{D857A2D2-DBF3-43DF-BAD7-D42F7908066E}"/>
    <dgm:cxn modelId="{31665934-8AA0-48C1-B791-F5E794085658}" srcId="{28CAA7B2-47A6-4A1C-9642-B733D4637A14}" destId="{92AB9F4F-0FA5-48F2-97E5-DE49B63B1FF2}" srcOrd="3" destOrd="0" parTransId="{55889FAD-CC54-4E2F-AAE5-43BF725922C3}" sibTransId="{7C7AD389-5F76-43DF-88E0-1C80FB804118}"/>
    <dgm:cxn modelId="{07D6FD47-3FCB-43CF-A4BE-0558B4961187}" type="presOf" srcId="{BC3702E8-54B5-405B-86D6-663457ABEA58}" destId="{EC0AD19C-3545-4651-9EB9-7238DFA39A31}" srcOrd="0" destOrd="0" presId="urn:microsoft.com/office/officeart/2005/8/layout/orgChart1"/>
    <dgm:cxn modelId="{0A0C6FC6-03CA-4223-B81B-CF2903211DC5}" type="presParOf" srcId="{EC0AD19C-3545-4651-9EB9-7238DFA39A31}" destId="{46EBE066-0EC8-4FD1-9570-88DAD061EA57}" srcOrd="0" destOrd="0" presId="urn:microsoft.com/office/officeart/2005/8/layout/orgChart1"/>
    <dgm:cxn modelId="{9997DFBC-5928-494B-BED6-5D84E9BD4F19}" type="presParOf" srcId="{46EBE066-0EC8-4FD1-9570-88DAD061EA57}" destId="{6BFAF3C0-2253-4A7E-87DC-42A32CD7AA8C}" srcOrd="0" destOrd="0" presId="urn:microsoft.com/office/officeart/2005/8/layout/orgChart1"/>
    <dgm:cxn modelId="{AA929D33-BD30-4525-BE3C-0A201EBD7462}" type="presParOf" srcId="{6BFAF3C0-2253-4A7E-87DC-42A32CD7AA8C}" destId="{48B0CDC1-AB2C-4FEC-A587-021532D7AAFC}" srcOrd="0" destOrd="0" presId="urn:microsoft.com/office/officeart/2005/8/layout/orgChart1"/>
    <dgm:cxn modelId="{2D25F911-231B-433B-846D-FF512B6C255C}" type="presParOf" srcId="{6BFAF3C0-2253-4A7E-87DC-42A32CD7AA8C}" destId="{1820F6F0-EE67-41BC-BE3F-EFCBD6ECE618}" srcOrd="1" destOrd="0" presId="urn:microsoft.com/office/officeart/2005/8/layout/orgChart1"/>
    <dgm:cxn modelId="{28F4FB25-50BF-446A-8563-E9B65FF0B3E9}" type="presParOf" srcId="{46EBE066-0EC8-4FD1-9570-88DAD061EA57}" destId="{CBC84792-C598-4B34-8F0D-DED9FE7B361D}" srcOrd="1" destOrd="0" presId="urn:microsoft.com/office/officeart/2005/8/layout/orgChart1"/>
    <dgm:cxn modelId="{0B79D494-26F1-4787-8EF6-93AA0785743C}" type="presParOf" srcId="{CBC84792-C598-4B34-8F0D-DED9FE7B361D}" destId="{BF7C8BAA-3B50-4704-A093-B762C0C1B348}" srcOrd="0" destOrd="0" presId="urn:microsoft.com/office/officeart/2005/8/layout/orgChart1"/>
    <dgm:cxn modelId="{6699FEC4-FBC2-474B-98DC-9D20A1A5A7A9}" type="presParOf" srcId="{CBC84792-C598-4B34-8F0D-DED9FE7B361D}" destId="{8F0A36FC-8EA0-4FF1-9FE3-D795F6972CF0}" srcOrd="1" destOrd="0" presId="urn:microsoft.com/office/officeart/2005/8/layout/orgChart1"/>
    <dgm:cxn modelId="{77914163-E498-40AD-94D3-E2FE3FE3B0D6}" type="presParOf" srcId="{8F0A36FC-8EA0-4FF1-9FE3-D795F6972CF0}" destId="{412106AE-03B9-41D1-BF63-046201DF5872}" srcOrd="0" destOrd="0" presId="urn:microsoft.com/office/officeart/2005/8/layout/orgChart1"/>
    <dgm:cxn modelId="{01EAFD0B-9129-4327-8497-14F4190833BC}" type="presParOf" srcId="{412106AE-03B9-41D1-BF63-046201DF5872}" destId="{4668679D-4D72-4E61-B7CA-E87A54C118B3}" srcOrd="0" destOrd="0" presId="urn:microsoft.com/office/officeart/2005/8/layout/orgChart1"/>
    <dgm:cxn modelId="{E83A2BAE-80E5-486E-9A73-08DF32AB1AFD}" type="presParOf" srcId="{412106AE-03B9-41D1-BF63-046201DF5872}" destId="{77F71A9E-DB50-4C96-8001-DE31B320079A}" srcOrd="1" destOrd="0" presId="urn:microsoft.com/office/officeart/2005/8/layout/orgChart1"/>
    <dgm:cxn modelId="{AD2BF4F1-F2E0-475F-B681-D03F24CB91FD}" type="presParOf" srcId="{8F0A36FC-8EA0-4FF1-9FE3-D795F6972CF0}" destId="{88C755FA-CD73-4DFC-8C93-9A5A4E19A451}" srcOrd="1" destOrd="0" presId="urn:microsoft.com/office/officeart/2005/8/layout/orgChart1"/>
    <dgm:cxn modelId="{7C657C68-8414-4C2A-B06E-D807EF37827C}" type="presParOf" srcId="{8F0A36FC-8EA0-4FF1-9FE3-D795F6972CF0}" destId="{E3D8636F-9EFC-4CE2-9C9C-662893E6A15B}" srcOrd="2" destOrd="0" presId="urn:microsoft.com/office/officeart/2005/8/layout/orgChart1"/>
    <dgm:cxn modelId="{F98A8F83-E420-4589-8936-4482AFD34F16}" type="presParOf" srcId="{CBC84792-C598-4B34-8F0D-DED9FE7B361D}" destId="{E7FB2046-0B36-4898-9316-580DAE195B1E}" srcOrd="2" destOrd="0" presId="urn:microsoft.com/office/officeart/2005/8/layout/orgChart1"/>
    <dgm:cxn modelId="{00DF0C6B-2D96-43C4-8EC9-0C51A05E40EF}" type="presParOf" srcId="{CBC84792-C598-4B34-8F0D-DED9FE7B361D}" destId="{E9521B19-0180-4117-8C4F-0CF50D437AB7}" srcOrd="3" destOrd="0" presId="urn:microsoft.com/office/officeart/2005/8/layout/orgChart1"/>
    <dgm:cxn modelId="{36F54D57-1EB6-4AE8-8CDB-717A56F2A3A5}" type="presParOf" srcId="{E9521B19-0180-4117-8C4F-0CF50D437AB7}" destId="{45089BFB-E893-4EE2-9954-860F917EEC21}" srcOrd="0" destOrd="0" presId="urn:microsoft.com/office/officeart/2005/8/layout/orgChart1"/>
    <dgm:cxn modelId="{8CE0FC49-DB1D-4B2E-AB36-0D1F36B1EF31}" type="presParOf" srcId="{45089BFB-E893-4EE2-9954-860F917EEC21}" destId="{21B27C8A-57FC-432F-B156-CC3B705959EE}" srcOrd="0" destOrd="0" presId="urn:microsoft.com/office/officeart/2005/8/layout/orgChart1"/>
    <dgm:cxn modelId="{62FA9A9E-C8C4-4EF5-87B3-EE86E2125F79}" type="presParOf" srcId="{45089BFB-E893-4EE2-9954-860F917EEC21}" destId="{D4A26AC6-049A-4B76-970F-08026ABE7E31}" srcOrd="1" destOrd="0" presId="urn:microsoft.com/office/officeart/2005/8/layout/orgChart1"/>
    <dgm:cxn modelId="{C1FF26C3-2B3A-40F4-8E12-2C06F9DDA32D}" type="presParOf" srcId="{E9521B19-0180-4117-8C4F-0CF50D437AB7}" destId="{41329B4B-564C-4D02-A576-590E50ACC860}" srcOrd="1" destOrd="0" presId="urn:microsoft.com/office/officeart/2005/8/layout/orgChart1"/>
    <dgm:cxn modelId="{C56D9ABB-8336-4E7B-804C-3DC0F3AC4FBC}" type="presParOf" srcId="{E9521B19-0180-4117-8C4F-0CF50D437AB7}" destId="{5D605F65-F728-460E-B2F8-C872CCD8CA56}" srcOrd="2" destOrd="0" presId="urn:microsoft.com/office/officeart/2005/8/layout/orgChart1"/>
    <dgm:cxn modelId="{8C542A50-E4B0-4EA7-B247-AFB2CCB3066E}" type="presParOf" srcId="{CBC84792-C598-4B34-8F0D-DED9FE7B361D}" destId="{9161FE5D-EB44-4EFC-9CE2-6966F3A8C7CD}" srcOrd="4" destOrd="0" presId="urn:microsoft.com/office/officeart/2005/8/layout/orgChart1"/>
    <dgm:cxn modelId="{DE3C613D-F5F0-42CB-A06A-DBE93F8C2FB8}" type="presParOf" srcId="{CBC84792-C598-4B34-8F0D-DED9FE7B361D}" destId="{C53AC2BC-A213-46C5-98D0-DB0554604642}" srcOrd="5" destOrd="0" presId="urn:microsoft.com/office/officeart/2005/8/layout/orgChart1"/>
    <dgm:cxn modelId="{3602F745-6124-4C4B-8E29-E9BAA508194E}" type="presParOf" srcId="{C53AC2BC-A213-46C5-98D0-DB0554604642}" destId="{C33D4A48-A0DD-4609-828C-8DF0B2005E1B}" srcOrd="0" destOrd="0" presId="urn:microsoft.com/office/officeart/2005/8/layout/orgChart1"/>
    <dgm:cxn modelId="{9416F58A-CE12-4B03-886E-2BAE179449A6}" type="presParOf" srcId="{C33D4A48-A0DD-4609-828C-8DF0B2005E1B}" destId="{93038AD5-C9A2-4817-9F9A-6AF24FF25991}" srcOrd="0" destOrd="0" presId="urn:microsoft.com/office/officeart/2005/8/layout/orgChart1"/>
    <dgm:cxn modelId="{5449DA06-AC21-4917-BAB7-336CE934B4CB}" type="presParOf" srcId="{C33D4A48-A0DD-4609-828C-8DF0B2005E1B}" destId="{1F2CE908-525F-44FB-902B-2A744894287E}" srcOrd="1" destOrd="0" presId="urn:microsoft.com/office/officeart/2005/8/layout/orgChart1"/>
    <dgm:cxn modelId="{2738861C-E040-43B8-BBC9-0ADEB55B5414}" type="presParOf" srcId="{C53AC2BC-A213-46C5-98D0-DB0554604642}" destId="{91E7BC3E-9C41-4A4D-B35A-EC9AA00D1204}" srcOrd="1" destOrd="0" presId="urn:microsoft.com/office/officeart/2005/8/layout/orgChart1"/>
    <dgm:cxn modelId="{A8AADD85-6F9B-47AA-930E-1AB954E8D173}" type="presParOf" srcId="{C53AC2BC-A213-46C5-98D0-DB0554604642}" destId="{38C5DACE-4618-4BD6-9EC7-D7017BFF16AB}" srcOrd="2" destOrd="0" presId="urn:microsoft.com/office/officeart/2005/8/layout/orgChart1"/>
    <dgm:cxn modelId="{619B3AD1-B4BA-45CC-B502-262552D23604}" type="presParOf" srcId="{CBC84792-C598-4B34-8F0D-DED9FE7B361D}" destId="{3727AF07-275B-4B43-946D-56ACD307C0C4}" srcOrd="6" destOrd="0" presId="urn:microsoft.com/office/officeart/2005/8/layout/orgChart1"/>
    <dgm:cxn modelId="{ABBBE8D0-FE70-4487-9D97-370976E3D4EC}" type="presParOf" srcId="{CBC84792-C598-4B34-8F0D-DED9FE7B361D}" destId="{1B0B67A6-5581-4A07-B22B-1BC44F93A158}" srcOrd="7" destOrd="0" presId="urn:microsoft.com/office/officeart/2005/8/layout/orgChart1"/>
    <dgm:cxn modelId="{7E803F2A-AE73-483D-ADDA-5FA148A29161}" type="presParOf" srcId="{1B0B67A6-5581-4A07-B22B-1BC44F93A158}" destId="{C79A3768-09A2-468C-BB0B-6F147CB8120D}" srcOrd="0" destOrd="0" presId="urn:microsoft.com/office/officeart/2005/8/layout/orgChart1"/>
    <dgm:cxn modelId="{159167F2-1D0E-4987-97E0-74C422A448B3}" type="presParOf" srcId="{C79A3768-09A2-468C-BB0B-6F147CB8120D}" destId="{DF607336-A62B-484D-9FAF-1EE082F4DDA8}" srcOrd="0" destOrd="0" presId="urn:microsoft.com/office/officeart/2005/8/layout/orgChart1"/>
    <dgm:cxn modelId="{483B9858-72E7-479C-9A99-27F032D49995}" type="presParOf" srcId="{C79A3768-09A2-468C-BB0B-6F147CB8120D}" destId="{59CF9628-175C-4659-B236-855C09BD79D0}" srcOrd="1" destOrd="0" presId="urn:microsoft.com/office/officeart/2005/8/layout/orgChart1"/>
    <dgm:cxn modelId="{7E9D8A00-D948-4A6C-B714-F5B2E0C335EE}" type="presParOf" srcId="{1B0B67A6-5581-4A07-B22B-1BC44F93A158}" destId="{748451A5-638F-4E3C-A8E1-E3081F2D6DAA}" srcOrd="1" destOrd="0" presId="urn:microsoft.com/office/officeart/2005/8/layout/orgChart1"/>
    <dgm:cxn modelId="{A881F652-F7F4-47EE-883B-AF878E377950}" type="presParOf" srcId="{1B0B67A6-5581-4A07-B22B-1BC44F93A158}" destId="{194D7387-52DB-438E-8F31-6020550BF54A}" srcOrd="2" destOrd="0" presId="urn:microsoft.com/office/officeart/2005/8/layout/orgChart1"/>
    <dgm:cxn modelId="{402E61DC-DA32-42DC-93CB-CA4CE552DB20}" type="presParOf" srcId="{46EBE066-0EC8-4FD1-9570-88DAD061EA57}" destId="{9FB44DF8-F279-4DF5-9EE4-EB8AD7CAB6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19B50-06E4-4C5A-ADC4-1695557BBDF5}"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ru-RU"/>
        </a:p>
      </dgm:t>
    </dgm:pt>
    <dgm:pt modelId="{88C4F203-140C-4740-9AB4-60CA9F5EBFB5}">
      <dgm:prSet phldrT="[Текст]" custT="1"/>
      <dgm:spPr/>
      <dgm:t>
        <a:bodyPr/>
        <a:lstStyle/>
        <a:p>
          <a:r>
            <a:rPr lang="kk-KZ" sz="1400" dirty="0" smtClean="0">
              <a:solidFill>
                <a:srgbClr val="7030A0"/>
              </a:solidFill>
              <a:latin typeface="Times New Roman" panose="02020603050405020304" pitchFamily="18" charset="0"/>
              <a:cs typeface="Times New Roman" panose="02020603050405020304" pitchFamily="18" charset="0"/>
            </a:rPr>
            <a:t>Негізгі</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26429344-CB07-4BCC-AA9B-EF87930433BA}" type="parTrans" cxnId="{50F1AD8B-EF72-4F99-8A5A-511B2813C45C}">
      <dgm:prSet/>
      <dgm:spPr/>
      <dgm:t>
        <a:bodyPr/>
        <a:lstStyle/>
        <a:p>
          <a:endParaRPr lang="ru-RU" sz="1400">
            <a:latin typeface="Times New Roman" panose="02020603050405020304" pitchFamily="18" charset="0"/>
            <a:cs typeface="Times New Roman" panose="02020603050405020304" pitchFamily="18" charset="0"/>
          </a:endParaRPr>
        </a:p>
      </dgm:t>
    </dgm:pt>
    <dgm:pt modelId="{04295CCC-6675-43A9-A69F-DD938ED8A77D}" type="sibTrans" cxnId="{50F1AD8B-EF72-4F99-8A5A-511B2813C45C}">
      <dgm:prSet/>
      <dgm:spPr/>
      <dgm:t>
        <a:bodyPr/>
        <a:lstStyle/>
        <a:p>
          <a:endParaRPr lang="ru-RU"/>
        </a:p>
      </dgm:t>
    </dgm:pt>
    <dgm:pt modelId="{B4CF0558-6221-4A3F-9DDC-5DE581327F15}">
      <dgm:prSet phldrT="[Текст]" custT="1"/>
      <dgm:spPr/>
      <dgm:t>
        <a:bodyPr/>
        <a:lstStyle/>
        <a:p>
          <a:r>
            <a:rPr lang="kk-KZ" sz="1400" i="1" dirty="0" smtClean="0">
              <a:latin typeface="Times New Roman" panose="02020603050405020304" pitchFamily="18" charset="0"/>
              <a:cs typeface="Times New Roman" panose="02020603050405020304" pitchFamily="18" charset="0"/>
            </a:rPr>
            <a:t>1. Иерархиялық модель</a:t>
          </a:r>
          <a:r>
            <a:rPr lang="kk-KZ" sz="1400" dirty="0" smtClean="0">
              <a:latin typeface="Times New Roman" panose="02020603050405020304" pitchFamily="18" charset="0"/>
              <a:cs typeface="Times New Roman" panose="02020603050405020304" pitchFamily="18" charset="0"/>
            </a:rPr>
            <a:t> - </a:t>
          </a:r>
          <a:endParaRPr lang="ru-RU" sz="1400" dirty="0">
            <a:latin typeface="Times New Roman" panose="02020603050405020304" pitchFamily="18" charset="0"/>
            <a:cs typeface="Times New Roman" panose="02020603050405020304" pitchFamily="18" charset="0"/>
          </a:endParaRPr>
        </a:p>
      </dgm:t>
    </dgm:pt>
    <dgm:pt modelId="{EDCB51EA-5D4A-4D44-9D87-81C80CF937F5}" type="parTrans" cxnId="{E071FD8A-67D4-4398-9B02-06C0564C6337}">
      <dgm:prSet/>
      <dgm:spPr/>
      <dgm:t>
        <a:bodyPr/>
        <a:lstStyle/>
        <a:p>
          <a:endParaRPr lang="ru-RU" sz="1400">
            <a:latin typeface="Times New Roman" panose="02020603050405020304" pitchFamily="18" charset="0"/>
            <a:cs typeface="Times New Roman" panose="02020603050405020304" pitchFamily="18" charset="0"/>
          </a:endParaRPr>
        </a:p>
      </dgm:t>
    </dgm:pt>
    <dgm:pt modelId="{938F9D68-8F13-404B-BBA2-98FDF5E450E3}" type="sibTrans" cxnId="{E071FD8A-67D4-4398-9B02-06C0564C6337}">
      <dgm:prSet/>
      <dgm:spPr/>
      <dgm:t>
        <a:bodyPr/>
        <a:lstStyle/>
        <a:p>
          <a:endParaRPr lang="ru-RU"/>
        </a:p>
      </dgm:t>
    </dgm:pt>
    <dgm:pt modelId="{824F0970-41D0-4C52-8A95-13284E61E101}">
      <dgm:prSet phldrT="[Текст]" custT="1"/>
      <dgm:spPr/>
      <dgm:t>
        <a:bodyPr/>
        <a:lstStyle/>
        <a:p>
          <a:r>
            <a:rPr lang="kk-KZ" sz="1400" dirty="0" smtClean="0">
              <a:latin typeface="Times New Roman" panose="02020603050405020304" pitchFamily="18" charset="0"/>
              <a:cs typeface="Times New Roman" panose="02020603050405020304" pitchFamily="18" charset="0"/>
            </a:rPr>
            <a:t>2.  </a:t>
          </a:r>
          <a:r>
            <a:rPr lang="kk-KZ" sz="1400" i="1" dirty="0" smtClean="0">
              <a:latin typeface="Times New Roman" panose="02020603050405020304" pitchFamily="18" charset="0"/>
              <a:cs typeface="Times New Roman" panose="02020603050405020304" pitchFamily="18" charset="0"/>
            </a:rPr>
            <a:t>Желілік модель</a:t>
          </a:r>
          <a:r>
            <a:rPr lang="kk-KZ" sz="1400" dirty="0" smtClean="0">
              <a:latin typeface="Times New Roman" panose="02020603050405020304" pitchFamily="18" charset="0"/>
              <a:cs typeface="Times New Roman" panose="02020603050405020304" pitchFamily="18" charset="0"/>
            </a:rPr>
            <a:t> - </a:t>
          </a:r>
          <a:endParaRPr lang="ru-RU" sz="1400" dirty="0">
            <a:latin typeface="Times New Roman" panose="02020603050405020304" pitchFamily="18" charset="0"/>
            <a:cs typeface="Times New Roman" panose="02020603050405020304" pitchFamily="18" charset="0"/>
          </a:endParaRPr>
        </a:p>
      </dgm:t>
    </dgm:pt>
    <dgm:pt modelId="{5D7C18C5-BB98-401A-81DC-480502B370B3}" type="parTrans" cxnId="{0A2F57AC-5E1C-4CE7-8A96-2F7B8E9EE983}">
      <dgm:prSet/>
      <dgm:spPr/>
      <dgm:t>
        <a:bodyPr/>
        <a:lstStyle/>
        <a:p>
          <a:endParaRPr lang="ru-RU" sz="1400">
            <a:latin typeface="Times New Roman" panose="02020603050405020304" pitchFamily="18" charset="0"/>
            <a:cs typeface="Times New Roman" panose="02020603050405020304" pitchFamily="18" charset="0"/>
          </a:endParaRPr>
        </a:p>
      </dgm:t>
    </dgm:pt>
    <dgm:pt modelId="{7F53C120-203E-4B6A-86E9-821E31CCB3D0}" type="sibTrans" cxnId="{0A2F57AC-5E1C-4CE7-8A96-2F7B8E9EE983}">
      <dgm:prSet/>
      <dgm:spPr/>
      <dgm:t>
        <a:bodyPr/>
        <a:lstStyle/>
        <a:p>
          <a:endParaRPr lang="ru-RU"/>
        </a:p>
      </dgm:t>
    </dgm:pt>
    <dgm:pt modelId="{AFA947DB-24DA-4A5C-8E65-EEBEAC3F6EB8}">
      <dgm:prSet phldrT="[Текст]" custT="1"/>
      <dgm:spPr/>
      <dgm:t>
        <a:bodyPr/>
        <a:lstStyle/>
        <a:p>
          <a:r>
            <a:rPr lang="kk-KZ" sz="1400" dirty="0" smtClean="0">
              <a:solidFill>
                <a:srgbClr val="7030A0"/>
              </a:solidFill>
              <a:latin typeface="Times New Roman" panose="02020603050405020304" pitchFamily="18" charset="0"/>
              <a:cs typeface="Times New Roman" panose="02020603050405020304" pitchFamily="18" charset="0"/>
            </a:rPr>
            <a:t>Қосымша</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EC922434-BD3E-4D4A-AF86-F93693119724}" type="parTrans" cxnId="{CF866DE8-285A-4433-8F17-F064E0176F3F}">
      <dgm:prSet/>
      <dgm:spPr/>
      <dgm:t>
        <a:bodyPr/>
        <a:lstStyle/>
        <a:p>
          <a:endParaRPr lang="ru-RU" sz="1400">
            <a:latin typeface="Times New Roman" panose="02020603050405020304" pitchFamily="18" charset="0"/>
            <a:cs typeface="Times New Roman" panose="02020603050405020304" pitchFamily="18" charset="0"/>
          </a:endParaRPr>
        </a:p>
      </dgm:t>
    </dgm:pt>
    <dgm:pt modelId="{23853F17-A8AB-41B2-9ACA-CDAFFE262C2B}" type="sibTrans" cxnId="{CF866DE8-285A-4433-8F17-F064E0176F3F}">
      <dgm:prSet/>
      <dgm:spPr/>
      <dgm:t>
        <a:bodyPr/>
        <a:lstStyle/>
        <a:p>
          <a:endParaRPr lang="ru-RU"/>
        </a:p>
      </dgm:t>
    </dgm:pt>
    <dgm:pt modelId="{7336755B-EC1C-45D5-A6AF-4F66C82D5F7B}">
      <dgm:prSet phldrT="[Текст]" custT="1"/>
      <dgm:spPr/>
      <dgm:t>
        <a:bodyPr/>
        <a:lstStyle/>
        <a:p>
          <a:r>
            <a:rPr lang="kk-KZ" sz="1400" i="1" dirty="0" smtClean="0">
              <a:latin typeface="Times New Roman" panose="02020603050405020304" pitchFamily="18" charset="0"/>
              <a:cs typeface="Times New Roman" panose="02020603050405020304" pitchFamily="18" charset="0"/>
            </a:rPr>
            <a:t>1. Постреляциялық модель</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4F677D52-45EE-4C83-919C-443AB57C82E8}" type="parTrans" cxnId="{A15CF986-44ED-453D-9404-D373A9BF6FBE}">
      <dgm:prSet/>
      <dgm:spPr/>
      <dgm:t>
        <a:bodyPr/>
        <a:lstStyle/>
        <a:p>
          <a:endParaRPr lang="ru-RU" sz="1400">
            <a:latin typeface="Times New Roman" panose="02020603050405020304" pitchFamily="18" charset="0"/>
            <a:cs typeface="Times New Roman" panose="02020603050405020304" pitchFamily="18" charset="0"/>
          </a:endParaRPr>
        </a:p>
      </dgm:t>
    </dgm:pt>
    <dgm:pt modelId="{8D55116E-09AF-4FB4-906D-1C1018A5C7C7}" type="sibTrans" cxnId="{A15CF986-44ED-453D-9404-D373A9BF6FBE}">
      <dgm:prSet/>
      <dgm:spPr/>
      <dgm:t>
        <a:bodyPr/>
        <a:lstStyle/>
        <a:p>
          <a:endParaRPr lang="ru-RU"/>
        </a:p>
      </dgm:t>
    </dgm:pt>
    <dgm:pt modelId="{B2C2A77E-73D0-43F2-8334-0F2EA2F53AE4}">
      <dgm:prSet phldrT="[Текст]" custT="1"/>
      <dgm:spPr/>
      <dgm:t>
        <a:bodyPr/>
        <a:lstStyle/>
        <a:p>
          <a:r>
            <a:rPr lang="kk-KZ" sz="2000" b="1" dirty="0" smtClean="0">
              <a:ln w="11430"/>
              <a:solidFill>
                <a:srgbClr val="FF0000"/>
              </a:solidFill>
              <a:latin typeface="Times New Roman" pitchFamily="18" charset="0"/>
              <a:cs typeface="Times New Roman" pitchFamily="18" charset="0"/>
            </a:rPr>
            <a:t>Деректер моделі мен түрлері</a:t>
          </a:r>
          <a:r>
            <a:rPr lang="kk-KZ" sz="1400" b="1" dirty="0" smtClean="0">
              <a:ln w="11430"/>
              <a:solidFill>
                <a:srgbClr val="FF0000"/>
              </a:solidFill>
              <a:latin typeface="Times New Roman" pitchFamily="18" charset="0"/>
              <a:cs typeface="Times New Roman" pitchFamily="18" charset="0"/>
            </a:rPr>
            <a:t>.</a:t>
          </a:r>
          <a:endParaRPr lang="ru-RU" sz="1400" dirty="0">
            <a:solidFill>
              <a:srgbClr val="FF0000"/>
            </a:solidFill>
            <a:latin typeface="Times New Roman" panose="02020603050405020304" pitchFamily="18" charset="0"/>
            <a:cs typeface="Times New Roman" panose="02020603050405020304" pitchFamily="18" charset="0"/>
          </a:endParaRPr>
        </a:p>
      </dgm:t>
    </dgm:pt>
    <dgm:pt modelId="{4CE015C3-D4C4-4C4E-8F1A-6B03E964BF01}" type="sibTrans" cxnId="{09EEFA8A-B764-45E5-B310-BD13AD92F67E}">
      <dgm:prSet/>
      <dgm:spPr/>
      <dgm:t>
        <a:bodyPr/>
        <a:lstStyle/>
        <a:p>
          <a:endParaRPr lang="ru-RU"/>
        </a:p>
      </dgm:t>
    </dgm:pt>
    <dgm:pt modelId="{CBA4CC38-3545-408E-BA80-046CF137905A}" type="parTrans" cxnId="{09EEFA8A-B764-45E5-B310-BD13AD92F67E}">
      <dgm:prSet/>
      <dgm:spPr/>
      <dgm:t>
        <a:bodyPr/>
        <a:lstStyle/>
        <a:p>
          <a:endParaRPr lang="ru-RU"/>
        </a:p>
      </dgm:t>
    </dgm:pt>
    <dgm:pt modelId="{CBA7A846-02DC-4C2F-AEA6-0626073A5AD0}">
      <dgm:prSet phldrT="[Текст]" custT="1"/>
      <dgm:spPr/>
      <dgm:t>
        <a:bodyPr/>
        <a:lstStyle/>
        <a:p>
          <a:r>
            <a:rPr lang="kk-KZ" sz="1400" i="1" dirty="0" smtClean="0">
              <a:latin typeface="Times New Roman" panose="02020603050405020304" pitchFamily="18" charset="0"/>
              <a:cs typeface="Times New Roman" panose="02020603050405020304" pitchFamily="18" charset="0"/>
            </a:rPr>
            <a:t>Реляциялық модель </a:t>
          </a:r>
          <a:endParaRPr lang="ru-RU" sz="1400" dirty="0">
            <a:latin typeface="Times New Roman" panose="02020603050405020304" pitchFamily="18" charset="0"/>
            <a:cs typeface="Times New Roman" panose="02020603050405020304" pitchFamily="18" charset="0"/>
          </a:endParaRPr>
        </a:p>
      </dgm:t>
    </dgm:pt>
    <dgm:pt modelId="{F07FEB25-3EF9-47CA-B246-CD444E855AB5}" type="parTrans" cxnId="{DEC25C82-0813-4536-8375-6C8BB23C20EE}">
      <dgm:prSet/>
      <dgm:spPr/>
      <dgm:t>
        <a:bodyPr/>
        <a:lstStyle/>
        <a:p>
          <a:endParaRPr lang="ru-RU" sz="1400">
            <a:latin typeface="Times New Roman" panose="02020603050405020304" pitchFamily="18" charset="0"/>
            <a:cs typeface="Times New Roman" panose="02020603050405020304" pitchFamily="18" charset="0"/>
          </a:endParaRPr>
        </a:p>
      </dgm:t>
    </dgm:pt>
    <dgm:pt modelId="{2308752C-C4A6-4566-86C0-C2C48C3719EA}" type="sibTrans" cxnId="{DEC25C82-0813-4536-8375-6C8BB23C20EE}">
      <dgm:prSet/>
      <dgm:spPr/>
      <dgm:t>
        <a:bodyPr/>
        <a:lstStyle/>
        <a:p>
          <a:endParaRPr lang="ru-RU"/>
        </a:p>
      </dgm:t>
    </dgm:pt>
    <dgm:pt modelId="{B5A9CB89-2879-4FDF-9793-AF41078D3F94}">
      <dgm:prSet phldrT="[Текст]" custT="1"/>
      <dgm:spPr/>
      <dgm:t>
        <a:bodyPr/>
        <a:lstStyle/>
        <a:p>
          <a:r>
            <a:rPr lang="kk-KZ" sz="1400" i="1" dirty="0" smtClean="0">
              <a:latin typeface="Times New Roman" panose="02020603050405020304" pitchFamily="18" charset="0"/>
              <a:cs typeface="Times New Roman" panose="02020603050405020304" pitchFamily="18" charset="0"/>
            </a:rPr>
            <a:t>2. </a:t>
          </a:r>
        </a:p>
        <a:p>
          <a:r>
            <a:rPr lang="kk-KZ" sz="1400" i="1" dirty="0" smtClean="0">
              <a:latin typeface="Times New Roman" panose="02020603050405020304" pitchFamily="18" charset="0"/>
              <a:cs typeface="Times New Roman" panose="02020603050405020304" pitchFamily="18" charset="0"/>
            </a:rPr>
            <a:t>Көп өлшемді модель </a:t>
          </a:r>
          <a:endParaRPr lang="ru-RU" sz="1400" dirty="0">
            <a:latin typeface="Times New Roman" panose="02020603050405020304" pitchFamily="18" charset="0"/>
            <a:cs typeface="Times New Roman" panose="02020603050405020304" pitchFamily="18" charset="0"/>
          </a:endParaRPr>
        </a:p>
      </dgm:t>
    </dgm:pt>
    <dgm:pt modelId="{1BC7DDEB-9B48-4ABD-A6C7-9804EDE35045}" type="parTrans" cxnId="{17E70998-7858-4AC5-8C0A-7F2A2E90C377}">
      <dgm:prSet/>
      <dgm:spPr/>
      <dgm:t>
        <a:bodyPr/>
        <a:lstStyle/>
        <a:p>
          <a:endParaRPr lang="ru-RU" sz="1400">
            <a:latin typeface="Times New Roman" panose="02020603050405020304" pitchFamily="18" charset="0"/>
            <a:cs typeface="Times New Roman" panose="02020603050405020304" pitchFamily="18" charset="0"/>
          </a:endParaRPr>
        </a:p>
      </dgm:t>
    </dgm:pt>
    <dgm:pt modelId="{B48CF276-E107-4D39-8C86-2B91A58D2B40}" type="sibTrans" cxnId="{17E70998-7858-4AC5-8C0A-7F2A2E90C377}">
      <dgm:prSet/>
      <dgm:spPr/>
      <dgm:t>
        <a:bodyPr/>
        <a:lstStyle/>
        <a:p>
          <a:endParaRPr lang="ru-RU"/>
        </a:p>
      </dgm:t>
    </dgm:pt>
    <dgm:pt modelId="{F28482D7-5F42-408B-84D3-39D2F81B0CA1}">
      <dgm:prSet phldrT="[Текст]" custT="1"/>
      <dgm:spPr/>
      <dgm:t>
        <a:bodyPr/>
        <a:lstStyle/>
        <a:p>
          <a:r>
            <a:rPr lang="kk-KZ" sz="1400" i="1" dirty="0" smtClean="0">
              <a:latin typeface="Times New Roman" panose="02020603050405020304" pitchFamily="18" charset="0"/>
              <a:cs typeface="Times New Roman" panose="02020603050405020304" pitchFamily="18" charset="0"/>
            </a:rPr>
            <a:t>3.</a:t>
          </a:r>
        </a:p>
        <a:p>
          <a:r>
            <a:rPr lang="kk-KZ" sz="1400" i="1" dirty="0" smtClean="0">
              <a:latin typeface="Times New Roman" panose="02020603050405020304" pitchFamily="18" charset="0"/>
              <a:cs typeface="Times New Roman" panose="02020603050405020304" pitchFamily="18" charset="0"/>
            </a:rPr>
            <a:t>бъектіге бағытталған модель </a:t>
          </a:r>
          <a:endParaRPr lang="ru-RU" sz="1400" dirty="0">
            <a:latin typeface="Times New Roman" panose="02020603050405020304" pitchFamily="18" charset="0"/>
            <a:cs typeface="Times New Roman" panose="02020603050405020304" pitchFamily="18" charset="0"/>
          </a:endParaRPr>
        </a:p>
      </dgm:t>
    </dgm:pt>
    <dgm:pt modelId="{2284E6EA-DE17-4FD6-B4EA-8586A72F0160}" type="parTrans" cxnId="{601BFBEE-F68D-4EEC-8EFF-D3E8CD5AC5BE}">
      <dgm:prSet/>
      <dgm:spPr/>
      <dgm:t>
        <a:bodyPr/>
        <a:lstStyle/>
        <a:p>
          <a:endParaRPr lang="ru-RU" sz="1400">
            <a:latin typeface="Times New Roman" panose="02020603050405020304" pitchFamily="18" charset="0"/>
            <a:cs typeface="Times New Roman" panose="02020603050405020304" pitchFamily="18" charset="0"/>
          </a:endParaRPr>
        </a:p>
      </dgm:t>
    </dgm:pt>
    <dgm:pt modelId="{6F6E16D1-5F7B-4E13-A1D7-D03FA39EC9F4}" type="sibTrans" cxnId="{601BFBEE-F68D-4EEC-8EFF-D3E8CD5AC5BE}">
      <dgm:prSet/>
      <dgm:spPr/>
      <dgm:t>
        <a:bodyPr/>
        <a:lstStyle/>
        <a:p>
          <a:endParaRPr lang="ru-RU"/>
        </a:p>
      </dgm:t>
    </dgm:pt>
    <dgm:pt modelId="{0A703F13-7553-40CF-8090-BD2A47DE26E9}" type="pres">
      <dgm:prSet presAssocID="{00519B50-06E4-4C5A-ADC4-1695557BBDF5}" presName="hierChild1" presStyleCnt="0">
        <dgm:presLayoutVars>
          <dgm:chPref val="1"/>
          <dgm:dir/>
          <dgm:animOne val="branch"/>
          <dgm:animLvl val="lvl"/>
          <dgm:resizeHandles/>
        </dgm:presLayoutVars>
      </dgm:prSet>
      <dgm:spPr/>
      <dgm:t>
        <a:bodyPr/>
        <a:lstStyle/>
        <a:p>
          <a:endParaRPr lang="ru-RU"/>
        </a:p>
      </dgm:t>
    </dgm:pt>
    <dgm:pt modelId="{CC6D34A7-9C2F-4C70-9CCC-7B6F0E404B35}" type="pres">
      <dgm:prSet presAssocID="{B2C2A77E-73D0-43F2-8334-0F2EA2F53AE4}" presName="hierRoot1" presStyleCnt="0"/>
      <dgm:spPr/>
    </dgm:pt>
    <dgm:pt modelId="{32C2EB43-B151-4D4A-A309-847D3CFE7F2F}" type="pres">
      <dgm:prSet presAssocID="{B2C2A77E-73D0-43F2-8334-0F2EA2F53AE4}" presName="composite" presStyleCnt="0"/>
      <dgm:spPr/>
    </dgm:pt>
    <dgm:pt modelId="{D35B2879-56AA-4E4F-9E38-F8E7B3F1EDB2}" type="pres">
      <dgm:prSet presAssocID="{B2C2A77E-73D0-43F2-8334-0F2EA2F53AE4}" presName="background" presStyleLbl="node0" presStyleIdx="0" presStyleCnt="1"/>
      <dgm:spPr/>
    </dgm:pt>
    <dgm:pt modelId="{AB9BCC81-E6D9-4C6F-8EE6-CF6CEB5F5407}" type="pres">
      <dgm:prSet presAssocID="{B2C2A77E-73D0-43F2-8334-0F2EA2F53AE4}" presName="text" presStyleLbl="fgAcc0" presStyleIdx="0" presStyleCnt="1" custScaleX="622648" custScaleY="191555" custLinFactY="-113103" custLinFactNeighborX="-7777" custLinFactNeighborY="-200000">
        <dgm:presLayoutVars>
          <dgm:chPref val="3"/>
        </dgm:presLayoutVars>
      </dgm:prSet>
      <dgm:spPr/>
      <dgm:t>
        <a:bodyPr/>
        <a:lstStyle/>
        <a:p>
          <a:endParaRPr lang="ru-RU"/>
        </a:p>
      </dgm:t>
    </dgm:pt>
    <dgm:pt modelId="{F66AA411-B7A3-4CAC-9268-ECF89936D39D}" type="pres">
      <dgm:prSet presAssocID="{B2C2A77E-73D0-43F2-8334-0F2EA2F53AE4}" presName="hierChild2" presStyleCnt="0"/>
      <dgm:spPr/>
    </dgm:pt>
    <dgm:pt modelId="{1946B728-B83B-416B-B1AB-99F6C9B8C9E9}" type="pres">
      <dgm:prSet presAssocID="{26429344-CB07-4BCC-AA9B-EF87930433BA}" presName="Name10" presStyleLbl="parChTrans1D2" presStyleIdx="0" presStyleCnt="2"/>
      <dgm:spPr/>
      <dgm:t>
        <a:bodyPr/>
        <a:lstStyle/>
        <a:p>
          <a:endParaRPr lang="ru-RU"/>
        </a:p>
      </dgm:t>
    </dgm:pt>
    <dgm:pt modelId="{F5FA1AF0-98FF-4E01-909F-676E94C5473F}" type="pres">
      <dgm:prSet presAssocID="{88C4F203-140C-4740-9AB4-60CA9F5EBFB5}" presName="hierRoot2" presStyleCnt="0"/>
      <dgm:spPr/>
    </dgm:pt>
    <dgm:pt modelId="{3F8D9AC3-5651-4CB9-AB82-BF5A40561D09}" type="pres">
      <dgm:prSet presAssocID="{88C4F203-140C-4740-9AB4-60CA9F5EBFB5}" presName="composite2" presStyleCnt="0"/>
      <dgm:spPr/>
    </dgm:pt>
    <dgm:pt modelId="{DF8A7996-7607-40F5-8648-D2CA54BEBC2B}" type="pres">
      <dgm:prSet presAssocID="{88C4F203-140C-4740-9AB4-60CA9F5EBFB5}" presName="background2" presStyleLbl="node2" presStyleIdx="0" presStyleCnt="2"/>
      <dgm:spPr/>
    </dgm:pt>
    <dgm:pt modelId="{BB1E7D61-3BE5-489B-A758-D8A029E2DB79}" type="pres">
      <dgm:prSet presAssocID="{88C4F203-140C-4740-9AB4-60CA9F5EBFB5}" presName="text2" presStyleLbl="fgAcc2" presStyleIdx="0" presStyleCnt="2" custScaleX="197252" custScaleY="144897" custLinFactY="-100000" custLinFactNeighborX="-74208" custLinFactNeighborY="-107194">
        <dgm:presLayoutVars>
          <dgm:chPref val="3"/>
        </dgm:presLayoutVars>
      </dgm:prSet>
      <dgm:spPr/>
      <dgm:t>
        <a:bodyPr/>
        <a:lstStyle/>
        <a:p>
          <a:endParaRPr lang="ru-RU"/>
        </a:p>
      </dgm:t>
    </dgm:pt>
    <dgm:pt modelId="{3E4AAA2F-A5B5-410E-99CB-393A2EF0C353}" type="pres">
      <dgm:prSet presAssocID="{88C4F203-140C-4740-9AB4-60CA9F5EBFB5}" presName="hierChild3" presStyleCnt="0"/>
      <dgm:spPr/>
    </dgm:pt>
    <dgm:pt modelId="{36831CAC-50AB-4968-9C64-B5A0906BCD3D}" type="pres">
      <dgm:prSet presAssocID="{EDCB51EA-5D4A-4D44-9D87-81C80CF937F5}" presName="Name17" presStyleLbl="parChTrans1D3" presStyleIdx="0" presStyleCnt="6"/>
      <dgm:spPr/>
      <dgm:t>
        <a:bodyPr/>
        <a:lstStyle/>
        <a:p>
          <a:endParaRPr lang="ru-RU"/>
        </a:p>
      </dgm:t>
    </dgm:pt>
    <dgm:pt modelId="{DFC92C8E-21E0-4128-B31F-E42FE2FE8512}" type="pres">
      <dgm:prSet presAssocID="{B4CF0558-6221-4A3F-9DDC-5DE581327F15}" presName="hierRoot3" presStyleCnt="0"/>
      <dgm:spPr/>
    </dgm:pt>
    <dgm:pt modelId="{7C1B91C0-8EBD-4B6C-A029-C355DB8DE234}" type="pres">
      <dgm:prSet presAssocID="{B4CF0558-6221-4A3F-9DDC-5DE581327F15}" presName="composite3" presStyleCnt="0"/>
      <dgm:spPr/>
    </dgm:pt>
    <dgm:pt modelId="{08528CC3-9206-4559-B678-3A061A32E169}" type="pres">
      <dgm:prSet presAssocID="{B4CF0558-6221-4A3F-9DDC-5DE581327F15}" presName="background3" presStyleLbl="node3" presStyleIdx="0" presStyleCnt="6"/>
      <dgm:spPr/>
    </dgm:pt>
    <dgm:pt modelId="{3B5042E1-0CF4-429E-A4CA-853315067A86}" type="pres">
      <dgm:prSet presAssocID="{B4CF0558-6221-4A3F-9DDC-5DE581327F15}" presName="text3" presStyleLbl="fgAcc3" presStyleIdx="0" presStyleCnt="6" custScaleX="179431" custScaleY="193249" custLinFactY="-5898" custLinFactNeighborX="3517" custLinFactNeighborY="-100000">
        <dgm:presLayoutVars>
          <dgm:chPref val="3"/>
        </dgm:presLayoutVars>
      </dgm:prSet>
      <dgm:spPr/>
      <dgm:t>
        <a:bodyPr/>
        <a:lstStyle/>
        <a:p>
          <a:endParaRPr lang="ru-RU"/>
        </a:p>
      </dgm:t>
    </dgm:pt>
    <dgm:pt modelId="{3E7E85D7-EE40-4AF4-A7E2-D4CA6BD6A9DB}" type="pres">
      <dgm:prSet presAssocID="{B4CF0558-6221-4A3F-9DDC-5DE581327F15}" presName="hierChild4" presStyleCnt="0"/>
      <dgm:spPr/>
    </dgm:pt>
    <dgm:pt modelId="{850A7D24-89EB-47E9-922F-B91F65570DDD}" type="pres">
      <dgm:prSet presAssocID="{5D7C18C5-BB98-401A-81DC-480502B370B3}" presName="Name17" presStyleLbl="parChTrans1D3" presStyleIdx="1" presStyleCnt="6"/>
      <dgm:spPr/>
      <dgm:t>
        <a:bodyPr/>
        <a:lstStyle/>
        <a:p>
          <a:endParaRPr lang="ru-RU"/>
        </a:p>
      </dgm:t>
    </dgm:pt>
    <dgm:pt modelId="{DF0CE193-5CAE-4205-A5CD-DDAEF24AEA83}" type="pres">
      <dgm:prSet presAssocID="{824F0970-41D0-4C52-8A95-13284E61E101}" presName="hierRoot3" presStyleCnt="0"/>
      <dgm:spPr/>
    </dgm:pt>
    <dgm:pt modelId="{50A01A1F-3304-44B2-A262-A5D63703C4B8}" type="pres">
      <dgm:prSet presAssocID="{824F0970-41D0-4C52-8A95-13284E61E101}" presName="composite3" presStyleCnt="0"/>
      <dgm:spPr/>
    </dgm:pt>
    <dgm:pt modelId="{7CDCE173-E535-4D54-AE95-9F873CAF87AE}" type="pres">
      <dgm:prSet presAssocID="{824F0970-41D0-4C52-8A95-13284E61E101}" presName="background3" presStyleLbl="node3" presStyleIdx="1" presStyleCnt="6"/>
      <dgm:spPr/>
    </dgm:pt>
    <dgm:pt modelId="{51439C20-E849-4E0B-9F1A-AC11E2D8ED15}" type="pres">
      <dgm:prSet presAssocID="{824F0970-41D0-4C52-8A95-13284E61E101}" presName="text3" presStyleLbl="fgAcc3" presStyleIdx="1" presStyleCnt="6" custScaleX="215919" custScaleY="211900" custLinFactX="29166" custLinFactY="-5863" custLinFactNeighborX="100000" custLinFactNeighborY="-100000">
        <dgm:presLayoutVars>
          <dgm:chPref val="3"/>
        </dgm:presLayoutVars>
      </dgm:prSet>
      <dgm:spPr/>
      <dgm:t>
        <a:bodyPr/>
        <a:lstStyle/>
        <a:p>
          <a:endParaRPr lang="ru-RU"/>
        </a:p>
      </dgm:t>
    </dgm:pt>
    <dgm:pt modelId="{895721D8-87D5-4C8A-8C52-5BFA81A6AC25}" type="pres">
      <dgm:prSet presAssocID="{824F0970-41D0-4C52-8A95-13284E61E101}" presName="hierChild4" presStyleCnt="0"/>
      <dgm:spPr/>
    </dgm:pt>
    <dgm:pt modelId="{32EE7EE0-0985-4A9E-98F5-25DE68325181}" type="pres">
      <dgm:prSet presAssocID="{F07FEB25-3EF9-47CA-B246-CD444E855AB5}" presName="Name17" presStyleLbl="parChTrans1D3" presStyleIdx="2" presStyleCnt="6"/>
      <dgm:spPr/>
      <dgm:t>
        <a:bodyPr/>
        <a:lstStyle/>
        <a:p>
          <a:endParaRPr lang="ru-RU"/>
        </a:p>
      </dgm:t>
    </dgm:pt>
    <dgm:pt modelId="{BCABCC4F-1E58-4974-A3E6-670C57CBEA8C}" type="pres">
      <dgm:prSet presAssocID="{CBA7A846-02DC-4C2F-AEA6-0626073A5AD0}" presName="hierRoot3" presStyleCnt="0"/>
      <dgm:spPr/>
    </dgm:pt>
    <dgm:pt modelId="{3E35C843-9252-44C7-8559-742F6CA7E03F}" type="pres">
      <dgm:prSet presAssocID="{CBA7A846-02DC-4C2F-AEA6-0626073A5AD0}" presName="composite3" presStyleCnt="0"/>
      <dgm:spPr/>
    </dgm:pt>
    <dgm:pt modelId="{312C1B60-FF82-464E-8FDB-3235089B0DD8}" type="pres">
      <dgm:prSet presAssocID="{CBA7A846-02DC-4C2F-AEA6-0626073A5AD0}" presName="background3" presStyleLbl="node3" presStyleIdx="2" presStyleCnt="6"/>
      <dgm:spPr/>
    </dgm:pt>
    <dgm:pt modelId="{4715F3E5-CC9E-4FB5-BB03-58B45390F51D}" type="pres">
      <dgm:prSet presAssocID="{CBA7A846-02DC-4C2F-AEA6-0626073A5AD0}" presName="text3" presStyleLbl="fgAcc3" presStyleIdx="2" presStyleCnt="6" custScaleX="228001" custScaleY="179747" custLinFactX="100000" custLinFactNeighborX="173870" custLinFactNeighborY="-99147">
        <dgm:presLayoutVars>
          <dgm:chPref val="3"/>
        </dgm:presLayoutVars>
      </dgm:prSet>
      <dgm:spPr/>
      <dgm:t>
        <a:bodyPr/>
        <a:lstStyle/>
        <a:p>
          <a:endParaRPr lang="ru-RU"/>
        </a:p>
      </dgm:t>
    </dgm:pt>
    <dgm:pt modelId="{48BE625D-6681-4EDF-98B7-EF45436D8FDE}" type="pres">
      <dgm:prSet presAssocID="{CBA7A846-02DC-4C2F-AEA6-0626073A5AD0}" presName="hierChild4" presStyleCnt="0"/>
      <dgm:spPr/>
    </dgm:pt>
    <dgm:pt modelId="{B9E3DDDA-C7B0-435C-997B-D1F185BBDD60}" type="pres">
      <dgm:prSet presAssocID="{EC922434-BD3E-4D4A-AF86-F93693119724}" presName="Name10" presStyleLbl="parChTrans1D2" presStyleIdx="1" presStyleCnt="2"/>
      <dgm:spPr/>
      <dgm:t>
        <a:bodyPr/>
        <a:lstStyle/>
        <a:p>
          <a:endParaRPr lang="ru-RU"/>
        </a:p>
      </dgm:t>
    </dgm:pt>
    <dgm:pt modelId="{DA0BE245-DFCE-4E09-8057-B6D8D48587FB}" type="pres">
      <dgm:prSet presAssocID="{AFA947DB-24DA-4A5C-8E65-EEBEAC3F6EB8}" presName="hierRoot2" presStyleCnt="0"/>
      <dgm:spPr/>
    </dgm:pt>
    <dgm:pt modelId="{5BEAA966-76C8-4966-A4EA-BFF5E7104AF0}" type="pres">
      <dgm:prSet presAssocID="{AFA947DB-24DA-4A5C-8E65-EEBEAC3F6EB8}" presName="composite2" presStyleCnt="0"/>
      <dgm:spPr/>
    </dgm:pt>
    <dgm:pt modelId="{DFB06462-B02F-44E7-A02C-7F3260828AE2}" type="pres">
      <dgm:prSet presAssocID="{AFA947DB-24DA-4A5C-8E65-EEBEAC3F6EB8}" presName="background2" presStyleLbl="node2" presStyleIdx="1" presStyleCnt="2"/>
      <dgm:spPr/>
    </dgm:pt>
    <dgm:pt modelId="{F529F23F-5CC5-4D0D-85FD-A0D4B4601618}" type="pres">
      <dgm:prSet presAssocID="{AFA947DB-24DA-4A5C-8E65-EEBEAC3F6EB8}" presName="text2" presStyleLbl="fgAcc2" presStyleIdx="1" presStyleCnt="2" custScaleX="160537" custScaleY="162554" custLinFactY="-88544" custLinFactNeighborX="92704" custLinFactNeighborY="-100000">
        <dgm:presLayoutVars>
          <dgm:chPref val="3"/>
        </dgm:presLayoutVars>
      </dgm:prSet>
      <dgm:spPr/>
      <dgm:t>
        <a:bodyPr/>
        <a:lstStyle/>
        <a:p>
          <a:endParaRPr lang="ru-RU"/>
        </a:p>
      </dgm:t>
    </dgm:pt>
    <dgm:pt modelId="{B7DB6377-3395-4CDC-8F7A-2A7C00F73908}" type="pres">
      <dgm:prSet presAssocID="{AFA947DB-24DA-4A5C-8E65-EEBEAC3F6EB8}" presName="hierChild3" presStyleCnt="0"/>
      <dgm:spPr/>
    </dgm:pt>
    <dgm:pt modelId="{047A571F-B134-45A8-85EA-2C02D3BA1423}" type="pres">
      <dgm:prSet presAssocID="{4F677D52-45EE-4C83-919C-443AB57C82E8}" presName="Name17" presStyleLbl="parChTrans1D3" presStyleIdx="3" presStyleCnt="6"/>
      <dgm:spPr/>
      <dgm:t>
        <a:bodyPr/>
        <a:lstStyle/>
        <a:p>
          <a:endParaRPr lang="ru-RU"/>
        </a:p>
      </dgm:t>
    </dgm:pt>
    <dgm:pt modelId="{87365D53-E1F0-4152-A1C9-01A4B0A16045}" type="pres">
      <dgm:prSet presAssocID="{7336755B-EC1C-45D5-A6AF-4F66C82D5F7B}" presName="hierRoot3" presStyleCnt="0"/>
      <dgm:spPr/>
    </dgm:pt>
    <dgm:pt modelId="{AF47576D-BB79-4483-8A73-0FF1472203AD}" type="pres">
      <dgm:prSet presAssocID="{7336755B-EC1C-45D5-A6AF-4F66C82D5F7B}" presName="composite3" presStyleCnt="0"/>
      <dgm:spPr/>
    </dgm:pt>
    <dgm:pt modelId="{3F504317-E49A-4A75-AC49-F8A0F5A8F987}" type="pres">
      <dgm:prSet presAssocID="{7336755B-EC1C-45D5-A6AF-4F66C82D5F7B}" presName="background3" presStyleLbl="node3" presStyleIdx="3" presStyleCnt="6"/>
      <dgm:spPr/>
    </dgm:pt>
    <dgm:pt modelId="{8FAA6BF8-5A24-485D-8861-70C17262C505}" type="pres">
      <dgm:prSet presAssocID="{7336755B-EC1C-45D5-A6AF-4F66C82D5F7B}" presName="text3" presStyleLbl="fgAcc3" presStyleIdx="3" presStyleCnt="6" custScaleX="212289" custScaleY="199685" custLinFactX="-200000" custLinFactY="100000" custLinFactNeighborX="-248671" custLinFactNeighborY="167031">
        <dgm:presLayoutVars>
          <dgm:chPref val="3"/>
        </dgm:presLayoutVars>
      </dgm:prSet>
      <dgm:spPr/>
      <dgm:t>
        <a:bodyPr/>
        <a:lstStyle/>
        <a:p>
          <a:endParaRPr lang="ru-RU"/>
        </a:p>
      </dgm:t>
    </dgm:pt>
    <dgm:pt modelId="{F13B780F-D4AE-4F5E-986D-6BB390820A63}" type="pres">
      <dgm:prSet presAssocID="{7336755B-EC1C-45D5-A6AF-4F66C82D5F7B}" presName="hierChild4" presStyleCnt="0"/>
      <dgm:spPr/>
    </dgm:pt>
    <dgm:pt modelId="{203878CF-E6F8-4AAA-9E34-DFFB62344C80}" type="pres">
      <dgm:prSet presAssocID="{1BC7DDEB-9B48-4ABD-A6C7-9804EDE35045}" presName="Name17" presStyleLbl="parChTrans1D3" presStyleIdx="4" presStyleCnt="6"/>
      <dgm:spPr/>
      <dgm:t>
        <a:bodyPr/>
        <a:lstStyle/>
        <a:p>
          <a:endParaRPr lang="ru-RU"/>
        </a:p>
      </dgm:t>
    </dgm:pt>
    <dgm:pt modelId="{3E3857D9-C2C9-4E63-A75D-374DF3E4450F}" type="pres">
      <dgm:prSet presAssocID="{B5A9CB89-2879-4FDF-9793-AF41078D3F94}" presName="hierRoot3" presStyleCnt="0"/>
      <dgm:spPr/>
    </dgm:pt>
    <dgm:pt modelId="{EA0AD56C-8375-4197-9C03-AC145336F761}" type="pres">
      <dgm:prSet presAssocID="{B5A9CB89-2879-4FDF-9793-AF41078D3F94}" presName="composite3" presStyleCnt="0"/>
      <dgm:spPr/>
    </dgm:pt>
    <dgm:pt modelId="{472C8D5C-20F7-4AF5-8653-1D62D02DA06B}" type="pres">
      <dgm:prSet presAssocID="{B5A9CB89-2879-4FDF-9793-AF41078D3F94}" presName="background3" presStyleLbl="node3" presStyleIdx="4" presStyleCnt="6"/>
      <dgm:spPr/>
    </dgm:pt>
    <dgm:pt modelId="{97B23663-A417-47EF-9626-A6FC75F49210}" type="pres">
      <dgm:prSet presAssocID="{B5A9CB89-2879-4FDF-9793-AF41078D3F94}" presName="text3" presStyleLbl="fgAcc3" presStyleIdx="4" presStyleCnt="6" custScaleX="196262" custScaleY="197102" custLinFactX="-68691" custLinFactY="100000" custLinFactNeighborX="-100000" custLinFactNeighborY="146804">
        <dgm:presLayoutVars>
          <dgm:chPref val="3"/>
        </dgm:presLayoutVars>
      </dgm:prSet>
      <dgm:spPr/>
      <dgm:t>
        <a:bodyPr/>
        <a:lstStyle/>
        <a:p>
          <a:endParaRPr lang="ru-RU"/>
        </a:p>
      </dgm:t>
    </dgm:pt>
    <dgm:pt modelId="{0C66B8D2-2266-4998-93C8-6CC9B1F3E987}" type="pres">
      <dgm:prSet presAssocID="{B5A9CB89-2879-4FDF-9793-AF41078D3F94}" presName="hierChild4" presStyleCnt="0"/>
      <dgm:spPr/>
    </dgm:pt>
    <dgm:pt modelId="{1402DE59-3DAF-4AE6-8F0C-6874FFA6940F}" type="pres">
      <dgm:prSet presAssocID="{2284E6EA-DE17-4FD6-B4EA-8586A72F0160}" presName="Name17" presStyleLbl="parChTrans1D3" presStyleIdx="5" presStyleCnt="6"/>
      <dgm:spPr/>
      <dgm:t>
        <a:bodyPr/>
        <a:lstStyle/>
        <a:p>
          <a:endParaRPr lang="ru-RU"/>
        </a:p>
      </dgm:t>
    </dgm:pt>
    <dgm:pt modelId="{E2BE551D-E173-45FB-85EE-FF50B91CCDEC}" type="pres">
      <dgm:prSet presAssocID="{F28482D7-5F42-408B-84D3-39D2F81B0CA1}" presName="hierRoot3" presStyleCnt="0"/>
      <dgm:spPr/>
    </dgm:pt>
    <dgm:pt modelId="{3728EEE6-3CC2-4587-9309-DF564A696BCC}" type="pres">
      <dgm:prSet presAssocID="{F28482D7-5F42-408B-84D3-39D2F81B0CA1}" presName="composite3" presStyleCnt="0"/>
      <dgm:spPr/>
    </dgm:pt>
    <dgm:pt modelId="{B8BC45D0-B128-473E-AC9A-C27282909360}" type="pres">
      <dgm:prSet presAssocID="{F28482D7-5F42-408B-84D3-39D2F81B0CA1}" presName="background3" presStyleLbl="node3" presStyleIdx="5" presStyleCnt="6"/>
      <dgm:spPr/>
    </dgm:pt>
    <dgm:pt modelId="{37EF8F20-B9FF-4279-9A9F-7687C0515B4B}" type="pres">
      <dgm:prSet presAssocID="{F28482D7-5F42-408B-84D3-39D2F81B0CA1}" presName="text3" presStyleLbl="fgAcc3" presStyleIdx="5" presStyleCnt="6" custScaleX="169199" custScaleY="194340" custLinFactY="100000" custLinFactNeighborX="-37109" custLinFactNeighborY="146804">
        <dgm:presLayoutVars>
          <dgm:chPref val="3"/>
        </dgm:presLayoutVars>
      </dgm:prSet>
      <dgm:spPr/>
      <dgm:t>
        <a:bodyPr/>
        <a:lstStyle/>
        <a:p>
          <a:endParaRPr lang="ru-RU"/>
        </a:p>
      </dgm:t>
    </dgm:pt>
    <dgm:pt modelId="{39CCEAB1-806B-4553-B51E-8F826CCD896E}" type="pres">
      <dgm:prSet presAssocID="{F28482D7-5F42-408B-84D3-39D2F81B0CA1}" presName="hierChild4" presStyleCnt="0"/>
      <dgm:spPr/>
    </dgm:pt>
  </dgm:ptLst>
  <dgm:cxnLst>
    <dgm:cxn modelId="{45ED28C3-0165-443C-8C83-DE954B710F8C}" type="presOf" srcId="{EC922434-BD3E-4D4A-AF86-F93693119724}" destId="{B9E3DDDA-C7B0-435C-997B-D1F185BBDD60}" srcOrd="0" destOrd="0" presId="urn:microsoft.com/office/officeart/2005/8/layout/hierarchy1"/>
    <dgm:cxn modelId="{24E8E32E-63AF-48F2-AB8C-6685FBEF0C14}" type="presOf" srcId="{CBA7A846-02DC-4C2F-AEA6-0626073A5AD0}" destId="{4715F3E5-CC9E-4FB5-BB03-58B45390F51D}" srcOrd="0" destOrd="0" presId="urn:microsoft.com/office/officeart/2005/8/layout/hierarchy1"/>
    <dgm:cxn modelId="{44B3DAB1-3C71-44BB-BF9E-08EDAE6D62F6}" type="presOf" srcId="{EDCB51EA-5D4A-4D44-9D87-81C80CF937F5}" destId="{36831CAC-50AB-4968-9C64-B5A0906BCD3D}" srcOrd="0" destOrd="0" presId="urn:microsoft.com/office/officeart/2005/8/layout/hierarchy1"/>
    <dgm:cxn modelId="{CF866DE8-285A-4433-8F17-F064E0176F3F}" srcId="{B2C2A77E-73D0-43F2-8334-0F2EA2F53AE4}" destId="{AFA947DB-24DA-4A5C-8E65-EEBEAC3F6EB8}" srcOrd="1" destOrd="0" parTransId="{EC922434-BD3E-4D4A-AF86-F93693119724}" sibTransId="{23853F17-A8AB-41B2-9ACA-CDAFFE262C2B}"/>
    <dgm:cxn modelId="{50F1AD8B-EF72-4F99-8A5A-511B2813C45C}" srcId="{B2C2A77E-73D0-43F2-8334-0F2EA2F53AE4}" destId="{88C4F203-140C-4740-9AB4-60CA9F5EBFB5}" srcOrd="0" destOrd="0" parTransId="{26429344-CB07-4BCC-AA9B-EF87930433BA}" sibTransId="{04295CCC-6675-43A9-A69F-DD938ED8A77D}"/>
    <dgm:cxn modelId="{FEDA8E0E-CD15-43CC-B360-8D8735761C72}" type="presOf" srcId="{F28482D7-5F42-408B-84D3-39D2F81B0CA1}" destId="{37EF8F20-B9FF-4279-9A9F-7687C0515B4B}" srcOrd="0" destOrd="0" presId="urn:microsoft.com/office/officeart/2005/8/layout/hierarchy1"/>
    <dgm:cxn modelId="{044DC3B4-E1FE-4B24-B7E1-75E162A40532}" type="presOf" srcId="{4F677D52-45EE-4C83-919C-443AB57C82E8}" destId="{047A571F-B134-45A8-85EA-2C02D3BA1423}" srcOrd="0" destOrd="0" presId="urn:microsoft.com/office/officeart/2005/8/layout/hierarchy1"/>
    <dgm:cxn modelId="{10971EA7-2787-42C1-86DB-9943AD038783}" type="presOf" srcId="{2284E6EA-DE17-4FD6-B4EA-8586A72F0160}" destId="{1402DE59-3DAF-4AE6-8F0C-6874FFA6940F}" srcOrd="0" destOrd="0" presId="urn:microsoft.com/office/officeart/2005/8/layout/hierarchy1"/>
    <dgm:cxn modelId="{601BFBEE-F68D-4EEC-8EFF-D3E8CD5AC5BE}" srcId="{AFA947DB-24DA-4A5C-8E65-EEBEAC3F6EB8}" destId="{F28482D7-5F42-408B-84D3-39D2F81B0CA1}" srcOrd="2" destOrd="0" parTransId="{2284E6EA-DE17-4FD6-B4EA-8586A72F0160}" sibTransId="{6F6E16D1-5F7B-4E13-A1D7-D03FA39EC9F4}"/>
    <dgm:cxn modelId="{7C928871-A315-4B43-BDA5-87FB96AFDCE7}" type="presOf" srcId="{F07FEB25-3EF9-47CA-B246-CD444E855AB5}" destId="{32EE7EE0-0985-4A9E-98F5-25DE68325181}" srcOrd="0" destOrd="0" presId="urn:microsoft.com/office/officeart/2005/8/layout/hierarchy1"/>
    <dgm:cxn modelId="{A9E6F20E-D174-4A84-92D5-F9C116362870}" type="presOf" srcId="{26429344-CB07-4BCC-AA9B-EF87930433BA}" destId="{1946B728-B83B-416B-B1AB-99F6C9B8C9E9}" srcOrd="0" destOrd="0" presId="urn:microsoft.com/office/officeart/2005/8/layout/hierarchy1"/>
    <dgm:cxn modelId="{E8A5AB57-2DF6-4444-9EC1-2209FF1CDD22}" type="presOf" srcId="{B4CF0558-6221-4A3F-9DDC-5DE581327F15}" destId="{3B5042E1-0CF4-429E-A4CA-853315067A86}" srcOrd="0" destOrd="0" presId="urn:microsoft.com/office/officeart/2005/8/layout/hierarchy1"/>
    <dgm:cxn modelId="{73A1D026-3DCF-4365-AE1A-3B99B87463AD}" type="presOf" srcId="{7336755B-EC1C-45D5-A6AF-4F66C82D5F7B}" destId="{8FAA6BF8-5A24-485D-8861-70C17262C505}" srcOrd="0" destOrd="0" presId="urn:microsoft.com/office/officeart/2005/8/layout/hierarchy1"/>
    <dgm:cxn modelId="{E071FD8A-67D4-4398-9B02-06C0564C6337}" srcId="{88C4F203-140C-4740-9AB4-60CA9F5EBFB5}" destId="{B4CF0558-6221-4A3F-9DDC-5DE581327F15}" srcOrd="0" destOrd="0" parTransId="{EDCB51EA-5D4A-4D44-9D87-81C80CF937F5}" sibTransId="{938F9D68-8F13-404B-BBA2-98FDF5E450E3}"/>
    <dgm:cxn modelId="{60E30C7D-6C66-4D53-BF1D-BB821BDD3A57}" type="presOf" srcId="{824F0970-41D0-4C52-8A95-13284E61E101}" destId="{51439C20-E849-4E0B-9F1A-AC11E2D8ED15}" srcOrd="0" destOrd="0" presId="urn:microsoft.com/office/officeart/2005/8/layout/hierarchy1"/>
    <dgm:cxn modelId="{17E70998-7858-4AC5-8C0A-7F2A2E90C377}" srcId="{AFA947DB-24DA-4A5C-8E65-EEBEAC3F6EB8}" destId="{B5A9CB89-2879-4FDF-9793-AF41078D3F94}" srcOrd="1" destOrd="0" parTransId="{1BC7DDEB-9B48-4ABD-A6C7-9804EDE35045}" sibTransId="{B48CF276-E107-4D39-8C86-2B91A58D2B40}"/>
    <dgm:cxn modelId="{0A2F57AC-5E1C-4CE7-8A96-2F7B8E9EE983}" srcId="{88C4F203-140C-4740-9AB4-60CA9F5EBFB5}" destId="{824F0970-41D0-4C52-8A95-13284E61E101}" srcOrd="1" destOrd="0" parTransId="{5D7C18C5-BB98-401A-81DC-480502B370B3}" sibTransId="{7F53C120-203E-4B6A-86E9-821E31CCB3D0}"/>
    <dgm:cxn modelId="{6ADB00B7-B315-45D4-9D9B-53C95A8A66FF}" type="presOf" srcId="{B5A9CB89-2879-4FDF-9793-AF41078D3F94}" destId="{97B23663-A417-47EF-9626-A6FC75F49210}" srcOrd="0" destOrd="0" presId="urn:microsoft.com/office/officeart/2005/8/layout/hierarchy1"/>
    <dgm:cxn modelId="{F9F6817D-A899-4000-8B69-6AA645E4D6FA}" type="presOf" srcId="{AFA947DB-24DA-4A5C-8E65-EEBEAC3F6EB8}" destId="{F529F23F-5CC5-4D0D-85FD-A0D4B4601618}" srcOrd="0" destOrd="0" presId="urn:microsoft.com/office/officeart/2005/8/layout/hierarchy1"/>
    <dgm:cxn modelId="{09EEFA8A-B764-45E5-B310-BD13AD92F67E}" srcId="{00519B50-06E4-4C5A-ADC4-1695557BBDF5}" destId="{B2C2A77E-73D0-43F2-8334-0F2EA2F53AE4}" srcOrd="0" destOrd="0" parTransId="{CBA4CC38-3545-408E-BA80-046CF137905A}" sibTransId="{4CE015C3-D4C4-4C4E-8F1A-6B03E964BF01}"/>
    <dgm:cxn modelId="{FD6D664F-16E4-4587-A892-FB697F0A6A85}" type="presOf" srcId="{00519B50-06E4-4C5A-ADC4-1695557BBDF5}" destId="{0A703F13-7553-40CF-8090-BD2A47DE26E9}" srcOrd="0" destOrd="0" presId="urn:microsoft.com/office/officeart/2005/8/layout/hierarchy1"/>
    <dgm:cxn modelId="{88CB2762-6B5E-4747-AE04-BB06B4D33D0A}" type="presOf" srcId="{88C4F203-140C-4740-9AB4-60CA9F5EBFB5}" destId="{BB1E7D61-3BE5-489B-A758-D8A029E2DB79}" srcOrd="0" destOrd="0" presId="urn:microsoft.com/office/officeart/2005/8/layout/hierarchy1"/>
    <dgm:cxn modelId="{CD04AEF4-F2F5-419B-B0BE-82F283318494}" type="presOf" srcId="{1BC7DDEB-9B48-4ABD-A6C7-9804EDE35045}" destId="{203878CF-E6F8-4AAA-9E34-DFFB62344C80}" srcOrd="0" destOrd="0" presId="urn:microsoft.com/office/officeart/2005/8/layout/hierarchy1"/>
    <dgm:cxn modelId="{DEC25C82-0813-4536-8375-6C8BB23C20EE}" srcId="{88C4F203-140C-4740-9AB4-60CA9F5EBFB5}" destId="{CBA7A846-02DC-4C2F-AEA6-0626073A5AD0}" srcOrd="2" destOrd="0" parTransId="{F07FEB25-3EF9-47CA-B246-CD444E855AB5}" sibTransId="{2308752C-C4A6-4566-86C0-C2C48C3719EA}"/>
    <dgm:cxn modelId="{A15CF986-44ED-453D-9404-D373A9BF6FBE}" srcId="{AFA947DB-24DA-4A5C-8E65-EEBEAC3F6EB8}" destId="{7336755B-EC1C-45D5-A6AF-4F66C82D5F7B}" srcOrd="0" destOrd="0" parTransId="{4F677D52-45EE-4C83-919C-443AB57C82E8}" sibTransId="{8D55116E-09AF-4FB4-906D-1C1018A5C7C7}"/>
    <dgm:cxn modelId="{B518306E-6975-4D21-A592-18C792BEA4C1}" type="presOf" srcId="{B2C2A77E-73D0-43F2-8334-0F2EA2F53AE4}" destId="{AB9BCC81-E6D9-4C6F-8EE6-CF6CEB5F5407}" srcOrd="0" destOrd="0" presId="urn:microsoft.com/office/officeart/2005/8/layout/hierarchy1"/>
    <dgm:cxn modelId="{DCEDFD01-8E28-4093-AEEB-B7FCD265D02E}" type="presOf" srcId="{5D7C18C5-BB98-401A-81DC-480502B370B3}" destId="{850A7D24-89EB-47E9-922F-B91F65570DDD}" srcOrd="0" destOrd="0" presId="urn:microsoft.com/office/officeart/2005/8/layout/hierarchy1"/>
    <dgm:cxn modelId="{17737873-7419-4858-BC44-3614EDCA572E}" type="presParOf" srcId="{0A703F13-7553-40CF-8090-BD2A47DE26E9}" destId="{CC6D34A7-9C2F-4C70-9CCC-7B6F0E404B35}" srcOrd="0" destOrd="0" presId="urn:microsoft.com/office/officeart/2005/8/layout/hierarchy1"/>
    <dgm:cxn modelId="{E7E58135-D853-4A99-939C-5D55B7996932}" type="presParOf" srcId="{CC6D34A7-9C2F-4C70-9CCC-7B6F0E404B35}" destId="{32C2EB43-B151-4D4A-A309-847D3CFE7F2F}" srcOrd="0" destOrd="0" presId="urn:microsoft.com/office/officeart/2005/8/layout/hierarchy1"/>
    <dgm:cxn modelId="{FA450723-0A44-41D7-BA98-0192EFFD8E8C}" type="presParOf" srcId="{32C2EB43-B151-4D4A-A309-847D3CFE7F2F}" destId="{D35B2879-56AA-4E4F-9E38-F8E7B3F1EDB2}" srcOrd="0" destOrd="0" presId="urn:microsoft.com/office/officeart/2005/8/layout/hierarchy1"/>
    <dgm:cxn modelId="{4B509933-6D91-453A-B393-B94DE0F4895C}" type="presParOf" srcId="{32C2EB43-B151-4D4A-A309-847D3CFE7F2F}" destId="{AB9BCC81-E6D9-4C6F-8EE6-CF6CEB5F5407}" srcOrd="1" destOrd="0" presId="urn:microsoft.com/office/officeart/2005/8/layout/hierarchy1"/>
    <dgm:cxn modelId="{1FA814B7-E0AB-4554-868E-CEF12E3DA058}" type="presParOf" srcId="{CC6D34A7-9C2F-4C70-9CCC-7B6F0E404B35}" destId="{F66AA411-B7A3-4CAC-9268-ECF89936D39D}" srcOrd="1" destOrd="0" presId="urn:microsoft.com/office/officeart/2005/8/layout/hierarchy1"/>
    <dgm:cxn modelId="{8C034408-2DBC-4361-ADA9-695866FAEA1E}" type="presParOf" srcId="{F66AA411-B7A3-4CAC-9268-ECF89936D39D}" destId="{1946B728-B83B-416B-B1AB-99F6C9B8C9E9}" srcOrd="0" destOrd="0" presId="urn:microsoft.com/office/officeart/2005/8/layout/hierarchy1"/>
    <dgm:cxn modelId="{AB22E597-DF71-46C6-94EF-C662448794A0}" type="presParOf" srcId="{F66AA411-B7A3-4CAC-9268-ECF89936D39D}" destId="{F5FA1AF0-98FF-4E01-909F-676E94C5473F}" srcOrd="1" destOrd="0" presId="urn:microsoft.com/office/officeart/2005/8/layout/hierarchy1"/>
    <dgm:cxn modelId="{E8A00F8C-8BA9-47CC-B011-1D5AA9E8675C}" type="presParOf" srcId="{F5FA1AF0-98FF-4E01-909F-676E94C5473F}" destId="{3F8D9AC3-5651-4CB9-AB82-BF5A40561D09}" srcOrd="0" destOrd="0" presId="urn:microsoft.com/office/officeart/2005/8/layout/hierarchy1"/>
    <dgm:cxn modelId="{2C53BF0F-6956-48A8-97B0-227D0103BE64}" type="presParOf" srcId="{3F8D9AC3-5651-4CB9-AB82-BF5A40561D09}" destId="{DF8A7996-7607-40F5-8648-D2CA54BEBC2B}" srcOrd="0" destOrd="0" presId="urn:microsoft.com/office/officeart/2005/8/layout/hierarchy1"/>
    <dgm:cxn modelId="{FAF135A6-4832-4462-920E-C20FA2846E7F}" type="presParOf" srcId="{3F8D9AC3-5651-4CB9-AB82-BF5A40561D09}" destId="{BB1E7D61-3BE5-489B-A758-D8A029E2DB79}" srcOrd="1" destOrd="0" presId="urn:microsoft.com/office/officeart/2005/8/layout/hierarchy1"/>
    <dgm:cxn modelId="{7FA51E97-ED2D-4772-AB7D-4800FF7C34D3}" type="presParOf" srcId="{F5FA1AF0-98FF-4E01-909F-676E94C5473F}" destId="{3E4AAA2F-A5B5-410E-99CB-393A2EF0C353}" srcOrd="1" destOrd="0" presId="urn:microsoft.com/office/officeart/2005/8/layout/hierarchy1"/>
    <dgm:cxn modelId="{2EB1437C-6689-489C-B838-B945C35E1007}" type="presParOf" srcId="{3E4AAA2F-A5B5-410E-99CB-393A2EF0C353}" destId="{36831CAC-50AB-4968-9C64-B5A0906BCD3D}" srcOrd="0" destOrd="0" presId="urn:microsoft.com/office/officeart/2005/8/layout/hierarchy1"/>
    <dgm:cxn modelId="{69B7B1EF-0E73-441E-BE6B-BD1D150D179C}" type="presParOf" srcId="{3E4AAA2F-A5B5-410E-99CB-393A2EF0C353}" destId="{DFC92C8E-21E0-4128-B31F-E42FE2FE8512}" srcOrd="1" destOrd="0" presId="urn:microsoft.com/office/officeart/2005/8/layout/hierarchy1"/>
    <dgm:cxn modelId="{1E433777-6329-4D88-A81C-1D3DDC02A703}" type="presParOf" srcId="{DFC92C8E-21E0-4128-B31F-E42FE2FE8512}" destId="{7C1B91C0-8EBD-4B6C-A029-C355DB8DE234}" srcOrd="0" destOrd="0" presId="urn:microsoft.com/office/officeart/2005/8/layout/hierarchy1"/>
    <dgm:cxn modelId="{F318F35F-D254-4E2F-AEE2-A4C531C00172}" type="presParOf" srcId="{7C1B91C0-8EBD-4B6C-A029-C355DB8DE234}" destId="{08528CC3-9206-4559-B678-3A061A32E169}" srcOrd="0" destOrd="0" presId="urn:microsoft.com/office/officeart/2005/8/layout/hierarchy1"/>
    <dgm:cxn modelId="{AE72F3D5-AA39-4ABE-A1AB-09257A9BE000}" type="presParOf" srcId="{7C1B91C0-8EBD-4B6C-A029-C355DB8DE234}" destId="{3B5042E1-0CF4-429E-A4CA-853315067A86}" srcOrd="1" destOrd="0" presId="urn:microsoft.com/office/officeart/2005/8/layout/hierarchy1"/>
    <dgm:cxn modelId="{8068904E-B7EE-4DF1-AD75-B455662040A7}" type="presParOf" srcId="{DFC92C8E-21E0-4128-B31F-E42FE2FE8512}" destId="{3E7E85D7-EE40-4AF4-A7E2-D4CA6BD6A9DB}" srcOrd="1" destOrd="0" presId="urn:microsoft.com/office/officeart/2005/8/layout/hierarchy1"/>
    <dgm:cxn modelId="{BD9B5662-181C-49B3-85BF-8E38555CBDDF}" type="presParOf" srcId="{3E4AAA2F-A5B5-410E-99CB-393A2EF0C353}" destId="{850A7D24-89EB-47E9-922F-B91F65570DDD}" srcOrd="2" destOrd="0" presId="urn:microsoft.com/office/officeart/2005/8/layout/hierarchy1"/>
    <dgm:cxn modelId="{095A5715-A14E-4A40-A1DC-58C11C4DEE71}" type="presParOf" srcId="{3E4AAA2F-A5B5-410E-99CB-393A2EF0C353}" destId="{DF0CE193-5CAE-4205-A5CD-DDAEF24AEA83}" srcOrd="3" destOrd="0" presId="urn:microsoft.com/office/officeart/2005/8/layout/hierarchy1"/>
    <dgm:cxn modelId="{27AB7FF1-4C65-4757-9BDB-64CFF2ABB54B}" type="presParOf" srcId="{DF0CE193-5CAE-4205-A5CD-DDAEF24AEA83}" destId="{50A01A1F-3304-44B2-A262-A5D63703C4B8}" srcOrd="0" destOrd="0" presId="urn:microsoft.com/office/officeart/2005/8/layout/hierarchy1"/>
    <dgm:cxn modelId="{1ED1529B-0578-4787-9F03-F626B3204323}" type="presParOf" srcId="{50A01A1F-3304-44B2-A262-A5D63703C4B8}" destId="{7CDCE173-E535-4D54-AE95-9F873CAF87AE}" srcOrd="0" destOrd="0" presId="urn:microsoft.com/office/officeart/2005/8/layout/hierarchy1"/>
    <dgm:cxn modelId="{8549CBB0-B26F-46D6-B258-071735B31A4A}" type="presParOf" srcId="{50A01A1F-3304-44B2-A262-A5D63703C4B8}" destId="{51439C20-E849-4E0B-9F1A-AC11E2D8ED15}" srcOrd="1" destOrd="0" presId="urn:microsoft.com/office/officeart/2005/8/layout/hierarchy1"/>
    <dgm:cxn modelId="{98AAF5F0-0EDC-49D2-B479-9C5A98EB033A}" type="presParOf" srcId="{DF0CE193-5CAE-4205-A5CD-DDAEF24AEA83}" destId="{895721D8-87D5-4C8A-8C52-5BFA81A6AC25}" srcOrd="1" destOrd="0" presId="urn:microsoft.com/office/officeart/2005/8/layout/hierarchy1"/>
    <dgm:cxn modelId="{09DF6489-141D-48DA-A1B0-A0AA4633A60E}" type="presParOf" srcId="{3E4AAA2F-A5B5-410E-99CB-393A2EF0C353}" destId="{32EE7EE0-0985-4A9E-98F5-25DE68325181}" srcOrd="4" destOrd="0" presId="urn:microsoft.com/office/officeart/2005/8/layout/hierarchy1"/>
    <dgm:cxn modelId="{19CDCDF5-E635-4090-9EA9-78DDB0005CDA}" type="presParOf" srcId="{3E4AAA2F-A5B5-410E-99CB-393A2EF0C353}" destId="{BCABCC4F-1E58-4974-A3E6-670C57CBEA8C}" srcOrd="5" destOrd="0" presId="urn:microsoft.com/office/officeart/2005/8/layout/hierarchy1"/>
    <dgm:cxn modelId="{DD93D800-D583-4059-A27A-8F78EBD38CF5}" type="presParOf" srcId="{BCABCC4F-1E58-4974-A3E6-670C57CBEA8C}" destId="{3E35C843-9252-44C7-8559-742F6CA7E03F}" srcOrd="0" destOrd="0" presId="urn:microsoft.com/office/officeart/2005/8/layout/hierarchy1"/>
    <dgm:cxn modelId="{D202F47B-E328-4C2D-A4FC-490C551539B5}" type="presParOf" srcId="{3E35C843-9252-44C7-8559-742F6CA7E03F}" destId="{312C1B60-FF82-464E-8FDB-3235089B0DD8}" srcOrd="0" destOrd="0" presId="urn:microsoft.com/office/officeart/2005/8/layout/hierarchy1"/>
    <dgm:cxn modelId="{980258E5-D7FC-4A24-B9C3-BFCA349609D4}" type="presParOf" srcId="{3E35C843-9252-44C7-8559-742F6CA7E03F}" destId="{4715F3E5-CC9E-4FB5-BB03-58B45390F51D}" srcOrd="1" destOrd="0" presId="urn:microsoft.com/office/officeart/2005/8/layout/hierarchy1"/>
    <dgm:cxn modelId="{E481C549-D90C-42A9-B208-8A99E5553499}" type="presParOf" srcId="{BCABCC4F-1E58-4974-A3E6-670C57CBEA8C}" destId="{48BE625D-6681-4EDF-98B7-EF45436D8FDE}" srcOrd="1" destOrd="0" presId="urn:microsoft.com/office/officeart/2005/8/layout/hierarchy1"/>
    <dgm:cxn modelId="{9913D12F-8E90-404D-A281-4923993212BA}" type="presParOf" srcId="{F66AA411-B7A3-4CAC-9268-ECF89936D39D}" destId="{B9E3DDDA-C7B0-435C-997B-D1F185BBDD60}" srcOrd="2" destOrd="0" presId="urn:microsoft.com/office/officeart/2005/8/layout/hierarchy1"/>
    <dgm:cxn modelId="{D63B1320-E49E-4A37-8C3C-D05BD91F088A}" type="presParOf" srcId="{F66AA411-B7A3-4CAC-9268-ECF89936D39D}" destId="{DA0BE245-DFCE-4E09-8057-B6D8D48587FB}" srcOrd="3" destOrd="0" presId="urn:microsoft.com/office/officeart/2005/8/layout/hierarchy1"/>
    <dgm:cxn modelId="{40091435-CF77-4636-88C4-7B9AE4D99D20}" type="presParOf" srcId="{DA0BE245-DFCE-4E09-8057-B6D8D48587FB}" destId="{5BEAA966-76C8-4966-A4EA-BFF5E7104AF0}" srcOrd="0" destOrd="0" presId="urn:microsoft.com/office/officeart/2005/8/layout/hierarchy1"/>
    <dgm:cxn modelId="{F22EE7B7-3C01-45F3-A890-A52066240C22}" type="presParOf" srcId="{5BEAA966-76C8-4966-A4EA-BFF5E7104AF0}" destId="{DFB06462-B02F-44E7-A02C-7F3260828AE2}" srcOrd="0" destOrd="0" presId="urn:microsoft.com/office/officeart/2005/8/layout/hierarchy1"/>
    <dgm:cxn modelId="{72E25802-E679-446E-BDBF-EA24CD712E31}" type="presParOf" srcId="{5BEAA966-76C8-4966-A4EA-BFF5E7104AF0}" destId="{F529F23F-5CC5-4D0D-85FD-A0D4B4601618}" srcOrd="1" destOrd="0" presId="urn:microsoft.com/office/officeart/2005/8/layout/hierarchy1"/>
    <dgm:cxn modelId="{7A0B2413-6524-4B64-AA5A-64470C60E3A0}" type="presParOf" srcId="{DA0BE245-DFCE-4E09-8057-B6D8D48587FB}" destId="{B7DB6377-3395-4CDC-8F7A-2A7C00F73908}" srcOrd="1" destOrd="0" presId="urn:microsoft.com/office/officeart/2005/8/layout/hierarchy1"/>
    <dgm:cxn modelId="{4F1CFBF4-FC53-48AE-A189-C6C5D7844C96}" type="presParOf" srcId="{B7DB6377-3395-4CDC-8F7A-2A7C00F73908}" destId="{047A571F-B134-45A8-85EA-2C02D3BA1423}" srcOrd="0" destOrd="0" presId="urn:microsoft.com/office/officeart/2005/8/layout/hierarchy1"/>
    <dgm:cxn modelId="{0265574D-E6A9-448B-8E51-666427FC298B}" type="presParOf" srcId="{B7DB6377-3395-4CDC-8F7A-2A7C00F73908}" destId="{87365D53-E1F0-4152-A1C9-01A4B0A16045}" srcOrd="1" destOrd="0" presId="urn:microsoft.com/office/officeart/2005/8/layout/hierarchy1"/>
    <dgm:cxn modelId="{6C81B72E-6B4F-48E4-A432-F05A87F5B6B2}" type="presParOf" srcId="{87365D53-E1F0-4152-A1C9-01A4B0A16045}" destId="{AF47576D-BB79-4483-8A73-0FF1472203AD}" srcOrd="0" destOrd="0" presId="urn:microsoft.com/office/officeart/2005/8/layout/hierarchy1"/>
    <dgm:cxn modelId="{43E71513-D64C-4EA2-B38F-7B6C0107C98C}" type="presParOf" srcId="{AF47576D-BB79-4483-8A73-0FF1472203AD}" destId="{3F504317-E49A-4A75-AC49-F8A0F5A8F987}" srcOrd="0" destOrd="0" presId="urn:microsoft.com/office/officeart/2005/8/layout/hierarchy1"/>
    <dgm:cxn modelId="{2C8245CF-3A6A-4F5B-98C4-53B4EC1E9AE7}" type="presParOf" srcId="{AF47576D-BB79-4483-8A73-0FF1472203AD}" destId="{8FAA6BF8-5A24-485D-8861-70C17262C505}" srcOrd="1" destOrd="0" presId="urn:microsoft.com/office/officeart/2005/8/layout/hierarchy1"/>
    <dgm:cxn modelId="{3078E7C7-11AA-4CBB-9639-F487807C0DEA}" type="presParOf" srcId="{87365D53-E1F0-4152-A1C9-01A4B0A16045}" destId="{F13B780F-D4AE-4F5E-986D-6BB390820A63}" srcOrd="1" destOrd="0" presId="urn:microsoft.com/office/officeart/2005/8/layout/hierarchy1"/>
    <dgm:cxn modelId="{312D73C6-565C-40FC-993B-2CBDA7A7E76B}" type="presParOf" srcId="{B7DB6377-3395-4CDC-8F7A-2A7C00F73908}" destId="{203878CF-E6F8-4AAA-9E34-DFFB62344C80}" srcOrd="2" destOrd="0" presId="urn:microsoft.com/office/officeart/2005/8/layout/hierarchy1"/>
    <dgm:cxn modelId="{B4024592-0737-40CD-B344-8AA10134B710}" type="presParOf" srcId="{B7DB6377-3395-4CDC-8F7A-2A7C00F73908}" destId="{3E3857D9-C2C9-4E63-A75D-374DF3E4450F}" srcOrd="3" destOrd="0" presId="urn:microsoft.com/office/officeart/2005/8/layout/hierarchy1"/>
    <dgm:cxn modelId="{12E52AB6-2076-4DAE-980A-ACD6DE72F31D}" type="presParOf" srcId="{3E3857D9-C2C9-4E63-A75D-374DF3E4450F}" destId="{EA0AD56C-8375-4197-9C03-AC145336F761}" srcOrd="0" destOrd="0" presId="urn:microsoft.com/office/officeart/2005/8/layout/hierarchy1"/>
    <dgm:cxn modelId="{00860EF6-3705-4C70-A56A-40BC3B90EBF4}" type="presParOf" srcId="{EA0AD56C-8375-4197-9C03-AC145336F761}" destId="{472C8D5C-20F7-4AF5-8653-1D62D02DA06B}" srcOrd="0" destOrd="0" presId="urn:microsoft.com/office/officeart/2005/8/layout/hierarchy1"/>
    <dgm:cxn modelId="{4D29C354-9B51-4CE9-BC19-C38549C875FC}" type="presParOf" srcId="{EA0AD56C-8375-4197-9C03-AC145336F761}" destId="{97B23663-A417-47EF-9626-A6FC75F49210}" srcOrd="1" destOrd="0" presId="urn:microsoft.com/office/officeart/2005/8/layout/hierarchy1"/>
    <dgm:cxn modelId="{596F01E5-DA5E-42B6-A91F-F6428DD724AD}" type="presParOf" srcId="{3E3857D9-C2C9-4E63-A75D-374DF3E4450F}" destId="{0C66B8D2-2266-4998-93C8-6CC9B1F3E987}" srcOrd="1" destOrd="0" presId="urn:microsoft.com/office/officeart/2005/8/layout/hierarchy1"/>
    <dgm:cxn modelId="{8C473D59-1651-4A34-ADB3-D2CC49376879}" type="presParOf" srcId="{B7DB6377-3395-4CDC-8F7A-2A7C00F73908}" destId="{1402DE59-3DAF-4AE6-8F0C-6874FFA6940F}" srcOrd="4" destOrd="0" presId="urn:microsoft.com/office/officeart/2005/8/layout/hierarchy1"/>
    <dgm:cxn modelId="{3663E492-5ED6-46F8-A4AD-B84A5F9CAC23}" type="presParOf" srcId="{B7DB6377-3395-4CDC-8F7A-2A7C00F73908}" destId="{E2BE551D-E173-45FB-85EE-FF50B91CCDEC}" srcOrd="5" destOrd="0" presId="urn:microsoft.com/office/officeart/2005/8/layout/hierarchy1"/>
    <dgm:cxn modelId="{753E1FD9-FDC4-4546-8CD1-A6C6A649C4DB}" type="presParOf" srcId="{E2BE551D-E173-45FB-85EE-FF50B91CCDEC}" destId="{3728EEE6-3CC2-4587-9309-DF564A696BCC}" srcOrd="0" destOrd="0" presId="urn:microsoft.com/office/officeart/2005/8/layout/hierarchy1"/>
    <dgm:cxn modelId="{5F0C57CF-C8B3-4BBF-8A33-7A1D926168C2}" type="presParOf" srcId="{3728EEE6-3CC2-4587-9309-DF564A696BCC}" destId="{B8BC45D0-B128-473E-AC9A-C27282909360}" srcOrd="0" destOrd="0" presId="urn:microsoft.com/office/officeart/2005/8/layout/hierarchy1"/>
    <dgm:cxn modelId="{9F86848B-2612-464D-A6FC-9E3C29669716}" type="presParOf" srcId="{3728EEE6-3CC2-4587-9309-DF564A696BCC}" destId="{37EF8F20-B9FF-4279-9A9F-7687C0515B4B}" srcOrd="1" destOrd="0" presId="urn:microsoft.com/office/officeart/2005/8/layout/hierarchy1"/>
    <dgm:cxn modelId="{03B2448D-869F-457C-A160-C782EEE9CDB6}" type="presParOf" srcId="{E2BE551D-E173-45FB-85EE-FF50B91CCDEC}" destId="{39CCEAB1-806B-4553-B51E-8F826CCD89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853FC-28CB-4121-AB0E-07E83F462FEB}" type="doc">
      <dgm:prSet loTypeId="urn:microsoft.com/office/officeart/2009/3/layout/HorizontalOrganizationChart" loCatId="hierarchy" qsTypeId="urn:microsoft.com/office/officeart/2005/8/quickstyle/simple3" qsCatId="simple" csTypeId="urn:microsoft.com/office/officeart/2005/8/colors/accent2_2" csCatId="accent2" phldr="1"/>
      <dgm:spPr/>
      <dgm:t>
        <a:bodyPr/>
        <a:lstStyle/>
        <a:p>
          <a:endParaRPr lang="ru-RU"/>
        </a:p>
      </dgm:t>
    </dgm:pt>
    <dgm:pt modelId="{D23B9BBC-5A16-4B5E-9FF4-80765F955980}">
      <dgm:prSet phldrT="[Текст]" custT="1"/>
      <dgm:spPr/>
      <dgm:t>
        <a:bodyPr/>
        <a:lstStyle/>
        <a:p>
          <a:r>
            <a:rPr lang="kk-KZ" sz="1600" b="1" dirty="0" smtClean="0">
              <a:latin typeface="Times New Roman" panose="02020603050405020304" pitchFamily="18" charset="0"/>
              <a:cs typeface="Times New Roman" panose="02020603050405020304" pitchFamily="18" charset="0"/>
            </a:rPr>
            <a:t>Реляциондық үрдіс</a:t>
          </a:r>
          <a:r>
            <a:rPr lang="kk-KZ" sz="1600" dirty="0" smtClean="0">
              <a:latin typeface="Times New Roman" panose="02020603050405020304" pitchFamily="18" charset="0"/>
              <a:cs typeface="Times New Roman" panose="02020603050405020304" pitchFamily="18" charset="0"/>
            </a:rPr>
            <a:t>.</a:t>
          </a:r>
        </a:p>
        <a:p>
          <a:r>
            <a:rPr lang="kk-KZ" sz="1600" i="1" dirty="0" smtClean="0">
              <a:latin typeface="Times New Roman" panose="02020603050405020304" pitchFamily="18" charset="0"/>
              <a:cs typeface="Times New Roman" panose="02020603050405020304" pitchFamily="18" charset="0"/>
            </a:rPr>
            <a:t>«Реляциондық» </a:t>
          </a:r>
          <a:r>
            <a:rPr lang="kk-KZ" sz="1600" dirty="0" smtClean="0">
              <a:latin typeface="Times New Roman" panose="02020603050405020304" pitchFamily="18" charset="0"/>
              <a:cs typeface="Times New Roman" panose="02020603050405020304" pitchFamily="18" charset="0"/>
            </a:rPr>
            <a:t>термині (латын тілінен relatio – қатынас) </a:t>
          </a:r>
        </a:p>
        <a:p>
          <a:r>
            <a:rPr lang="kk-KZ" sz="1600" i="1" dirty="0" smtClean="0">
              <a:latin typeface="Times New Roman" panose="02020603050405020304" pitchFamily="18" charset="0"/>
              <a:cs typeface="Times New Roman" panose="02020603050405020304" pitchFamily="18" charset="0"/>
            </a:rPr>
            <a:t>Қатынас</a:t>
          </a:r>
          <a:r>
            <a:rPr lang="kk-KZ" sz="1600" dirty="0" smtClean="0">
              <a:latin typeface="Times New Roman" panose="02020603050405020304" pitchFamily="18" charset="0"/>
              <a:cs typeface="Times New Roman" panose="02020603050405020304" pitchFamily="18" charset="0"/>
            </a:rPr>
            <a:t>  деп –картеж деп аталатын элементтер жиынын айтады, қатынасты бейнелеудің көрнекті формасы екі өлшемді  кесте болып табылады. </a:t>
          </a:r>
        </a:p>
        <a:p>
          <a:r>
            <a:rPr lang="kk-KZ" sz="1600" dirty="0" smtClean="0">
              <a:latin typeface="Times New Roman" panose="02020603050405020304" pitchFamily="18" charset="0"/>
              <a:cs typeface="Times New Roman" panose="02020603050405020304" pitchFamily="18" charset="0"/>
            </a:rPr>
            <a:t>Бұндай кестенің әрбір жолын </a:t>
          </a:r>
          <a:r>
            <a:rPr lang="kk-KZ" sz="1600" i="1" dirty="0" smtClean="0">
              <a:latin typeface="Times New Roman" panose="02020603050405020304" pitchFamily="18" charset="0"/>
              <a:cs typeface="Times New Roman" panose="02020603050405020304" pitchFamily="18" charset="0"/>
            </a:rPr>
            <a:t>жазба, </a:t>
          </a:r>
          <a:r>
            <a:rPr lang="kk-KZ" sz="1600" dirty="0" smtClean="0">
              <a:latin typeface="Times New Roman" panose="02020603050405020304" pitchFamily="18" charset="0"/>
              <a:cs typeface="Times New Roman" panose="02020603050405020304" pitchFamily="18" charset="0"/>
            </a:rPr>
            <a:t>ал бағанын</a:t>
          </a:r>
          <a:r>
            <a:rPr lang="kk-KZ" sz="1600" i="1" dirty="0" smtClean="0">
              <a:latin typeface="Times New Roman" panose="02020603050405020304" pitchFamily="18" charset="0"/>
              <a:cs typeface="Times New Roman" panose="02020603050405020304" pitchFamily="18" charset="0"/>
            </a:rPr>
            <a:t> өріс </a:t>
          </a:r>
          <a:r>
            <a:rPr lang="kk-KZ" sz="1600" dirty="0" smtClean="0">
              <a:latin typeface="Times New Roman" panose="02020603050405020304" pitchFamily="18" charset="0"/>
              <a:cs typeface="Times New Roman" panose="02020603050405020304" pitchFamily="18" charset="0"/>
            </a:rPr>
            <a:t>дейміз. </a:t>
          </a:r>
        </a:p>
        <a:p>
          <a:r>
            <a:rPr lang="kk-KZ" sz="1600" dirty="0" smtClean="0">
              <a:latin typeface="Times New Roman" panose="02020603050405020304" pitchFamily="18" charset="0"/>
              <a:cs typeface="Times New Roman" panose="02020603050405020304" pitchFamily="18" charset="0"/>
            </a:rPr>
            <a:t>Деректердің реляциондық үрдісі келесі қасиеттерге ие болады</a:t>
          </a:r>
          <a:endParaRPr lang="ru-RU" sz="1600" dirty="0">
            <a:latin typeface="Times New Roman" panose="02020603050405020304" pitchFamily="18" charset="0"/>
            <a:cs typeface="Times New Roman" panose="02020603050405020304" pitchFamily="18" charset="0"/>
          </a:endParaRPr>
        </a:p>
      </dgm:t>
    </dgm:pt>
    <dgm:pt modelId="{23832A81-865D-4FEC-9A7A-0BC015C1FC16}" type="parTrans" cxnId="{94F3F549-E664-414D-97C6-F93236FACE7C}">
      <dgm:prSet/>
      <dgm:spPr/>
      <dgm:t>
        <a:bodyPr/>
        <a:lstStyle/>
        <a:p>
          <a:endParaRPr lang="ru-RU"/>
        </a:p>
      </dgm:t>
    </dgm:pt>
    <dgm:pt modelId="{69498A9A-EA06-443D-8E2C-159072B57B0F}" type="sibTrans" cxnId="{94F3F549-E664-414D-97C6-F93236FACE7C}">
      <dgm:prSet/>
      <dgm:spPr/>
      <dgm:t>
        <a:bodyPr/>
        <a:lstStyle/>
        <a:p>
          <a:endParaRPr lang="ru-RU"/>
        </a:p>
      </dgm:t>
    </dgm:pt>
    <dgm:pt modelId="{99EC0BC1-ED73-4712-8B25-93D742377348}">
      <dgm:prSet phldrT="[Текст]" custT="1"/>
      <dgm:spPr/>
      <dgm:t>
        <a:bodyPr/>
        <a:lstStyle/>
        <a:p>
          <a:r>
            <a:rPr lang="kk-KZ" sz="1600" dirty="0" smtClean="0">
              <a:latin typeface="Times New Roman" panose="02020603050405020304" pitchFamily="18" charset="0"/>
              <a:cs typeface="Times New Roman" panose="02020603050405020304" pitchFamily="18" charset="0"/>
            </a:rPr>
            <a:t>кестенің әрбір элементі – деректердің бір элементі;</a:t>
          </a:r>
          <a:endParaRPr lang="ru-RU" sz="1600" dirty="0">
            <a:latin typeface="Times New Roman" panose="02020603050405020304" pitchFamily="18" charset="0"/>
            <a:cs typeface="Times New Roman" panose="02020603050405020304" pitchFamily="18" charset="0"/>
          </a:endParaRPr>
        </a:p>
      </dgm:t>
    </dgm:pt>
    <dgm:pt modelId="{87BC484A-C298-47DE-A21B-D76CBBF5C2E1}" type="parTrans" cxnId="{C47E415B-CBD1-458E-B2D3-137E6B6E81EB}">
      <dgm:prSet/>
      <dgm:spPr/>
      <dgm:t>
        <a:bodyPr/>
        <a:lstStyle/>
        <a:p>
          <a:endParaRPr lang="ru-RU" sz="1600">
            <a:latin typeface="Times New Roman" panose="02020603050405020304" pitchFamily="18" charset="0"/>
            <a:cs typeface="Times New Roman" panose="02020603050405020304" pitchFamily="18" charset="0"/>
          </a:endParaRPr>
        </a:p>
      </dgm:t>
    </dgm:pt>
    <dgm:pt modelId="{0ACF0C4F-3AF6-4741-870A-9D09C35E2EAF}" type="sibTrans" cxnId="{C47E415B-CBD1-458E-B2D3-137E6B6E81EB}">
      <dgm:prSet/>
      <dgm:spPr/>
      <dgm:t>
        <a:bodyPr/>
        <a:lstStyle/>
        <a:p>
          <a:endParaRPr lang="ru-RU"/>
        </a:p>
      </dgm:t>
    </dgm:pt>
    <dgm:pt modelId="{63CBA085-D278-434B-9E6E-DA7DC322BECD}">
      <dgm:prSet custT="1"/>
      <dgm:spPr/>
      <dgm:t>
        <a:bodyPr/>
        <a:lstStyle/>
        <a:p>
          <a:r>
            <a:rPr lang="kk-KZ" sz="1600" smtClean="0">
              <a:latin typeface="Times New Roman" panose="02020603050405020304" pitchFamily="18" charset="0"/>
              <a:cs typeface="Times New Roman" panose="02020603050405020304" pitchFamily="18" charset="0"/>
            </a:rPr>
            <a:t>кестеде барлық өрістер дара болып табылады, яғни бір түрге ие болады;</a:t>
          </a:r>
          <a:endParaRPr lang="ru-RU" sz="1600">
            <a:latin typeface="Times New Roman" panose="02020603050405020304" pitchFamily="18" charset="0"/>
            <a:cs typeface="Times New Roman" panose="02020603050405020304" pitchFamily="18" charset="0"/>
          </a:endParaRPr>
        </a:p>
      </dgm:t>
    </dgm:pt>
    <dgm:pt modelId="{E6EFD09E-14EE-4532-8C71-381278D1FAE4}" type="parTrans" cxnId="{389D59DC-5849-4756-B97B-66EB88F29D64}">
      <dgm:prSet/>
      <dgm:spPr/>
      <dgm:t>
        <a:bodyPr/>
        <a:lstStyle/>
        <a:p>
          <a:endParaRPr lang="ru-RU" sz="1600">
            <a:latin typeface="Times New Roman" panose="02020603050405020304" pitchFamily="18" charset="0"/>
            <a:cs typeface="Times New Roman" panose="02020603050405020304" pitchFamily="18" charset="0"/>
          </a:endParaRPr>
        </a:p>
      </dgm:t>
    </dgm:pt>
    <dgm:pt modelId="{B62AE437-EB07-4B88-AAB4-D6CFBDA23207}" type="sibTrans" cxnId="{389D59DC-5849-4756-B97B-66EB88F29D64}">
      <dgm:prSet/>
      <dgm:spPr/>
      <dgm:t>
        <a:bodyPr/>
        <a:lstStyle/>
        <a:p>
          <a:endParaRPr lang="ru-RU"/>
        </a:p>
      </dgm:t>
    </dgm:pt>
    <dgm:pt modelId="{62C01E26-5F28-47CF-B6BB-6D18658E510C}">
      <dgm:prSet custT="1"/>
      <dgm:spPr/>
      <dgm:t>
        <a:bodyPr/>
        <a:lstStyle/>
        <a:p>
          <a:r>
            <a:rPr lang="kk-KZ" sz="1600" smtClean="0">
              <a:latin typeface="Times New Roman" panose="02020603050405020304" pitchFamily="18" charset="0"/>
              <a:cs typeface="Times New Roman" panose="02020603050405020304" pitchFamily="18" charset="0"/>
            </a:rPr>
            <a:t>кестеде бірдей жазбалар болмайды;</a:t>
          </a:r>
          <a:endParaRPr lang="ru-RU" sz="1600">
            <a:latin typeface="Times New Roman" panose="02020603050405020304" pitchFamily="18" charset="0"/>
            <a:cs typeface="Times New Roman" panose="02020603050405020304" pitchFamily="18" charset="0"/>
          </a:endParaRPr>
        </a:p>
      </dgm:t>
    </dgm:pt>
    <dgm:pt modelId="{88E44AC2-48CF-4C6C-BA76-AC89DE62CF43}" type="parTrans" cxnId="{92B11972-9FB0-4D28-9C9D-9135744A32FE}">
      <dgm:prSet/>
      <dgm:spPr/>
      <dgm:t>
        <a:bodyPr/>
        <a:lstStyle/>
        <a:p>
          <a:endParaRPr lang="ru-RU" sz="1600">
            <a:latin typeface="Times New Roman" panose="02020603050405020304" pitchFamily="18" charset="0"/>
            <a:cs typeface="Times New Roman" panose="02020603050405020304" pitchFamily="18" charset="0"/>
          </a:endParaRPr>
        </a:p>
      </dgm:t>
    </dgm:pt>
    <dgm:pt modelId="{2C5CB7F3-39F6-4B2F-AFAE-A05CB43BEEB9}" type="sibTrans" cxnId="{92B11972-9FB0-4D28-9C9D-9135744A32FE}">
      <dgm:prSet/>
      <dgm:spPr/>
      <dgm:t>
        <a:bodyPr/>
        <a:lstStyle/>
        <a:p>
          <a:endParaRPr lang="ru-RU"/>
        </a:p>
      </dgm:t>
    </dgm:pt>
    <dgm:pt modelId="{AE0327EF-478E-4FDF-8F2D-BC102AE84584}">
      <dgm:prSet custT="1"/>
      <dgm:spPr/>
      <dgm:t>
        <a:bodyPr/>
        <a:lstStyle/>
        <a:p>
          <a:r>
            <a:rPr lang="kk-KZ" sz="1600" dirty="0" smtClean="0">
              <a:latin typeface="Times New Roman" panose="02020603050405020304" pitchFamily="18" charset="0"/>
              <a:cs typeface="Times New Roman" panose="02020603050405020304" pitchFamily="18" charset="0"/>
            </a:rPr>
            <a:t>әрбір өріс бірегей атқа ие болады;</a:t>
          </a:r>
          <a:endParaRPr lang="ru-RU" sz="1600" dirty="0">
            <a:latin typeface="Times New Roman" panose="02020603050405020304" pitchFamily="18" charset="0"/>
            <a:cs typeface="Times New Roman" panose="02020603050405020304" pitchFamily="18" charset="0"/>
          </a:endParaRPr>
        </a:p>
      </dgm:t>
    </dgm:pt>
    <dgm:pt modelId="{720E99E3-96E1-479B-AA1E-391C99B16F62}" type="parTrans" cxnId="{4C63246D-20C1-4661-B7DB-53D6D1B76675}">
      <dgm:prSet/>
      <dgm:spPr/>
      <dgm:t>
        <a:bodyPr/>
        <a:lstStyle/>
        <a:p>
          <a:endParaRPr lang="ru-RU" sz="1600">
            <a:latin typeface="Times New Roman" panose="02020603050405020304" pitchFamily="18" charset="0"/>
            <a:cs typeface="Times New Roman" panose="02020603050405020304" pitchFamily="18" charset="0"/>
          </a:endParaRPr>
        </a:p>
      </dgm:t>
    </dgm:pt>
    <dgm:pt modelId="{8D59BEE1-60E6-4038-93B2-D7E2DACCCA43}" type="sibTrans" cxnId="{4C63246D-20C1-4661-B7DB-53D6D1B76675}">
      <dgm:prSet/>
      <dgm:spPr/>
      <dgm:t>
        <a:bodyPr/>
        <a:lstStyle/>
        <a:p>
          <a:endParaRPr lang="ru-RU"/>
        </a:p>
      </dgm:t>
    </dgm:pt>
    <dgm:pt modelId="{E7AD72C0-602E-4267-9F6F-A79F6117F870}">
      <dgm:prSet custT="1"/>
      <dgm:spPr/>
      <dgm:t>
        <a:bodyPr/>
        <a:lstStyle/>
        <a:p>
          <a:r>
            <a:rPr lang="kk-KZ" sz="1600" smtClean="0">
              <a:latin typeface="Times New Roman" panose="02020603050405020304" pitchFamily="18" charset="0"/>
              <a:cs typeface="Times New Roman" panose="02020603050405020304" pitchFamily="18" charset="0"/>
            </a:rPr>
            <a:t>кестедегі жазбалардың тәртібі еркін бола алады, және деректер түрінің өрістер санымен сипатталады;</a:t>
          </a:r>
          <a:endParaRPr lang="ru-RU" sz="1600">
            <a:latin typeface="Times New Roman" panose="02020603050405020304" pitchFamily="18" charset="0"/>
            <a:cs typeface="Times New Roman" panose="02020603050405020304" pitchFamily="18" charset="0"/>
          </a:endParaRPr>
        </a:p>
      </dgm:t>
    </dgm:pt>
    <dgm:pt modelId="{5585C5B1-AF35-442B-A022-6C6EE4E5EC3D}" type="parTrans" cxnId="{BF0DBA0D-65AA-47A6-B4EE-807DA3A99BEA}">
      <dgm:prSet/>
      <dgm:spPr/>
      <dgm:t>
        <a:bodyPr/>
        <a:lstStyle/>
        <a:p>
          <a:endParaRPr lang="ru-RU" sz="1600">
            <a:latin typeface="Times New Roman" panose="02020603050405020304" pitchFamily="18" charset="0"/>
            <a:cs typeface="Times New Roman" panose="02020603050405020304" pitchFamily="18" charset="0"/>
          </a:endParaRPr>
        </a:p>
      </dgm:t>
    </dgm:pt>
    <dgm:pt modelId="{49A66189-D741-4D43-BE90-FDE939E20658}" type="sibTrans" cxnId="{BF0DBA0D-65AA-47A6-B4EE-807DA3A99BEA}">
      <dgm:prSet/>
      <dgm:spPr/>
      <dgm:t>
        <a:bodyPr/>
        <a:lstStyle/>
        <a:p>
          <a:endParaRPr lang="ru-RU"/>
        </a:p>
      </dgm:t>
    </dgm:pt>
    <dgm:pt modelId="{77E3ABDF-3106-4F39-A46E-544EE69DCABB}" type="pres">
      <dgm:prSet presAssocID="{35C853FC-28CB-4121-AB0E-07E83F462FEB}" presName="hierChild1" presStyleCnt="0">
        <dgm:presLayoutVars>
          <dgm:orgChart val="1"/>
          <dgm:chPref val="1"/>
          <dgm:dir/>
          <dgm:animOne val="branch"/>
          <dgm:animLvl val="lvl"/>
          <dgm:resizeHandles/>
        </dgm:presLayoutVars>
      </dgm:prSet>
      <dgm:spPr/>
      <dgm:t>
        <a:bodyPr/>
        <a:lstStyle/>
        <a:p>
          <a:endParaRPr lang="ru-RU"/>
        </a:p>
      </dgm:t>
    </dgm:pt>
    <dgm:pt modelId="{E985F7E0-1FD8-4316-AA9D-A59A5DA18821}" type="pres">
      <dgm:prSet presAssocID="{D23B9BBC-5A16-4B5E-9FF4-80765F955980}" presName="hierRoot1" presStyleCnt="0">
        <dgm:presLayoutVars>
          <dgm:hierBranch val="init"/>
        </dgm:presLayoutVars>
      </dgm:prSet>
      <dgm:spPr/>
    </dgm:pt>
    <dgm:pt modelId="{9281E975-5079-43D9-AD43-CE0D3DC09E16}" type="pres">
      <dgm:prSet presAssocID="{D23B9BBC-5A16-4B5E-9FF4-80765F955980}" presName="rootComposite1" presStyleCnt="0"/>
      <dgm:spPr/>
    </dgm:pt>
    <dgm:pt modelId="{8D60ABB9-705E-4BC0-9CC9-02B2D645245E}" type="pres">
      <dgm:prSet presAssocID="{D23B9BBC-5A16-4B5E-9FF4-80765F955980}" presName="rootText1" presStyleLbl="node0" presStyleIdx="0" presStyleCnt="1" custScaleX="68583" custScaleY="489956" custLinFactNeighborX="-40015" custLinFactNeighborY="0">
        <dgm:presLayoutVars>
          <dgm:chPref val="3"/>
        </dgm:presLayoutVars>
      </dgm:prSet>
      <dgm:spPr/>
      <dgm:t>
        <a:bodyPr/>
        <a:lstStyle/>
        <a:p>
          <a:endParaRPr lang="ru-RU"/>
        </a:p>
      </dgm:t>
    </dgm:pt>
    <dgm:pt modelId="{CCC99A95-954E-410F-95F5-596FF353CD6D}" type="pres">
      <dgm:prSet presAssocID="{D23B9BBC-5A16-4B5E-9FF4-80765F955980}" presName="rootConnector1" presStyleLbl="node1" presStyleIdx="0" presStyleCnt="0"/>
      <dgm:spPr/>
      <dgm:t>
        <a:bodyPr/>
        <a:lstStyle/>
        <a:p>
          <a:endParaRPr lang="ru-RU"/>
        </a:p>
      </dgm:t>
    </dgm:pt>
    <dgm:pt modelId="{F4E0BE4C-678C-4BBD-B1AC-34A32BE2DD1B}" type="pres">
      <dgm:prSet presAssocID="{D23B9BBC-5A16-4B5E-9FF4-80765F955980}" presName="hierChild2" presStyleCnt="0"/>
      <dgm:spPr/>
    </dgm:pt>
    <dgm:pt modelId="{57B42F98-50C6-43E2-8EBA-AF129666A085}" type="pres">
      <dgm:prSet presAssocID="{87BC484A-C298-47DE-A21B-D76CBBF5C2E1}" presName="Name64" presStyleLbl="parChTrans1D2" presStyleIdx="0" presStyleCnt="5"/>
      <dgm:spPr/>
      <dgm:t>
        <a:bodyPr/>
        <a:lstStyle/>
        <a:p>
          <a:endParaRPr lang="ru-RU"/>
        </a:p>
      </dgm:t>
    </dgm:pt>
    <dgm:pt modelId="{AD37BEFF-60AE-4299-808E-2D12A5E20350}" type="pres">
      <dgm:prSet presAssocID="{99EC0BC1-ED73-4712-8B25-93D742377348}" presName="hierRoot2" presStyleCnt="0">
        <dgm:presLayoutVars>
          <dgm:hierBranch val="init"/>
        </dgm:presLayoutVars>
      </dgm:prSet>
      <dgm:spPr/>
    </dgm:pt>
    <dgm:pt modelId="{6EA4E9FE-D566-45E1-AC61-4AB6A8E67C12}" type="pres">
      <dgm:prSet presAssocID="{99EC0BC1-ED73-4712-8B25-93D742377348}" presName="rootComposite" presStyleCnt="0"/>
      <dgm:spPr/>
    </dgm:pt>
    <dgm:pt modelId="{AC6A89F9-5CBC-475C-9831-827D9BA03F5F}" type="pres">
      <dgm:prSet presAssocID="{99EC0BC1-ED73-4712-8B25-93D742377348}" presName="rootText" presStyleLbl="node2" presStyleIdx="0" presStyleCnt="5">
        <dgm:presLayoutVars>
          <dgm:chPref val="3"/>
        </dgm:presLayoutVars>
      </dgm:prSet>
      <dgm:spPr/>
      <dgm:t>
        <a:bodyPr/>
        <a:lstStyle/>
        <a:p>
          <a:endParaRPr lang="ru-RU"/>
        </a:p>
      </dgm:t>
    </dgm:pt>
    <dgm:pt modelId="{08C82865-7F75-47F7-83A2-CF68C598C5B6}" type="pres">
      <dgm:prSet presAssocID="{99EC0BC1-ED73-4712-8B25-93D742377348}" presName="rootConnector" presStyleLbl="node2" presStyleIdx="0" presStyleCnt="5"/>
      <dgm:spPr/>
      <dgm:t>
        <a:bodyPr/>
        <a:lstStyle/>
        <a:p>
          <a:endParaRPr lang="ru-RU"/>
        </a:p>
      </dgm:t>
    </dgm:pt>
    <dgm:pt modelId="{00315970-5A05-4535-8E6B-F1458B8C6845}" type="pres">
      <dgm:prSet presAssocID="{99EC0BC1-ED73-4712-8B25-93D742377348}" presName="hierChild4" presStyleCnt="0"/>
      <dgm:spPr/>
    </dgm:pt>
    <dgm:pt modelId="{6A9F15CC-8C73-40DF-A67C-00DB7D648128}" type="pres">
      <dgm:prSet presAssocID="{99EC0BC1-ED73-4712-8B25-93D742377348}" presName="hierChild5" presStyleCnt="0"/>
      <dgm:spPr/>
    </dgm:pt>
    <dgm:pt modelId="{D4009FF8-C294-4ABD-90B7-213EBBF20EB4}" type="pres">
      <dgm:prSet presAssocID="{E6EFD09E-14EE-4532-8C71-381278D1FAE4}" presName="Name64" presStyleLbl="parChTrans1D2" presStyleIdx="1" presStyleCnt="5"/>
      <dgm:spPr/>
      <dgm:t>
        <a:bodyPr/>
        <a:lstStyle/>
        <a:p>
          <a:endParaRPr lang="ru-RU"/>
        </a:p>
      </dgm:t>
    </dgm:pt>
    <dgm:pt modelId="{C54A0082-558E-4E1E-8180-27C45FFA5F22}" type="pres">
      <dgm:prSet presAssocID="{63CBA085-D278-434B-9E6E-DA7DC322BECD}" presName="hierRoot2" presStyleCnt="0">
        <dgm:presLayoutVars>
          <dgm:hierBranch val="init"/>
        </dgm:presLayoutVars>
      </dgm:prSet>
      <dgm:spPr/>
    </dgm:pt>
    <dgm:pt modelId="{D480581C-1FDC-48E3-8006-C21AF3734842}" type="pres">
      <dgm:prSet presAssocID="{63CBA085-D278-434B-9E6E-DA7DC322BECD}" presName="rootComposite" presStyleCnt="0"/>
      <dgm:spPr/>
    </dgm:pt>
    <dgm:pt modelId="{7F2FBE1A-5C54-4928-9E55-6474C6FF6355}" type="pres">
      <dgm:prSet presAssocID="{63CBA085-D278-434B-9E6E-DA7DC322BECD}" presName="rootText" presStyleLbl="node2" presStyleIdx="1" presStyleCnt="5">
        <dgm:presLayoutVars>
          <dgm:chPref val="3"/>
        </dgm:presLayoutVars>
      </dgm:prSet>
      <dgm:spPr/>
      <dgm:t>
        <a:bodyPr/>
        <a:lstStyle/>
        <a:p>
          <a:endParaRPr lang="ru-RU"/>
        </a:p>
      </dgm:t>
    </dgm:pt>
    <dgm:pt modelId="{9E7C55DB-4866-4E67-B1A7-BD826DD3147A}" type="pres">
      <dgm:prSet presAssocID="{63CBA085-D278-434B-9E6E-DA7DC322BECD}" presName="rootConnector" presStyleLbl="node2" presStyleIdx="1" presStyleCnt="5"/>
      <dgm:spPr/>
      <dgm:t>
        <a:bodyPr/>
        <a:lstStyle/>
        <a:p>
          <a:endParaRPr lang="ru-RU"/>
        </a:p>
      </dgm:t>
    </dgm:pt>
    <dgm:pt modelId="{98EC5F23-3336-4668-9000-4E2B6976D4A5}" type="pres">
      <dgm:prSet presAssocID="{63CBA085-D278-434B-9E6E-DA7DC322BECD}" presName="hierChild4" presStyleCnt="0"/>
      <dgm:spPr/>
    </dgm:pt>
    <dgm:pt modelId="{F9BD17A2-A081-427C-BD20-AF90A43732BF}" type="pres">
      <dgm:prSet presAssocID="{63CBA085-D278-434B-9E6E-DA7DC322BECD}" presName="hierChild5" presStyleCnt="0"/>
      <dgm:spPr/>
    </dgm:pt>
    <dgm:pt modelId="{87AEE3AF-B535-4FB1-9DF4-4C860F451A9A}" type="pres">
      <dgm:prSet presAssocID="{88E44AC2-48CF-4C6C-BA76-AC89DE62CF43}" presName="Name64" presStyleLbl="parChTrans1D2" presStyleIdx="2" presStyleCnt="5"/>
      <dgm:spPr/>
      <dgm:t>
        <a:bodyPr/>
        <a:lstStyle/>
        <a:p>
          <a:endParaRPr lang="ru-RU"/>
        </a:p>
      </dgm:t>
    </dgm:pt>
    <dgm:pt modelId="{6F4F1876-8D78-416F-ABB4-5DBFD1A2DE77}" type="pres">
      <dgm:prSet presAssocID="{62C01E26-5F28-47CF-B6BB-6D18658E510C}" presName="hierRoot2" presStyleCnt="0">
        <dgm:presLayoutVars>
          <dgm:hierBranch val="init"/>
        </dgm:presLayoutVars>
      </dgm:prSet>
      <dgm:spPr/>
    </dgm:pt>
    <dgm:pt modelId="{B4F9C768-2230-4538-A13B-0AE7D4BE6461}" type="pres">
      <dgm:prSet presAssocID="{62C01E26-5F28-47CF-B6BB-6D18658E510C}" presName="rootComposite" presStyleCnt="0"/>
      <dgm:spPr/>
    </dgm:pt>
    <dgm:pt modelId="{C9267EEE-F2B4-481B-A403-AA25DBD824D7}" type="pres">
      <dgm:prSet presAssocID="{62C01E26-5F28-47CF-B6BB-6D18658E510C}" presName="rootText" presStyleLbl="node2" presStyleIdx="2" presStyleCnt="5">
        <dgm:presLayoutVars>
          <dgm:chPref val="3"/>
        </dgm:presLayoutVars>
      </dgm:prSet>
      <dgm:spPr/>
      <dgm:t>
        <a:bodyPr/>
        <a:lstStyle/>
        <a:p>
          <a:endParaRPr lang="ru-RU"/>
        </a:p>
      </dgm:t>
    </dgm:pt>
    <dgm:pt modelId="{350F74A3-6E71-44CE-AB4E-8CF5F69DA253}" type="pres">
      <dgm:prSet presAssocID="{62C01E26-5F28-47CF-B6BB-6D18658E510C}" presName="rootConnector" presStyleLbl="node2" presStyleIdx="2" presStyleCnt="5"/>
      <dgm:spPr/>
      <dgm:t>
        <a:bodyPr/>
        <a:lstStyle/>
        <a:p>
          <a:endParaRPr lang="ru-RU"/>
        </a:p>
      </dgm:t>
    </dgm:pt>
    <dgm:pt modelId="{19C2C362-593A-47C1-BE59-BFB3028182F6}" type="pres">
      <dgm:prSet presAssocID="{62C01E26-5F28-47CF-B6BB-6D18658E510C}" presName="hierChild4" presStyleCnt="0"/>
      <dgm:spPr/>
    </dgm:pt>
    <dgm:pt modelId="{A39E70CD-B47D-41C1-A5D3-D2CD66E594B4}" type="pres">
      <dgm:prSet presAssocID="{62C01E26-5F28-47CF-B6BB-6D18658E510C}" presName="hierChild5" presStyleCnt="0"/>
      <dgm:spPr/>
    </dgm:pt>
    <dgm:pt modelId="{955F033C-1D99-4F8D-BBC2-80B51A9F153F}" type="pres">
      <dgm:prSet presAssocID="{720E99E3-96E1-479B-AA1E-391C99B16F62}" presName="Name64" presStyleLbl="parChTrans1D2" presStyleIdx="3" presStyleCnt="5"/>
      <dgm:spPr/>
      <dgm:t>
        <a:bodyPr/>
        <a:lstStyle/>
        <a:p>
          <a:endParaRPr lang="ru-RU"/>
        </a:p>
      </dgm:t>
    </dgm:pt>
    <dgm:pt modelId="{B0FC3A3F-DFA5-44AF-AB26-4AAD4753A12A}" type="pres">
      <dgm:prSet presAssocID="{AE0327EF-478E-4FDF-8F2D-BC102AE84584}" presName="hierRoot2" presStyleCnt="0">
        <dgm:presLayoutVars>
          <dgm:hierBranch val="init"/>
        </dgm:presLayoutVars>
      </dgm:prSet>
      <dgm:spPr/>
    </dgm:pt>
    <dgm:pt modelId="{6EF62464-3B95-4B6E-AF34-DACBB8C0740B}" type="pres">
      <dgm:prSet presAssocID="{AE0327EF-478E-4FDF-8F2D-BC102AE84584}" presName="rootComposite" presStyleCnt="0"/>
      <dgm:spPr/>
    </dgm:pt>
    <dgm:pt modelId="{13F28DDB-3640-48A8-AAA7-AAD19A9E0827}" type="pres">
      <dgm:prSet presAssocID="{AE0327EF-478E-4FDF-8F2D-BC102AE84584}" presName="rootText" presStyleLbl="node2" presStyleIdx="3" presStyleCnt="5">
        <dgm:presLayoutVars>
          <dgm:chPref val="3"/>
        </dgm:presLayoutVars>
      </dgm:prSet>
      <dgm:spPr/>
      <dgm:t>
        <a:bodyPr/>
        <a:lstStyle/>
        <a:p>
          <a:endParaRPr lang="ru-RU"/>
        </a:p>
      </dgm:t>
    </dgm:pt>
    <dgm:pt modelId="{EDB215EA-74AE-45BC-B505-F4DE713DDB3D}" type="pres">
      <dgm:prSet presAssocID="{AE0327EF-478E-4FDF-8F2D-BC102AE84584}" presName="rootConnector" presStyleLbl="node2" presStyleIdx="3" presStyleCnt="5"/>
      <dgm:spPr/>
      <dgm:t>
        <a:bodyPr/>
        <a:lstStyle/>
        <a:p>
          <a:endParaRPr lang="ru-RU"/>
        </a:p>
      </dgm:t>
    </dgm:pt>
    <dgm:pt modelId="{0BC84E00-D2F4-43DA-87DE-6C50F0C2D55E}" type="pres">
      <dgm:prSet presAssocID="{AE0327EF-478E-4FDF-8F2D-BC102AE84584}" presName="hierChild4" presStyleCnt="0"/>
      <dgm:spPr/>
    </dgm:pt>
    <dgm:pt modelId="{05898155-B9F8-412F-BF57-38A89D6D8258}" type="pres">
      <dgm:prSet presAssocID="{AE0327EF-478E-4FDF-8F2D-BC102AE84584}" presName="hierChild5" presStyleCnt="0"/>
      <dgm:spPr/>
    </dgm:pt>
    <dgm:pt modelId="{D715A680-A71A-4E3D-8F7A-F2EFEB6F9462}" type="pres">
      <dgm:prSet presAssocID="{5585C5B1-AF35-442B-A022-6C6EE4E5EC3D}" presName="Name64" presStyleLbl="parChTrans1D2" presStyleIdx="4" presStyleCnt="5"/>
      <dgm:spPr/>
      <dgm:t>
        <a:bodyPr/>
        <a:lstStyle/>
        <a:p>
          <a:endParaRPr lang="ru-RU"/>
        </a:p>
      </dgm:t>
    </dgm:pt>
    <dgm:pt modelId="{1D469978-7A7E-468D-8ABE-014C77C965B6}" type="pres">
      <dgm:prSet presAssocID="{E7AD72C0-602E-4267-9F6F-A79F6117F870}" presName="hierRoot2" presStyleCnt="0">
        <dgm:presLayoutVars>
          <dgm:hierBranch val="init"/>
        </dgm:presLayoutVars>
      </dgm:prSet>
      <dgm:spPr/>
    </dgm:pt>
    <dgm:pt modelId="{9851463B-EC3D-493F-8391-DD6B80272FAC}" type="pres">
      <dgm:prSet presAssocID="{E7AD72C0-602E-4267-9F6F-A79F6117F870}" presName="rootComposite" presStyleCnt="0"/>
      <dgm:spPr/>
    </dgm:pt>
    <dgm:pt modelId="{7480F5AB-B0D9-4DB5-86A9-F3BD4A005C8A}" type="pres">
      <dgm:prSet presAssocID="{E7AD72C0-602E-4267-9F6F-A79F6117F870}" presName="rootText" presStyleLbl="node2" presStyleIdx="4" presStyleCnt="5">
        <dgm:presLayoutVars>
          <dgm:chPref val="3"/>
        </dgm:presLayoutVars>
      </dgm:prSet>
      <dgm:spPr/>
      <dgm:t>
        <a:bodyPr/>
        <a:lstStyle/>
        <a:p>
          <a:endParaRPr lang="ru-RU"/>
        </a:p>
      </dgm:t>
    </dgm:pt>
    <dgm:pt modelId="{8CAF90E4-873F-436A-863E-DDEF982A2597}" type="pres">
      <dgm:prSet presAssocID="{E7AD72C0-602E-4267-9F6F-A79F6117F870}" presName="rootConnector" presStyleLbl="node2" presStyleIdx="4" presStyleCnt="5"/>
      <dgm:spPr/>
      <dgm:t>
        <a:bodyPr/>
        <a:lstStyle/>
        <a:p>
          <a:endParaRPr lang="ru-RU"/>
        </a:p>
      </dgm:t>
    </dgm:pt>
    <dgm:pt modelId="{CA04AD4E-6224-4C17-96E9-4D4C6A51A0A8}" type="pres">
      <dgm:prSet presAssocID="{E7AD72C0-602E-4267-9F6F-A79F6117F870}" presName="hierChild4" presStyleCnt="0"/>
      <dgm:spPr/>
    </dgm:pt>
    <dgm:pt modelId="{9D557A0D-C000-45B5-B462-05C33E3C8436}" type="pres">
      <dgm:prSet presAssocID="{E7AD72C0-602E-4267-9F6F-A79F6117F870}" presName="hierChild5" presStyleCnt="0"/>
      <dgm:spPr/>
    </dgm:pt>
    <dgm:pt modelId="{AC4CC155-CB19-49FD-8934-2A2100F2D353}" type="pres">
      <dgm:prSet presAssocID="{D23B9BBC-5A16-4B5E-9FF4-80765F955980}" presName="hierChild3" presStyleCnt="0"/>
      <dgm:spPr/>
    </dgm:pt>
  </dgm:ptLst>
  <dgm:cxnLst>
    <dgm:cxn modelId="{E6A6AC84-3BAB-4262-954D-907BEF34DEEC}" type="presOf" srcId="{87BC484A-C298-47DE-A21B-D76CBBF5C2E1}" destId="{57B42F98-50C6-43E2-8EBA-AF129666A085}" srcOrd="0" destOrd="0" presId="urn:microsoft.com/office/officeart/2009/3/layout/HorizontalOrganizationChart"/>
    <dgm:cxn modelId="{F2C073E6-9D31-4FFF-8550-98915DCA94EE}" type="presOf" srcId="{62C01E26-5F28-47CF-B6BB-6D18658E510C}" destId="{C9267EEE-F2B4-481B-A403-AA25DBD824D7}" srcOrd="0" destOrd="0" presId="urn:microsoft.com/office/officeart/2009/3/layout/HorizontalOrganizationChart"/>
    <dgm:cxn modelId="{952CAE7D-670F-4CCB-86E7-F1AB5451931C}" type="presOf" srcId="{E6EFD09E-14EE-4532-8C71-381278D1FAE4}" destId="{D4009FF8-C294-4ABD-90B7-213EBBF20EB4}" srcOrd="0" destOrd="0" presId="urn:microsoft.com/office/officeart/2009/3/layout/HorizontalOrganizationChart"/>
    <dgm:cxn modelId="{44E4E2B6-4EB1-416F-97D9-3035EB178665}" type="presOf" srcId="{D23B9BBC-5A16-4B5E-9FF4-80765F955980}" destId="{CCC99A95-954E-410F-95F5-596FF353CD6D}" srcOrd="1" destOrd="0" presId="urn:microsoft.com/office/officeart/2009/3/layout/HorizontalOrganizationChart"/>
    <dgm:cxn modelId="{2FAAD32E-6B1A-4BAF-A536-111AD82EC92A}" type="presOf" srcId="{E7AD72C0-602E-4267-9F6F-A79F6117F870}" destId="{8CAF90E4-873F-436A-863E-DDEF982A2597}" srcOrd="1" destOrd="0" presId="urn:microsoft.com/office/officeart/2009/3/layout/HorizontalOrganizationChart"/>
    <dgm:cxn modelId="{C47E415B-CBD1-458E-B2D3-137E6B6E81EB}" srcId="{D23B9BBC-5A16-4B5E-9FF4-80765F955980}" destId="{99EC0BC1-ED73-4712-8B25-93D742377348}" srcOrd="0" destOrd="0" parTransId="{87BC484A-C298-47DE-A21B-D76CBBF5C2E1}" sibTransId="{0ACF0C4F-3AF6-4741-870A-9D09C35E2EAF}"/>
    <dgm:cxn modelId="{E1E17A33-653F-42BA-9F9D-E6C7C7EC7865}" type="presOf" srcId="{D23B9BBC-5A16-4B5E-9FF4-80765F955980}" destId="{8D60ABB9-705E-4BC0-9CC9-02B2D645245E}" srcOrd="0" destOrd="0" presId="urn:microsoft.com/office/officeart/2009/3/layout/HorizontalOrganizationChart"/>
    <dgm:cxn modelId="{D461503F-3C73-4CC6-AADF-FF62AC574ED7}" type="presOf" srcId="{62C01E26-5F28-47CF-B6BB-6D18658E510C}" destId="{350F74A3-6E71-44CE-AB4E-8CF5F69DA253}" srcOrd="1" destOrd="0" presId="urn:microsoft.com/office/officeart/2009/3/layout/HorizontalOrganizationChart"/>
    <dgm:cxn modelId="{389D59DC-5849-4756-B97B-66EB88F29D64}" srcId="{D23B9BBC-5A16-4B5E-9FF4-80765F955980}" destId="{63CBA085-D278-434B-9E6E-DA7DC322BECD}" srcOrd="1" destOrd="0" parTransId="{E6EFD09E-14EE-4532-8C71-381278D1FAE4}" sibTransId="{B62AE437-EB07-4B88-AAB4-D6CFBDA23207}"/>
    <dgm:cxn modelId="{AF05C61C-43F3-4523-921C-8C4F35F20D4A}" type="presOf" srcId="{E7AD72C0-602E-4267-9F6F-A79F6117F870}" destId="{7480F5AB-B0D9-4DB5-86A9-F3BD4A005C8A}" srcOrd="0" destOrd="0" presId="urn:microsoft.com/office/officeart/2009/3/layout/HorizontalOrganizationChart"/>
    <dgm:cxn modelId="{B5A8F0E2-E25E-4BA2-BA3E-467DA7E022DF}" type="presOf" srcId="{AE0327EF-478E-4FDF-8F2D-BC102AE84584}" destId="{EDB215EA-74AE-45BC-B505-F4DE713DDB3D}" srcOrd="1" destOrd="0" presId="urn:microsoft.com/office/officeart/2009/3/layout/HorizontalOrganizationChart"/>
    <dgm:cxn modelId="{F90D1888-FE69-46C9-B21C-0899EB7EF843}" type="presOf" srcId="{35C853FC-28CB-4121-AB0E-07E83F462FEB}" destId="{77E3ABDF-3106-4F39-A46E-544EE69DCABB}" srcOrd="0" destOrd="0" presId="urn:microsoft.com/office/officeart/2009/3/layout/HorizontalOrganizationChart"/>
    <dgm:cxn modelId="{B1FCD3FA-321C-4A08-A35A-67AE6B2363E1}" type="presOf" srcId="{88E44AC2-48CF-4C6C-BA76-AC89DE62CF43}" destId="{87AEE3AF-B535-4FB1-9DF4-4C860F451A9A}" srcOrd="0" destOrd="0" presId="urn:microsoft.com/office/officeart/2009/3/layout/HorizontalOrganizationChart"/>
    <dgm:cxn modelId="{4C63246D-20C1-4661-B7DB-53D6D1B76675}" srcId="{D23B9BBC-5A16-4B5E-9FF4-80765F955980}" destId="{AE0327EF-478E-4FDF-8F2D-BC102AE84584}" srcOrd="3" destOrd="0" parTransId="{720E99E3-96E1-479B-AA1E-391C99B16F62}" sibTransId="{8D59BEE1-60E6-4038-93B2-D7E2DACCCA43}"/>
    <dgm:cxn modelId="{17908C79-2544-42B5-9D6B-FB5779307376}" type="presOf" srcId="{63CBA085-D278-434B-9E6E-DA7DC322BECD}" destId="{7F2FBE1A-5C54-4928-9E55-6474C6FF6355}" srcOrd="0" destOrd="0" presId="urn:microsoft.com/office/officeart/2009/3/layout/HorizontalOrganizationChart"/>
    <dgm:cxn modelId="{853C1D23-E19C-49F7-9EA5-2BC2B58B2173}" type="presOf" srcId="{5585C5B1-AF35-442B-A022-6C6EE4E5EC3D}" destId="{D715A680-A71A-4E3D-8F7A-F2EFEB6F9462}" srcOrd="0" destOrd="0" presId="urn:microsoft.com/office/officeart/2009/3/layout/HorizontalOrganizationChart"/>
    <dgm:cxn modelId="{379D1B72-513E-4CDA-AB40-715151CD6FDC}" type="presOf" srcId="{99EC0BC1-ED73-4712-8B25-93D742377348}" destId="{AC6A89F9-5CBC-475C-9831-827D9BA03F5F}" srcOrd="0" destOrd="0" presId="urn:microsoft.com/office/officeart/2009/3/layout/HorizontalOrganizationChart"/>
    <dgm:cxn modelId="{AD3E9D55-243E-4F28-8508-38D76B77116C}" type="presOf" srcId="{720E99E3-96E1-479B-AA1E-391C99B16F62}" destId="{955F033C-1D99-4F8D-BBC2-80B51A9F153F}" srcOrd="0" destOrd="0" presId="urn:microsoft.com/office/officeart/2009/3/layout/HorizontalOrganizationChart"/>
    <dgm:cxn modelId="{94F3F549-E664-414D-97C6-F93236FACE7C}" srcId="{35C853FC-28CB-4121-AB0E-07E83F462FEB}" destId="{D23B9BBC-5A16-4B5E-9FF4-80765F955980}" srcOrd="0" destOrd="0" parTransId="{23832A81-865D-4FEC-9A7A-0BC015C1FC16}" sibTransId="{69498A9A-EA06-443D-8E2C-159072B57B0F}"/>
    <dgm:cxn modelId="{4061D76E-DD94-41AA-B5E1-80F8ED3C7CF9}" type="presOf" srcId="{63CBA085-D278-434B-9E6E-DA7DC322BECD}" destId="{9E7C55DB-4866-4E67-B1A7-BD826DD3147A}" srcOrd="1" destOrd="0" presId="urn:microsoft.com/office/officeart/2009/3/layout/HorizontalOrganizationChart"/>
    <dgm:cxn modelId="{92B11972-9FB0-4D28-9C9D-9135744A32FE}" srcId="{D23B9BBC-5A16-4B5E-9FF4-80765F955980}" destId="{62C01E26-5F28-47CF-B6BB-6D18658E510C}" srcOrd="2" destOrd="0" parTransId="{88E44AC2-48CF-4C6C-BA76-AC89DE62CF43}" sibTransId="{2C5CB7F3-39F6-4B2F-AFAE-A05CB43BEEB9}"/>
    <dgm:cxn modelId="{7F8B8351-39E4-42CF-ACEB-69EA06119884}" type="presOf" srcId="{99EC0BC1-ED73-4712-8B25-93D742377348}" destId="{08C82865-7F75-47F7-83A2-CF68C598C5B6}" srcOrd="1" destOrd="0" presId="urn:microsoft.com/office/officeart/2009/3/layout/HorizontalOrganizationChart"/>
    <dgm:cxn modelId="{BF0DBA0D-65AA-47A6-B4EE-807DA3A99BEA}" srcId="{D23B9BBC-5A16-4B5E-9FF4-80765F955980}" destId="{E7AD72C0-602E-4267-9F6F-A79F6117F870}" srcOrd="4" destOrd="0" parTransId="{5585C5B1-AF35-442B-A022-6C6EE4E5EC3D}" sibTransId="{49A66189-D741-4D43-BE90-FDE939E20658}"/>
    <dgm:cxn modelId="{4D5D4ADF-2243-409B-88E5-7A257ED1C2DB}" type="presOf" srcId="{AE0327EF-478E-4FDF-8F2D-BC102AE84584}" destId="{13F28DDB-3640-48A8-AAA7-AAD19A9E0827}" srcOrd="0" destOrd="0" presId="urn:microsoft.com/office/officeart/2009/3/layout/HorizontalOrganizationChart"/>
    <dgm:cxn modelId="{25D01021-7350-468E-98C1-1E8442F9D82F}" type="presParOf" srcId="{77E3ABDF-3106-4F39-A46E-544EE69DCABB}" destId="{E985F7E0-1FD8-4316-AA9D-A59A5DA18821}" srcOrd="0" destOrd="0" presId="urn:microsoft.com/office/officeart/2009/3/layout/HorizontalOrganizationChart"/>
    <dgm:cxn modelId="{1B4249B8-1049-4294-8FEE-1000EB3059B6}" type="presParOf" srcId="{E985F7E0-1FD8-4316-AA9D-A59A5DA18821}" destId="{9281E975-5079-43D9-AD43-CE0D3DC09E16}" srcOrd="0" destOrd="0" presId="urn:microsoft.com/office/officeart/2009/3/layout/HorizontalOrganizationChart"/>
    <dgm:cxn modelId="{8EA86C8C-248E-43C9-85F2-6C2AB95B6EFB}" type="presParOf" srcId="{9281E975-5079-43D9-AD43-CE0D3DC09E16}" destId="{8D60ABB9-705E-4BC0-9CC9-02B2D645245E}" srcOrd="0" destOrd="0" presId="urn:microsoft.com/office/officeart/2009/3/layout/HorizontalOrganizationChart"/>
    <dgm:cxn modelId="{EBE33DB1-249E-4014-BC56-C6A0DACD2067}" type="presParOf" srcId="{9281E975-5079-43D9-AD43-CE0D3DC09E16}" destId="{CCC99A95-954E-410F-95F5-596FF353CD6D}" srcOrd="1" destOrd="0" presId="urn:microsoft.com/office/officeart/2009/3/layout/HorizontalOrganizationChart"/>
    <dgm:cxn modelId="{CECB88CF-8F57-476C-9B3A-6F750D92CBCF}" type="presParOf" srcId="{E985F7E0-1FD8-4316-AA9D-A59A5DA18821}" destId="{F4E0BE4C-678C-4BBD-B1AC-34A32BE2DD1B}" srcOrd="1" destOrd="0" presId="urn:microsoft.com/office/officeart/2009/3/layout/HorizontalOrganizationChart"/>
    <dgm:cxn modelId="{20A1E37E-D681-46F1-9693-8043D5184C23}" type="presParOf" srcId="{F4E0BE4C-678C-4BBD-B1AC-34A32BE2DD1B}" destId="{57B42F98-50C6-43E2-8EBA-AF129666A085}" srcOrd="0" destOrd="0" presId="urn:microsoft.com/office/officeart/2009/3/layout/HorizontalOrganizationChart"/>
    <dgm:cxn modelId="{6656D55F-1E4B-4847-8EC0-1FEBF12126DA}" type="presParOf" srcId="{F4E0BE4C-678C-4BBD-B1AC-34A32BE2DD1B}" destId="{AD37BEFF-60AE-4299-808E-2D12A5E20350}" srcOrd="1" destOrd="0" presId="urn:microsoft.com/office/officeart/2009/3/layout/HorizontalOrganizationChart"/>
    <dgm:cxn modelId="{0A983C47-CBEE-4F53-BD5E-4E26C5D0F336}" type="presParOf" srcId="{AD37BEFF-60AE-4299-808E-2D12A5E20350}" destId="{6EA4E9FE-D566-45E1-AC61-4AB6A8E67C12}" srcOrd="0" destOrd="0" presId="urn:microsoft.com/office/officeart/2009/3/layout/HorizontalOrganizationChart"/>
    <dgm:cxn modelId="{D49BD90B-7489-4AFF-8D83-6FEAD065D8EF}" type="presParOf" srcId="{6EA4E9FE-D566-45E1-AC61-4AB6A8E67C12}" destId="{AC6A89F9-5CBC-475C-9831-827D9BA03F5F}" srcOrd="0" destOrd="0" presId="urn:microsoft.com/office/officeart/2009/3/layout/HorizontalOrganizationChart"/>
    <dgm:cxn modelId="{A038848B-DCF0-479F-B4EF-78CA10372158}" type="presParOf" srcId="{6EA4E9FE-D566-45E1-AC61-4AB6A8E67C12}" destId="{08C82865-7F75-47F7-83A2-CF68C598C5B6}" srcOrd="1" destOrd="0" presId="urn:microsoft.com/office/officeart/2009/3/layout/HorizontalOrganizationChart"/>
    <dgm:cxn modelId="{E0FEF6C3-3CD2-4EE3-BB11-68D02A48DD7E}" type="presParOf" srcId="{AD37BEFF-60AE-4299-808E-2D12A5E20350}" destId="{00315970-5A05-4535-8E6B-F1458B8C6845}" srcOrd="1" destOrd="0" presId="urn:microsoft.com/office/officeart/2009/3/layout/HorizontalOrganizationChart"/>
    <dgm:cxn modelId="{097EBA12-8713-44DA-B45F-01757AE82515}" type="presParOf" srcId="{AD37BEFF-60AE-4299-808E-2D12A5E20350}" destId="{6A9F15CC-8C73-40DF-A67C-00DB7D648128}" srcOrd="2" destOrd="0" presId="urn:microsoft.com/office/officeart/2009/3/layout/HorizontalOrganizationChart"/>
    <dgm:cxn modelId="{39242E84-F720-4D20-B80B-5BBD2B75403B}" type="presParOf" srcId="{F4E0BE4C-678C-4BBD-B1AC-34A32BE2DD1B}" destId="{D4009FF8-C294-4ABD-90B7-213EBBF20EB4}" srcOrd="2" destOrd="0" presId="urn:microsoft.com/office/officeart/2009/3/layout/HorizontalOrganizationChart"/>
    <dgm:cxn modelId="{5B787AA4-97C2-42C5-A267-5142A4BF05F7}" type="presParOf" srcId="{F4E0BE4C-678C-4BBD-B1AC-34A32BE2DD1B}" destId="{C54A0082-558E-4E1E-8180-27C45FFA5F22}" srcOrd="3" destOrd="0" presId="urn:microsoft.com/office/officeart/2009/3/layout/HorizontalOrganizationChart"/>
    <dgm:cxn modelId="{0F9CA909-4CDF-46B6-ADDA-48B3350C1192}" type="presParOf" srcId="{C54A0082-558E-4E1E-8180-27C45FFA5F22}" destId="{D480581C-1FDC-48E3-8006-C21AF3734842}" srcOrd="0" destOrd="0" presId="urn:microsoft.com/office/officeart/2009/3/layout/HorizontalOrganizationChart"/>
    <dgm:cxn modelId="{8016655E-F9BA-4F11-A8E2-F72A17F27FF4}" type="presParOf" srcId="{D480581C-1FDC-48E3-8006-C21AF3734842}" destId="{7F2FBE1A-5C54-4928-9E55-6474C6FF6355}" srcOrd="0" destOrd="0" presId="urn:microsoft.com/office/officeart/2009/3/layout/HorizontalOrganizationChart"/>
    <dgm:cxn modelId="{970866F6-19E8-493A-A509-9FD8C612F934}" type="presParOf" srcId="{D480581C-1FDC-48E3-8006-C21AF3734842}" destId="{9E7C55DB-4866-4E67-B1A7-BD826DD3147A}" srcOrd="1" destOrd="0" presId="urn:microsoft.com/office/officeart/2009/3/layout/HorizontalOrganizationChart"/>
    <dgm:cxn modelId="{B0F05D16-E50D-40D7-BB22-A29AF88BDB73}" type="presParOf" srcId="{C54A0082-558E-4E1E-8180-27C45FFA5F22}" destId="{98EC5F23-3336-4668-9000-4E2B6976D4A5}" srcOrd="1" destOrd="0" presId="urn:microsoft.com/office/officeart/2009/3/layout/HorizontalOrganizationChart"/>
    <dgm:cxn modelId="{615014B8-0490-4AC7-B568-C111B52FBDA8}" type="presParOf" srcId="{C54A0082-558E-4E1E-8180-27C45FFA5F22}" destId="{F9BD17A2-A081-427C-BD20-AF90A43732BF}" srcOrd="2" destOrd="0" presId="urn:microsoft.com/office/officeart/2009/3/layout/HorizontalOrganizationChart"/>
    <dgm:cxn modelId="{F31C1307-AC80-48B2-9CA6-50FFE3E749BF}" type="presParOf" srcId="{F4E0BE4C-678C-4BBD-B1AC-34A32BE2DD1B}" destId="{87AEE3AF-B535-4FB1-9DF4-4C860F451A9A}" srcOrd="4" destOrd="0" presId="urn:microsoft.com/office/officeart/2009/3/layout/HorizontalOrganizationChart"/>
    <dgm:cxn modelId="{7DEF0F97-E787-436A-8191-45ACBF78E26F}" type="presParOf" srcId="{F4E0BE4C-678C-4BBD-B1AC-34A32BE2DD1B}" destId="{6F4F1876-8D78-416F-ABB4-5DBFD1A2DE77}" srcOrd="5" destOrd="0" presId="urn:microsoft.com/office/officeart/2009/3/layout/HorizontalOrganizationChart"/>
    <dgm:cxn modelId="{721225A6-858C-49F2-9E09-863BA57CC490}" type="presParOf" srcId="{6F4F1876-8D78-416F-ABB4-5DBFD1A2DE77}" destId="{B4F9C768-2230-4538-A13B-0AE7D4BE6461}" srcOrd="0" destOrd="0" presId="urn:microsoft.com/office/officeart/2009/3/layout/HorizontalOrganizationChart"/>
    <dgm:cxn modelId="{28FF1A08-D89F-48A3-AE2B-2B8621C04A6A}" type="presParOf" srcId="{B4F9C768-2230-4538-A13B-0AE7D4BE6461}" destId="{C9267EEE-F2B4-481B-A403-AA25DBD824D7}" srcOrd="0" destOrd="0" presId="urn:microsoft.com/office/officeart/2009/3/layout/HorizontalOrganizationChart"/>
    <dgm:cxn modelId="{FBAADD70-86C4-4C80-94A3-CB8860FA8A20}" type="presParOf" srcId="{B4F9C768-2230-4538-A13B-0AE7D4BE6461}" destId="{350F74A3-6E71-44CE-AB4E-8CF5F69DA253}" srcOrd="1" destOrd="0" presId="urn:microsoft.com/office/officeart/2009/3/layout/HorizontalOrganizationChart"/>
    <dgm:cxn modelId="{AA41F388-441F-49C8-B8ED-E3D84CA6C098}" type="presParOf" srcId="{6F4F1876-8D78-416F-ABB4-5DBFD1A2DE77}" destId="{19C2C362-593A-47C1-BE59-BFB3028182F6}" srcOrd="1" destOrd="0" presId="urn:microsoft.com/office/officeart/2009/3/layout/HorizontalOrganizationChart"/>
    <dgm:cxn modelId="{DAA56EB0-6656-40E5-ADFA-52AD15565B68}" type="presParOf" srcId="{6F4F1876-8D78-416F-ABB4-5DBFD1A2DE77}" destId="{A39E70CD-B47D-41C1-A5D3-D2CD66E594B4}" srcOrd="2" destOrd="0" presId="urn:microsoft.com/office/officeart/2009/3/layout/HorizontalOrganizationChart"/>
    <dgm:cxn modelId="{7CFF791E-6620-42D2-BC32-9112E6864C13}" type="presParOf" srcId="{F4E0BE4C-678C-4BBD-B1AC-34A32BE2DD1B}" destId="{955F033C-1D99-4F8D-BBC2-80B51A9F153F}" srcOrd="6" destOrd="0" presId="urn:microsoft.com/office/officeart/2009/3/layout/HorizontalOrganizationChart"/>
    <dgm:cxn modelId="{5E508D9D-2287-461E-BF2E-38B78498FBD8}" type="presParOf" srcId="{F4E0BE4C-678C-4BBD-B1AC-34A32BE2DD1B}" destId="{B0FC3A3F-DFA5-44AF-AB26-4AAD4753A12A}" srcOrd="7" destOrd="0" presId="urn:microsoft.com/office/officeart/2009/3/layout/HorizontalOrganizationChart"/>
    <dgm:cxn modelId="{FFAEE14C-E657-460C-AAAE-B9260A1CE2B9}" type="presParOf" srcId="{B0FC3A3F-DFA5-44AF-AB26-4AAD4753A12A}" destId="{6EF62464-3B95-4B6E-AF34-DACBB8C0740B}" srcOrd="0" destOrd="0" presId="urn:microsoft.com/office/officeart/2009/3/layout/HorizontalOrganizationChart"/>
    <dgm:cxn modelId="{EF02749D-F22E-4E32-97F9-A084F21D2A9A}" type="presParOf" srcId="{6EF62464-3B95-4B6E-AF34-DACBB8C0740B}" destId="{13F28DDB-3640-48A8-AAA7-AAD19A9E0827}" srcOrd="0" destOrd="0" presId="urn:microsoft.com/office/officeart/2009/3/layout/HorizontalOrganizationChart"/>
    <dgm:cxn modelId="{D986062F-3EC5-414C-A109-6D6DC91E587E}" type="presParOf" srcId="{6EF62464-3B95-4B6E-AF34-DACBB8C0740B}" destId="{EDB215EA-74AE-45BC-B505-F4DE713DDB3D}" srcOrd="1" destOrd="0" presId="urn:microsoft.com/office/officeart/2009/3/layout/HorizontalOrganizationChart"/>
    <dgm:cxn modelId="{5B6515E3-9DC3-4665-912B-982FD505D459}" type="presParOf" srcId="{B0FC3A3F-DFA5-44AF-AB26-4AAD4753A12A}" destId="{0BC84E00-D2F4-43DA-87DE-6C50F0C2D55E}" srcOrd="1" destOrd="0" presId="urn:microsoft.com/office/officeart/2009/3/layout/HorizontalOrganizationChart"/>
    <dgm:cxn modelId="{A4A8D5C8-36BD-41DF-97B0-9E4001CE850B}" type="presParOf" srcId="{B0FC3A3F-DFA5-44AF-AB26-4AAD4753A12A}" destId="{05898155-B9F8-412F-BF57-38A89D6D8258}" srcOrd="2" destOrd="0" presId="urn:microsoft.com/office/officeart/2009/3/layout/HorizontalOrganizationChart"/>
    <dgm:cxn modelId="{10BFF1EA-8AB0-4E36-8696-6259F4394439}" type="presParOf" srcId="{F4E0BE4C-678C-4BBD-B1AC-34A32BE2DD1B}" destId="{D715A680-A71A-4E3D-8F7A-F2EFEB6F9462}" srcOrd="8" destOrd="0" presId="urn:microsoft.com/office/officeart/2009/3/layout/HorizontalOrganizationChart"/>
    <dgm:cxn modelId="{3AC4CC17-E2F6-45B0-AA2E-E8952BF1DD95}" type="presParOf" srcId="{F4E0BE4C-678C-4BBD-B1AC-34A32BE2DD1B}" destId="{1D469978-7A7E-468D-8ABE-014C77C965B6}" srcOrd="9" destOrd="0" presId="urn:microsoft.com/office/officeart/2009/3/layout/HorizontalOrganizationChart"/>
    <dgm:cxn modelId="{515B7333-84C9-4F7B-BB2A-68A4AF45D317}" type="presParOf" srcId="{1D469978-7A7E-468D-8ABE-014C77C965B6}" destId="{9851463B-EC3D-493F-8391-DD6B80272FAC}" srcOrd="0" destOrd="0" presId="urn:microsoft.com/office/officeart/2009/3/layout/HorizontalOrganizationChart"/>
    <dgm:cxn modelId="{FBFE3E7E-AEF6-4D58-8099-A93F3DCF86C2}" type="presParOf" srcId="{9851463B-EC3D-493F-8391-DD6B80272FAC}" destId="{7480F5AB-B0D9-4DB5-86A9-F3BD4A005C8A}" srcOrd="0" destOrd="0" presId="urn:microsoft.com/office/officeart/2009/3/layout/HorizontalOrganizationChart"/>
    <dgm:cxn modelId="{0E8CF2E7-7118-47E7-85D2-8F26884E6DB3}" type="presParOf" srcId="{9851463B-EC3D-493F-8391-DD6B80272FAC}" destId="{8CAF90E4-873F-436A-863E-DDEF982A2597}" srcOrd="1" destOrd="0" presId="urn:microsoft.com/office/officeart/2009/3/layout/HorizontalOrganizationChart"/>
    <dgm:cxn modelId="{4A3A4FA0-E331-4D75-AD8F-25710DB54358}" type="presParOf" srcId="{1D469978-7A7E-468D-8ABE-014C77C965B6}" destId="{CA04AD4E-6224-4C17-96E9-4D4C6A51A0A8}" srcOrd="1" destOrd="0" presId="urn:microsoft.com/office/officeart/2009/3/layout/HorizontalOrganizationChart"/>
    <dgm:cxn modelId="{CF009281-2D36-431B-869C-F780B08C74E0}" type="presParOf" srcId="{1D469978-7A7E-468D-8ABE-014C77C965B6}" destId="{9D557A0D-C000-45B5-B462-05C33E3C8436}" srcOrd="2" destOrd="0" presId="urn:microsoft.com/office/officeart/2009/3/layout/HorizontalOrganizationChart"/>
    <dgm:cxn modelId="{2CFD13D9-6F1B-46FE-AA9B-3F6A8BB0ABC5}" type="presParOf" srcId="{E985F7E0-1FD8-4316-AA9D-A59A5DA18821}" destId="{AC4CC155-CB19-49FD-8934-2A2100F2D35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B4406-16EF-48E2-9AAD-B40F7AAD5362}"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22D0F22A-EE9E-4B7F-B9C3-2EB679623A22}">
      <dgm:prSet phldrT="[Текст]" custT="1"/>
      <dgm:spPr/>
      <dgm:t>
        <a:bodyPr/>
        <a:lstStyle/>
        <a:p>
          <a:r>
            <a:rPr lang="kk-KZ" sz="1600" dirty="0" smtClean="0">
              <a:latin typeface="Times New Roman" panose="02020603050405020304" pitchFamily="18" charset="0"/>
              <a:cs typeface="Times New Roman" panose="02020603050405020304" pitchFamily="18" charset="0"/>
            </a:rPr>
            <a:t>Төменгі деңгейдегі бірнеше түйін жоғары деңгейдегі тек бір ғана түйінмен байланысты. </a:t>
          </a:r>
          <a:endParaRPr lang="ru-RU" sz="1600" dirty="0">
            <a:latin typeface="Times New Roman" panose="02020603050405020304" pitchFamily="18" charset="0"/>
            <a:cs typeface="Times New Roman" panose="02020603050405020304" pitchFamily="18" charset="0"/>
          </a:endParaRPr>
        </a:p>
      </dgm:t>
    </dgm:pt>
    <dgm:pt modelId="{E311A48A-17D3-4490-9A8F-33B2D56B5D3E}" type="parTrans" cxnId="{CEDA48C4-4A56-417E-BFFC-EA2065C73DF3}">
      <dgm:prSet/>
      <dgm:spPr/>
      <dgm:t>
        <a:bodyPr/>
        <a:lstStyle/>
        <a:p>
          <a:endParaRPr lang="ru-RU"/>
        </a:p>
      </dgm:t>
    </dgm:pt>
    <dgm:pt modelId="{2A601819-2D1A-4EC3-B916-443304572465}" type="sibTrans" cxnId="{CEDA48C4-4A56-417E-BFFC-EA2065C73DF3}">
      <dgm:prSet/>
      <dgm:spPr/>
      <dgm:t>
        <a:bodyPr/>
        <a:lstStyle/>
        <a:p>
          <a:endParaRPr lang="ru-RU"/>
        </a:p>
      </dgm:t>
    </dgm:pt>
    <dgm:pt modelId="{C7C3505A-B839-4932-8187-4558F7C317D4}">
      <dgm:prSet custT="1"/>
      <dgm:spPr/>
      <dgm:t>
        <a:bodyPr/>
        <a:lstStyle/>
        <a:p>
          <a:r>
            <a:rPr lang="kk-KZ" sz="1600" dirty="0" smtClean="0">
              <a:latin typeface="Times New Roman" panose="02020603050405020304" pitchFamily="18" charset="0"/>
              <a:cs typeface="Times New Roman" panose="02020603050405020304" pitchFamily="18" charset="0"/>
            </a:rPr>
            <a:t>Иерархиялық ағаш басқа ешқандай бастауға тәуелсіз емес бір ғана бастауға (түбірге) ие болады. </a:t>
          </a:r>
          <a:endParaRPr lang="ru-RU" sz="1600" dirty="0">
            <a:latin typeface="Times New Roman" panose="02020603050405020304" pitchFamily="18" charset="0"/>
            <a:cs typeface="Times New Roman" panose="02020603050405020304" pitchFamily="18" charset="0"/>
          </a:endParaRPr>
        </a:p>
      </dgm:t>
    </dgm:pt>
    <dgm:pt modelId="{9D541E1D-2C1A-4745-874E-DB7B026D4E65}" type="parTrans" cxnId="{355D77E3-D4C7-4649-B65D-ED0319037B87}">
      <dgm:prSet/>
      <dgm:spPr/>
      <dgm:t>
        <a:bodyPr/>
        <a:lstStyle/>
        <a:p>
          <a:endParaRPr lang="ru-RU"/>
        </a:p>
      </dgm:t>
    </dgm:pt>
    <dgm:pt modelId="{F60B6CDD-FD82-42F8-AF94-0FC2A9EF0435}" type="sibTrans" cxnId="{355D77E3-D4C7-4649-B65D-ED0319037B87}">
      <dgm:prSet/>
      <dgm:spPr/>
      <dgm:t>
        <a:bodyPr/>
        <a:lstStyle/>
        <a:p>
          <a:endParaRPr lang="ru-RU"/>
        </a:p>
      </dgm:t>
    </dgm:pt>
    <dgm:pt modelId="{0D9B9477-50BC-4662-8794-235B65B5F9EB}">
      <dgm:prSet custT="1"/>
      <dgm:spPr/>
      <dgm:t>
        <a:bodyPr/>
        <a:lstStyle/>
        <a:p>
          <a:r>
            <a:rPr lang="kk-KZ" sz="1600" smtClean="0">
              <a:latin typeface="Times New Roman" panose="02020603050405020304" pitchFamily="18" charset="0"/>
              <a:cs typeface="Times New Roman" panose="02020603050405020304" pitchFamily="18" charset="0"/>
            </a:rPr>
            <a:t>Әрбір түйіннің өз аты (идентификаторы) болады.</a:t>
          </a:r>
          <a:endParaRPr lang="ru-RU" sz="1600">
            <a:latin typeface="Times New Roman" panose="02020603050405020304" pitchFamily="18" charset="0"/>
            <a:cs typeface="Times New Roman" panose="02020603050405020304" pitchFamily="18" charset="0"/>
          </a:endParaRPr>
        </a:p>
      </dgm:t>
    </dgm:pt>
    <dgm:pt modelId="{A344383B-EF76-43E5-8BC0-270672F1185E}" type="parTrans" cxnId="{43524A2A-0E44-405A-ACFD-1E2C8ABB45AE}">
      <dgm:prSet/>
      <dgm:spPr/>
      <dgm:t>
        <a:bodyPr/>
        <a:lstStyle/>
        <a:p>
          <a:endParaRPr lang="ru-RU"/>
        </a:p>
      </dgm:t>
    </dgm:pt>
    <dgm:pt modelId="{714F37A0-484C-4EA9-A7A8-622281C39770}" type="sibTrans" cxnId="{43524A2A-0E44-405A-ACFD-1E2C8ABB45AE}">
      <dgm:prSet/>
      <dgm:spPr/>
      <dgm:t>
        <a:bodyPr/>
        <a:lstStyle/>
        <a:p>
          <a:endParaRPr lang="ru-RU"/>
        </a:p>
      </dgm:t>
    </dgm:pt>
    <dgm:pt modelId="{240F4A11-FA07-415B-8125-74E52D65D6A8}">
      <dgm:prSet custT="1"/>
      <dgm:spPr/>
      <dgm:t>
        <a:bodyPr/>
        <a:lstStyle/>
        <a:p>
          <a:r>
            <a:rPr lang="kk-KZ" sz="1600" smtClean="0">
              <a:latin typeface="Times New Roman" panose="02020603050405020304" pitchFamily="18" charset="0"/>
              <a:cs typeface="Times New Roman" panose="02020603050405020304" pitchFamily="18" charset="0"/>
            </a:rPr>
            <a:t>Түпкі жазбадан неғұрлым дара деректер жазбасына бағытталған тек бір ғана жол бар.</a:t>
          </a:r>
          <a:endParaRPr lang="ru-RU" sz="1600">
            <a:latin typeface="Times New Roman" panose="02020603050405020304" pitchFamily="18" charset="0"/>
            <a:cs typeface="Times New Roman" panose="02020603050405020304" pitchFamily="18" charset="0"/>
          </a:endParaRPr>
        </a:p>
      </dgm:t>
    </dgm:pt>
    <dgm:pt modelId="{ABBB55EE-728D-413C-81F8-66D1E12E6BF2}" type="parTrans" cxnId="{81B771A8-4AF3-4CF7-A846-54057E02B013}">
      <dgm:prSet/>
      <dgm:spPr/>
      <dgm:t>
        <a:bodyPr/>
        <a:lstStyle/>
        <a:p>
          <a:endParaRPr lang="ru-RU"/>
        </a:p>
      </dgm:t>
    </dgm:pt>
    <dgm:pt modelId="{33C3F988-3A63-4F1B-A755-7AC2F1CC7BA8}" type="sibTrans" cxnId="{81B771A8-4AF3-4CF7-A846-54057E02B013}">
      <dgm:prSet/>
      <dgm:spPr/>
      <dgm:t>
        <a:bodyPr/>
        <a:lstStyle/>
        <a:p>
          <a:endParaRPr lang="ru-RU"/>
        </a:p>
      </dgm:t>
    </dgm:pt>
    <dgm:pt modelId="{A306666C-1814-42EE-B7F6-F1E62569B221}" type="pres">
      <dgm:prSet presAssocID="{394B4406-16EF-48E2-9AAD-B40F7AAD5362}" presName="diagram" presStyleCnt="0">
        <dgm:presLayoutVars>
          <dgm:dir/>
          <dgm:resizeHandles val="exact"/>
        </dgm:presLayoutVars>
      </dgm:prSet>
      <dgm:spPr/>
      <dgm:t>
        <a:bodyPr/>
        <a:lstStyle/>
        <a:p>
          <a:endParaRPr lang="ru-RU"/>
        </a:p>
      </dgm:t>
    </dgm:pt>
    <dgm:pt modelId="{D41905EA-6913-417A-90DC-22A1E6A39069}" type="pres">
      <dgm:prSet presAssocID="{22D0F22A-EE9E-4B7F-B9C3-2EB679623A22}" presName="node" presStyleLbl="node1" presStyleIdx="0" presStyleCnt="4" custScaleY="49852" custLinFactNeighborX="-1357" custLinFactNeighborY="10870">
        <dgm:presLayoutVars>
          <dgm:bulletEnabled val="1"/>
        </dgm:presLayoutVars>
      </dgm:prSet>
      <dgm:spPr/>
      <dgm:t>
        <a:bodyPr/>
        <a:lstStyle/>
        <a:p>
          <a:endParaRPr lang="ru-RU"/>
        </a:p>
      </dgm:t>
    </dgm:pt>
    <dgm:pt modelId="{BAEF2C31-3B3C-4190-8C74-3B3B95B9B15C}" type="pres">
      <dgm:prSet presAssocID="{2A601819-2D1A-4EC3-B916-443304572465}" presName="sibTrans" presStyleCnt="0"/>
      <dgm:spPr/>
    </dgm:pt>
    <dgm:pt modelId="{00235968-63A8-4EDA-82C4-9FBA663859DA}" type="pres">
      <dgm:prSet presAssocID="{C7C3505A-B839-4932-8187-4558F7C317D4}" presName="node" presStyleLbl="node1" presStyleIdx="1" presStyleCnt="4" custScaleY="47978" custLinFactNeighborX="-1425" custLinFactNeighborY="10242">
        <dgm:presLayoutVars>
          <dgm:bulletEnabled val="1"/>
        </dgm:presLayoutVars>
      </dgm:prSet>
      <dgm:spPr/>
      <dgm:t>
        <a:bodyPr/>
        <a:lstStyle/>
        <a:p>
          <a:endParaRPr lang="ru-RU"/>
        </a:p>
      </dgm:t>
    </dgm:pt>
    <dgm:pt modelId="{8A3232EA-6040-4B31-86BB-9445233CE4E6}" type="pres">
      <dgm:prSet presAssocID="{F60B6CDD-FD82-42F8-AF94-0FC2A9EF0435}" presName="sibTrans" presStyleCnt="0"/>
      <dgm:spPr/>
    </dgm:pt>
    <dgm:pt modelId="{DF04B069-74AB-49D7-9933-521B6CD7D811}" type="pres">
      <dgm:prSet presAssocID="{0D9B9477-50BC-4662-8794-235B65B5F9EB}" presName="node" presStyleLbl="node1" presStyleIdx="2" presStyleCnt="4" custScaleY="43686" custLinFactNeighborX="-1089" custLinFactNeighborY="43964">
        <dgm:presLayoutVars>
          <dgm:bulletEnabled val="1"/>
        </dgm:presLayoutVars>
      </dgm:prSet>
      <dgm:spPr/>
      <dgm:t>
        <a:bodyPr/>
        <a:lstStyle/>
        <a:p>
          <a:endParaRPr lang="ru-RU"/>
        </a:p>
      </dgm:t>
    </dgm:pt>
    <dgm:pt modelId="{0D08AF12-1792-4C8A-8494-BFE01C6EAD2B}" type="pres">
      <dgm:prSet presAssocID="{714F37A0-484C-4EA9-A7A8-622281C39770}" presName="sibTrans" presStyleCnt="0"/>
      <dgm:spPr/>
    </dgm:pt>
    <dgm:pt modelId="{2755F8E0-E045-4FAE-9208-3E9FF5C3024C}" type="pres">
      <dgm:prSet presAssocID="{240F4A11-FA07-415B-8125-74E52D65D6A8}" presName="node" presStyleLbl="node1" presStyleIdx="3" presStyleCnt="4" custScaleY="40953" custLinFactNeighborX="-63" custLinFactNeighborY="43964">
        <dgm:presLayoutVars>
          <dgm:bulletEnabled val="1"/>
        </dgm:presLayoutVars>
      </dgm:prSet>
      <dgm:spPr/>
      <dgm:t>
        <a:bodyPr/>
        <a:lstStyle/>
        <a:p>
          <a:endParaRPr lang="ru-RU"/>
        </a:p>
      </dgm:t>
    </dgm:pt>
  </dgm:ptLst>
  <dgm:cxnLst>
    <dgm:cxn modelId="{81B771A8-4AF3-4CF7-A846-54057E02B013}" srcId="{394B4406-16EF-48E2-9AAD-B40F7AAD5362}" destId="{240F4A11-FA07-415B-8125-74E52D65D6A8}" srcOrd="3" destOrd="0" parTransId="{ABBB55EE-728D-413C-81F8-66D1E12E6BF2}" sibTransId="{33C3F988-3A63-4F1B-A755-7AC2F1CC7BA8}"/>
    <dgm:cxn modelId="{99E1C33F-E7A8-4E25-A9B1-725DAECB2366}" type="presOf" srcId="{22D0F22A-EE9E-4B7F-B9C3-2EB679623A22}" destId="{D41905EA-6913-417A-90DC-22A1E6A39069}" srcOrd="0" destOrd="0" presId="urn:microsoft.com/office/officeart/2005/8/layout/default"/>
    <dgm:cxn modelId="{355D77E3-D4C7-4649-B65D-ED0319037B87}" srcId="{394B4406-16EF-48E2-9AAD-B40F7AAD5362}" destId="{C7C3505A-B839-4932-8187-4558F7C317D4}" srcOrd="1" destOrd="0" parTransId="{9D541E1D-2C1A-4745-874E-DB7B026D4E65}" sibTransId="{F60B6CDD-FD82-42F8-AF94-0FC2A9EF0435}"/>
    <dgm:cxn modelId="{6525AD80-C3C3-4738-88FB-DF134222FE6C}" type="presOf" srcId="{394B4406-16EF-48E2-9AAD-B40F7AAD5362}" destId="{A306666C-1814-42EE-B7F6-F1E62569B221}" srcOrd="0" destOrd="0" presId="urn:microsoft.com/office/officeart/2005/8/layout/default"/>
    <dgm:cxn modelId="{51C1E719-EF19-4CE7-ABD8-9EC3CC42AABA}" type="presOf" srcId="{240F4A11-FA07-415B-8125-74E52D65D6A8}" destId="{2755F8E0-E045-4FAE-9208-3E9FF5C3024C}" srcOrd="0" destOrd="0" presId="urn:microsoft.com/office/officeart/2005/8/layout/default"/>
    <dgm:cxn modelId="{CEDA48C4-4A56-417E-BFFC-EA2065C73DF3}" srcId="{394B4406-16EF-48E2-9AAD-B40F7AAD5362}" destId="{22D0F22A-EE9E-4B7F-B9C3-2EB679623A22}" srcOrd="0" destOrd="0" parTransId="{E311A48A-17D3-4490-9A8F-33B2D56B5D3E}" sibTransId="{2A601819-2D1A-4EC3-B916-443304572465}"/>
    <dgm:cxn modelId="{AD3F3571-EE06-43D3-9EF8-C1AEFA823D45}" type="presOf" srcId="{C7C3505A-B839-4932-8187-4558F7C317D4}" destId="{00235968-63A8-4EDA-82C4-9FBA663859DA}" srcOrd="0" destOrd="0" presId="urn:microsoft.com/office/officeart/2005/8/layout/default"/>
    <dgm:cxn modelId="{55A7D2B3-2239-451B-91C8-B6EFF59A3CB6}" type="presOf" srcId="{0D9B9477-50BC-4662-8794-235B65B5F9EB}" destId="{DF04B069-74AB-49D7-9933-521B6CD7D811}" srcOrd="0" destOrd="0" presId="urn:microsoft.com/office/officeart/2005/8/layout/default"/>
    <dgm:cxn modelId="{43524A2A-0E44-405A-ACFD-1E2C8ABB45AE}" srcId="{394B4406-16EF-48E2-9AAD-B40F7AAD5362}" destId="{0D9B9477-50BC-4662-8794-235B65B5F9EB}" srcOrd="2" destOrd="0" parTransId="{A344383B-EF76-43E5-8BC0-270672F1185E}" sibTransId="{714F37A0-484C-4EA9-A7A8-622281C39770}"/>
    <dgm:cxn modelId="{210C4EA7-CD8F-4382-A32F-7F1668954C9D}" type="presParOf" srcId="{A306666C-1814-42EE-B7F6-F1E62569B221}" destId="{D41905EA-6913-417A-90DC-22A1E6A39069}" srcOrd="0" destOrd="0" presId="urn:microsoft.com/office/officeart/2005/8/layout/default"/>
    <dgm:cxn modelId="{F6E42157-838B-4BFE-8F78-D47C420ECD45}" type="presParOf" srcId="{A306666C-1814-42EE-B7F6-F1E62569B221}" destId="{BAEF2C31-3B3C-4190-8C74-3B3B95B9B15C}" srcOrd="1" destOrd="0" presId="urn:microsoft.com/office/officeart/2005/8/layout/default"/>
    <dgm:cxn modelId="{8D9EC5BA-D950-4397-BCB1-FED72CF5788B}" type="presParOf" srcId="{A306666C-1814-42EE-B7F6-F1E62569B221}" destId="{00235968-63A8-4EDA-82C4-9FBA663859DA}" srcOrd="2" destOrd="0" presId="urn:microsoft.com/office/officeart/2005/8/layout/default"/>
    <dgm:cxn modelId="{34726EF9-DC94-45E3-84CA-08670F58BBB5}" type="presParOf" srcId="{A306666C-1814-42EE-B7F6-F1E62569B221}" destId="{8A3232EA-6040-4B31-86BB-9445233CE4E6}" srcOrd="3" destOrd="0" presId="urn:microsoft.com/office/officeart/2005/8/layout/default"/>
    <dgm:cxn modelId="{A7B38B0F-2F9C-443A-8ABC-5CF439B466A8}" type="presParOf" srcId="{A306666C-1814-42EE-B7F6-F1E62569B221}" destId="{DF04B069-74AB-49D7-9933-521B6CD7D811}" srcOrd="4" destOrd="0" presId="urn:microsoft.com/office/officeart/2005/8/layout/default"/>
    <dgm:cxn modelId="{3E6B3324-BBC4-4079-BC93-7B4B8CE77A41}" type="presParOf" srcId="{A306666C-1814-42EE-B7F6-F1E62569B221}" destId="{0D08AF12-1792-4C8A-8494-BFE01C6EAD2B}" srcOrd="5" destOrd="0" presId="urn:microsoft.com/office/officeart/2005/8/layout/default"/>
    <dgm:cxn modelId="{4B8E6F05-4282-46CC-88EA-E08DBC0DB57A}" type="presParOf" srcId="{A306666C-1814-42EE-B7F6-F1E62569B221}" destId="{2755F8E0-E045-4FAE-9208-3E9FF5C3024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DD34E-DFDE-402E-ADD2-20F6BD7AE032}"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ru-RU"/>
        </a:p>
      </dgm:t>
    </dgm:pt>
    <dgm:pt modelId="{59A13408-A21D-4D55-9829-6FDCC7BA3C50}">
      <dgm:prSet phldrT="[Текст]" custT="1"/>
      <dgm:spPr/>
      <dgm:t>
        <a:bodyPr/>
        <a:lstStyle/>
        <a:p>
          <a:r>
            <a:rPr lang="kk-KZ" sz="1600" dirty="0" smtClean="0">
              <a:solidFill>
                <a:schemeClr val="tx1"/>
              </a:solidFill>
              <a:latin typeface="Times New Roman" panose="02020603050405020304" pitchFamily="18" charset="0"/>
              <a:cs typeface="Times New Roman" panose="02020603050405020304" pitchFamily="18" charset="0"/>
            </a:rPr>
            <a:t>ДЕРЕКТЕР МОДЕЛІНІҢ </a:t>
          </a:r>
        </a:p>
        <a:p>
          <a:r>
            <a:rPr lang="kk-KZ" sz="1600" dirty="0" smtClean="0">
              <a:solidFill>
                <a:schemeClr val="tx1"/>
              </a:solidFill>
              <a:latin typeface="Times New Roman" panose="02020603050405020304" pitchFamily="18" charset="0"/>
              <a:cs typeface="Times New Roman" panose="02020603050405020304" pitchFamily="18" charset="0"/>
            </a:rPr>
            <a:t>ҚОСЫМША ТҮРЛЕРІ.</a:t>
          </a:r>
          <a:endParaRPr lang="ru-RU" sz="1600" dirty="0">
            <a:solidFill>
              <a:schemeClr val="tx1"/>
            </a:solidFill>
            <a:latin typeface="Times New Roman" panose="02020603050405020304" pitchFamily="18" charset="0"/>
            <a:cs typeface="Times New Roman" panose="02020603050405020304" pitchFamily="18" charset="0"/>
          </a:endParaRPr>
        </a:p>
      </dgm:t>
    </dgm:pt>
    <dgm:pt modelId="{67A7E3A7-DB6D-40DF-A741-50EA3B31D903}" type="parTrans" cxnId="{39BCC169-62CF-4F6D-BF40-954D9DE878EB}">
      <dgm:prSet/>
      <dgm:spPr/>
      <dgm:t>
        <a:bodyPr/>
        <a:lstStyle/>
        <a:p>
          <a:endParaRPr lang="ru-RU"/>
        </a:p>
      </dgm:t>
    </dgm:pt>
    <dgm:pt modelId="{165B8217-7829-42C6-B319-65B35115F696}" type="sibTrans" cxnId="{39BCC169-62CF-4F6D-BF40-954D9DE878EB}">
      <dgm:prSet/>
      <dgm:spPr/>
      <dgm:t>
        <a:bodyPr/>
        <a:lstStyle/>
        <a:p>
          <a:endParaRPr lang="ru-RU"/>
        </a:p>
      </dgm:t>
    </dgm:pt>
    <dgm:pt modelId="{C6B10666-4C10-41CD-BA89-6F3565B9881C}">
      <dgm:prSet phldrT="[Текст]" custT="1"/>
      <dgm:spPr/>
      <dgm:t>
        <a:bodyPr/>
        <a:lstStyle/>
        <a:p>
          <a:r>
            <a:rPr lang="kk-KZ" sz="1600" dirty="0" smtClean="0">
              <a:latin typeface="Times New Roman" panose="02020603050405020304" pitchFamily="18" charset="0"/>
              <a:cs typeface="Times New Roman" panose="02020603050405020304" pitchFamily="18" charset="0"/>
            </a:rPr>
            <a:t>.</a:t>
          </a:r>
          <a:r>
            <a:rPr lang="kk-KZ" sz="1600" b="1" i="1" dirty="0" smtClean="0">
              <a:latin typeface="Times New Roman" panose="02020603050405020304" pitchFamily="18" charset="0"/>
              <a:cs typeface="Times New Roman" panose="02020603050405020304" pitchFamily="18" charset="0"/>
            </a:rPr>
            <a:t>Постреляциялық модель</a:t>
          </a:r>
          <a:r>
            <a:rPr lang="kk-KZ" sz="1600" b="1" dirty="0" smtClean="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  Кестенің жазбаларында сақталған  мәліметтердің бөлімбеушілік шектеуін алып тастайтын кеңейтілген </a:t>
          </a:r>
          <a:r>
            <a:rPr lang="kk-KZ" sz="1600" i="1" dirty="0" smtClean="0">
              <a:latin typeface="Times New Roman" panose="02020603050405020304" pitchFamily="18" charset="0"/>
              <a:cs typeface="Times New Roman" panose="02020603050405020304" pitchFamily="18" charset="0"/>
            </a:rPr>
            <a:t>реляциялық</a:t>
          </a:r>
          <a:r>
            <a:rPr lang="kk-KZ" sz="1600" dirty="0" smtClean="0">
              <a:latin typeface="Times New Roman" panose="02020603050405020304" pitchFamily="18" charset="0"/>
              <a:cs typeface="Times New Roman" panose="02020603050405020304" pitchFamily="18" charset="0"/>
            </a:rPr>
            <a:t> моделі болып табылады. </a:t>
          </a:r>
        </a:p>
        <a:p>
          <a:r>
            <a:rPr lang="kk-KZ" sz="1600" dirty="0" smtClean="0">
              <a:latin typeface="Times New Roman" panose="02020603050405020304" pitchFamily="18" charset="0"/>
              <a:cs typeface="Times New Roman" panose="02020603050405020304" pitchFamily="18" charset="0"/>
            </a:rPr>
            <a:t>Көп мәнді, яғни мәндерді ішкі мәліметтерден құралған өрістерден тұрады</a:t>
          </a:r>
          <a:endParaRPr lang="ru-RU" sz="1600" dirty="0">
            <a:latin typeface="Times New Roman" panose="02020603050405020304" pitchFamily="18" charset="0"/>
            <a:cs typeface="Times New Roman" panose="02020603050405020304" pitchFamily="18" charset="0"/>
          </a:endParaRPr>
        </a:p>
      </dgm:t>
    </dgm:pt>
    <dgm:pt modelId="{BD8C37B0-82FA-4858-98C5-FD4C39E7C380}" type="parTrans" cxnId="{E8E8BB12-B59A-4CFD-8155-480EA67E6E2D}">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80320DB8-26D7-4D2B-9099-806C68288588}" type="sibTrans" cxnId="{E8E8BB12-B59A-4CFD-8155-480EA67E6E2D}">
      <dgm:prSet/>
      <dgm:spPr/>
      <dgm:t>
        <a:bodyPr/>
        <a:lstStyle/>
        <a:p>
          <a:endParaRPr lang="ru-RU"/>
        </a:p>
      </dgm:t>
    </dgm:pt>
    <dgm:pt modelId="{347E4D59-0D3E-472A-9A9C-7F2597143C62}">
      <dgm:prSet phldrT="[Текст]" custT="1"/>
      <dgm:spPr/>
      <dgm:t>
        <a:bodyPr/>
        <a:lstStyle/>
        <a:p>
          <a:r>
            <a:rPr lang="kk-KZ" sz="1600" b="1" i="0" dirty="0" smtClean="0">
              <a:latin typeface="Times New Roman" panose="02020603050405020304" pitchFamily="18" charset="0"/>
              <a:cs typeface="Times New Roman" panose="02020603050405020304" pitchFamily="18" charset="0"/>
            </a:rPr>
            <a:t>Көп өлшемді модель </a:t>
          </a:r>
          <a:r>
            <a:rPr lang="kk-KZ" sz="1600" i="1" dirty="0" smtClean="0">
              <a:latin typeface="Times New Roman" panose="02020603050405020304" pitchFamily="18" charset="0"/>
              <a:cs typeface="Times New Roman" panose="02020603050405020304" pitchFamily="18" charset="0"/>
            </a:rPr>
            <a:t>– </a:t>
          </a:r>
        </a:p>
        <a:p>
          <a:r>
            <a:rPr lang="kk-KZ" sz="1600" dirty="0" smtClean="0">
              <a:latin typeface="Times New Roman" panose="02020603050405020304" pitchFamily="18" charset="0"/>
              <a:cs typeface="Times New Roman" panose="02020603050405020304" pitchFamily="18" charset="0"/>
            </a:rPr>
            <a:t>Ол көп жүйелерге талдау жүргізу және шешім қабылдау үшін ақпаратты жедел өңдеуге мүмкіндік береді.</a:t>
          </a:r>
        </a:p>
        <a:p>
          <a:r>
            <a:rPr lang="kk-KZ" sz="1600" dirty="0" smtClean="0">
              <a:latin typeface="Times New Roman" panose="02020603050405020304" pitchFamily="18" charset="0"/>
              <a:cs typeface="Times New Roman" panose="02020603050405020304" pitchFamily="18" charset="0"/>
            </a:rPr>
            <a:t>Қордағы мәліметтерді қарастыратын көп өлшемді тәсілі </a:t>
          </a:r>
          <a:r>
            <a:rPr lang="kk-KZ" sz="1600" i="1" dirty="0" smtClean="0">
              <a:latin typeface="Times New Roman" panose="02020603050405020304" pitchFamily="18" charset="0"/>
              <a:cs typeface="Times New Roman" panose="02020603050405020304" pitchFamily="18" charset="0"/>
            </a:rPr>
            <a:t>реляциялық </a:t>
          </a:r>
          <a:r>
            <a:rPr lang="kk-KZ" sz="1600" dirty="0" smtClean="0">
              <a:latin typeface="Times New Roman" panose="02020603050405020304" pitchFamily="18" charset="0"/>
              <a:cs typeface="Times New Roman" panose="02020603050405020304" pitchFamily="18" charset="0"/>
            </a:rPr>
            <a:t>деректер қорын пайдаланылады. </a:t>
          </a:r>
        </a:p>
        <a:p>
          <a:r>
            <a:rPr lang="kk-KZ" sz="1600" dirty="0" smtClean="0">
              <a:latin typeface="Times New Roman" panose="02020603050405020304" pitchFamily="18" charset="0"/>
              <a:cs typeface="Times New Roman" panose="02020603050405020304" pitchFamily="18" charset="0"/>
            </a:rPr>
            <a:t>Обьектіге бағытталған деректер қоры құрамына тармақ түрінде берілген мәліметтер. </a:t>
          </a:r>
        </a:p>
      </dgm:t>
    </dgm:pt>
    <dgm:pt modelId="{55A37CCE-369C-4FC7-94B7-DFA5954307BB}" type="parTrans" cxnId="{4A3EB86A-1A2E-43D6-8578-42BBA733D9D7}">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FC24BD30-E61B-4502-885E-8AB3F24A56CD}" type="sibTrans" cxnId="{4A3EB86A-1A2E-43D6-8578-42BBA733D9D7}">
      <dgm:prSet/>
      <dgm:spPr/>
      <dgm:t>
        <a:bodyPr/>
        <a:lstStyle/>
        <a:p>
          <a:endParaRPr lang="ru-RU"/>
        </a:p>
      </dgm:t>
    </dgm:pt>
    <dgm:pt modelId="{E4CCE10D-C091-40C6-B938-AC260A948EE3}">
      <dgm:prSet phldrT="[Текст]" custT="1"/>
      <dgm:spPr/>
      <dgm:t>
        <a:bodyPr/>
        <a:lstStyle/>
        <a:p>
          <a:r>
            <a:rPr lang="kk-KZ" sz="1600" b="1" i="0" dirty="0" smtClean="0">
              <a:latin typeface="Times New Roman" panose="02020603050405020304" pitchFamily="18" charset="0"/>
              <a:cs typeface="Times New Roman" panose="02020603050405020304" pitchFamily="18" charset="0"/>
            </a:rPr>
            <a:t>Объектіге бағытталған модель.</a:t>
          </a:r>
          <a:endParaRPr lang="kk-KZ" sz="1600" i="1" dirty="0" smtClean="0">
            <a:latin typeface="Times New Roman" panose="02020603050405020304" pitchFamily="18" charset="0"/>
            <a:cs typeface="Times New Roman" panose="02020603050405020304" pitchFamily="18" charset="0"/>
          </a:endParaRPr>
        </a:p>
        <a:p>
          <a:r>
            <a:rPr lang="kk-KZ" sz="1600" dirty="0" smtClean="0">
              <a:latin typeface="Times New Roman" panose="02020603050405020304" pitchFamily="18" charset="0"/>
              <a:cs typeface="Times New Roman" panose="02020603050405020304" pitchFamily="18" charset="0"/>
            </a:rPr>
            <a:t> Объектіге бағытталған модель тармақталған түрінде беріледі.</a:t>
          </a:r>
          <a:r>
            <a:rPr lang="kk-KZ" sz="1600" i="1" dirty="0" smtClean="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Объектіге бағытталған деректер қорының логикалық құрылымы сырттай </a:t>
          </a:r>
          <a:r>
            <a:rPr lang="kk-KZ" sz="1600" i="1" dirty="0" smtClean="0">
              <a:latin typeface="Times New Roman" panose="02020603050405020304" pitchFamily="18" charset="0"/>
              <a:cs typeface="Times New Roman" panose="02020603050405020304" pitchFamily="18" charset="0"/>
            </a:rPr>
            <a:t>иерархиялы </a:t>
          </a:r>
          <a:r>
            <a:rPr lang="kk-KZ" sz="1600" dirty="0" smtClean="0">
              <a:latin typeface="Times New Roman" panose="02020603050405020304" pitchFamily="18" charset="0"/>
              <a:cs typeface="Times New Roman" panose="02020603050405020304" pitchFamily="18" charset="0"/>
            </a:rPr>
            <a:t>деректер қорына ұқсас.</a:t>
          </a:r>
          <a:endParaRPr lang="ru-RU" sz="1600" dirty="0">
            <a:latin typeface="Times New Roman" panose="02020603050405020304" pitchFamily="18" charset="0"/>
            <a:cs typeface="Times New Roman" panose="02020603050405020304" pitchFamily="18" charset="0"/>
          </a:endParaRPr>
        </a:p>
      </dgm:t>
    </dgm:pt>
    <dgm:pt modelId="{7A1C38F7-D85F-470E-81BC-DE05CD984A7A}" type="parTrans" cxnId="{0B0F1DC0-BC07-4A13-BFB4-C7A3F691EC1C}">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28FA18FC-6C94-4954-B4B6-1684B30F77CD}" type="sibTrans" cxnId="{0B0F1DC0-BC07-4A13-BFB4-C7A3F691EC1C}">
      <dgm:prSet/>
      <dgm:spPr/>
      <dgm:t>
        <a:bodyPr/>
        <a:lstStyle/>
        <a:p>
          <a:endParaRPr lang="ru-RU"/>
        </a:p>
      </dgm:t>
    </dgm:pt>
    <dgm:pt modelId="{D9061367-2D3B-415E-B547-8D82CA24E240}" type="pres">
      <dgm:prSet presAssocID="{86DDD34E-DFDE-402E-ADD2-20F6BD7AE032}" presName="hierChild1" presStyleCnt="0">
        <dgm:presLayoutVars>
          <dgm:orgChart val="1"/>
          <dgm:chPref val="1"/>
          <dgm:dir/>
          <dgm:animOne val="branch"/>
          <dgm:animLvl val="lvl"/>
          <dgm:resizeHandles/>
        </dgm:presLayoutVars>
      </dgm:prSet>
      <dgm:spPr/>
      <dgm:t>
        <a:bodyPr/>
        <a:lstStyle/>
        <a:p>
          <a:endParaRPr lang="ru-RU"/>
        </a:p>
      </dgm:t>
    </dgm:pt>
    <dgm:pt modelId="{8744EDD7-1724-4AA0-BC7D-C76DC615C81C}" type="pres">
      <dgm:prSet presAssocID="{59A13408-A21D-4D55-9829-6FDCC7BA3C50}" presName="hierRoot1" presStyleCnt="0">
        <dgm:presLayoutVars>
          <dgm:hierBranch val="init"/>
        </dgm:presLayoutVars>
      </dgm:prSet>
      <dgm:spPr/>
    </dgm:pt>
    <dgm:pt modelId="{F8D371AB-A225-48C2-87AA-04918F0A79C1}" type="pres">
      <dgm:prSet presAssocID="{59A13408-A21D-4D55-9829-6FDCC7BA3C50}" presName="rootComposite1" presStyleCnt="0"/>
      <dgm:spPr/>
    </dgm:pt>
    <dgm:pt modelId="{78D29E04-6908-4BB3-841E-F2E9D10A963B}" type="pres">
      <dgm:prSet presAssocID="{59A13408-A21D-4D55-9829-6FDCC7BA3C50}" presName="rootText1" presStyleLbl="node0" presStyleIdx="0" presStyleCnt="1" custLinFactY="-21422" custLinFactNeighborX="0" custLinFactNeighborY="-100000">
        <dgm:presLayoutVars>
          <dgm:chPref val="3"/>
        </dgm:presLayoutVars>
      </dgm:prSet>
      <dgm:spPr/>
      <dgm:t>
        <a:bodyPr/>
        <a:lstStyle/>
        <a:p>
          <a:endParaRPr lang="ru-RU"/>
        </a:p>
      </dgm:t>
    </dgm:pt>
    <dgm:pt modelId="{1A8002B3-CDC7-4A69-B99A-9410F8067C66}" type="pres">
      <dgm:prSet presAssocID="{59A13408-A21D-4D55-9829-6FDCC7BA3C50}" presName="rootConnector1" presStyleLbl="node1" presStyleIdx="0" presStyleCnt="0"/>
      <dgm:spPr/>
      <dgm:t>
        <a:bodyPr/>
        <a:lstStyle/>
        <a:p>
          <a:endParaRPr lang="ru-RU"/>
        </a:p>
      </dgm:t>
    </dgm:pt>
    <dgm:pt modelId="{91DE51EA-49E3-4A1A-8E7A-365309852925}" type="pres">
      <dgm:prSet presAssocID="{59A13408-A21D-4D55-9829-6FDCC7BA3C50}" presName="hierChild2" presStyleCnt="0"/>
      <dgm:spPr/>
    </dgm:pt>
    <dgm:pt modelId="{D950FF8B-46F2-4C0B-90C5-1FA19BD3F0AE}" type="pres">
      <dgm:prSet presAssocID="{BD8C37B0-82FA-4858-98C5-FD4C39E7C380}" presName="Name37" presStyleLbl="parChTrans1D2" presStyleIdx="0" presStyleCnt="3"/>
      <dgm:spPr/>
      <dgm:t>
        <a:bodyPr/>
        <a:lstStyle/>
        <a:p>
          <a:endParaRPr lang="ru-RU"/>
        </a:p>
      </dgm:t>
    </dgm:pt>
    <dgm:pt modelId="{360D058D-BAC0-4E2F-B206-F7B08277D910}" type="pres">
      <dgm:prSet presAssocID="{C6B10666-4C10-41CD-BA89-6F3565B9881C}" presName="hierRoot2" presStyleCnt="0">
        <dgm:presLayoutVars>
          <dgm:hierBranch val="init"/>
        </dgm:presLayoutVars>
      </dgm:prSet>
      <dgm:spPr/>
    </dgm:pt>
    <dgm:pt modelId="{252B33C8-C103-4B5C-9192-FC2CE43E1F7D}" type="pres">
      <dgm:prSet presAssocID="{C6B10666-4C10-41CD-BA89-6F3565B9881C}" presName="rootComposite" presStyleCnt="0"/>
      <dgm:spPr/>
    </dgm:pt>
    <dgm:pt modelId="{18736FD0-2667-4A3A-A69C-AC510BB740DF}" type="pres">
      <dgm:prSet presAssocID="{C6B10666-4C10-41CD-BA89-6F3565B9881C}" presName="rootText" presStyleLbl="node2" presStyleIdx="0" presStyleCnt="3" custScaleX="82379" custScaleY="229521" custLinFactNeighborX="10494" custLinFactNeighborY="-7790">
        <dgm:presLayoutVars>
          <dgm:chPref val="3"/>
        </dgm:presLayoutVars>
      </dgm:prSet>
      <dgm:spPr/>
      <dgm:t>
        <a:bodyPr/>
        <a:lstStyle/>
        <a:p>
          <a:endParaRPr lang="ru-RU"/>
        </a:p>
      </dgm:t>
    </dgm:pt>
    <dgm:pt modelId="{20C686EE-4E85-4659-97EF-34E0C1BEB388}" type="pres">
      <dgm:prSet presAssocID="{C6B10666-4C10-41CD-BA89-6F3565B9881C}" presName="rootConnector" presStyleLbl="node2" presStyleIdx="0" presStyleCnt="3"/>
      <dgm:spPr/>
      <dgm:t>
        <a:bodyPr/>
        <a:lstStyle/>
        <a:p>
          <a:endParaRPr lang="ru-RU"/>
        </a:p>
      </dgm:t>
    </dgm:pt>
    <dgm:pt modelId="{B112C88B-F983-4CCC-9C45-D938DE58D49F}" type="pres">
      <dgm:prSet presAssocID="{C6B10666-4C10-41CD-BA89-6F3565B9881C}" presName="hierChild4" presStyleCnt="0"/>
      <dgm:spPr/>
    </dgm:pt>
    <dgm:pt modelId="{CC3AB670-BCE4-45C5-93F2-90DB3166478D}" type="pres">
      <dgm:prSet presAssocID="{C6B10666-4C10-41CD-BA89-6F3565B9881C}" presName="hierChild5" presStyleCnt="0"/>
      <dgm:spPr/>
    </dgm:pt>
    <dgm:pt modelId="{6E8BC79E-DD0B-4D37-AECD-2595672A6635}" type="pres">
      <dgm:prSet presAssocID="{7A1C38F7-D85F-470E-81BC-DE05CD984A7A}" presName="Name37" presStyleLbl="parChTrans1D2" presStyleIdx="1" presStyleCnt="3"/>
      <dgm:spPr/>
      <dgm:t>
        <a:bodyPr/>
        <a:lstStyle/>
        <a:p>
          <a:endParaRPr lang="ru-RU"/>
        </a:p>
      </dgm:t>
    </dgm:pt>
    <dgm:pt modelId="{7DE58332-A9B4-4F82-8EE9-E0F303C8EAEB}" type="pres">
      <dgm:prSet presAssocID="{E4CCE10D-C091-40C6-B938-AC260A948EE3}" presName="hierRoot2" presStyleCnt="0">
        <dgm:presLayoutVars>
          <dgm:hierBranch val="init"/>
        </dgm:presLayoutVars>
      </dgm:prSet>
      <dgm:spPr/>
    </dgm:pt>
    <dgm:pt modelId="{EA4F2F49-5EDA-48D7-B81D-E6DF2189A544}" type="pres">
      <dgm:prSet presAssocID="{E4CCE10D-C091-40C6-B938-AC260A948EE3}" presName="rootComposite" presStyleCnt="0"/>
      <dgm:spPr/>
    </dgm:pt>
    <dgm:pt modelId="{EC620886-F257-4921-B216-14A279AA632E}" type="pres">
      <dgm:prSet presAssocID="{E4CCE10D-C091-40C6-B938-AC260A948EE3}" presName="rootText" presStyleLbl="node2" presStyleIdx="1" presStyleCnt="3" custScaleX="72418" custScaleY="195716">
        <dgm:presLayoutVars>
          <dgm:chPref val="3"/>
        </dgm:presLayoutVars>
      </dgm:prSet>
      <dgm:spPr/>
      <dgm:t>
        <a:bodyPr/>
        <a:lstStyle/>
        <a:p>
          <a:endParaRPr lang="ru-RU"/>
        </a:p>
      </dgm:t>
    </dgm:pt>
    <dgm:pt modelId="{5B6AD038-03C2-4438-AACB-94822E4DFCF1}" type="pres">
      <dgm:prSet presAssocID="{E4CCE10D-C091-40C6-B938-AC260A948EE3}" presName="rootConnector" presStyleLbl="node2" presStyleIdx="1" presStyleCnt="3"/>
      <dgm:spPr/>
      <dgm:t>
        <a:bodyPr/>
        <a:lstStyle/>
        <a:p>
          <a:endParaRPr lang="ru-RU"/>
        </a:p>
      </dgm:t>
    </dgm:pt>
    <dgm:pt modelId="{D59E9BFE-DF1A-4268-BAC0-98E9C555477B}" type="pres">
      <dgm:prSet presAssocID="{E4CCE10D-C091-40C6-B938-AC260A948EE3}" presName="hierChild4" presStyleCnt="0"/>
      <dgm:spPr/>
    </dgm:pt>
    <dgm:pt modelId="{6F6B427B-91B1-4869-8560-44D03AE40EAE}" type="pres">
      <dgm:prSet presAssocID="{E4CCE10D-C091-40C6-B938-AC260A948EE3}" presName="hierChild5" presStyleCnt="0"/>
      <dgm:spPr/>
    </dgm:pt>
    <dgm:pt modelId="{4214E697-8A6A-447D-AD8B-DBA3066EAAAA}" type="pres">
      <dgm:prSet presAssocID="{55A37CCE-369C-4FC7-94B7-DFA5954307BB}" presName="Name37" presStyleLbl="parChTrans1D2" presStyleIdx="2" presStyleCnt="3"/>
      <dgm:spPr/>
      <dgm:t>
        <a:bodyPr/>
        <a:lstStyle/>
        <a:p>
          <a:endParaRPr lang="ru-RU"/>
        </a:p>
      </dgm:t>
    </dgm:pt>
    <dgm:pt modelId="{09B4C97E-FDCD-459C-874D-62F5B8E68B81}" type="pres">
      <dgm:prSet presAssocID="{347E4D59-0D3E-472A-9A9C-7F2597143C62}" presName="hierRoot2" presStyleCnt="0">
        <dgm:presLayoutVars>
          <dgm:hierBranch val="init"/>
        </dgm:presLayoutVars>
      </dgm:prSet>
      <dgm:spPr/>
    </dgm:pt>
    <dgm:pt modelId="{3047A8AB-87CE-4748-BAA5-3D924AE166E2}" type="pres">
      <dgm:prSet presAssocID="{347E4D59-0D3E-472A-9A9C-7F2597143C62}" presName="rootComposite" presStyleCnt="0"/>
      <dgm:spPr/>
    </dgm:pt>
    <dgm:pt modelId="{3574792D-B754-42F9-A49D-EEA51EDCB578}" type="pres">
      <dgm:prSet presAssocID="{347E4D59-0D3E-472A-9A9C-7F2597143C62}" presName="rootText" presStyleLbl="node2" presStyleIdx="2" presStyleCnt="3" custScaleY="232161" custLinFactNeighborX="-6326" custLinFactNeighborY="-4895">
        <dgm:presLayoutVars>
          <dgm:chPref val="3"/>
        </dgm:presLayoutVars>
      </dgm:prSet>
      <dgm:spPr/>
      <dgm:t>
        <a:bodyPr/>
        <a:lstStyle/>
        <a:p>
          <a:endParaRPr lang="ru-RU"/>
        </a:p>
      </dgm:t>
    </dgm:pt>
    <dgm:pt modelId="{DF51C71C-F143-43F4-BFA5-B89B99FBCE4A}" type="pres">
      <dgm:prSet presAssocID="{347E4D59-0D3E-472A-9A9C-7F2597143C62}" presName="rootConnector" presStyleLbl="node2" presStyleIdx="2" presStyleCnt="3"/>
      <dgm:spPr/>
      <dgm:t>
        <a:bodyPr/>
        <a:lstStyle/>
        <a:p>
          <a:endParaRPr lang="ru-RU"/>
        </a:p>
      </dgm:t>
    </dgm:pt>
    <dgm:pt modelId="{D8C3C748-3B4D-4F8E-B94B-6426816F1B63}" type="pres">
      <dgm:prSet presAssocID="{347E4D59-0D3E-472A-9A9C-7F2597143C62}" presName="hierChild4" presStyleCnt="0"/>
      <dgm:spPr/>
    </dgm:pt>
    <dgm:pt modelId="{9FE4933E-2FF6-461F-83B2-ACCAEA314E70}" type="pres">
      <dgm:prSet presAssocID="{347E4D59-0D3E-472A-9A9C-7F2597143C62}" presName="hierChild5" presStyleCnt="0"/>
      <dgm:spPr/>
    </dgm:pt>
    <dgm:pt modelId="{5DC3649C-077A-42DB-B22C-85172EC41571}" type="pres">
      <dgm:prSet presAssocID="{59A13408-A21D-4D55-9829-6FDCC7BA3C50}" presName="hierChild3" presStyleCnt="0"/>
      <dgm:spPr/>
    </dgm:pt>
  </dgm:ptLst>
  <dgm:cxnLst>
    <dgm:cxn modelId="{4A3EB86A-1A2E-43D6-8578-42BBA733D9D7}" srcId="{59A13408-A21D-4D55-9829-6FDCC7BA3C50}" destId="{347E4D59-0D3E-472A-9A9C-7F2597143C62}" srcOrd="2" destOrd="0" parTransId="{55A37CCE-369C-4FC7-94B7-DFA5954307BB}" sibTransId="{FC24BD30-E61B-4502-885E-8AB3F24A56CD}"/>
    <dgm:cxn modelId="{1846BB62-139B-4BF2-8A2B-64756A610CB4}" type="presOf" srcId="{347E4D59-0D3E-472A-9A9C-7F2597143C62}" destId="{DF51C71C-F143-43F4-BFA5-B89B99FBCE4A}" srcOrd="1" destOrd="0" presId="urn:microsoft.com/office/officeart/2005/8/layout/orgChart1"/>
    <dgm:cxn modelId="{A367FF16-BCBC-403C-9482-00F94133A580}" type="presOf" srcId="{BD8C37B0-82FA-4858-98C5-FD4C39E7C380}" destId="{D950FF8B-46F2-4C0B-90C5-1FA19BD3F0AE}" srcOrd="0" destOrd="0" presId="urn:microsoft.com/office/officeart/2005/8/layout/orgChart1"/>
    <dgm:cxn modelId="{27604FBE-BA60-4738-A4A8-F26558BB7B41}" type="presOf" srcId="{347E4D59-0D3E-472A-9A9C-7F2597143C62}" destId="{3574792D-B754-42F9-A49D-EEA51EDCB578}" srcOrd="0" destOrd="0" presId="urn:microsoft.com/office/officeart/2005/8/layout/orgChart1"/>
    <dgm:cxn modelId="{12BC63CA-E40D-44A3-A94C-A4D76ADEE839}" type="presOf" srcId="{59A13408-A21D-4D55-9829-6FDCC7BA3C50}" destId="{78D29E04-6908-4BB3-841E-F2E9D10A963B}" srcOrd="0" destOrd="0" presId="urn:microsoft.com/office/officeart/2005/8/layout/orgChart1"/>
    <dgm:cxn modelId="{F86F5B09-3106-46B0-A372-1C4217E0015A}" type="presOf" srcId="{E4CCE10D-C091-40C6-B938-AC260A948EE3}" destId="{EC620886-F257-4921-B216-14A279AA632E}" srcOrd="0" destOrd="0" presId="urn:microsoft.com/office/officeart/2005/8/layout/orgChart1"/>
    <dgm:cxn modelId="{5F14AB27-7F47-4591-9857-6BCA36B23EAF}" type="presOf" srcId="{55A37CCE-369C-4FC7-94B7-DFA5954307BB}" destId="{4214E697-8A6A-447D-AD8B-DBA3066EAAAA}" srcOrd="0" destOrd="0" presId="urn:microsoft.com/office/officeart/2005/8/layout/orgChart1"/>
    <dgm:cxn modelId="{563EA080-936C-4CED-8AD9-CCB8FE1A2DEF}" type="presOf" srcId="{E4CCE10D-C091-40C6-B938-AC260A948EE3}" destId="{5B6AD038-03C2-4438-AACB-94822E4DFCF1}" srcOrd="1" destOrd="0" presId="urn:microsoft.com/office/officeart/2005/8/layout/orgChart1"/>
    <dgm:cxn modelId="{080207C6-BFE9-4376-973D-FFCD367BE02F}" type="presOf" srcId="{C6B10666-4C10-41CD-BA89-6F3565B9881C}" destId="{20C686EE-4E85-4659-97EF-34E0C1BEB388}" srcOrd="1" destOrd="0" presId="urn:microsoft.com/office/officeart/2005/8/layout/orgChart1"/>
    <dgm:cxn modelId="{BEE26D86-C75F-4898-9916-0257C0CB1B12}" type="presOf" srcId="{86DDD34E-DFDE-402E-ADD2-20F6BD7AE032}" destId="{D9061367-2D3B-415E-B547-8D82CA24E240}" srcOrd="0" destOrd="0" presId="urn:microsoft.com/office/officeart/2005/8/layout/orgChart1"/>
    <dgm:cxn modelId="{F0FB8405-7F51-4CB6-A99D-91E64BD039A2}" type="presOf" srcId="{59A13408-A21D-4D55-9829-6FDCC7BA3C50}" destId="{1A8002B3-CDC7-4A69-B99A-9410F8067C66}" srcOrd="1" destOrd="0" presId="urn:microsoft.com/office/officeart/2005/8/layout/orgChart1"/>
    <dgm:cxn modelId="{6C35EE9D-31C4-4245-A54A-EA3158C1D734}" type="presOf" srcId="{C6B10666-4C10-41CD-BA89-6F3565B9881C}" destId="{18736FD0-2667-4A3A-A69C-AC510BB740DF}" srcOrd="0" destOrd="0" presId="urn:microsoft.com/office/officeart/2005/8/layout/orgChart1"/>
    <dgm:cxn modelId="{E8E8BB12-B59A-4CFD-8155-480EA67E6E2D}" srcId="{59A13408-A21D-4D55-9829-6FDCC7BA3C50}" destId="{C6B10666-4C10-41CD-BA89-6F3565B9881C}" srcOrd="0" destOrd="0" parTransId="{BD8C37B0-82FA-4858-98C5-FD4C39E7C380}" sibTransId="{80320DB8-26D7-4D2B-9099-806C68288588}"/>
    <dgm:cxn modelId="{A7544050-8ADC-44FF-B8F8-0F48AADBEE1F}" type="presOf" srcId="{7A1C38F7-D85F-470E-81BC-DE05CD984A7A}" destId="{6E8BC79E-DD0B-4D37-AECD-2595672A6635}" srcOrd="0" destOrd="0" presId="urn:microsoft.com/office/officeart/2005/8/layout/orgChart1"/>
    <dgm:cxn modelId="{39BCC169-62CF-4F6D-BF40-954D9DE878EB}" srcId="{86DDD34E-DFDE-402E-ADD2-20F6BD7AE032}" destId="{59A13408-A21D-4D55-9829-6FDCC7BA3C50}" srcOrd="0" destOrd="0" parTransId="{67A7E3A7-DB6D-40DF-A741-50EA3B31D903}" sibTransId="{165B8217-7829-42C6-B319-65B35115F696}"/>
    <dgm:cxn modelId="{0B0F1DC0-BC07-4A13-BFB4-C7A3F691EC1C}" srcId="{59A13408-A21D-4D55-9829-6FDCC7BA3C50}" destId="{E4CCE10D-C091-40C6-B938-AC260A948EE3}" srcOrd="1" destOrd="0" parTransId="{7A1C38F7-D85F-470E-81BC-DE05CD984A7A}" sibTransId="{28FA18FC-6C94-4954-B4B6-1684B30F77CD}"/>
    <dgm:cxn modelId="{42926458-89D4-4A1A-A80E-DB6AD61A1671}" type="presParOf" srcId="{D9061367-2D3B-415E-B547-8D82CA24E240}" destId="{8744EDD7-1724-4AA0-BC7D-C76DC615C81C}" srcOrd="0" destOrd="0" presId="urn:microsoft.com/office/officeart/2005/8/layout/orgChart1"/>
    <dgm:cxn modelId="{D1BB524A-3511-45AA-A753-A02D161F8770}" type="presParOf" srcId="{8744EDD7-1724-4AA0-BC7D-C76DC615C81C}" destId="{F8D371AB-A225-48C2-87AA-04918F0A79C1}" srcOrd="0" destOrd="0" presId="urn:microsoft.com/office/officeart/2005/8/layout/orgChart1"/>
    <dgm:cxn modelId="{2795FCE6-F869-458F-B2F8-3464D0C72D37}" type="presParOf" srcId="{F8D371AB-A225-48C2-87AA-04918F0A79C1}" destId="{78D29E04-6908-4BB3-841E-F2E9D10A963B}" srcOrd="0" destOrd="0" presId="urn:microsoft.com/office/officeart/2005/8/layout/orgChart1"/>
    <dgm:cxn modelId="{06C3ADBA-6A91-48AE-92EA-F31A65CBE9BE}" type="presParOf" srcId="{F8D371AB-A225-48C2-87AA-04918F0A79C1}" destId="{1A8002B3-CDC7-4A69-B99A-9410F8067C66}" srcOrd="1" destOrd="0" presId="urn:microsoft.com/office/officeart/2005/8/layout/orgChart1"/>
    <dgm:cxn modelId="{55C8B23F-D4B8-4D9B-A9BA-8D93A44F3876}" type="presParOf" srcId="{8744EDD7-1724-4AA0-BC7D-C76DC615C81C}" destId="{91DE51EA-49E3-4A1A-8E7A-365309852925}" srcOrd="1" destOrd="0" presId="urn:microsoft.com/office/officeart/2005/8/layout/orgChart1"/>
    <dgm:cxn modelId="{930ADB7B-2398-4613-B73A-F1FF5766F2A7}" type="presParOf" srcId="{91DE51EA-49E3-4A1A-8E7A-365309852925}" destId="{D950FF8B-46F2-4C0B-90C5-1FA19BD3F0AE}" srcOrd="0" destOrd="0" presId="urn:microsoft.com/office/officeart/2005/8/layout/orgChart1"/>
    <dgm:cxn modelId="{E24E5278-332D-46AD-9B5D-E122B08D1764}" type="presParOf" srcId="{91DE51EA-49E3-4A1A-8E7A-365309852925}" destId="{360D058D-BAC0-4E2F-B206-F7B08277D910}" srcOrd="1" destOrd="0" presId="urn:microsoft.com/office/officeart/2005/8/layout/orgChart1"/>
    <dgm:cxn modelId="{B9F52928-D350-48D8-A37A-A48ED1BF85E6}" type="presParOf" srcId="{360D058D-BAC0-4E2F-B206-F7B08277D910}" destId="{252B33C8-C103-4B5C-9192-FC2CE43E1F7D}" srcOrd="0" destOrd="0" presId="urn:microsoft.com/office/officeart/2005/8/layout/orgChart1"/>
    <dgm:cxn modelId="{68B2827A-4449-4540-B82D-197F87051ECA}" type="presParOf" srcId="{252B33C8-C103-4B5C-9192-FC2CE43E1F7D}" destId="{18736FD0-2667-4A3A-A69C-AC510BB740DF}" srcOrd="0" destOrd="0" presId="urn:microsoft.com/office/officeart/2005/8/layout/orgChart1"/>
    <dgm:cxn modelId="{A38D7337-36FD-49D0-8511-03D4F0CEB643}" type="presParOf" srcId="{252B33C8-C103-4B5C-9192-FC2CE43E1F7D}" destId="{20C686EE-4E85-4659-97EF-34E0C1BEB388}" srcOrd="1" destOrd="0" presId="urn:microsoft.com/office/officeart/2005/8/layout/orgChart1"/>
    <dgm:cxn modelId="{5604B777-8D24-4F67-B3D3-012B65AAB9D8}" type="presParOf" srcId="{360D058D-BAC0-4E2F-B206-F7B08277D910}" destId="{B112C88B-F983-4CCC-9C45-D938DE58D49F}" srcOrd="1" destOrd="0" presId="urn:microsoft.com/office/officeart/2005/8/layout/orgChart1"/>
    <dgm:cxn modelId="{2DB1F027-9AC6-436D-B07E-91B66C6F0E97}" type="presParOf" srcId="{360D058D-BAC0-4E2F-B206-F7B08277D910}" destId="{CC3AB670-BCE4-45C5-93F2-90DB3166478D}" srcOrd="2" destOrd="0" presId="urn:microsoft.com/office/officeart/2005/8/layout/orgChart1"/>
    <dgm:cxn modelId="{355D5551-D840-4D18-9C08-490A9BF1778E}" type="presParOf" srcId="{91DE51EA-49E3-4A1A-8E7A-365309852925}" destId="{6E8BC79E-DD0B-4D37-AECD-2595672A6635}" srcOrd="2" destOrd="0" presId="urn:microsoft.com/office/officeart/2005/8/layout/orgChart1"/>
    <dgm:cxn modelId="{FC2A2D2A-00B6-4B66-833E-C1E0425BA82F}" type="presParOf" srcId="{91DE51EA-49E3-4A1A-8E7A-365309852925}" destId="{7DE58332-A9B4-4F82-8EE9-E0F303C8EAEB}" srcOrd="3" destOrd="0" presId="urn:microsoft.com/office/officeart/2005/8/layout/orgChart1"/>
    <dgm:cxn modelId="{0356F607-FD23-4319-AB02-587FCE144B87}" type="presParOf" srcId="{7DE58332-A9B4-4F82-8EE9-E0F303C8EAEB}" destId="{EA4F2F49-5EDA-48D7-B81D-E6DF2189A544}" srcOrd="0" destOrd="0" presId="urn:microsoft.com/office/officeart/2005/8/layout/orgChart1"/>
    <dgm:cxn modelId="{6871645E-2091-4496-9D09-8544288FCB9F}" type="presParOf" srcId="{EA4F2F49-5EDA-48D7-B81D-E6DF2189A544}" destId="{EC620886-F257-4921-B216-14A279AA632E}" srcOrd="0" destOrd="0" presId="urn:microsoft.com/office/officeart/2005/8/layout/orgChart1"/>
    <dgm:cxn modelId="{C33EFB6B-2D4C-462D-98EE-CF4EE3BB9539}" type="presParOf" srcId="{EA4F2F49-5EDA-48D7-B81D-E6DF2189A544}" destId="{5B6AD038-03C2-4438-AACB-94822E4DFCF1}" srcOrd="1" destOrd="0" presId="urn:microsoft.com/office/officeart/2005/8/layout/orgChart1"/>
    <dgm:cxn modelId="{6F0C0D9B-081C-4AE0-88C5-848CFC99B0D8}" type="presParOf" srcId="{7DE58332-A9B4-4F82-8EE9-E0F303C8EAEB}" destId="{D59E9BFE-DF1A-4268-BAC0-98E9C555477B}" srcOrd="1" destOrd="0" presId="urn:microsoft.com/office/officeart/2005/8/layout/orgChart1"/>
    <dgm:cxn modelId="{E4248AC8-AD59-447E-B10E-76BA0AF14E79}" type="presParOf" srcId="{7DE58332-A9B4-4F82-8EE9-E0F303C8EAEB}" destId="{6F6B427B-91B1-4869-8560-44D03AE40EAE}" srcOrd="2" destOrd="0" presId="urn:microsoft.com/office/officeart/2005/8/layout/orgChart1"/>
    <dgm:cxn modelId="{4CEDEFD6-881B-4C6F-B8F4-96317650094D}" type="presParOf" srcId="{91DE51EA-49E3-4A1A-8E7A-365309852925}" destId="{4214E697-8A6A-447D-AD8B-DBA3066EAAAA}" srcOrd="4" destOrd="0" presId="urn:microsoft.com/office/officeart/2005/8/layout/orgChart1"/>
    <dgm:cxn modelId="{8732E4A0-24CE-4B18-B26E-90977DAD2F07}" type="presParOf" srcId="{91DE51EA-49E3-4A1A-8E7A-365309852925}" destId="{09B4C97E-FDCD-459C-874D-62F5B8E68B81}" srcOrd="5" destOrd="0" presId="urn:microsoft.com/office/officeart/2005/8/layout/orgChart1"/>
    <dgm:cxn modelId="{1D36982B-245D-43CC-ACBE-C855BEB323FD}" type="presParOf" srcId="{09B4C97E-FDCD-459C-874D-62F5B8E68B81}" destId="{3047A8AB-87CE-4748-BAA5-3D924AE166E2}" srcOrd="0" destOrd="0" presId="urn:microsoft.com/office/officeart/2005/8/layout/orgChart1"/>
    <dgm:cxn modelId="{4B3C1DC8-62FF-45DD-AC00-40395B4B4400}" type="presParOf" srcId="{3047A8AB-87CE-4748-BAA5-3D924AE166E2}" destId="{3574792D-B754-42F9-A49D-EEA51EDCB578}" srcOrd="0" destOrd="0" presId="urn:microsoft.com/office/officeart/2005/8/layout/orgChart1"/>
    <dgm:cxn modelId="{D09BF83C-FCD0-4D13-A22D-48153C00F3A6}" type="presParOf" srcId="{3047A8AB-87CE-4748-BAA5-3D924AE166E2}" destId="{DF51C71C-F143-43F4-BFA5-B89B99FBCE4A}" srcOrd="1" destOrd="0" presId="urn:microsoft.com/office/officeart/2005/8/layout/orgChart1"/>
    <dgm:cxn modelId="{D18A99E5-BA88-4C78-AAA5-32F0CC1103D2}" type="presParOf" srcId="{09B4C97E-FDCD-459C-874D-62F5B8E68B81}" destId="{D8C3C748-3B4D-4F8E-B94B-6426816F1B63}" srcOrd="1" destOrd="0" presId="urn:microsoft.com/office/officeart/2005/8/layout/orgChart1"/>
    <dgm:cxn modelId="{7A4B5F6A-F9A4-4430-A89D-FD4ED58BDC95}" type="presParOf" srcId="{09B4C97E-FDCD-459C-874D-62F5B8E68B81}" destId="{9FE4933E-2FF6-461F-83B2-ACCAEA314E70}" srcOrd="2" destOrd="0" presId="urn:microsoft.com/office/officeart/2005/8/layout/orgChart1"/>
    <dgm:cxn modelId="{FBF33F1C-74BC-4493-B322-04C48DF02509}" type="presParOf" srcId="{8744EDD7-1724-4AA0-BC7D-C76DC615C81C}" destId="{5DC3649C-077A-42DB-B22C-85172EC415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38EB5-DA0E-4BBF-9719-D4C2C6706D92}"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ru-RU"/>
        </a:p>
      </dgm:t>
    </dgm:pt>
    <dgm:pt modelId="{342115BC-2B9A-4FF1-B79F-3E2EF0C0714B}">
      <dgm:prSet phldrT="[Текст]" custT="1"/>
      <dgm:spPr/>
      <dgm:t>
        <a:bodyPr/>
        <a:lstStyle/>
        <a:p>
          <a:r>
            <a:rPr lang="kk-KZ" sz="1800" i="0" dirty="0" smtClean="0">
              <a:latin typeface="Times New Roman" panose="02020603050405020304" pitchFamily="18" charset="0"/>
              <a:cs typeface="Times New Roman" panose="02020603050405020304" pitchFamily="18" charset="0"/>
            </a:rPr>
            <a:t>Кестелерді байланыстырудың </a:t>
          </a:r>
        </a:p>
        <a:p>
          <a:r>
            <a:rPr lang="kk-KZ" sz="1800" i="1" dirty="0" smtClean="0">
              <a:latin typeface="Times New Roman" panose="02020603050405020304" pitchFamily="18" charset="0"/>
              <a:cs typeface="Times New Roman" panose="02020603050405020304" pitchFamily="18" charset="0"/>
            </a:rPr>
            <a:t>- негізгі </a:t>
          </a:r>
          <a:r>
            <a:rPr lang="kk-KZ" sz="1800" i="0" dirty="0" smtClean="0">
              <a:latin typeface="Times New Roman" panose="02020603050405020304" pitchFamily="18" charset="0"/>
              <a:cs typeface="Times New Roman" panose="02020603050405020304" pitchFamily="18" charset="0"/>
            </a:rPr>
            <a:t>және </a:t>
          </a:r>
        </a:p>
        <a:p>
          <a:r>
            <a:rPr lang="kk-KZ" sz="1800" i="0" dirty="0" smtClean="0">
              <a:latin typeface="Times New Roman" panose="02020603050405020304" pitchFamily="18" charset="0"/>
              <a:cs typeface="Times New Roman" panose="02020603050405020304" pitchFamily="18" charset="0"/>
            </a:rPr>
            <a:t>                        </a:t>
          </a:r>
          <a:r>
            <a:rPr lang="kk-KZ" sz="1800" i="1" dirty="0" smtClean="0">
              <a:latin typeface="Times New Roman" panose="02020603050405020304" pitchFamily="18" charset="0"/>
              <a:cs typeface="Times New Roman" panose="02020603050405020304" pitchFamily="18" charset="0"/>
            </a:rPr>
            <a:t> -қосымша </a:t>
          </a:r>
          <a:r>
            <a:rPr lang="kk-KZ" sz="1800" i="0" dirty="0" smtClean="0">
              <a:latin typeface="Times New Roman" panose="02020603050405020304" pitchFamily="18" charset="0"/>
              <a:cs typeface="Times New Roman" panose="02020603050405020304" pitchFamily="18" charset="0"/>
            </a:rPr>
            <a:t>кестелері болады. </a:t>
          </a:r>
        </a:p>
        <a:p>
          <a:r>
            <a:rPr lang="kk-KZ" sz="1800" i="0" dirty="0" smtClean="0">
              <a:latin typeface="Times New Roman" panose="02020603050405020304" pitchFamily="18" charset="0"/>
              <a:cs typeface="Times New Roman" panose="02020603050405020304" pitchFamily="18" charset="0"/>
            </a:rPr>
            <a:t>Жалпы  жағдайда екі кесте арасында келесі 4 негізгі байланыстар түрі орнатылуы мүмкін:</a:t>
          </a:r>
          <a:endParaRPr lang="ru-RU" sz="1800" i="0" dirty="0">
            <a:latin typeface="Times New Roman" pitchFamily="18" charset="0"/>
            <a:cs typeface="Times New Roman" pitchFamily="18" charset="0"/>
          </a:endParaRPr>
        </a:p>
      </dgm:t>
    </dgm:pt>
    <dgm:pt modelId="{5BC335FC-4BFD-4B17-9FA3-C1AD9B636F25}" type="parTrans" cxnId="{A39CE308-DA84-4A06-9822-74F739ADE011}">
      <dgm:prSet/>
      <dgm:spPr/>
      <dgm:t>
        <a:bodyPr/>
        <a:lstStyle/>
        <a:p>
          <a:endParaRPr lang="ru-RU" dirty="0"/>
        </a:p>
      </dgm:t>
    </dgm:pt>
    <dgm:pt modelId="{9C1C809E-5F26-460C-B957-280970058E8F}" type="sibTrans" cxnId="{A39CE308-DA84-4A06-9822-74F739ADE011}">
      <dgm:prSet/>
      <dgm:spPr/>
      <dgm:t>
        <a:bodyPr/>
        <a:lstStyle/>
        <a:p>
          <a:endParaRPr lang="ru-RU"/>
        </a:p>
      </dgm:t>
    </dgm:pt>
    <dgm:pt modelId="{2B9DA775-7FA7-44C4-9AF4-77FEACE75C80}">
      <dgm:prSet phldrT="[Текст]" custT="1"/>
      <dgm:spPr/>
      <dgm:t>
        <a:bodyPr/>
        <a:lstStyle/>
        <a:p>
          <a:r>
            <a:rPr lang="kk-KZ" sz="1800" b="1" i="0" dirty="0" smtClean="0">
              <a:latin typeface="Times New Roman" panose="02020603050405020304" pitchFamily="18" charset="0"/>
              <a:cs typeface="Times New Roman" panose="02020603050405020304" pitchFamily="18" charset="0"/>
            </a:rPr>
            <a:t>1:1</a:t>
          </a:r>
          <a:r>
            <a:rPr lang="kk-KZ" sz="1800" i="0" dirty="0" smtClean="0">
              <a:latin typeface="Times New Roman" panose="02020603050405020304" pitchFamily="18" charset="0"/>
              <a:cs typeface="Times New Roman" panose="02020603050405020304" pitchFamily="18" charset="0"/>
            </a:rPr>
            <a:t> –</a:t>
          </a:r>
        </a:p>
        <a:p>
          <a:r>
            <a:rPr lang="kk-KZ" sz="1800" i="0" dirty="0" smtClean="0">
              <a:latin typeface="Times New Roman" panose="02020603050405020304" pitchFamily="18" charset="0"/>
              <a:cs typeface="Times New Roman" panose="02020603050405020304" pitchFamily="18" charset="0"/>
            </a:rPr>
            <a:t> Негізгі және қосымша кестелердің өрістері кілтті болған жолдарда құрылады және мұндай екі кестенің кілттік өрістің мәндері қайталанылады;</a:t>
          </a:r>
          <a:endParaRPr lang="ru-RU" sz="1800" i="0" dirty="0">
            <a:latin typeface="Times New Roman" panose="02020603050405020304" pitchFamily="18" charset="0"/>
            <a:cs typeface="Times New Roman" panose="02020603050405020304" pitchFamily="18" charset="0"/>
          </a:endParaRPr>
        </a:p>
      </dgm:t>
    </dgm:pt>
    <dgm:pt modelId="{505F1635-226C-4AE5-91AB-8B560A02175E}" type="parTrans" cxnId="{199B4738-FBB5-4306-A5DD-5A4031BE1BFF}">
      <dgm:prSet custT="1"/>
      <dgm:spPr/>
      <dgm:t>
        <a:bodyPr/>
        <a:lstStyle/>
        <a:p>
          <a:endParaRPr lang="ru-RU" sz="1800" dirty="0">
            <a:latin typeface="Times New Roman" panose="02020603050405020304" pitchFamily="18" charset="0"/>
            <a:cs typeface="Times New Roman" panose="02020603050405020304" pitchFamily="18" charset="0"/>
          </a:endParaRPr>
        </a:p>
      </dgm:t>
    </dgm:pt>
    <dgm:pt modelId="{0311901C-7F29-4CF0-B91C-99DB49FDFB1B}" type="sibTrans" cxnId="{199B4738-FBB5-4306-A5DD-5A4031BE1BFF}">
      <dgm:prSet/>
      <dgm:spPr/>
      <dgm:t>
        <a:bodyPr/>
        <a:lstStyle/>
        <a:p>
          <a:endParaRPr lang="ru-RU"/>
        </a:p>
      </dgm:t>
    </dgm:pt>
    <dgm:pt modelId="{8828BA46-254B-470F-85B4-9921B2CDE39D}">
      <dgm:prSet custT="1"/>
      <dgm:spPr/>
      <dgm:t>
        <a:bodyPr/>
        <a:lstStyle/>
        <a:p>
          <a:r>
            <a:rPr lang="kk-KZ" sz="1800" b="1" i="0" dirty="0" smtClean="0">
              <a:latin typeface="Times New Roman" panose="02020603050405020304" pitchFamily="18" charset="0"/>
              <a:cs typeface="Times New Roman" panose="02020603050405020304" pitchFamily="18" charset="0"/>
            </a:rPr>
            <a:t>1:К </a:t>
          </a:r>
          <a:r>
            <a:rPr lang="kk-KZ" sz="1800" i="0" dirty="0" smtClean="0">
              <a:latin typeface="Times New Roman" panose="02020603050405020304" pitchFamily="18" charset="0"/>
              <a:cs typeface="Times New Roman" panose="02020603050405020304" pitchFamily="18" charset="0"/>
            </a:rPr>
            <a:t>– </a:t>
          </a:r>
        </a:p>
        <a:p>
          <a:r>
            <a:rPr lang="kk-KZ" sz="1800" i="0" dirty="0" smtClean="0">
              <a:latin typeface="Times New Roman" panose="02020603050405020304" pitchFamily="18" charset="0"/>
              <a:cs typeface="Times New Roman" panose="02020603050405020304" pitchFamily="18" charset="0"/>
            </a:rPr>
            <a:t>Негізгі кестенің бір жазбасы қосымша жазбаның бірнеше жазбаға сәйкес келген кезде орындалады;</a:t>
          </a:r>
          <a:endParaRPr lang="ru-RU" sz="1800" i="0" dirty="0">
            <a:latin typeface="Times New Roman" panose="02020603050405020304" pitchFamily="18" charset="0"/>
            <a:cs typeface="Times New Roman" panose="02020603050405020304" pitchFamily="18" charset="0"/>
          </a:endParaRPr>
        </a:p>
      </dgm:t>
    </dgm:pt>
    <dgm:pt modelId="{34437415-6A30-43B1-8FED-F9DBACAAE9A8}" type="parTrans" cxnId="{23C52161-636D-4AD2-9742-EB7135E76A0B}">
      <dgm:prSet custT="1"/>
      <dgm:spPr/>
      <dgm:t>
        <a:bodyPr/>
        <a:lstStyle/>
        <a:p>
          <a:endParaRPr lang="ru-RU" sz="1800">
            <a:latin typeface="Times New Roman" panose="02020603050405020304" pitchFamily="18" charset="0"/>
            <a:cs typeface="Times New Roman" panose="02020603050405020304" pitchFamily="18" charset="0"/>
          </a:endParaRPr>
        </a:p>
      </dgm:t>
    </dgm:pt>
    <dgm:pt modelId="{70455958-495E-41C4-BEF9-4BDC3298820C}" type="sibTrans" cxnId="{23C52161-636D-4AD2-9742-EB7135E76A0B}">
      <dgm:prSet/>
      <dgm:spPr/>
      <dgm:t>
        <a:bodyPr/>
        <a:lstStyle/>
        <a:p>
          <a:endParaRPr lang="ru-RU"/>
        </a:p>
      </dgm:t>
    </dgm:pt>
    <dgm:pt modelId="{BC94B1A5-4021-4C8A-90E0-CCBBC78E54EA}">
      <dgm:prSet custT="1"/>
      <dgm:spPr/>
      <dgm:t>
        <a:bodyPr/>
        <a:lstStyle/>
        <a:p>
          <a:r>
            <a:rPr lang="kk-KZ" sz="1800" b="1" i="0" dirty="0" smtClean="0">
              <a:latin typeface="Times New Roman" panose="02020603050405020304" pitchFamily="18" charset="0"/>
              <a:cs typeface="Times New Roman" panose="02020603050405020304" pitchFamily="18" charset="0"/>
            </a:rPr>
            <a:t>К:1</a:t>
          </a:r>
          <a:r>
            <a:rPr lang="kk-KZ" sz="1800" i="0" dirty="0" smtClean="0">
              <a:latin typeface="Times New Roman" panose="02020603050405020304" pitchFamily="18" charset="0"/>
              <a:cs typeface="Times New Roman" panose="02020603050405020304" pitchFamily="18" charset="0"/>
            </a:rPr>
            <a:t> – </a:t>
          </a:r>
        </a:p>
        <a:p>
          <a:r>
            <a:rPr lang="kk-KZ" sz="1800" i="0" dirty="0" smtClean="0">
              <a:latin typeface="Times New Roman" panose="02020603050405020304" pitchFamily="18" charset="0"/>
              <a:cs typeface="Times New Roman" panose="02020603050405020304" pitchFamily="18" charset="0"/>
            </a:rPr>
            <a:t>Бір немесе бірнеше негізгі кестенің жазбаларының бір жазбасы сәйкес келсе, оны бірдің көпке байланысы деп атайды;</a:t>
          </a:r>
          <a:endParaRPr lang="ru-RU" sz="1800" i="0" dirty="0">
            <a:latin typeface="Times New Roman" panose="02020603050405020304" pitchFamily="18" charset="0"/>
            <a:cs typeface="Times New Roman" panose="02020603050405020304" pitchFamily="18" charset="0"/>
          </a:endParaRPr>
        </a:p>
      </dgm:t>
    </dgm:pt>
    <dgm:pt modelId="{B8D8F56D-AD20-425D-B6FB-E296BCCBF5F7}" type="parTrans" cxnId="{1C62A1E5-924D-4233-8093-0FC89CD93F72}">
      <dgm:prSet custT="1"/>
      <dgm:spPr/>
      <dgm:t>
        <a:bodyPr/>
        <a:lstStyle/>
        <a:p>
          <a:endParaRPr lang="ru-RU" sz="1800">
            <a:latin typeface="Times New Roman" panose="02020603050405020304" pitchFamily="18" charset="0"/>
            <a:cs typeface="Times New Roman" panose="02020603050405020304" pitchFamily="18" charset="0"/>
          </a:endParaRPr>
        </a:p>
      </dgm:t>
    </dgm:pt>
    <dgm:pt modelId="{454A108D-8D20-4591-AF9B-9C4B60F11AE9}" type="sibTrans" cxnId="{1C62A1E5-924D-4233-8093-0FC89CD93F72}">
      <dgm:prSet/>
      <dgm:spPr/>
      <dgm:t>
        <a:bodyPr/>
        <a:lstStyle/>
        <a:p>
          <a:endParaRPr lang="ru-RU"/>
        </a:p>
      </dgm:t>
    </dgm:pt>
    <dgm:pt modelId="{1C5599D6-559E-437F-B605-A7C722703F01}">
      <dgm:prSet custT="1"/>
      <dgm:spPr/>
      <dgm:t>
        <a:bodyPr/>
        <a:lstStyle/>
        <a:p>
          <a:r>
            <a:rPr lang="kk-KZ" sz="1800" b="1" i="0" dirty="0" smtClean="0">
              <a:latin typeface="Times New Roman" panose="02020603050405020304" pitchFamily="18" charset="0"/>
              <a:cs typeface="Times New Roman" panose="02020603050405020304" pitchFamily="18" charset="0"/>
            </a:rPr>
            <a:t>К:К</a:t>
          </a:r>
          <a:r>
            <a:rPr lang="kk-KZ" sz="1800" i="0" dirty="0" smtClean="0">
              <a:latin typeface="Times New Roman" panose="02020603050405020304" pitchFamily="18" charset="0"/>
              <a:cs typeface="Times New Roman" panose="02020603050405020304" pitchFamily="18" charset="0"/>
            </a:rPr>
            <a:t> – </a:t>
          </a:r>
        </a:p>
        <a:p>
          <a:r>
            <a:rPr lang="kk-KZ" sz="1800" i="0" dirty="0" smtClean="0">
              <a:latin typeface="Times New Roman" panose="02020603050405020304" pitchFamily="18" charset="0"/>
              <a:cs typeface="Times New Roman" panose="02020603050405020304" pitchFamily="18" charset="0"/>
            </a:rPr>
            <a:t>Негізгі кестенің бірнеше жазбалары қосымша кестенің бірнеше жазбаларына сәйкес келгенде  орындалады </a:t>
          </a:r>
          <a:endParaRPr lang="ru-RU" sz="1800" i="0" dirty="0">
            <a:latin typeface="Times New Roman" panose="02020603050405020304" pitchFamily="18" charset="0"/>
            <a:cs typeface="Times New Roman" panose="02020603050405020304" pitchFamily="18" charset="0"/>
          </a:endParaRPr>
        </a:p>
      </dgm:t>
    </dgm:pt>
    <dgm:pt modelId="{E25EA172-2122-4F37-A78D-9E0425C682CF}" type="parTrans" cxnId="{34767096-6CC0-4B78-A7C6-6F5FD4AD1421}">
      <dgm:prSet custT="1"/>
      <dgm:spPr/>
      <dgm:t>
        <a:bodyPr/>
        <a:lstStyle/>
        <a:p>
          <a:endParaRPr lang="ru-RU" sz="1800">
            <a:latin typeface="Times New Roman" panose="02020603050405020304" pitchFamily="18" charset="0"/>
            <a:cs typeface="Times New Roman" panose="02020603050405020304" pitchFamily="18" charset="0"/>
          </a:endParaRPr>
        </a:p>
      </dgm:t>
    </dgm:pt>
    <dgm:pt modelId="{1DEFCBB3-D0B6-41E2-95CE-2A85B3DD47D8}" type="sibTrans" cxnId="{34767096-6CC0-4B78-A7C6-6F5FD4AD1421}">
      <dgm:prSet/>
      <dgm:spPr/>
      <dgm:t>
        <a:bodyPr/>
        <a:lstStyle/>
        <a:p>
          <a:endParaRPr lang="ru-RU"/>
        </a:p>
      </dgm:t>
    </dgm:pt>
    <dgm:pt modelId="{03B7112C-73FE-442F-B062-99071B1C0214}" type="pres">
      <dgm:prSet presAssocID="{8B638EB5-DA0E-4BBF-9719-D4C2C6706D92}" presName="Name0" presStyleCnt="0">
        <dgm:presLayoutVars>
          <dgm:chPref val="1"/>
          <dgm:dir/>
          <dgm:animOne val="branch"/>
          <dgm:animLvl val="lvl"/>
          <dgm:resizeHandles/>
        </dgm:presLayoutVars>
      </dgm:prSet>
      <dgm:spPr/>
      <dgm:t>
        <a:bodyPr/>
        <a:lstStyle/>
        <a:p>
          <a:endParaRPr lang="ru-RU"/>
        </a:p>
      </dgm:t>
    </dgm:pt>
    <dgm:pt modelId="{220480E5-D086-4058-8E66-E2CA932DE9BD}" type="pres">
      <dgm:prSet presAssocID="{342115BC-2B9A-4FF1-B79F-3E2EF0C0714B}" presName="vertOne" presStyleCnt="0"/>
      <dgm:spPr/>
      <dgm:t>
        <a:bodyPr/>
        <a:lstStyle/>
        <a:p>
          <a:endParaRPr lang="ru-RU"/>
        </a:p>
      </dgm:t>
    </dgm:pt>
    <dgm:pt modelId="{70B06A66-51DD-4E39-9899-E2A6BE50C41E}" type="pres">
      <dgm:prSet presAssocID="{342115BC-2B9A-4FF1-B79F-3E2EF0C0714B}" presName="txOne" presStyleLbl="node0" presStyleIdx="0" presStyleCnt="1" custScaleY="51120" custLinFactNeighborX="-437" custLinFactNeighborY="-932">
        <dgm:presLayoutVars>
          <dgm:chPref val="3"/>
        </dgm:presLayoutVars>
      </dgm:prSet>
      <dgm:spPr/>
      <dgm:t>
        <a:bodyPr/>
        <a:lstStyle/>
        <a:p>
          <a:endParaRPr lang="ru-RU"/>
        </a:p>
      </dgm:t>
    </dgm:pt>
    <dgm:pt modelId="{463024A7-E086-46DF-984D-27B9B90BBA6F}" type="pres">
      <dgm:prSet presAssocID="{342115BC-2B9A-4FF1-B79F-3E2EF0C0714B}" presName="parTransOne" presStyleCnt="0"/>
      <dgm:spPr/>
      <dgm:t>
        <a:bodyPr/>
        <a:lstStyle/>
        <a:p>
          <a:endParaRPr lang="ru-RU"/>
        </a:p>
      </dgm:t>
    </dgm:pt>
    <dgm:pt modelId="{C412FA0E-0B61-4E07-B78C-0A4E2A56DB45}" type="pres">
      <dgm:prSet presAssocID="{342115BC-2B9A-4FF1-B79F-3E2EF0C0714B}" presName="horzOne" presStyleCnt="0"/>
      <dgm:spPr/>
      <dgm:t>
        <a:bodyPr/>
        <a:lstStyle/>
        <a:p>
          <a:endParaRPr lang="ru-RU"/>
        </a:p>
      </dgm:t>
    </dgm:pt>
    <dgm:pt modelId="{AF4FEAC4-B2AA-4D2C-B6EA-74F0C1A6E23B}" type="pres">
      <dgm:prSet presAssocID="{2B9DA775-7FA7-44C4-9AF4-77FEACE75C80}" presName="vertTwo" presStyleCnt="0"/>
      <dgm:spPr/>
      <dgm:t>
        <a:bodyPr/>
        <a:lstStyle/>
        <a:p>
          <a:endParaRPr lang="ru-RU"/>
        </a:p>
      </dgm:t>
    </dgm:pt>
    <dgm:pt modelId="{7EC604E4-343B-43A5-8F3C-7DCE0B6E0EE2}" type="pres">
      <dgm:prSet presAssocID="{2B9DA775-7FA7-44C4-9AF4-77FEACE75C80}" presName="txTwo" presStyleLbl="node2" presStyleIdx="0" presStyleCnt="4">
        <dgm:presLayoutVars>
          <dgm:chPref val="3"/>
        </dgm:presLayoutVars>
      </dgm:prSet>
      <dgm:spPr/>
      <dgm:t>
        <a:bodyPr/>
        <a:lstStyle/>
        <a:p>
          <a:endParaRPr lang="ru-RU"/>
        </a:p>
      </dgm:t>
    </dgm:pt>
    <dgm:pt modelId="{1E3768A7-1867-4B93-A748-D1764DFBB0FF}" type="pres">
      <dgm:prSet presAssocID="{2B9DA775-7FA7-44C4-9AF4-77FEACE75C80}" presName="horzTwo" presStyleCnt="0"/>
      <dgm:spPr/>
      <dgm:t>
        <a:bodyPr/>
        <a:lstStyle/>
        <a:p>
          <a:endParaRPr lang="ru-RU"/>
        </a:p>
      </dgm:t>
    </dgm:pt>
    <dgm:pt modelId="{618DD059-EC04-4E2B-B295-D6E50AE80C78}" type="pres">
      <dgm:prSet presAssocID="{0311901C-7F29-4CF0-B91C-99DB49FDFB1B}" presName="sibSpaceTwo" presStyleCnt="0"/>
      <dgm:spPr/>
      <dgm:t>
        <a:bodyPr/>
        <a:lstStyle/>
        <a:p>
          <a:endParaRPr lang="ru-RU"/>
        </a:p>
      </dgm:t>
    </dgm:pt>
    <dgm:pt modelId="{B76F7D82-2295-42D9-8E52-EE9AC71B1619}" type="pres">
      <dgm:prSet presAssocID="{8828BA46-254B-470F-85B4-9921B2CDE39D}" presName="vertTwo" presStyleCnt="0"/>
      <dgm:spPr/>
      <dgm:t>
        <a:bodyPr/>
        <a:lstStyle/>
        <a:p>
          <a:endParaRPr lang="ru-RU"/>
        </a:p>
      </dgm:t>
    </dgm:pt>
    <dgm:pt modelId="{7B2CBD3B-9306-4E87-AFD5-2CDDE2FAC20E}" type="pres">
      <dgm:prSet presAssocID="{8828BA46-254B-470F-85B4-9921B2CDE39D}" presName="txTwo" presStyleLbl="node2" presStyleIdx="1" presStyleCnt="4">
        <dgm:presLayoutVars>
          <dgm:chPref val="3"/>
        </dgm:presLayoutVars>
      </dgm:prSet>
      <dgm:spPr/>
      <dgm:t>
        <a:bodyPr/>
        <a:lstStyle/>
        <a:p>
          <a:endParaRPr lang="ru-RU"/>
        </a:p>
      </dgm:t>
    </dgm:pt>
    <dgm:pt modelId="{1718E8D2-BB8A-4EC7-BAEB-324158D63B43}" type="pres">
      <dgm:prSet presAssocID="{8828BA46-254B-470F-85B4-9921B2CDE39D}" presName="horzTwo" presStyleCnt="0"/>
      <dgm:spPr/>
      <dgm:t>
        <a:bodyPr/>
        <a:lstStyle/>
        <a:p>
          <a:endParaRPr lang="ru-RU"/>
        </a:p>
      </dgm:t>
    </dgm:pt>
    <dgm:pt modelId="{CD8E12E7-0E52-4DC4-985A-B62CC723440B}" type="pres">
      <dgm:prSet presAssocID="{70455958-495E-41C4-BEF9-4BDC3298820C}" presName="sibSpaceTwo" presStyleCnt="0"/>
      <dgm:spPr/>
      <dgm:t>
        <a:bodyPr/>
        <a:lstStyle/>
        <a:p>
          <a:endParaRPr lang="ru-RU"/>
        </a:p>
      </dgm:t>
    </dgm:pt>
    <dgm:pt modelId="{44A88871-000A-4CD9-8BAD-504E44FE86A5}" type="pres">
      <dgm:prSet presAssocID="{BC94B1A5-4021-4C8A-90E0-CCBBC78E54EA}" presName="vertTwo" presStyleCnt="0"/>
      <dgm:spPr/>
      <dgm:t>
        <a:bodyPr/>
        <a:lstStyle/>
        <a:p>
          <a:endParaRPr lang="ru-RU"/>
        </a:p>
      </dgm:t>
    </dgm:pt>
    <dgm:pt modelId="{CFDD3985-15B5-44FE-B81E-4D8BEA838605}" type="pres">
      <dgm:prSet presAssocID="{BC94B1A5-4021-4C8A-90E0-CCBBC78E54EA}" presName="txTwo" presStyleLbl="node2" presStyleIdx="2" presStyleCnt="4">
        <dgm:presLayoutVars>
          <dgm:chPref val="3"/>
        </dgm:presLayoutVars>
      </dgm:prSet>
      <dgm:spPr/>
      <dgm:t>
        <a:bodyPr/>
        <a:lstStyle/>
        <a:p>
          <a:endParaRPr lang="ru-RU"/>
        </a:p>
      </dgm:t>
    </dgm:pt>
    <dgm:pt modelId="{43599A88-C998-462F-ACA0-F66ED10D9A68}" type="pres">
      <dgm:prSet presAssocID="{BC94B1A5-4021-4C8A-90E0-CCBBC78E54EA}" presName="horzTwo" presStyleCnt="0"/>
      <dgm:spPr/>
      <dgm:t>
        <a:bodyPr/>
        <a:lstStyle/>
        <a:p>
          <a:endParaRPr lang="ru-RU"/>
        </a:p>
      </dgm:t>
    </dgm:pt>
    <dgm:pt modelId="{B0C23D60-6CFA-4C30-9586-412DF366F4EC}" type="pres">
      <dgm:prSet presAssocID="{454A108D-8D20-4591-AF9B-9C4B60F11AE9}" presName="sibSpaceTwo" presStyleCnt="0"/>
      <dgm:spPr/>
      <dgm:t>
        <a:bodyPr/>
        <a:lstStyle/>
        <a:p>
          <a:endParaRPr lang="ru-RU"/>
        </a:p>
      </dgm:t>
    </dgm:pt>
    <dgm:pt modelId="{B01BE69B-A63B-4752-BB72-EA1BDF82111E}" type="pres">
      <dgm:prSet presAssocID="{1C5599D6-559E-437F-B605-A7C722703F01}" presName="vertTwo" presStyleCnt="0"/>
      <dgm:spPr/>
      <dgm:t>
        <a:bodyPr/>
        <a:lstStyle/>
        <a:p>
          <a:endParaRPr lang="ru-RU"/>
        </a:p>
      </dgm:t>
    </dgm:pt>
    <dgm:pt modelId="{DB4A4E6B-DA6B-4C9D-83F1-2143222A6DBD}" type="pres">
      <dgm:prSet presAssocID="{1C5599D6-559E-437F-B605-A7C722703F01}" presName="txTwo" presStyleLbl="node2" presStyleIdx="3" presStyleCnt="4">
        <dgm:presLayoutVars>
          <dgm:chPref val="3"/>
        </dgm:presLayoutVars>
      </dgm:prSet>
      <dgm:spPr/>
      <dgm:t>
        <a:bodyPr/>
        <a:lstStyle/>
        <a:p>
          <a:endParaRPr lang="ru-RU"/>
        </a:p>
      </dgm:t>
    </dgm:pt>
    <dgm:pt modelId="{2162E2AA-C1E0-463B-898A-FB8E0618EB95}" type="pres">
      <dgm:prSet presAssocID="{1C5599D6-559E-437F-B605-A7C722703F01}" presName="horzTwo" presStyleCnt="0"/>
      <dgm:spPr/>
      <dgm:t>
        <a:bodyPr/>
        <a:lstStyle/>
        <a:p>
          <a:endParaRPr lang="ru-RU"/>
        </a:p>
      </dgm:t>
    </dgm:pt>
  </dgm:ptLst>
  <dgm:cxnLst>
    <dgm:cxn modelId="{0B7F6557-6A29-49A5-A132-DA0F470D9AD1}" type="presOf" srcId="{8B638EB5-DA0E-4BBF-9719-D4C2C6706D92}" destId="{03B7112C-73FE-442F-B062-99071B1C0214}" srcOrd="0" destOrd="0" presId="urn:microsoft.com/office/officeart/2005/8/layout/hierarchy4"/>
    <dgm:cxn modelId="{212E4BEF-C784-4C3E-BA08-04F2731EB35F}" type="presOf" srcId="{342115BC-2B9A-4FF1-B79F-3E2EF0C0714B}" destId="{70B06A66-51DD-4E39-9899-E2A6BE50C41E}" srcOrd="0" destOrd="0" presId="urn:microsoft.com/office/officeart/2005/8/layout/hierarchy4"/>
    <dgm:cxn modelId="{C2339BCE-0C31-437A-8DC1-98A540C2E5E9}" type="presOf" srcId="{8828BA46-254B-470F-85B4-9921B2CDE39D}" destId="{7B2CBD3B-9306-4E87-AFD5-2CDDE2FAC20E}" srcOrd="0" destOrd="0" presId="urn:microsoft.com/office/officeart/2005/8/layout/hierarchy4"/>
    <dgm:cxn modelId="{23C52161-636D-4AD2-9742-EB7135E76A0B}" srcId="{342115BC-2B9A-4FF1-B79F-3E2EF0C0714B}" destId="{8828BA46-254B-470F-85B4-9921B2CDE39D}" srcOrd="1" destOrd="0" parTransId="{34437415-6A30-43B1-8FED-F9DBACAAE9A8}" sibTransId="{70455958-495E-41C4-BEF9-4BDC3298820C}"/>
    <dgm:cxn modelId="{34767096-6CC0-4B78-A7C6-6F5FD4AD1421}" srcId="{342115BC-2B9A-4FF1-B79F-3E2EF0C0714B}" destId="{1C5599D6-559E-437F-B605-A7C722703F01}" srcOrd="3" destOrd="0" parTransId="{E25EA172-2122-4F37-A78D-9E0425C682CF}" sibTransId="{1DEFCBB3-D0B6-41E2-95CE-2A85B3DD47D8}"/>
    <dgm:cxn modelId="{3F26D951-DCFE-4B0F-A9B8-59621745E08F}" type="presOf" srcId="{1C5599D6-559E-437F-B605-A7C722703F01}" destId="{DB4A4E6B-DA6B-4C9D-83F1-2143222A6DBD}" srcOrd="0" destOrd="0" presId="urn:microsoft.com/office/officeart/2005/8/layout/hierarchy4"/>
    <dgm:cxn modelId="{1C62A1E5-924D-4233-8093-0FC89CD93F72}" srcId="{342115BC-2B9A-4FF1-B79F-3E2EF0C0714B}" destId="{BC94B1A5-4021-4C8A-90E0-CCBBC78E54EA}" srcOrd="2" destOrd="0" parTransId="{B8D8F56D-AD20-425D-B6FB-E296BCCBF5F7}" sibTransId="{454A108D-8D20-4591-AF9B-9C4B60F11AE9}"/>
    <dgm:cxn modelId="{60D01C9A-0E49-44EC-A7F4-F0D039B2C497}" type="presOf" srcId="{BC94B1A5-4021-4C8A-90E0-CCBBC78E54EA}" destId="{CFDD3985-15B5-44FE-B81E-4D8BEA838605}" srcOrd="0" destOrd="0" presId="urn:microsoft.com/office/officeart/2005/8/layout/hierarchy4"/>
    <dgm:cxn modelId="{199B4738-FBB5-4306-A5DD-5A4031BE1BFF}" srcId="{342115BC-2B9A-4FF1-B79F-3E2EF0C0714B}" destId="{2B9DA775-7FA7-44C4-9AF4-77FEACE75C80}" srcOrd="0" destOrd="0" parTransId="{505F1635-226C-4AE5-91AB-8B560A02175E}" sibTransId="{0311901C-7F29-4CF0-B91C-99DB49FDFB1B}"/>
    <dgm:cxn modelId="{A39CE308-DA84-4A06-9822-74F739ADE011}" srcId="{8B638EB5-DA0E-4BBF-9719-D4C2C6706D92}" destId="{342115BC-2B9A-4FF1-B79F-3E2EF0C0714B}" srcOrd="0" destOrd="0" parTransId="{5BC335FC-4BFD-4B17-9FA3-C1AD9B636F25}" sibTransId="{9C1C809E-5F26-460C-B957-280970058E8F}"/>
    <dgm:cxn modelId="{F5F69974-8B27-42F6-AB28-616A0B14E8B2}" type="presOf" srcId="{2B9DA775-7FA7-44C4-9AF4-77FEACE75C80}" destId="{7EC604E4-343B-43A5-8F3C-7DCE0B6E0EE2}" srcOrd="0" destOrd="0" presId="urn:microsoft.com/office/officeart/2005/8/layout/hierarchy4"/>
    <dgm:cxn modelId="{A2120FBE-8023-4A18-B544-9F86694633B6}" type="presParOf" srcId="{03B7112C-73FE-442F-B062-99071B1C0214}" destId="{220480E5-D086-4058-8E66-E2CA932DE9BD}" srcOrd="0" destOrd="0" presId="urn:microsoft.com/office/officeart/2005/8/layout/hierarchy4"/>
    <dgm:cxn modelId="{6524EBF1-40C1-492C-BDD4-E199661CBF56}" type="presParOf" srcId="{220480E5-D086-4058-8E66-E2CA932DE9BD}" destId="{70B06A66-51DD-4E39-9899-E2A6BE50C41E}" srcOrd="0" destOrd="0" presId="urn:microsoft.com/office/officeart/2005/8/layout/hierarchy4"/>
    <dgm:cxn modelId="{65CF508B-6917-4DB3-9260-307E1E46DD08}" type="presParOf" srcId="{220480E5-D086-4058-8E66-E2CA932DE9BD}" destId="{463024A7-E086-46DF-984D-27B9B90BBA6F}" srcOrd="1" destOrd="0" presId="urn:microsoft.com/office/officeart/2005/8/layout/hierarchy4"/>
    <dgm:cxn modelId="{1E578316-E292-4915-B467-3BB772830FB8}" type="presParOf" srcId="{220480E5-D086-4058-8E66-E2CA932DE9BD}" destId="{C412FA0E-0B61-4E07-B78C-0A4E2A56DB45}" srcOrd="2" destOrd="0" presId="urn:microsoft.com/office/officeart/2005/8/layout/hierarchy4"/>
    <dgm:cxn modelId="{E3A4C2EF-1A18-46FF-914E-2B61C8A4BD03}" type="presParOf" srcId="{C412FA0E-0B61-4E07-B78C-0A4E2A56DB45}" destId="{AF4FEAC4-B2AA-4D2C-B6EA-74F0C1A6E23B}" srcOrd="0" destOrd="0" presId="urn:microsoft.com/office/officeart/2005/8/layout/hierarchy4"/>
    <dgm:cxn modelId="{C885EFD3-69E3-4CE1-8E99-FEA869CAEAC8}" type="presParOf" srcId="{AF4FEAC4-B2AA-4D2C-B6EA-74F0C1A6E23B}" destId="{7EC604E4-343B-43A5-8F3C-7DCE0B6E0EE2}" srcOrd="0" destOrd="0" presId="urn:microsoft.com/office/officeart/2005/8/layout/hierarchy4"/>
    <dgm:cxn modelId="{0A2A1B5A-7082-4E82-80D5-92A51D33A054}" type="presParOf" srcId="{AF4FEAC4-B2AA-4D2C-B6EA-74F0C1A6E23B}" destId="{1E3768A7-1867-4B93-A748-D1764DFBB0FF}" srcOrd="1" destOrd="0" presId="urn:microsoft.com/office/officeart/2005/8/layout/hierarchy4"/>
    <dgm:cxn modelId="{B5EDB8D6-A9CB-42A8-BBB9-E3DC1EE6F0F3}" type="presParOf" srcId="{C412FA0E-0B61-4E07-B78C-0A4E2A56DB45}" destId="{618DD059-EC04-4E2B-B295-D6E50AE80C78}" srcOrd="1" destOrd="0" presId="urn:microsoft.com/office/officeart/2005/8/layout/hierarchy4"/>
    <dgm:cxn modelId="{B2ADD10E-39C7-4F08-9E1C-25146F01C695}" type="presParOf" srcId="{C412FA0E-0B61-4E07-B78C-0A4E2A56DB45}" destId="{B76F7D82-2295-42D9-8E52-EE9AC71B1619}" srcOrd="2" destOrd="0" presId="urn:microsoft.com/office/officeart/2005/8/layout/hierarchy4"/>
    <dgm:cxn modelId="{26128CA2-F013-46B5-92A8-CFD0526F2D53}" type="presParOf" srcId="{B76F7D82-2295-42D9-8E52-EE9AC71B1619}" destId="{7B2CBD3B-9306-4E87-AFD5-2CDDE2FAC20E}" srcOrd="0" destOrd="0" presId="urn:microsoft.com/office/officeart/2005/8/layout/hierarchy4"/>
    <dgm:cxn modelId="{52A6B933-6590-4AF3-8128-033355DD2909}" type="presParOf" srcId="{B76F7D82-2295-42D9-8E52-EE9AC71B1619}" destId="{1718E8D2-BB8A-4EC7-BAEB-324158D63B43}" srcOrd="1" destOrd="0" presId="urn:microsoft.com/office/officeart/2005/8/layout/hierarchy4"/>
    <dgm:cxn modelId="{9A51C83F-5C72-4DFD-B1F0-A164196885B9}" type="presParOf" srcId="{C412FA0E-0B61-4E07-B78C-0A4E2A56DB45}" destId="{CD8E12E7-0E52-4DC4-985A-B62CC723440B}" srcOrd="3" destOrd="0" presId="urn:microsoft.com/office/officeart/2005/8/layout/hierarchy4"/>
    <dgm:cxn modelId="{BF8FCA31-1384-4945-97B7-DB5CC59AEE9A}" type="presParOf" srcId="{C412FA0E-0B61-4E07-B78C-0A4E2A56DB45}" destId="{44A88871-000A-4CD9-8BAD-504E44FE86A5}" srcOrd="4" destOrd="0" presId="urn:microsoft.com/office/officeart/2005/8/layout/hierarchy4"/>
    <dgm:cxn modelId="{9D941256-AAFB-4686-90DE-8226DF765507}" type="presParOf" srcId="{44A88871-000A-4CD9-8BAD-504E44FE86A5}" destId="{CFDD3985-15B5-44FE-B81E-4D8BEA838605}" srcOrd="0" destOrd="0" presId="urn:microsoft.com/office/officeart/2005/8/layout/hierarchy4"/>
    <dgm:cxn modelId="{6FA92E26-CC48-497E-98BD-C0AFA4CCFAC9}" type="presParOf" srcId="{44A88871-000A-4CD9-8BAD-504E44FE86A5}" destId="{43599A88-C998-462F-ACA0-F66ED10D9A68}" srcOrd="1" destOrd="0" presId="urn:microsoft.com/office/officeart/2005/8/layout/hierarchy4"/>
    <dgm:cxn modelId="{AEE540FB-008D-4CEE-A325-B0F976E7F934}" type="presParOf" srcId="{C412FA0E-0B61-4E07-B78C-0A4E2A56DB45}" destId="{B0C23D60-6CFA-4C30-9586-412DF366F4EC}" srcOrd="5" destOrd="0" presId="urn:microsoft.com/office/officeart/2005/8/layout/hierarchy4"/>
    <dgm:cxn modelId="{FE272039-8039-4D61-B6E0-9F71CCF5364F}" type="presParOf" srcId="{C412FA0E-0B61-4E07-B78C-0A4E2A56DB45}" destId="{B01BE69B-A63B-4752-BB72-EA1BDF82111E}" srcOrd="6" destOrd="0" presId="urn:microsoft.com/office/officeart/2005/8/layout/hierarchy4"/>
    <dgm:cxn modelId="{C919C7E8-3001-4B3F-AD5C-B41EC509EDF0}" type="presParOf" srcId="{B01BE69B-A63B-4752-BB72-EA1BDF82111E}" destId="{DB4A4E6B-DA6B-4C9D-83F1-2143222A6DBD}" srcOrd="0" destOrd="0" presId="urn:microsoft.com/office/officeart/2005/8/layout/hierarchy4"/>
    <dgm:cxn modelId="{A9B9FA1E-C87B-4746-AEBE-EA17A798E2F9}" type="presParOf" srcId="{B01BE69B-A63B-4752-BB72-EA1BDF82111E}" destId="{2162E2AA-C1E0-463B-898A-FB8E0618EB9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E2A0B7-55F8-45E0-892E-9761779FED3D}" type="doc">
      <dgm:prSet loTypeId="urn:microsoft.com/office/officeart/2005/8/layout/orgChart1" loCatId="hierarchy" qsTypeId="urn:microsoft.com/office/officeart/2005/8/quickstyle/3d2" qsCatId="3D" csTypeId="urn:microsoft.com/office/officeart/2005/8/colors/accent6_2" csCatId="accent6" phldr="1"/>
      <dgm:spPr/>
      <dgm:t>
        <a:bodyPr/>
        <a:lstStyle/>
        <a:p>
          <a:endParaRPr lang="ru-RU"/>
        </a:p>
      </dgm:t>
    </dgm:pt>
    <dgm:pt modelId="{D0F3F787-A068-4CA8-8BB3-BDE8B50F7CB6}" type="asst">
      <dgm:prSet phldrT="[Текст]" custT="1"/>
      <dgm:spPr/>
      <dgm:t>
        <a:bodyPr/>
        <a:lstStyle/>
        <a:p>
          <a:r>
            <a:rPr lang="kk-KZ" sz="1600" b="1" dirty="0" smtClean="0">
              <a:solidFill>
                <a:schemeClr val="tx1"/>
              </a:solidFill>
              <a:latin typeface="Times New Roman" panose="02020603050405020304" pitchFamily="18" charset="0"/>
              <a:cs typeface="Times New Roman" panose="02020603050405020304" pitchFamily="18" charset="0"/>
            </a:rPr>
            <a:t>Кестелер арасындағы байланыс келесі мүмкіндіктерді береді:</a:t>
          </a:r>
          <a:endParaRPr lang="ru-RU" sz="1600" dirty="0">
            <a:solidFill>
              <a:schemeClr val="tx1"/>
            </a:solidFill>
            <a:latin typeface="Times New Roman" panose="02020603050405020304" pitchFamily="18" charset="0"/>
            <a:cs typeface="Times New Roman" panose="02020603050405020304" pitchFamily="18" charset="0"/>
          </a:endParaRPr>
        </a:p>
      </dgm:t>
    </dgm:pt>
    <dgm:pt modelId="{FE47CDB2-C9AB-4077-BA76-0876032A53A1}" type="parTrans" cxnId="{A489898D-C04B-4542-9E36-6BA7CC198F4F}">
      <dgm:prSet/>
      <dgm:spPr/>
      <dgm:t>
        <a:bodyPr/>
        <a:lstStyle/>
        <a:p>
          <a:endParaRPr lang="ru-RU"/>
        </a:p>
      </dgm:t>
    </dgm:pt>
    <dgm:pt modelId="{3C528D80-E9D6-4786-ADF1-6D4C9C88E20D}" type="sibTrans" cxnId="{A489898D-C04B-4542-9E36-6BA7CC198F4F}">
      <dgm:prSet/>
      <dgm:spPr/>
      <dgm:t>
        <a:bodyPr/>
        <a:lstStyle/>
        <a:p>
          <a:endParaRPr lang="ru-RU"/>
        </a:p>
      </dgm:t>
    </dgm:pt>
    <dgm:pt modelId="{42EDB16B-BFA8-4EDA-BA10-AC427E2200BD}">
      <dgm:prSet custT="1"/>
      <dgm:spPr/>
      <dgm:t>
        <a:bodyPr/>
        <a:lstStyle/>
        <a:p>
          <a:r>
            <a:rPr lang="kk-KZ" sz="1600" dirty="0" smtClean="0">
              <a:solidFill>
                <a:schemeClr val="tx1"/>
              </a:solidFill>
              <a:latin typeface="Times New Roman" panose="02020603050405020304" pitchFamily="18" charset="0"/>
              <a:cs typeface="Times New Roman" panose="02020603050405020304" pitchFamily="18" charset="0"/>
            </a:rPr>
            <a:t>Кілт өрісіндегі мәліметтердің өшірілу немесе өзгеру мүмкіндігін болдырмау, егер онымен басқа кестелердің кез келген өрістері байланысты болады;</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3F7013A-56D1-4E2D-8852-744BB145B70A}" type="parTrans" cxnId="{21D7D68E-90E4-4D9F-A8AC-E2367292050B}">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91D1547F-52D6-48A7-A5B5-44098EF0B5F7}" type="sibTrans" cxnId="{21D7D68E-90E4-4D9F-A8AC-E2367292050B}">
      <dgm:prSet/>
      <dgm:spPr/>
      <dgm:t>
        <a:bodyPr/>
        <a:lstStyle/>
        <a:p>
          <a:endParaRPr lang="ru-RU"/>
        </a:p>
      </dgm:t>
    </dgm:pt>
    <dgm:pt modelId="{CB639C70-73E2-47C2-AC29-BA91780485B5}">
      <dgm:prSet custT="1"/>
      <dgm:spPr/>
      <dgm:t>
        <a:bodyPr/>
        <a:lstStyle/>
        <a:p>
          <a:r>
            <a:rPr lang="kk-KZ" sz="1600" dirty="0" smtClean="0">
              <a:solidFill>
                <a:schemeClr val="tx1"/>
              </a:solidFill>
              <a:latin typeface="Times New Roman" panose="02020603050405020304" pitchFamily="18" charset="0"/>
              <a:cs typeface="Times New Roman" panose="02020603050405020304" pitchFamily="18" charset="0"/>
            </a:rPr>
            <a:t>Негізгі кестенің кілт өрісіндегі мәліметтерді өшіргенде немесе өзгерткенде онымен байланысқан кестелердің өрістерінде сәйкес мәліметтердің өшірілуі немесе өзгеруі автоматты түрде болады;</a:t>
          </a:r>
          <a:endParaRPr lang="ru-RU" sz="1600" dirty="0">
            <a:solidFill>
              <a:schemeClr val="tx1"/>
            </a:solidFill>
            <a:latin typeface="Times New Roman" panose="02020603050405020304" pitchFamily="18" charset="0"/>
            <a:cs typeface="Times New Roman" panose="02020603050405020304" pitchFamily="18" charset="0"/>
          </a:endParaRPr>
        </a:p>
      </dgm:t>
    </dgm:pt>
    <dgm:pt modelId="{A158D310-9094-4AC5-9538-302B947CAF63}" type="parTrans" cxnId="{913EAAF7-8DCC-4504-AAC2-9981C8DBB304}">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CAD9C1C6-3D12-46D7-A220-AC986FDAAE62}" type="sibTrans" cxnId="{913EAAF7-8DCC-4504-AAC2-9981C8DBB304}">
      <dgm:prSet/>
      <dgm:spPr/>
      <dgm:t>
        <a:bodyPr/>
        <a:lstStyle/>
        <a:p>
          <a:endParaRPr lang="ru-RU"/>
        </a:p>
      </dgm:t>
    </dgm:pt>
    <dgm:pt modelId="{108CA797-CDF5-438B-9B66-002461491AC0}">
      <dgm:prSet custT="1"/>
      <dgm:spPr/>
      <dgm:t>
        <a:bodyPr/>
        <a:lstStyle/>
        <a:p>
          <a:r>
            <a:rPr lang="kk-KZ" sz="1600" dirty="0" smtClean="0">
              <a:solidFill>
                <a:schemeClr val="tx1"/>
              </a:solidFill>
              <a:latin typeface="Times New Roman" panose="02020603050405020304" pitchFamily="18" charset="0"/>
              <a:cs typeface="Times New Roman" panose="02020603050405020304" pitchFamily="18" charset="0"/>
            </a:rPr>
            <a:t>Байланыс қасиеттерін орнату үшін деректердің схемасы терезесінде екі кестенің өрістерін қосатын сызықты ерекшелеп алу керек, оның үстінде оң батырмамен басып ашылған контекстік менюде байланыстардың өзгеру терезесі ашылады.</a:t>
          </a:r>
        </a:p>
      </dgm:t>
    </dgm:pt>
    <dgm:pt modelId="{FAC3B58B-840D-4E98-812C-223103CDD4AF}" type="parTrans" cxnId="{C4777F20-036F-4CFE-93A1-B2D27B8499B8}">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37846EF4-AE30-4CD4-BC19-FF4939B73D63}" type="sibTrans" cxnId="{C4777F20-036F-4CFE-93A1-B2D27B8499B8}">
      <dgm:prSet/>
      <dgm:spPr/>
      <dgm:t>
        <a:bodyPr/>
        <a:lstStyle/>
        <a:p>
          <a:endParaRPr lang="ru-RU"/>
        </a:p>
      </dgm:t>
    </dgm:pt>
    <dgm:pt modelId="{78173E8E-6CD3-4E2E-BD93-0E456BD740B6}">
      <dgm:prSet custT="1"/>
      <dgm:spPr/>
      <dgm:t>
        <a:bodyPr/>
        <a:lstStyle/>
        <a:p>
          <a:r>
            <a:rPr lang="kk-KZ" sz="1600" dirty="0" smtClean="0">
              <a:solidFill>
                <a:schemeClr val="tx1"/>
              </a:solidFill>
              <a:latin typeface="Times New Roman" panose="02020603050405020304" pitchFamily="18" charset="0"/>
              <a:cs typeface="Times New Roman" panose="02020603050405020304" pitchFamily="18" charset="0"/>
            </a:rPr>
            <a:t>Онда байланысқан кестелердің аттары және байланысқа қатысатын өрістердің аттары, сонымен қоса мәліметтердің тұтас болу шартын қамтамасыз ететін басқару элементтері көрсетілген;</a:t>
          </a:r>
          <a:endParaRPr lang="ru-RU" sz="1600" dirty="0">
            <a:solidFill>
              <a:schemeClr val="tx1"/>
            </a:solidFill>
            <a:latin typeface="Times New Roman" panose="02020603050405020304" pitchFamily="18" charset="0"/>
            <a:cs typeface="Times New Roman" panose="02020603050405020304" pitchFamily="18" charset="0"/>
          </a:endParaRPr>
        </a:p>
      </dgm:t>
    </dgm:pt>
    <dgm:pt modelId="{2C199F21-495D-40BC-8FC9-8228BC259E0B}" type="parTrans" cxnId="{15C186EF-7B65-49BE-B1BE-56EE4D5DE7E3}">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111E2D42-4255-4024-B225-2B84B195090F}" type="sibTrans" cxnId="{15C186EF-7B65-49BE-B1BE-56EE4D5DE7E3}">
      <dgm:prSet/>
      <dgm:spPr/>
      <dgm:t>
        <a:bodyPr/>
        <a:lstStyle/>
        <a:p>
          <a:endParaRPr lang="ru-RU"/>
        </a:p>
      </dgm:t>
    </dgm:pt>
    <dgm:pt modelId="{2E0EFC3D-F8AF-4981-A4A8-5DC796ADA980}" type="pres">
      <dgm:prSet presAssocID="{CFE2A0B7-55F8-45E0-892E-9761779FED3D}" presName="hierChild1" presStyleCnt="0">
        <dgm:presLayoutVars>
          <dgm:orgChart val="1"/>
          <dgm:chPref val="1"/>
          <dgm:dir/>
          <dgm:animOne val="branch"/>
          <dgm:animLvl val="lvl"/>
          <dgm:resizeHandles/>
        </dgm:presLayoutVars>
      </dgm:prSet>
      <dgm:spPr/>
      <dgm:t>
        <a:bodyPr/>
        <a:lstStyle/>
        <a:p>
          <a:endParaRPr lang="ru-RU"/>
        </a:p>
      </dgm:t>
    </dgm:pt>
    <dgm:pt modelId="{4FB0E2FF-BDBB-4C17-983E-55B748B961A3}" type="pres">
      <dgm:prSet presAssocID="{D0F3F787-A068-4CA8-8BB3-BDE8B50F7CB6}" presName="hierRoot1" presStyleCnt="0">
        <dgm:presLayoutVars>
          <dgm:hierBranch val="init"/>
        </dgm:presLayoutVars>
      </dgm:prSet>
      <dgm:spPr/>
    </dgm:pt>
    <dgm:pt modelId="{E4DD94EF-B6D5-4EA7-AC1C-2C8CF5FFA128}" type="pres">
      <dgm:prSet presAssocID="{D0F3F787-A068-4CA8-8BB3-BDE8B50F7CB6}" presName="rootComposite1" presStyleCnt="0"/>
      <dgm:spPr/>
    </dgm:pt>
    <dgm:pt modelId="{78AF8178-337A-42E6-8F12-A0F2CD3C1317}" type="pres">
      <dgm:prSet presAssocID="{D0F3F787-A068-4CA8-8BB3-BDE8B50F7CB6}" presName="rootText1" presStyleLbl="node0" presStyleIdx="0" presStyleCnt="1" custScaleX="133754" custLinFactY="-100000" custLinFactNeighborX="-4408" custLinFactNeighborY="-105451">
        <dgm:presLayoutVars>
          <dgm:chPref val="3"/>
        </dgm:presLayoutVars>
      </dgm:prSet>
      <dgm:spPr/>
      <dgm:t>
        <a:bodyPr/>
        <a:lstStyle/>
        <a:p>
          <a:endParaRPr lang="ru-RU"/>
        </a:p>
      </dgm:t>
    </dgm:pt>
    <dgm:pt modelId="{6C15560E-CE62-4348-8394-9F4DE30A413A}" type="pres">
      <dgm:prSet presAssocID="{D0F3F787-A068-4CA8-8BB3-BDE8B50F7CB6}" presName="rootConnector1" presStyleLbl="asst0" presStyleIdx="0" presStyleCnt="0"/>
      <dgm:spPr/>
      <dgm:t>
        <a:bodyPr/>
        <a:lstStyle/>
        <a:p>
          <a:endParaRPr lang="ru-RU"/>
        </a:p>
      </dgm:t>
    </dgm:pt>
    <dgm:pt modelId="{B5AF1155-8EB0-4291-A188-94FE172361A2}" type="pres">
      <dgm:prSet presAssocID="{D0F3F787-A068-4CA8-8BB3-BDE8B50F7CB6}" presName="hierChild2" presStyleCnt="0"/>
      <dgm:spPr/>
    </dgm:pt>
    <dgm:pt modelId="{72B6B7C9-D030-4A99-87ED-E9F6CF4AF789}" type="pres">
      <dgm:prSet presAssocID="{53F7013A-56D1-4E2D-8852-744BB145B70A}" presName="Name37" presStyleLbl="parChTrans1D2" presStyleIdx="0" presStyleCnt="4"/>
      <dgm:spPr/>
      <dgm:t>
        <a:bodyPr/>
        <a:lstStyle/>
        <a:p>
          <a:endParaRPr lang="ru-RU"/>
        </a:p>
      </dgm:t>
    </dgm:pt>
    <dgm:pt modelId="{2080229F-45D5-4B20-B0E1-5A1D58687674}" type="pres">
      <dgm:prSet presAssocID="{42EDB16B-BFA8-4EDA-BA10-AC427E2200BD}" presName="hierRoot2" presStyleCnt="0">
        <dgm:presLayoutVars>
          <dgm:hierBranch val="init"/>
        </dgm:presLayoutVars>
      </dgm:prSet>
      <dgm:spPr/>
    </dgm:pt>
    <dgm:pt modelId="{7121B698-178A-4461-9D16-E9470876FA91}" type="pres">
      <dgm:prSet presAssocID="{42EDB16B-BFA8-4EDA-BA10-AC427E2200BD}" presName="rootComposite" presStyleCnt="0"/>
      <dgm:spPr/>
    </dgm:pt>
    <dgm:pt modelId="{043A1DDF-148C-46D1-BAD4-40E6569ADB16}" type="pres">
      <dgm:prSet presAssocID="{42EDB16B-BFA8-4EDA-BA10-AC427E2200BD}" presName="rootText" presStyleLbl="node2" presStyleIdx="0" presStyleCnt="4" custScaleY="371990">
        <dgm:presLayoutVars>
          <dgm:chPref val="3"/>
        </dgm:presLayoutVars>
      </dgm:prSet>
      <dgm:spPr/>
      <dgm:t>
        <a:bodyPr/>
        <a:lstStyle/>
        <a:p>
          <a:endParaRPr lang="ru-RU"/>
        </a:p>
      </dgm:t>
    </dgm:pt>
    <dgm:pt modelId="{5CD7D0A1-143C-454B-9BB5-EEC30D2AD82F}" type="pres">
      <dgm:prSet presAssocID="{42EDB16B-BFA8-4EDA-BA10-AC427E2200BD}" presName="rootConnector" presStyleLbl="node2" presStyleIdx="0" presStyleCnt="4"/>
      <dgm:spPr/>
      <dgm:t>
        <a:bodyPr/>
        <a:lstStyle/>
        <a:p>
          <a:endParaRPr lang="ru-RU"/>
        </a:p>
      </dgm:t>
    </dgm:pt>
    <dgm:pt modelId="{6D19BE01-F291-4A9E-BA91-3E915C892966}" type="pres">
      <dgm:prSet presAssocID="{42EDB16B-BFA8-4EDA-BA10-AC427E2200BD}" presName="hierChild4" presStyleCnt="0"/>
      <dgm:spPr/>
    </dgm:pt>
    <dgm:pt modelId="{EF883D9A-5D8B-465C-99CE-CF5E8A566E1E}" type="pres">
      <dgm:prSet presAssocID="{42EDB16B-BFA8-4EDA-BA10-AC427E2200BD}" presName="hierChild5" presStyleCnt="0"/>
      <dgm:spPr/>
    </dgm:pt>
    <dgm:pt modelId="{D242A9F5-6E38-4D41-AD76-BB32A0A43973}" type="pres">
      <dgm:prSet presAssocID="{A158D310-9094-4AC5-9538-302B947CAF63}" presName="Name37" presStyleLbl="parChTrans1D2" presStyleIdx="1" presStyleCnt="4"/>
      <dgm:spPr/>
      <dgm:t>
        <a:bodyPr/>
        <a:lstStyle/>
        <a:p>
          <a:endParaRPr lang="ru-RU"/>
        </a:p>
      </dgm:t>
    </dgm:pt>
    <dgm:pt modelId="{E9C80329-96BA-4B34-B66B-C6E3CF88FBF6}" type="pres">
      <dgm:prSet presAssocID="{CB639C70-73E2-47C2-AC29-BA91780485B5}" presName="hierRoot2" presStyleCnt="0">
        <dgm:presLayoutVars>
          <dgm:hierBranch val="init"/>
        </dgm:presLayoutVars>
      </dgm:prSet>
      <dgm:spPr/>
    </dgm:pt>
    <dgm:pt modelId="{0A8E9B1E-07BC-44BE-96CE-1B9D49A1A061}" type="pres">
      <dgm:prSet presAssocID="{CB639C70-73E2-47C2-AC29-BA91780485B5}" presName="rootComposite" presStyleCnt="0"/>
      <dgm:spPr/>
    </dgm:pt>
    <dgm:pt modelId="{CE86E61E-C739-4EE8-84CF-EE827C2653E4}" type="pres">
      <dgm:prSet presAssocID="{CB639C70-73E2-47C2-AC29-BA91780485B5}" presName="rootText" presStyleLbl="node2" presStyleIdx="1" presStyleCnt="4" custScaleX="100849" custScaleY="381933">
        <dgm:presLayoutVars>
          <dgm:chPref val="3"/>
        </dgm:presLayoutVars>
      </dgm:prSet>
      <dgm:spPr/>
      <dgm:t>
        <a:bodyPr/>
        <a:lstStyle/>
        <a:p>
          <a:endParaRPr lang="ru-RU"/>
        </a:p>
      </dgm:t>
    </dgm:pt>
    <dgm:pt modelId="{0B70DA52-526E-4936-83A3-DF1E564DE22C}" type="pres">
      <dgm:prSet presAssocID="{CB639C70-73E2-47C2-AC29-BA91780485B5}" presName="rootConnector" presStyleLbl="node2" presStyleIdx="1" presStyleCnt="4"/>
      <dgm:spPr/>
      <dgm:t>
        <a:bodyPr/>
        <a:lstStyle/>
        <a:p>
          <a:endParaRPr lang="ru-RU"/>
        </a:p>
      </dgm:t>
    </dgm:pt>
    <dgm:pt modelId="{C15DB4A6-C2C6-4CBA-8838-570FAF8055C9}" type="pres">
      <dgm:prSet presAssocID="{CB639C70-73E2-47C2-AC29-BA91780485B5}" presName="hierChild4" presStyleCnt="0"/>
      <dgm:spPr/>
    </dgm:pt>
    <dgm:pt modelId="{055D15B7-A3FD-4C49-BA88-62FE48C00741}" type="pres">
      <dgm:prSet presAssocID="{CB639C70-73E2-47C2-AC29-BA91780485B5}" presName="hierChild5" presStyleCnt="0"/>
      <dgm:spPr/>
    </dgm:pt>
    <dgm:pt modelId="{210B01BE-D9B8-4F41-98B1-B53CE172E584}" type="pres">
      <dgm:prSet presAssocID="{FAC3B58B-840D-4E98-812C-223103CDD4AF}" presName="Name37" presStyleLbl="parChTrans1D2" presStyleIdx="2" presStyleCnt="4"/>
      <dgm:spPr/>
      <dgm:t>
        <a:bodyPr/>
        <a:lstStyle/>
        <a:p>
          <a:endParaRPr lang="ru-RU"/>
        </a:p>
      </dgm:t>
    </dgm:pt>
    <dgm:pt modelId="{6AFF754C-798D-4E22-AB4E-E9F78AE67434}" type="pres">
      <dgm:prSet presAssocID="{108CA797-CDF5-438B-9B66-002461491AC0}" presName="hierRoot2" presStyleCnt="0">
        <dgm:presLayoutVars>
          <dgm:hierBranch val="init"/>
        </dgm:presLayoutVars>
      </dgm:prSet>
      <dgm:spPr/>
    </dgm:pt>
    <dgm:pt modelId="{F64CE941-17CB-47EA-B498-437A84DB4BCE}" type="pres">
      <dgm:prSet presAssocID="{108CA797-CDF5-438B-9B66-002461491AC0}" presName="rootComposite" presStyleCnt="0"/>
      <dgm:spPr/>
    </dgm:pt>
    <dgm:pt modelId="{F4774D9A-D178-4AFB-963F-F5BC32024729}" type="pres">
      <dgm:prSet presAssocID="{108CA797-CDF5-438B-9B66-002461491AC0}" presName="rootText" presStyleLbl="node2" presStyleIdx="2" presStyleCnt="4" custScaleY="367510">
        <dgm:presLayoutVars>
          <dgm:chPref val="3"/>
        </dgm:presLayoutVars>
      </dgm:prSet>
      <dgm:spPr/>
      <dgm:t>
        <a:bodyPr/>
        <a:lstStyle/>
        <a:p>
          <a:endParaRPr lang="ru-RU"/>
        </a:p>
      </dgm:t>
    </dgm:pt>
    <dgm:pt modelId="{04BC478F-7BBB-4BEB-8D6C-0F8D4FE6A11F}" type="pres">
      <dgm:prSet presAssocID="{108CA797-CDF5-438B-9B66-002461491AC0}" presName="rootConnector" presStyleLbl="node2" presStyleIdx="2" presStyleCnt="4"/>
      <dgm:spPr/>
      <dgm:t>
        <a:bodyPr/>
        <a:lstStyle/>
        <a:p>
          <a:endParaRPr lang="ru-RU"/>
        </a:p>
      </dgm:t>
    </dgm:pt>
    <dgm:pt modelId="{B325DEF6-C4C5-4762-AF91-8C866F971F54}" type="pres">
      <dgm:prSet presAssocID="{108CA797-CDF5-438B-9B66-002461491AC0}" presName="hierChild4" presStyleCnt="0"/>
      <dgm:spPr/>
    </dgm:pt>
    <dgm:pt modelId="{F8B2743B-FD3B-4DA2-87B4-3A5FE7128B15}" type="pres">
      <dgm:prSet presAssocID="{108CA797-CDF5-438B-9B66-002461491AC0}" presName="hierChild5" presStyleCnt="0"/>
      <dgm:spPr/>
    </dgm:pt>
    <dgm:pt modelId="{43CBCE68-AD5D-4017-B5F9-A9A300592392}" type="pres">
      <dgm:prSet presAssocID="{2C199F21-495D-40BC-8FC9-8228BC259E0B}" presName="Name37" presStyleLbl="parChTrans1D2" presStyleIdx="3" presStyleCnt="4"/>
      <dgm:spPr/>
      <dgm:t>
        <a:bodyPr/>
        <a:lstStyle/>
        <a:p>
          <a:endParaRPr lang="ru-RU"/>
        </a:p>
      </dgm:t>
    </dgm:pt>
    <dgm:pt modelId="{F2E8DA5D-A046-49FB-BD6D-3E037B80431B}" type="pres">
      <dgm:prSet presAssocID="{78173E8E-6CD3-4E2E-BD93-0E456BD740B6}" presName="hierRoot2" presStyleCnt="0">
        <dgm:presLayoutVars>
          <dgm:hierBranch val="init"/>
        </dgm:presLayoutVars>
      </dgm:prSet>
      <dgm:spPr/>
    </dgm:pt>
    <dgm:pt modelId="{20ADE5FE-5E3F-4330-AA8E-DA9BACF13222}" type="pres">
      <dgm:prSet presAssocID="{78173E8E-6CD3-4E2E-BD93-0E456BD740B6}" presName="rootComposite" presStyleCnt="0"/>
      <dgm:spPr/>
    </dgm:pt>
    <dgm:pt modelId="{1D7A3ADA-9306-4AF5-8935-EEB0AB7DD20D}" type="pres">
      <dgm:prSet presAssocID="{78173E8E-6CD3-4E2E-BD93-0E456BD740B6}" presName="rootText" presStyleLbl="node2" presStyleIdx="3" presStyleCnt="4" custScaleY="357936">
        <dgm:presLayoutVars>
          <dgm:chPref val="3"/>
        </dgm:presLayoutVars>
      </dgm:prSet>
      <dgm:spPr/>
      <dgm:t>
        <a:bodyPr/>
        <a:lstStyle/>
        <a:p>
          <a:endParaRPr lang="ru-RU"/>
        </a:p>
      </dgm:t>
    </dgm:pt>
    <dgm:pt modelId="{E0152C35-6E06-4717-835F-D92B53149F59}" type="pres">
      <dgm:prSet presAssocID="{78173E8E-6CD3-4E2E-BD93-0E456BD740B6}" presName="rootConnector" presStyleLbl="node2" presStyleIdx="3" presStyleCnt="4"/>
      <dgm:spPr/>
      <dgm:t>
        <a:bodyPr/>
        <a:lstStyle/>
        <a:p>
          <a:endParaRPr lang="ru-RU"/>
        </a:p>
      </dgm:t>
    </dgm:pt>
    <dgm:pt modelId="{5A32F6C9-F389-46E0-ACB0-28A27641EE3F}" type="pres">
      <dgm:prSet presAssocID="{78173E8E-6CD3-4E2E-BD93-0E456BD740B6}" presName="hierChild4" presStyleCnt="0"/>
      <dgm:spPr/>
    </dgm:pt>
    <dgm:pt modelId="{516BCF70-1C2B-48F2-AB67-B38807FA3C46}" type="pres">
      <dgm:prSet presAssocID="{78173E8E-6CD3-4E2E-BD93-0E456BD740B6}" presName="hierChild5" presStyleCnt="0"/>
      <dgm:spPr/>
    </dgm:pt>
    <dgm:pt modelId="{B2F36F3A-129F-42D7-8024-CE211F63EF02}" type="pres">
      <dgm:prSet presAssocID="{D0F3F787-A068-4CA8-8BB3-BDE8B50F7CB6}" presName="hierChild3" presStyleCnt="0"/>
      <dgm:spPr/>
    </dgm:pt>
  </dgm:ptLst>
  <dgm:cxnLst>
    <dgm:cxn modelId="{8657B93F-35E3-459D-BAFD-B4229761C29F}" type="presOf" srcId="{CB639C70-73E2-47C2-AC29-BA91780485B5}" destId="{CE86E61E-C739-4EE8-84CF-EE827C2653E4}" srcOrd="0" destOrd="0" presId="urn:microsoft.com/office/officeart/2005/8/layout/orgChart1"/>
    <dgm:cxn modelId="{4A05DFAD-30D4-440D-8605-6EEC455B3CB3}" type="presOf" srcId="{2C199F21-495D-40BC-8FC9-8228BC259E0B}" destId="{43CBCE68-AD5D-4017-B5F9-A9A300592392}" srcOrd="0" destOrd="0" presId="urn:microsoft.com/office/officeart/2005/8/layout/orgChart1"/>
    <dgm:cxn modelId="{B2A4F5F4-B30B-46F8-9DFC-5661F24A0A23}" type="presOf" srcId="{42EDB16B-BFA8-4EDA-BA10-AC427E2200BD}" destId="{043A1DDF-148C-46D1-BAD4-40E6569ADB16}" srcOrd="0" destOrd="0" presId="urn:microsoft.com/office/officeart/2005/8/layout/orgChart1"/>
    <dgm:cxn modelId="{3EC757B6-3836-4B60-B6CE-237A758D8EAF}" type="presOf" srcId="{108CA797-CDF5-438B-9B66-002461491AC0}" destId="{04BC478F-7BBB-4BEB-8D6C-0F8D4FE6A11F}" srcOrd="1" destOrd="0" presId="urn:microsoft.com/office/officeart/2005/8/layout/orgChart1"/>
    <dgm:cxn modelId="{621298AE-3B2F-4F66-8A7A-2D4ECB73D4CA}" type="presOf" srcId="{42EDB16B-BFA8-4EDA-BA10-AC427E2200BD}" destId="{5CD7D0A1-143C-454B-9BB5-EEC30D2AD82F}" srcOrd="1" destOrd="0" presId="urn:microsoft.com/office/officeart/2005/8/layout/orgChart1"/>
    <dgm:cxn modelId="{19EA1D20-0E1B-4179-A234-1546CE9225E0}" type="presOf" srcId="{108CA797-CDF5-438B-9B66-002461491AC0}" destId="{F4774D9A-D178-4AFB-963F-F5BC32024729}" srcOrd="0" destOrd="0" presId="urn:microsoft.com/office/officeart/2005/8/layout/orgChart1"/>
    <dgm:cxn modelId="{DE839C00-0818-4D64-875D-FB0B5A9888B9}" type="presOf" srcId="{78173E8E-6CD3-4E2E-BD93-0E456BD740B6}" destId="{E0152C35-6E06-4717-835F-D92B53149F59}" srcOrd="1" destOrd="0" presId="urn:microsoft.com/office/officeart/2005/8/layout/orgChart1"/>
    <dgm:cxn modelId="{3A0003E7-E367-4EDF-BB4C-E93A953EBD83}" type="presOf" srcId="{D0F3F787-A068-4CA8-8BB3-BDE8B50F7CB6}" destId="{6C15560E-CE62-4348-8394-9F4DE30A413A}" srcOrd="1" destOrd="0" presId="urn:microsoft.com/office/officeart/2005/8/layout/orgChart1"/>
    <dgm:cxn modelId="{C4777F20-036F-4CFE-93A1-B2D27B8499B8}" srcId="{D0F3F787-A068-4CA8-8BB3-BDE8B50F7CB6}" destId="{108CA797-CDF5-438B-9B66-002461491AC0}" srcOrd="2" destOrd="0" parTransId="{FAC3B58B-840D-4E98-812C-223103CDD4AF}" sibTransId="{37846EF4-AE30-4CD4-BC19-FF4939B73D63}"/>
    <dgm:cxn modelId="{913EAAF7-8DCC-4504-AAC2-9981C8DBB304}" srcId="{D0F3F787-A068-4CA8-8BB3-BDE8B50F7CB6}" destId="{CB639C70-73E2-47C2-AC29-BA91780485B5}" srcOrd="1" destOrd="0" parTransId="{A158D310-9094-4AC5-9538-302B947CAF63}" sibTransId="{CAD9C1C6-3D12-46D7-A220-AC986FDAAE62}"/>
    <dgm:cxn modelId="{4993434F-9F81-4301-8CB9-ACFC9ED7B0C7}" type="presOf" srcId="{CB639C70-73E2-47C2-AC29-BA91780485B5}" destId="{0B70DA52-526E-4936-83A3-DF1E564DE22C}" srcOrd="1" destOrd="0" presId="urn:microsoft.com/office/officeart/2005/8/layout/orgChart1"/>
    <dgm:cxn modelId="{BA278D2B-257B-4AAE-87BC-926D15F1363A}" type="presOf" srcId="{CFE2A0B7-55F8-45E0-892E-9761779FED3D}" destId="{2E0EFC3D-F8AF-4981-A4A8-5DC796ADA980}" srcOrd="0" destOrd="0" presId="urn:microsoft.com/office/officeart/2005/8/layout/orgChart1"/>
    <dgm:cxn modelId="{21D7D68E-90E4-4D9F-A8AC-E2367292050B}" srcId="{D0F3F787-A068-4CA8-8BB3-BDE8B50F7CB6}" destId="{42EDB16B-BFA8-4EDA-BA10-AC427E2200BD}" srcOrd="0" destOrd="0" parTransId="{53F7013A-56D1-4E2D-8852-744BB145B70A}" sibTransId="{91D1547F-52D6-48A7-A5B5-44098EF0B5F7}"/>
    <dgm:cxn modelId="{A489898D-C04B-4542-9E36-6BA7CC198F4F}" srcId="{CFE2A0B7-55F8-45E0-892E-9761779FED3D}" destId="{D0F3F787-A068-4CA8-8BB3-BDE8B50F7CB6}" srcOrd="0" destOrd="0" parTransId="{FE47CDB2-C9AB-4077-BA76-0876032A53A1}" sibTransId="{3C528D80-E9D6-4786-ADF1-6D4C9C88E20D}"/>
    <dgm:cxn modelId="{0A252BD4-D0CA-4763-90DD-DBB07C6A9458}" type="presOf" srcId="{A158D310-9094-4AC5-9538-302B947CAF63}" destId="{D242A9F5-6E38-4D41-AD76-BB32A0A43973}" srcOrd="0" destOrd="0" presId="urn:microsoft.com/office/officeart/2005/8/layout/orgChart1"/>
    <dgm:cxn modelId="{7BF8F900-433B-4AC5-8CF6-09B8AA4311C7}" type="presOf" srcId="{78173E8E-6CD3-4E2E-BD93-0E456BD740B6}" destId="{1D7A3ADA-9306-4AF5-8935-EEB0AB7DD20D}" srcOrd="0" destOrd="0" presId="urn:microsoft.com/office/officeart/2005/8/layout/orgChart1"/>
    <dgm:cxn modelId="{4D1396E7-F5FB-4480-AE53-47DCCC423B50}" type="presOf" srcId="{53F7013A-56D1-4E2D-8852-744BB145B70A}" destId="{72B6B7C9-D030-4A99-87ED-E9F6CF4AF789}" srcOrd="0" destOrd="0" presId="urn:microsoft.com/office/officeart/2005/8/layout/orgChart1"/>
    <dgm:cxn modelId="{15C186EF-7B65-49BE-B1BE-56EE4D5DE7E3}" srcId="{D0F3F787-A068-4CA8-8BB3-BDE8B50F7CB6}" destId="{78173E8E-6CD3-4E2E-BD93-0E456BD740B6}" srcOrd="3" destOrd="0" parTransId="{2C199F21-495D-40BC-8FC9-8228BC259E0B}" sibTransId="{111E2D42-4255-4024-B225-2B84B195090F}"/>
    <dgm:cxn modelId="{BAD1D1F8-9FE6-4A64-BFFA-D806D05E498E}" type="presOf" srcId="{D0F3F787-A068-4CA8-8BB3-BDE8B50F7CB6}" destId="{78AF8178-337A-42E6-8F12-A0F2CD3C1317}" srcOrd="0" destOrd="0" presId="urn:microsoft.com/office/officeart/2005/8/layout/orgChart1"/>
    <dgm:cxn modelId="{1F20CD50-14A1-4FEC-9D3A-7A3D8A261F13}" type="presOf" srcId="{FAC3B58B-840D-4E98-812C-223103CDD4AF}" destId="{210B01BE-D9B8-4F41-98B1-B53CE172E584}" srcOrd="0" destOrd="0" presId="urn:microsoft.com/office/officeart/2005/8/layout/orgChart1"/>
    <dgm:cxn modelId="{0917733C-E7DF-403E-84B0-64B710ED4730}" type="presParOf" srcId="{2E0EFC3D-F8AF-4981-A4A8-5DC796ADA980}" destId="{4FB0E2FF-BDBB-4C17-983E-55B748B961A3}" srcOrd="0" destOrd="0" presId="urn:microsoft.com/office/officeart/2005/8/layout/orgChart1"/>
    <dgm:cxn modelId="{524E1989-7423-48DC-9A6D-205913DA9FBF}" type="presParOf" srcId="{4FB0E2FF-BDBB-4C17-983E-55B748B961A3}" destId="{E4DD94EF-B6D5-4EA7-AC1C-2C8CF5FFA128}" srcOrd="0" destOrd="0" presId="urn:microsoft.com/office/officeart/2005/8/layout/orgChart1"/>
    <dgm:cxn modelId="{9C209F22-22D5-4325-9AC6-F8EA25DC7047}" type="presParOf" srcId="{E4DD94EF-B6D5-4EA7-AC1C-2C8CF5FFA128}" destId="{78AF8178-337A-42E6-8F12-A0F2CD3C1317}" srcOrd="0" destOrd="0" presId="urn:microsoft.com/office/officeart/2005/8/layout/orgChart1"/>
    <dgm:cxn modelId="{181253CE-0BF3-49AB-B9A0-B2688F145205}" type="presParOf" srcId="{E4DD94EF-B6D5-4EA7-AC1C-2C8CF5FFA128}" destId="{6C15560E-CE62-4348-8394-9F4DE30A413A}" srcOrd="1" destOrd="0" presId="urn:microsoft.com/office/officeart/2005/8/layout/orgChart1"/>
    <dgm:cxn modelId="{5F93B802-5CAF-4432-8EE1-68ECE3A24998}" type="presParOf" srcId="{4FB0E2FF-BDBB-4C17-983E-55B748B961A3}" destId="{B5AF1155-8EB0-4291-A188-94FE172361A2}" srcOrd="1" destOrd="0" presId="urn:microsoft.com/office/officeart/2005/8/layout/orgChart1"/>
    <dgm:cxn modelId="{ECB97D49-D8E4-48D5-8FC9-A0EBEC73893D}" type="presParOf" srcId="{B5AF1155-8EB0-4291-A188-94FE172361A2}" destId="{72B6B7C9-D030-4A99-87ED-E9F6CF4AF789}" srcOrd="0" destOrd="0" presId="urn:microsoft.com/office/officeart/2005/8/layout/orgChart1"/>
    <dgm:cxn modelId="{FF69E003-1926-41AD-A4B1-F2C9EB9ABE49}" type="presParOf" srcId="{B5AF1155-8EB0-4291-A188-94FE172361A2}" destId="{2080229F-45D5-4B20-B0E1-5A1D58687674}" srcOrd="1" destOrd="0" presId="urn:microsoft.com/office/officeart/2005/8/layout/orgChart1"/>
    <dgm:cxn modelId="{9BFF85A7-6E0A-416A-81E5-8954E0A4EE6E}" type="presParOf" srcId="{2080229F-45D5-4B20-B0E1-5A1D58687674}" destId="{7121B698-178A-4461-9D16-E9470876FA91}" srcOrd="0" destOrd="0" presId="urn:microsoft.com/office/officeart/2005/8/layout/orgChart1"/>
    <dgm:cxn modelId="{BEE0E789-DB6B-4C05-B628-0F501C30DD75}" type="presParOf" srcId="{7121B698-178A-4461-9D16-E9470876FA91}" destId="{043A1DDF-148C-46D1-BAD4-40E6569ADB16}" srcOrd="0" destOrd="0" presId="urn:microsoft.com/office/officeart/2005/8/layout/orgChart1"/>
    <dgm:cxn modelId="{0481F7F7-2278-4A96-9EE2-851A8352CE7D}" type="presParOf" srcId="{7121B698-178A-4461-9D16-E9470876FA91}" destId="{5CD7D0A1-143C-454B-9BB5-EEC30D2AD82F}" srcOrd="1" destOrd="0" presId="urn:microsoft.com/office/officeart/2005/8/layout/orgChart1"/>
    <dgm:cxn modelId="{35AFDAA8-856E-4F14-B7CD-D31EA08494C5}" type="presParOf" srcId="{2080229F-45D5-4B20-B0E1-5A1D58687674}" destId="{6D19BE01-F291-4A9E-BA91-3E915C892966}" srcOrd="1" destOrd="0" presId="urn:microsoft.com/office/officeart/2005/8/layout/orgChart1"/>
    <dgm:cxn modelId="{5B2BC206-0F08-4851-A933-D203CF0116B9}" type="presParOf" srcId="{2080229F-45D5-4B20-B0E1-5A1D58687674}" destId="{EF883D9A-5D8B-465C-99CE-CF5E8A566E1E}" srcOrd="2" destOrd="0" presId="urn:microsoft.com/office/officeart/2005/8/layout/orgChart1"/>
    <dgm:cxn modelId="{D85F99DC-04A2-41D8-8B64-0B2E72EC4FFF}" type="presParOf" srcId="{B5AF1155-8EB0-4291-A188-94FE172361A2}" destId="{D242A9F5-6E38-4D41-AD76-BB32A0A43973}" srcOrd="2" destOrd="0" presId="urn:microsoft.com/office/officeart/2005/8/layout/orgChart1"/>
    <dgm:cxn modelId="{0C101CCD-C0E5-4814-B306-75DD5A1A5376}" type="presParOf" srcId="{B5AF1155-8EB0-4291-A188-94FE172361A2}" destId="{E9C80329-96BA-4B34-B66B-C6E3CF88FBF6}" srcOrd="3" destOrd="0" presId="urn:microsoft.com/office/officeart/2005/8/layout/orgChart1"/>
    <dgm:cxn modelId="{83093080-1F9E-49D4-A48F-F8647071B265}" type="presParOf" srcId="{E9C80329-96BA-4B34-B66B-C6E3CF88FBF6}" destId="{0A8E9B1E-07BC-44BE-96CE-1B9D49A1A061}" srcOrd="0" destOrd="0" presId="urn:microsoft.com/office/officeart/2005/8/layout/orgChart1"/>
    <dgm:cxn modelId="{9571B9C2-B938-44EB-8A56-34D5048C5C82}" type="presParOf" srcId="{0A8E9B1E-07BC-44BE-96CE-1B9D49A1A061}" destId="{CE86E61E-C739-4EE8-84CF-EE827C2653E4}" srcOrd="0" destOrd="0" presId="urn:microsoft.com/office/officeart/2005/8/layout/orgChart1"/>
    <dgm:cxn modelId="{EF9F5ED3-122D-4A26-A7F0-EA2B394945ED}" type="presParOf" srcId="{0A8E9B1E-07BC-44BE-96CE-1B9D49A1A061}" destId="{0B70DA52-526E-4936-83A3-DF1E564DE22C}" srcOrd="1" destOrd="0" presId="urn:microsoft.com/office/officeart/2005/8/layout/orgChart1"/>
    <dgm:cxn modelId="{6300FDA9-BE2B-4C42-A66F-0399C39BBC6A}" type="presParOf" srcId="{E9C80329-96BA-4B34-B66B-C6E3CF88FBF6}" destId="{C15DB4A6-C2C6-4CBA-8838-570FAF8055C9}" srcOrd="1" destOrd="0" presId="urn:microsoft.com/office/officeart/2005/8/layout/orgChart1"/>
    <dgm:cxn modelId="{C2EB1AB4-72D1-48FB-AF36-F57C4BB50EBB}" type="presParOf" srcId="{E9C80329-96BA-4B34-B66B-C6E3CF88FBF6}" destId="{055D15B7-A3FD-4C49-BA88-62FE48C00741}" srcOrd="2" destOrd="0" presId="urn:microsoft.com/office/officeart/2005/8/layout/orgChart1"/>
    <dgm:cxn modelId="{5A4DC210-EA88-42FB-AC8B-856C65AEC074}" type="presParOf" srcId="{B5AF1155-8EB0-4291-A188-94FE172361A2}" destId="{210B01BE-D9B8-4F41-98B1-B53CE172E584}" srcOrd="4" destOrd="0" presId="urn:microsoft.com/office/officeart/2005/8/layout/orgChart1"/>
    <dgm:cxn modelId="{185F2C51-BCD4-46D2-9CA3-3F21EDE1D6BB}" type="presParOf" srcId="{B5AF1155-8EB0-4291-A188-94FE172361A2}" destId="{6AFF754C-798D-4E22-AB4E-E9F78AE67434}" srcOrd="5" destOrd="0" presId="urn:microsoft.com/office/officeart/2005/8/layout/orgChart1"/>
    <dgm:cxn modelId="{11FCD86C-8BBA-4F64-B57A-DE9704B41CE3}" type="presParOf" srcId="{6AFF754C-798D-4E22-AB4E-E9F78AE67434}" destId="{F64CE941-17CB-47EA-B498-437A84DB4BCE}" srcOrd="0" destOrd="0" presId="urn:microsoft.com/office/officeart/2005/8/layout/orgChart1"/>
    <dgm:cxn modelId="{C725E75B-0534-4A9A-89C8-0933EC161FAF}" type="presParOf" srcId="{F64CE941-17CB-47EA-B498-437A84DB4BCE}" destId="{F4774D9A-D178-4AFB-963F-F5BC32024729}" srcOrd="0" destOrd="0" presId="urn:microsoft.com/office/officeart/2005/8/layout/orgChart1"/>
    <dgm:cxn modelId="{A75726D4-DAD8-40EA-A07D-BF0DC4BB226A}" type="presParOf" srcId="{F64CE941-17CB-47EA-B498-437A84DB4BCE}" destId="{04BC478F-7BBB-4BEB-8D6C-0F8D4FE6A11F}" srcOrd="1" destOrd="0" presId="urn:microsoft.com/office/officeart/2005/8/layout/orgChart1"/>
    <dgm:cxn modelId="{B080218E-178F-460D-8EB1-5199A8A508CC}" type="presParOf" srcId="{6AFF754C-798D-4E22-AB4E-E9F78AE67434}" destId="{B325DEF6-C4C5-4762-AF91-8C866F971F54}" srcOrd="1" destOrd="0" presId="urn:microsoft.com/office/officeart/2005/8/layout/orgChart1"/>
    <dgm:cxn modelId="{72770CB1-12B0-412E-951F-67E74DA76CC3}" type="presParOf" srcId="{6AFF754C-798D-4E22-AB4E-E9F78AE67434}" destId="{F8B2743B-FD3B-4DA2-87B4-3A5FE7128B15}" srcOrd="2" destOrd="0" presId="urn:microsoft.com/office/officeart/2005/8/layout/orgChart1"/>
    <dgm:cxn modelId="{219AD5DF-063B-4A43-91DA-FD7DA8BAE069}" type="presParOf" srcId="{B5AF1155-8EB0-4291-A188-94FE172361A2}" destId="{43CBCE68-AD5D-4017-B5F9-A9A300592392}" srcOrd="6" destOrd="0" presId="urn:microsoft.com/office/officeart/2005/8/layout/orgChart1"/>
    <dgm:cxn modelId="{9C87A81E-84ED-4972-B34A-FCF110010FBE}" type="presParOf" srcId="{B5AF1155-8EB0-4291-A188-94FE172361A2}" destId="{F2E8DA5D-A046-49FB-BD6D-3E037B80431B}" srcOrd="7" destOrd="0" presId="urn:microsoft.com/office/officeart/2005/8/layout/orgChart1"/>
    <dgm:cxn modelId="{010C633E-A285-4279-846B-4BB4D5560E1A}" type="presParOf" srcId="{F2E8DA5D-A046-49FB-BD6D-3E037B80431B}" destId="{20ADE5FE-5E3F-4330-AA8E-DA9BACF13222}" srcOrd="0" destOrd="0" presId="urn:microsoft.com/office/officeart/2005/8/layout/orgChart1"/>
    <dgm:cxn modelId="{7907B42C-A11F-405A-A12E-CA6BBCBFB906}" type="presParOf" srcId="{20ADE5FE-5E3F-4330-AA8E-DA9BACF13222}" destId="{1D7A3ADA-9306-4AF5-8935-EEB0AB7DD20D}" srcOrd="0" destOrd="0" presId="urn:microsoft.com/office/officeart/2005/8/layout/orgChart1"/>
    <dgm:cxn modelId="{39433E59-3B2C-4D27-BF64-8FF558882125}" type="presParOf" srcId="{20ADE5FE-5E3F-4330-AA8E-DA9BACF13222}" destId="{E0152C35-6E06-4717-835F-D92B53149F59}" srcOrd="1" destOrd="0" presId="urn:microsoft.com/office/officeart/2005/8/layout/orgChart1"/>
    <dgm:cxn modelId="{E1547521-993C-417E-8FA5-806E1EA89FA2}" type="presParOf" srcId="{F2E8DA5D-A046-49FB-BD6D-3E037B80431B}" destId="{5A32F6C9-F389-46E0-ACB0-28A27641EE3F}" srcOrd="1" destOrd="0" presId="urn:microsoft.com/office/officeart/2005/8/layout/orgChart1"/>
    <dgm:cxn modelId="{1EE2FC16-D307-44E0-B833-BDAC1B192228}" type="presParOf" srcId="{F2E8DA5D-A046-49FB-BD6D-3E037B80431B}" destId="{516BCF70-1C2B-48F2-AB67-B38807FA3C46}" srcOrd="2" destOrd="0" presId="urn:microsoft.com/office/officeart/2005/8/layout/orgChart1"/>
    <dgm:cxn modelId="{88587BE9-D1BE-4357-BB51-13DB511B4A77}" type="presParOf" srcId="{4FB0E2FF-BDBB-4C17-983E-55B748B961A3}" destId="{B2F36F3A-129F-42D7-8024-CE211F63EF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531621-390C-41C8-9582-86E5EAB766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97D83B7-A132-444E-95AF-FD9865C9CEE9}" type="pres">
      <dgm:prSet presAssocID="{44531621-390C-41C8-9582-86E5EAB766F2}" presName="hierChild1" presStyleCnt="0">
        <dgm:presLayoutVars>
          <dgm:chPref val="1"/>
          <dgm:dir/>
          <dgm:animOne val="branch"/>
          <dgm:animLvl val="lvl"/>
          <dgm:resizeHandles/>
        </dgm:presLayoutVars>
      </dgm:prSet>
      <dgm:spPr/>
      <dgm:t>
        <a:bodyPr/>
        <a:lstStyle/>
        <a:p>
          <a:endParaRPr lang="ru-RU"/>
        </a:p>
      </dgm:t>
    </dgm:pt>
  </dgm:ptLst>
  <dgm:cxnLst>
    <dgm:cxn modelId="{C9C67126-7792-4956-A719-752EC693AD68}" type="presOf" srcId="{44531621-390C-41C8-9582-86E5EAB766F2}" destId="{497D83B7-A132-444E-95AF-FD9865C9CEE9}"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970D6A-C51B-44FA-B971-46B6ED3B7CE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ru-RU"/>
        </a:p>
      </dgm:t>
    </dgm:pt>
    <dgm:pt modelId="{93C3ED96-7857-40BF-B4B4-C1E4086E5233}" type="pres">
      <dgm:prSet presAssocID="{1F970D6A-C51B-44FA-B971-46B6ED3B7CEF}" presName="mainComposite" presStyleCnt="0">
        <dgm:presLayoutVars>
          <dgm:chPref val="1"/>
          <dgm:dir/>
          <dgm:animOne val="branch"/>
          <dgm:animLvl val="lvl"/>
          <dgm:resizeHandles val="exact"/>
        </dgm:presLayoutVars>
      </dgm:prSet>
      <dgm:spPr/>
      <dgm:t>
        <a:bodyPr/>
        <a:lstStyle/>
        <a:p>
          <a:endParaRPr lang="ru-RU"/>
        </a:p>
      </dgm:t>
    </dgm:pt>
    <dgm:pt modelId="{AEF1D8AF-BFC1-496F-B205-E1DD226970A9}" type="pres">
      <dgm:prSet presAssocID="{1F970D6A-C51B-44FA-B971-46B6ED3B7CEF}" presName="hierFlow" presStyleCnt="0"/>
      <dgm:spPr/>
    </dgm:pt>
    <dgm:pt modelId="{BDFEA81F-DB45-4EBA-B938-CC5DA839D7F5}" type="pres">
      <dgm:prSet presAssocID="{1F970D6A-C51B-44FA-B971-46B6ED3B7CEF}" presName="hierChild1" presStyleCnt="0">
        <dgm:presLayoutVars>
          <dgm:chPref val="1"/>
          <dgm:animOne val="branch"/>
          <dgm:animLvl val="lvl"/>
        </dgm:presLayoutVars>
      </dgm:prSet>
      <dgm:spPr/>
    </dgm:pt>
    <dgm:pt modelId="{F7482DBF-88E2-4F60-953D-1BC8B84AFF17}" type="pres">
      <dgm:prSet presAssocID="{1F970D6A-C51B-44FA-B971-46B6ED3B7CEF}" presName="bgShapesFlow" presStyleCnt="0"/>
      <dgm:spPr/>
    </dgm:pt>
  </dgm:ptLst>
  <dgm:cxnLst>
    <dgm:cxn modelId="{34637A17-19E9-4996-A189-11DBE7B940F0}" type="presOf" srcId="{1F970D6A-C51B-44FA-B971-46B6ED3B7CEF}" destId="{93C3ED96-7857-40BF-B4B4-C1E4086E5233}" srcOrd="0" destOrd="0" presId="urn:microsoft.com/office/officeart/2005/8/layout/hierarchy6"/>
    <dgm:cxn modelId="{F4EAFE7D-D12D-43A4-8444-F2A1A8CF3EB6}" type="presParOf" srcId="{93C3ED96-7857-40BF-B4B4-C1E4086E5233}" destId="{AEF1D8AF-BFC1-496F-B205-E1DD226970A9}" srcOrd="0" destOrd="0" presId="urn:microsoft.com/office/officeart/2005/8/layout/hierarchy6"/>
    <dgm:cxn modelId="{6E6BCD8B-D5DA-4EE4-8320-F4A3DABAFA32}" type="presParOf" srcId="{AEF1D8AF-BFC1-496F-B205-E1DD226970A9}" destId="{BDFEA81F-DB45-4EBA-B938-CC5DA839D7F5}" srcOrd="0" destOrd="0" presId="urn:microsoft.com/office/officeart/2005/8/layout/hierarchy6"/>
    <dgm:cxn modelId="{C12D3EEF-3215-4FD8-AEB8-F79A8AE21EE8}" type="presParOf" srcId="{93C3ED96-7857-40BF-B4B4-C1E4086E5233}" destId="{F7482DBF-88E2-4F60-953D-1BC8B84AFF17}"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2B287-1AA9-4A6E-845F-20B81E0E0697}">
      <dsp:nvSpPr>
        <dsp:cNvPr id="0" name=""/>
        <dsp:cNvSpPr/>
      </dsp:nvSpPr>
      <dsp:spPr>
        <a:xfrm>
          <a:off x="1167184" y="252588"/>
          <a:ext cx="4043214" cy="4043214"/>
        </a:xfrm>
        <a:prstGeom prst="blockArc">
          <a:avLst>
            <a:gd name="adj1" fmla="val 10144011"/>
            <a:gd name="adj2" fmla="val 1817846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3099DF-A0BD-41E8-AC1A-C78761D1DB7C}">
      <dsp:nvSpPr>
        <dsp:cNvPr id="0" name=""/>
        <dsp:cNvSpPr/>
      </dsp:nvSpPr>
      <dsp:spPr>
        <a:xfrm>
          <a:off x="1186963" y="878474"/>
          <a:ext cx="4043214" cy="4043214"/>
        </a:xfrm>
        <a:prstGeom prst="blockArc">
          <a:avLst>
            <a:gd name="adj1" fmla="val 3454741"/>
            <a:gd name="adj2" fmla="val 11238782"/>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91A2A-4C1F-4CCA-ABFD-F41A21D74B0D}">
      <dsp:nvSpPr>
        <dsp:cNvPr id="0" name=""/>
        <dsp:cNvSpPr/>
      </dsp:nvSpPr>
      <dsp:spPr>
        <a:xfrm>
          <a:off x="3405776" y="947391"/>
          <a:ext cx="4043214" cy="4043214"/>
        </a:xfrm>
        <a:prstGeom prst="blockArc">
          <a:avLst>
            <a:gd name="adj1" fmla="val 20952732"/>
            <a:gd name="adj2" fmla="val 755874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B1206F-992A-421C-8475-F2A00142971C}">
      <dsp:nvSpPr>
        <dsp:cNvPr id="0" name=""/>
        <dsp:cNvSpPr/>
      </dsp:nvSpPr>
      <dsp:spPr>
        <a:xfrm>
          <a:off x="3409643" y="188431"/>
          <a:ext cx="4043214" cy="4043214"/>
        </a:xfrm>
        <a:prstGeom prst="blockArc">
          <a:avLst>
            <a:gd name="adj1" fmla="val 14024884"/>
            <a:gd name="adj2" fmla="val 682297"/>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7AFD14-B178-41DE-B881-C5681FBF3CA7}">
      <dsp:nvSpPr>
        <dsp:cNvPr id="0" name=""/>
        <dsp:cNvSpPr/>
      </dsp:nvSpPr>
      <dsp:spPr>
        <a:xfrm>
          <a:off x="2790351" y="1371425"/>
          <a:ext cx="2946383" cy="2441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kern="1200" dirty="0" smtClean="0">
              <a:solidFill>
                <a:schemeClr val="tx1"/>
              </a:solidFill>
              <a:latin typeface="Times New Roman" panose="02020603050405020304" pitchFamily="18" charset="0"/>
              <a:cs typeface="Times New Roman" panose="02020603050405020304" pitchFamily="18" charset="0"/>
            </a:rPr>
            <a:t>ДК пайдалануы бойынша келесі класстарды бөліп айтуға болады:</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3221839" y="1729008"/>
        <a:ext cx="2083407" cy="1726562"/>
      </dsp:txXfrm>
    </dsp:sp>
    <dsp:sp modelId="{7914B204-6CEB-4F71-8E90-4DF61B83EBC8}">
      <dsp:nvSpPr>
        <dsp:cNvPr id="0" name=""/>
        <dsp:cNvSpPr/>
      </dsp:nvSpPr>
      <dsp:spPr>
        <a:xfrm>
          <a:off x="2893405" y="-34024"/>
          <a:ext cx="2740274" cy="13032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1)Ғылыми зерттеуге арналған;</a:t>
          </a:r>
          <a:endParaRPr lang="ru-RU" sz="1600" kern="1200" dirty="0" smtClean="0">
            <a:latin typeface="Times New Roman" panose="02020603050405020304" pitchFamily="18" charset="0"/>
            <a:cs typeface="Times New Roman" panose="02020603050405020304" pitchFamily="18" charset="0"/>
          </a:endParaRPr>
        </a:p>
      </dsp:txBody>
      <dsp:txXfrm>
        <a:off x="3294709" y="156832"/>
        <a:ext cx="1937666" cy="921536"/>
      </dsp:txXfrm>
    </dsp:sp>
    <dsp:sp modelId="{3E99E81A-1ED2-4E01-A2F5-C63EDB372670}">
      <dsp:nvSpPr>
        <dsp:cNvPr id="0" name=""/>
        <dsp:cNvSpPr/>
      </dsp:nvSpPr>
      <dsp:spPr>
        <a:xfrm>
          <a:off x="5924101" y="1728195"/>
          <a:ext cx="2886147" cy="1742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3)Ұйымдастырушы басқарудағы ақпараттық жүйелер;</a:t>
          </a:r>
          <a:endParaRPr lang="ru-RU" sz="1600" kern="1200" dirty="0" smtClean="0">
            <a:latin typeface="Times New Roman" panose="02020603050405020304" pitchFamily="18" charset="0"/>
            <a:cs typeface="Times New Roman" panose="02020603050405020304" pitchFamily="18" charset="0"/>
          </a:endParaRPr>
        </a:p>
      </dsp:txBody>
      <dsp:txXfrm>
        <a:off x="6346767" y="1983362"/>
        <a:ext cx="2040815" cy="1232056"/>
      </dsp:txXfrm>
    </dsp:sp>
    <dsp:sp modelId="{D843EEB7-4A32-417D-8F42-EB7BC5DE045F}">
      <dsp:nvSpPr>
        <dsp:cNvPr id="0" name=""/>
        <dsp:cNvSpPr/>
      </dsp:nvSpPr>
      <dsp:spPr>
        <a:xfrm>
          <a:off x="2540828" y="3843351"/>
          <a:ext cx="3452890" cy="1447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k-KZ" sz="1600" kern="1200" dirty="0" smtClean="0">
              <a:latin typeface="Times New Roman" panose="02020603050405020304" pitchFamily="18" charset="0"/>
              <a:cs typeface="Times New Roman" panose="02020603050405020304" pitchFamily="18" charset="0"/>
            </a:rPr>
            <a:t>4)Техналогиялық процессорды баспаға арналған.</a:t>
          </a:r>
          <a:endParaRPr lang="ru-RU" sz="16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a:off x="3046492" y="4055297"/>
        <a:ext cx="2441562" cy="1023365"/>
      </dsp:txXfrm>
    </dsp:sp>
    <dsp:sp modelId="{FD3B517A-4D4A-4A12-A19D-ED7415C089F6}">
      <dsp:nvSpPr>
        <dsp:cNvPr id="0" name=""/>
        <dsp:cNvSpPr/>
      </dsp:nvSpPr>
      <dsp:spPr>
        <a:xfrm>
          <a:off x="136767" y="1760650"/>
          <a:ext cx="2226351" cy="177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2)Автоматталған жобаларға арналған;</a:t>
          </a:r>
          <a:endParaRPr lang="ru-RU" sz="1600" kern="1200" dirty="0" smtClean="0">
            <a:latin typeface="Times New Roman" panose="02020603050405020304" pitchFamily="18" charset="0"/>
            <a:cs typeface="Times New Roman" panose="02020603050405020304" pitchFamily="18" charset="0"/>
          </a:endParaRPr>
        </a:p>
      </dsp:txBody>
      <dsp:txXfrm>
        <a:off x="462809" y="2020760"/>
        <a:ext cx="1574267" cy="1255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A79DF-6FAE-4B8F-9AD2-8599D6364B41}">
      <dsp:nvSpPr>
        <dsp:cNvPr id="0" name=""/>
        <dsp:cNvSpPr/>
      </dsp:nvSpPr>
      <dsp:spPr>
        <a:xfrm>
          <a:off x="683537" y="0"/>
          <a:ext cx="7619814" cy="5992440"/>
        </a:xfrm>
        <a:prstGeom prst="rightArrow">
          <a:avLst/>
        </a:prstGeom>
        <a:solidFill>
          <a:srgbClr val="FF99FF"/>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F81FC53-E40A-46C4-9CBC-487F408CF182}">
      <dsp:nvSpPr>
        <dsp:cNvPr id="0" name=""/>
        <dsp:cNvSpPr/>
      </dsp:nvSpPr>
      <dsp:spPr>
        <a:xfrm>
          <a:off x="7195" y="1797732"/>
          <a:ext cx="2282768" cy="2396976"/>
        </a:xfrm>
        <a:prstGeom prst="roundRect">
          <a:avLst/>
        </a:prstGeom>
        <a:solidFill>
          <a:srgbClr val="FF99FF">
            <a:alpha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smtClean="0">
              <a:solidFill>
                <a:schemeClr val="tx1"/>
              </a:solidFill>
              <a:latin typeface="Times New Roman" panose="02020603050405020304" pitchFamily="18" charset="0"/>
              <a:cs typeface="Times New Roman" panose="02020603050405020304" pitchFamily="18" charset="0"/>
            </a:rPr>
            <a:t>Егер мәліметтердің тұтастығын қамтамасыз етуде ғана жалауша қойылса, онда негізгі кестенің кілт өрісінде мәліметтерді өшіруге болмайды;</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118631" y="1909168"/>
        <a:ext cx="2059896" cy="2174104"/>
      </dsp:txXfrm>
    </dsp:sp>
    <dsp:sp modelId="{FA07EE4B-FA4B-4D10-8931-92C9732CDDC4}">
      <dsp:nvSpPr>
        <dsp:cNvPr id="0" name=""/>
        <dsp:cNvSpPr/>
      </dsp:nvSpPr>
      <dsp:spPr>
        <a:xfrm>
          <a:off x="2555777" y="1656178"/>
          <a:ext cx="3769353" cy="4264244"/>
        </a:xfrm>
        <a:prstGeom prst="roundRect">
          <a:avLst/>
        </a:prstGeom>
        <a:solidFill>
          <a:srgbClr val="FF99FF">
            <a:alpha val="7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u="sng" kern="1200" dirty="0" smtClean="0">
              <a:solidFill>
                <a:schemeClr val="tx1"/>
              </a:solidFill>
              <a:latin typeface="Times New Roman" panose="02020603050405020304" pitchFamily="18" charset="0"/>
              <a:cs typeface="Times New Roman" panose="02020603050405020304" pitchFamily="18" charset="0"/>
            </a:rPr>
            <a:t>Егер онымен қоса байланысқан өрістерді </a:t>
          </a:r>
        </a:p>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 каскадты жаңарту және </a:t>
          </a:r>
        </a:p>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 байланысқан жазбаларды каскадты өшіруде жалаушалар қойылса, </a:t>
          </a:r>
        </a:p>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онда сәйкесінше негізгі кестенің кілт өрісінде өшіру және өзгерту операцияларына рұқсат етіледі,</a:t>
          </a:r>
        </a:p>
        <a:p>
          <a:pPr lvl="0" algn="ctr" defTabSz="711200">
            <a:lnSpc>
              <a:spcPct val="90000"/>
            </a:lnSpc>
            <a:spcBef>
              <a:spcPct val="0"/>
            </a:spcBef>
            <a:spcAft>
              <a:spcPct val="35000"/>
            </a:spcAft>
          </a:pPr>
          <a:r>
            <a:rPr lang="kk-KZ" sz="1600" i="1" kern="1200" dirty="0" smtClean="0">
              <a:solidFill>
                <a:schemeClr val="tx1"/>
              </a:solidFill>
              <a:latin typeface="Times New Roman" panose="02020603050405020304" pitchFamily="18" charset="0"/>
              <a:cs typeface="Times New Roman" panose="02020603050405020304" pitchFamily="18" charset="0"/>
            </a:rPr>
            <a:t>бірақ ол автоматты түрде байланысқан кестеде өтеді</a:t>
          </a:r>
          <a:r>
            <a:rPr lang="kk-KZ" sz="1600" kern="1200" dirty="0" smtClean="0">
              <a:solidFill>
                <a:schemeClr val="tx1"/>
              </a:solidFill>
              <a:latin typeface="Times New Roman" panose="02020603050405020304" pitchFamily="18" charset="0"/>
              <a:cs typeface="Times New Roman" panose="02020603050405020304" pitchFamily="18" charset="0"/>
            </a:rPr>
            <a:t>. </a:t>
          </a:r>
        </a:p>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Осылайша, кестелер арасындағы реляциондық байланысты құру </a:t>
          </a:r>
        </a:p>
        <a:p>
          <a:pPr lvl="0" algn="ctr" defTabSz="711200">
            <a:lnSpc>
              <a:spcPct val="90000"/>
            </a:lnSpc>
            <a:spcBef>
              <a:spcPct val="0"/>
            </a:spcBef>
            <a:spcAft>
              <a:spcPct val="35000"/>
            </a:spcAft>
          </a:pPr>
          <a:r>
            <a:rPr lang="kk-KZ" sz="1600" u="sng" kern="1200" dirty="0" smtClean="0">
              <a:solidFill>
                <a:schemeClr val="tx1"/>
              </a:solidFill>
              <a:latin typeface="Times New Roman" panose="02020603050405020304" pitchFamily="18" charset="0"/>
              <a:cs typeface="Times New Roman" panose="02020603050405020304" pitchFamily="18" charset="0"/>
            </a:rPr>
            <a:t>-бір жағынан </a:t>
          </a:r>
          <a:r>
            <a:rPr lang="kk-KZ" sz="1600" kern="1200" dirty="0" smtClean="0">
              <a:solidFill>
                <a:schemeClr val="tx1"/>
              </a:solidFill>
              <a:latin typeface="Times New Roman" panose="02020603050405020304" pitchFamily="18" charset="0"/>
              <a:cs typeface="Times New Roman" panose="02020603050405020304" pitchFamily="18" charset="0"/>
            </a:rPr>
            <a:t>мәліметтерді қорғауын, </a:t>
          </a:r>
        </a:p>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a:t>
          </a:r>
          <a:r>
            <a:rPr lang="kk-KZ" sz="1600" u="sng" kern="1200" dirty="0" smtClean="0">
              <a:solidFill>
                <a:schemeClr val="tx1"/>
              </a:solidFill>
              <a:latin typeface="Times New Roman" panose="02020603050405020304" pitchFamily="18" charset="0"/>
              <a:cs typeface="Times New Roman" panose="02020603050405020304" pitchFamily="18" charset="0"/>
            </a:rPr>
            <a:t>ал екінші </a:t>
          </a:r>
          <a:r>
            <a:rPr lang="kk-KZ" sz="1600" kern="1200" dirty="0" smtClean="0">
              <a:solidFill>
                <a:schemeClr val="tx1"/>
              </a:solidFill>
              <a:latin typeface="Times New Roman" panose="02020603050405020304" pitchFamily="18" charset="0"/>
              <a:cs typeface="Times New Roman" panose="02020603050405020304" pitchFamily="18" charset="0"/>
            </a:rPr>
            <a:t>бір кестеге өзгерту енгізгенде, бірнеше кестелердің автоматты өзгеруін береді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739782" y="1840183"/>
        <a:ext cx="3401343" cy="3896234"/>
      </dsp:txXfrm>
    </dsp:sp>
    <dsp:sp modelId="{F0070C27-C3C8-4012-ABF6-37C6FDDC80AF}">
      <dsp:nvSpPr>
        <dsp:cNvPr id="0" name=""/>
        <dsp:cNvSpPr/>
      </dsp:nvSpPr>
      <dsp:spPr>
        <a:xfrm>
          <a:off x="6527677" y="1797732"/>
          <a:ext cx="2429614" cy="2396976"/>
        </a:xfrm>
        <a:prstGeom prst="roundRect">
          <a:avLst/>
        </a:prstGeom>
        <a:solidFill>
          <a:srgbClr val="FF99FF">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smtClean="0">
              <a:solidFill>
                <a:schemeClr val="tx1"/>
              </a:solidFill>
              <a:latin typeface="Times New Roman" panose="02020603050405020304" pitchFamily="18" charset="0"/>
              <a:cs typeface="Times New Roman" panose="02020603050405020304" pitchFamily="18" charset="0"/>
            </a:rPr>
            <a:t>Деректер қорын алдын ала жобалау осы кезеңде аяқталады және келесі кезеңде оны тікелей компьютерде іске асыру басталады</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644688" y="1914743"/>
        <a:ext cx="2195592" cy="21629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C72A-8A62-469F-9EFD-35707137986F}">
      <dsp:nvSpPr>
        <dsp:cNvPr id="0" name=""/>
        <dsp:cNvSpPr/>
      </dsp:nvSpPr>
      <dsp:spPr>
        <a:xfrm>
          <a:off x="0" y="0"/>
          <a:ext cx="2156442" cy="1113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1" kern="1200" dirty="0" smtClean="0">
              <a:latin typeface="Times New Roman" panose="02020603050405020304" pitchFamily="18" charset="0"/>
              <a:cs typeface="Times New Roman" panose="02020603050405020304" pitchFamily="18" charset="0"/>
            </a:rPr>
            <a:t>БАСТАУ →</a:t>
          </a:r>
          <a:endParaRPr lang="ru-RU" sz="1800" kern="1200" dirty="0">
            <a:latin typeface="Times New Roman" panose="02020603050405020304" pitchFamily="18" charset="0"/>
            <a:cs typeface="Times New Roman" panose="02020603050405020304" pitchFamily="18" charset="0"/>
          </a:endParaRPr>
        </a:p>
      </dsp:txBody>
      <dsp:txXfrm>
        <a:off x="32624" y="32624"/>
        <a:ext cx="2091194" cy="1048617"/>
      </dsp:txXfrm>
    </dsp:sp>
    <dsp:sp modelId="{4E3F812C-6E19-45C8-B58B-8A764820832D}">
      <dsp:nvSpPr>
        <dsp:cNvPr id="0" name=""/>
        <dsp:cNvSpPr/>
      </dsp:nvSpPr>
      <dsp:spPr>
        <a:xfrm>
          <a:off x="2373890" y="289533"/>
          <a:ext cx="460989" cy="53479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2373890" y="396492"/>
        <a:ext cx="322692" cy="320879"/>
      </dsp:txXfrm>
    </dsp:sp>
    <dsp:sp modelId="{34DD2617-2764-429B-92DA-DDC0D62FD8B6}">
      <dsp:nvSpPr>
        <dsp:cNvPr id="0" name=""/>
        <dsp:cNvSpPr/>
      </dsp:nvSpPr>
      <dsp:spPr>
        <a:xfrm>
          <a:off x="3026234" y="0"/>
          <a:ext cx="2156442" cy="1113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1" kern="1200" dirty="0" smtClean="0">
              <a:latin typeface="Times New Roman" panose="02020603050405020304" pitchFamily="18" charset="0"/>
              <a:cs typeface="Times New Roman" panose="02020603050405020304" pitchFamily="18" charset="0"/>
            </a:rPr>
            <a:t>БАҒДАРЛАМА→</a:t>
          </a:r>
          <a:endParaRPr lang="ru-RU" sz="1800" kern="1200" dirty="0">
            <a:latin typeface="Times New Roman" panose="02020603050405020304" pitchFamily="18" charset="0"/>
            <a:cs typeface="Times New Roman" panose="02020603050405020304" pitchFamily="18" charset="0"/>
          </a:endParaRPr>
        </a:p>
      </dsp:txBody>
      <dsp:txXfrm>
        <a:off x="3058858" y="32624"/>
        <a:ext cx="2091194" cy="1048617"/>
      </dsp:txXfrm>
    </dsp:sp>
    <dsp:sp modelId="{60D76581-B291-43F0-BDF2-056435CA0430}">
      <dsp:nvSpPr>
        <dsp:cNvPr id="0" name=""/>
        <dsp:cNvSpPr/>
      </dsp:nvSpPr>
      <dsp:spPr>
        <a:xfrm>
          <a:off x="5398321" y="289533"/>
          <a:ext cx="457165" cy="53479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5398321" y="396492"/>
        <a:ext cx="320016" cy="320879"/>
      </dsp:txXfrm>
    </dsp:sp>
    <dsp:sp modelId="{9FDA4BCE-FEAD-4499-A780-7AE9D1E73CDE}">
      <dsp:nvSpPr>
        <dsp:cNvPr id="0" name=""/>
        <dsp:cNvSpPr/>
      </dsp:nvSpPr>
      <dsp:spPr>
        <a:xfrm>
          <a:off x="6045254" y="0"/>
          <a:ext cx="2156442" cy="1113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Microsoft Office Access </a:t>
          </a:r>
          <a:endParaRPr lang="ru-RU" sz="1800" kern="1200" dirty="0">
            <a:latin typeface="Times New Roman" panose="02020603050405020304" pitchFamily="18" charset="0"/>
            <a:cs typeface="Times New Roman" panose="02020603050405020304" pitchFamily="18" charset="0"/>
          </a:endParaRPr>
        </a:p>
      </dsp:txBody>
      <dsp:txXfrm>
        <a:off x="6077878" y="32624"/>
        <a:ext cx="2091194" cy="10486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7693-E7D5-4F37-BB9D-D976E763B69C}">
      <dsp:nvSpPr>
        <dsp:cNvPr id="0" name=""/>
        <dsp:cNvSpPr/>
      </dsp:nvSpPr>
      <dsp:spPr>
        <a:xfrm>
          <a:off x="3639" y="314762"/>
          <a:ext cx="1591084" cy="954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1" kern="1200" dirty="0" smtClean="0"/>
            <a:t>БАСТАУ →</a:t>
          </a:r>
          <a:endParaRPr lang="ru-RU" sz="1800" kern="1200" dirty="0"/>
        </a:p>
      </dsp:txBody>
      <dsp:txXfrm>
        <a:off x="31600" y="342723"/>
        <a:ext cx="1535162" cy="898728"/>
      </dsp:txXfrm>
    </dsp:sp>
    <dsp:sp modelId="{78150A4D-0BB6-408B-A04F-F11FE2FB6CA4}">
      <dsp:nvSpPr>
        <dsp:cNvPr id="0" name=""/>
        <dsp:cNvSpPr/>
      </dsp:nvSpPr>
      <dsp:spPr>
        <a:xfrm>
          <a:off x="1753832" y="594793"/>
          <a:ext cx="337310" cy="39458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1753832" y="673711"/>
        <a:ext cx="236117" cy="236753"/>
      </dsp:txXfrm>
    </dsp:sp>
    <dsp:sp modelId="{A2EAD19A-B759-4050-A769-F665895D57C8}">
      <dsp:nvSpPr>
        <dsp:cNvPr id="0" name=""/>
        <dsp:cNvSpPr/>
      </dsp:nvSpPr>
      <dsp:spPr>
        <a:xfrm>
          <a:off x="2231158" y="314762"/>
          <a:ext cx="1591084" cy="954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1" kern="1200" dirty="0" smtClean="0"/>
            <a:t>БАҒДАРЛАМА </a:t>
          </a:r>
          <a:endParaRPr lang="ru-RU" sz="1800" kern="1200" dirty="0"/>
        </a:p>
      </dsp:txBody>
      <dsp:txXfrm>
        <a:off x="2259119" y="342723"/>
        <a:ext cx="1535162" cy="898728"/>
      </dsp:txXfrm>
    </dsp:sp>
    <dsp:sp modelId="{3F65681D-F8FD-4312-8376-103BD3455219}">
      <dsp:nvSpPr>
        <dsp:cNvPr id="0" name=""/>
        <dsp:cNvSpPr/>
      </dsp:nvSpPr>
      <dsp:spPr>
        <a:xfrm>
          <a:off x="3981351" y="594793"/>
          <a:ext cx="337310" cy="39458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3981351" y="673711"/>
        <a:ext cx="236117" cy="236753"/>
      </dsp:txXfrm>
    </dsp:sp>
    <dsp:sp modelId="{0911D720-3B92-4ACE-BB22-9F2624E271AD}">
      <dsp:nvSpPr>
        <dsp:cNvPr id="0" name=""/>
        <dsp:cNvSpPr/>
      </dsp:nvSpPr>
      <dsp:spPr>
        <a:xfrm>
          <a:off x="4458676" y="314762"/>
          <a:ext cx="1591084" cy="954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Microsoft Office – </a:t>
          </a:r>
          <a:endParaRPr lang="ru-RU" sz="1800" kern="1200" dirty="0"/>
        </a:p>
      </dsp:txBody>
      <dsp:txXfrm>
        <a:off x="4486637" y="342723"/>
        <a:ext cx="1535162" cy="898728"/>
      </dsp:txXfrm>
    </dsp:sp>
    <dsp:sp modelId="{49A25CF0-E3DD-4725-8169-94BAE2F3A4C7}">
      <dsp:nvSpPr>
        <dsp:cNvPr id="0" name=""/>
        <dsp:cNvSpPr/>
      </dsp:nvSpPr>
      <dsp:spPr>
        <a:xfrm>
          <a:off x="6208870" y="594793"/>
          <a:ext cx="337310" cy="39458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6208870" y="673711"/>
        <a:ext cx="236117" cy="236753"/>
      </dsp:txXfrm>
    </dsp:sp>
    <dsp:sp modelId="{C804D00F-649D-4684-AD7C-DFACF787C49B}">
      <dsp:nvSpPr>
        <dsp:cNvPr id="0" name=""/>
        <dsp:cNvSpPr/>
      </dsp:nvSpPr>
      <dsp:spPr>
        <a:xfrm>
          <a:off x="6686195" y="314762"/>
          <a:ext cx="1591084" cy="954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Microsoft Office Access </a:t>
          </a:r>
          <a:endParaRPr lang="ru-RU" sz="1800" kern="1200" dirty="0"/>
        </a:p>
      </dsp:txBody>
      <dsp:txXfrm>
        <a:off x="6714156" y="342723"/>
        <a:ext cx="1535162" cy="8987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99C8-2F84-42FA-A7C0-068BDB372FF1}">
      <dsp:nvSpPr>
        <dsp:cNvPr id="0" name=""/>
        <dsp:cNvSpPr/>
      </dsp:nvSpPr>
      <dsp:spPr>
        <a:xfrm>
          <a:off x="6697" y="703510"/>
          <a:ext cx="2001738" cy="12010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ЖАНАМА МӘЗІР </a:t>
          </a:r>
          <a:endParaRPr lang="ru-RU" sz="1800" kern="1200" dirty="0">
            <a:latin typeface="Times New Roman" panose="02020603050405020304" pitchFamily="18" charset="0"/>
            <a:cs typeface="Times New Roman" panose="02020603050405020304" pitchFamily="18" charset="0"/>
          </a:endParaRPr>
        </a:p>
      </dsp:txBody>
      <dsp:txXfrm>
        <a:off x="41874" y="738687"/>
        <a:ext cx="1931384" cy="1130688"/>
      </dsp:txXfrm>
    </dsp:sp>
    <dsp:sp modelId="{4DF91FB7-A382-45F9-A4B3-DFF5DB860A82}">
      <dsp:nvSpPr>
        <dsp:cNvPr id="0" name=""/>
        <dsp:cNvSpPr/>
      </dsp:nvSpPr>
      <dsp:spPr>
        <a:xfrm rot="21533406">
          <a:off x="2219174" y="1028013"/>
          <a:ext cx="446939" cy="49643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2219187" y="1128598"/>
        <a:ext cx="312857" cy="297859"/>
      </dsp:txXfrm>
    </dsp:sp>
    <dsp:sp modelId="{DF30F328-72E6-4093-9C0B-B58CCDFF340B}">
      <dsp:nvSpPr>
        <dsp:cNvPr id="0" name=""/>
        <dsp:cNvSpPr/>
      </dsp:nvSpPr>
      <dsp:spPr>
        <a:xfrm>
          <a:off x="2851559" y="648394"/>
          <a:ext cx="2001738" cy="12010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ҚҰРУ </a:t>
          </a:r>
          <a:endParaRPr lang="ru-RU" sz="1800" kern="1200" dirty="0">
            <a:latin typeface="Times New Roman" panose="02020603050405020304" pitchFamily="18" charset="0"/>
            <a:cs typeface="Times New Roman" panose="02020603050405020304" pitchFamily="18" charset="0"/>
          </a:endParaRPr>
        </a:p>
      </dsp:txBody>
      <dsp:txXfrm>
        <a:off x="2886736" y="683571"/>
        <a:ext cx="1931384" cy="1130688"/>
      </dsp:txXfrm>
    </dsp:sp>
    <dsp:sp modelId="{29137DA4-DA77-4F16-8128-E4E0CAE3C133}">
      <dsp:nvSpPr>
        <dsp:cNvPr id="0" name=""/>
        <dsp:cNvSpPr/>
      </dsp:nvSpPr>
      <dsp:spPr>
        <a:xfrm rot="68641">
          <a:off x="5042824" y="1028485"/>
          <a:ext cx="401961" cy="49643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042836" y="1126567"/>
        <a:ext cx="281373" cy="297859"/>
      </dsp:txXfrm>
    </dsp:sp>
    <dsp:sp modelId="{AC23EC75-9E4A-4461-84EA-64BDEF2765B4}">
      <dsp:nvSpPr>
        <dsp:cNvPr id="0" name=""/>
        <dsp:cNvSpPr/>
      </dsp:nvSpPr>
      <dsp:spPr>
        <a:xfrm>
          <a:off x="5611564" y="703510"/>
          <a:ext cx="2001738" cy="12010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Microsoft Office Access </a:t>
          </a:r>
          <a:endParaRPr lang="ru-RU" sz="1800" kern="1200" dirty="0">
            <a:latin typeface="Times New Roman" panose="02020603050405020304" pitchFamily="18" charset="0"/>
            <a:cs typeface="Times New Roman" panose="02020603050405020304" pitchFamily="18" charset="0"/>
          </a:endParaRPr>
        </a:p>
      </dsp:txBody>
      <dsp:txXfrm>
        <a:off x="5646741" y="738687"/>
        <a:ext cx="1931384" cy="11306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8DA66-BD11-4AFC-898B-2FB04B8D1797}">
      <dsp:nvSpPr>
        <dsp:cNvPr id="0" name=""/>
        <dsp:cNvSpPr/>
      </dsp:nvSpPr>
      <dsp:spPr>
        <a:xfrm>
          <a:off x="1059585" y="553239"/>
          <a:ext cx="5087339" cy="5087339"/>
        </a:xfrm>
        <a:prstGeom prst="blockArc">
          <a:avLst>
            <a:gd name="adj1" fmla="val 13015924"/>
            <a:gd name="adj2" fmla="val 17544363"/>
            <a:gd name="adj3" fmla="val 452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8517156-7B9F-490A-85F0-FAB1EFF2BD6B}">
      <dsp:nvSpPr>
        <dsp:cNvPr id="0" name=""/>
        <dsp:cNvSpPr/>
      </dsp:nvSpPr>
      <dsp:spPr>
        <a:xfrm>
          <a:off x="1012556" y="613835"/>
          <a:ext cx="5087339" cy="5087339"/>
        </a:xfrm>
        <a:prstGeom prst="blockArc">
          <a:avLst>
            <a:gd name="adj1" fmla="val 8851749"/>
            <a:gd name="adj2" fmla="val 13121991"/>
            <a:gd name="adj3" fmla="val 4520"/>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08E9937-49C8-461A-95F9-25F5929D2854}">
      <dsp:nvSpPr>
        <dsp:cNvPr id="0" name=""/>
        <dsp:cNvSpPr/>
      </dsp:nvSpPr>
      <dsp:spPr>
        <a:xfrm>
          <a:off x="1116442" y="793178"/>
          <a:ext cx="5087339" cy="5087339"/>
        </a:xfrm>
        <a:prstGeom prst="blockArc">
          <a:avLst>
            <a:gd name="adj1" fmla="val 4140256"/>
            <a:gd name="adj2" fmla="val 9138417"/>
            <a:gd name="adj3" fmla="val 4520"/>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945639-BEFF-4E3F-8F53-B1CD35C04034}">
      <dsp:nvSpPr>
        <dsp:cNvPr id="0" name=""/>
        <dsp:cNvSpPr/>
      </dsp:nvSpPr>
      <dsp:spPr>
        <a:xfrm>
          <a:off x="2975648" y="824474"/>
          <a:ext cx="5087339" cy="5087339"/>
        </a:xfrm>
        <a:prstGeom prst="blockArc">
          <a:avLst>
            <a:gd name="adj1" fmla="val 1941688"/>
            <a:gd name="adj2" fmla="val 6775467"/>
            <a:gd name="adj3" fmla="val 4520"/>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C449BF-D787-476D-BEBA-DEE074EA4048}">
      <dsp:nvSpPr>
        <dsp:cNvPr id="0" name=""/>
        <dsp:cNvSpPr/>
      </dsp:nvSpPr>
      <dsp:spPr>
        <a:xfrm>
          <a:off x="3025396" y="749036"/>
          <a:ext cx="5087339" cy="5087339"/>
        </a:xfrm>
        <a:prstGeom prst="blockArc">
          <a:avLst>
            <a:gd name="adj1" fmla="val 19184537"/>
            <a:gd name="adj2" fmla="val 2066645"/>
            <a:gd name="adj3" fmla="val 4520"/>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86BEF5B-B6E1-4511-9E04-93B0CFA85EB4}">
      <dsp:nvSpPr>
        <dsp:cNvPr id="0" name=""/>
        <dsp:cNvSpPr/>
      </dsp:nvSpPr>
      <dsp:spPr>
        <a:xfrm>
          <a:off x="2892805" y="577867"/>
          <a:ext cx="5087339" cy="5087339"/>
        </a:xfrm>
        <a:prstGeom prst="blockArc">
          <a:avLst>
            <a:gd name="adj1" fmla="val 14947998"/>
            <a:gd name="adj2" fmla="val 19484016"/>
            <a:gd name="adj3" fmla="val 452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84D7A50-7CF5-45B9-843B-E7FCFD4FBD7D}">
      <dsp:nvSpPr>
        <dsp:cNvPr id="0" name=""/>
        <dsp:cNvSpPr/>
      </dsp:nvSpPr>
      <dsp:spPr>
        <a:xfrm>
          <a:off x="3431412" y="1988825"/>
          <a:ext cx="2281185" cy="2281185"/>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0" kern="1200" dirty="0" smtClean="0">
              <a:solidFill>
                <a:srgbClr val="7030A0"/>
              </a:solidFill>
              <a:latin typeface="Times New Roman" pitchFamily="18" charset="0"/>
              <a:cs typeface="Times New Roman" pitchFamily="18" charset="0"/>
            </a:rPr>
            <a:t> ДЕРЕКТЕР ҚОРЫНЫҢ ОБЬЕКТІЛЕРІ</a:t>
          </a:r>
          <a:r>
            <a:rPr lang="ru-RU" sz="1600" b="0" kern="1200" dirty="0" smtClean="0">
              <a:solidFill>
                <a:schemeClr val="tx1"/>
              </a:solidFill>
              <a:latin typeface="Times New Roman" pitchFamily="18" charset="0"/>
              <a:cs typeface="Times New Roman" pitchFamily="18" charset="0"/>
            </a:rPr>
            <a:t>.</a:t>
          </a:r>
          <a:endParaRPr lang="ru-RU" sz="1600" b="0" kern="1200" dirty="0">
            <a:solidFill>
              <a:schemeClr val="tx1"/>
            </a:solidFill>
            <a:latin typeface="Times New Roman" pitchFamily="18" charset="0"/>
            <a:cs typeface="Times New Roman" pitchFamily="18" charset="0"/>
          </a:endParaRPr>
        </a:p>
      </dsp:txBody>
      <dsp:txXfrm>
        <a:off x="3765484" y="2322897"/>
        <a:ext cx="1613041" cy="1613041"/>
      </dsp:txXfrm>
    </dsp:sp>
    <dsp:sp modelId="{F8FB326F-235E-43B6-9F71-DB50063A938A}">
      <dsp:nvSpPr>
        <dsp:cNvPr id="0" name=""/>
        <dsp:cNvSpPr/>
      </dsp:nvSpPr>
      <dsp:spPr>
        <a:xfrm>
          <a:off x="3438230" y="3"/>
          <a:ext cx="2225358" cy="159683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i="1" u="sng" kern="1200" dirty="0" smtClean="0">
              <a:solidFill>
                <a:schemeClr val="tx1"/>
              </a:solidFill>
              <a:latin typeface="Times New Roman" panose="02020603050405020304" pitchFamily="18" charset="0"/>
              <a:cs typeface="Times New Roman" panose="02020603050405020304" pitchFamily="18" charset="0"/>
            </a:rPr>
            <a:t>Кестелер</a:t>
          </a:r>
          <a:r>
            <a:rPr lang="kk-KZ" sz="1600" b="1" i="1" kern="1200" dirty="0" smtClean="0">
              <a:solidFill>
                <a:schemeClr val="tx1"/>
              </a:solidFill>
              <a:latin typeface="Times New Roman" panose="02020603050405020304" pitchFamily="18" charset="0"/>
              <a:cs typeface="Times New Roman" panose="02020603050405020304" pitchFamily="18" charset="0"/>
            </a:rPr>
            <a:t> </a:t>
          </a:r>
          <a:r>
            <a:rPr lang="ru-RU" sz="1600" b="1" i="1" kern="1200" dirty="0" smtClean="0">
              <a:solidFill>
                <a:schemeClr val="tx1"/>
              </a:solidFill>
              <a:latin typeface="Times New Roman" panose="02020603050405020304" pitchFamily="18" charset="0"/>
              <a:cs typeface="Times New Roman" panose="02020603050405020304" pitchFamily="18" charset="0"/>
            </a:rPr>
            <a:t>– </a:t>
          </a:r>
          <a:r>
            <a:rPr lang="kk-KZ" sz="1600" kern="1200" dirty="0" smtClean="0">
              <a:solidFill>
                <a:schemeClr val="tx1"/>
              </a:solidFill>
              <a:latin typeface="Times New Roman" panose="02020603050405020304" pitchFamily="18" charset="0"/>
              <a:cs typeface="Times New Roman" panose="02020603050405020304" pitchFamily="18" charset="0"/>
            </a:rPr>
            <a:t>деректер қорының негізгі объектілері. Онда  деректер сақталады.</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3764126" y="233853"/>
        <a:ext cx="1573566" cy="1129130"/>
      </dsp:txXfrm>
    </dsp:sp>
    <dsp:sp modelId="{FCEA2FF0-6B4D-46AC-A741-D879A6F3B382}">
      <dsp:nvSpPr>
        <dsp:cNvPr id="0" name=""/>
        <dsp:cNvSpPr/>
      </dsp:nvSpPr>
      <dsp:spPr>
        <a:xfrm>
          <a:off x="6092904" y="735219"/>
          <a:ext cx="2746962" cy="1901696"/>
        </a:xfrm>
        <a:prstGeom prst="ellipse">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i="1" u="sng" kern="1200" dirty="0" smtClean="0">
              <a:solidFill>
                <a:schemeClr val="tx1"/>
              </a:solidFill>
              <a:latin typeface="Times New Roman" panose="02020603050405020304" pitchFamily="18" charset="0"/>
              <a:cs typeface="Times New Roman" panose="02020603050405020304" pitchFamily="18" charset="0"/>
            </a:rPr>
            <a:t>Сұраныстар</a:t>
          </a:r>
          <a:r>
            <a:rPr lang="kk-KZ" sz="1600" kern="1200" dirty="0" smtClean="0">
              <a:solidFill>
                <a:schemeClr val="tx1"/>
              </a:solidFill>
              <a:latin typeface="Times New Roman" panose="02020603050405020304" pitchFamily="18" charset="0"/>
              <a:cs typeface="Times New Roman" panose="02020603050405020304" pitchFamily="18" charset="0"/>
            </a:rPr>
            <a:t> </a:t>
          </a:r>
          <a:r>
            <a:rPr lang="kk-KZ" sz="1600" b="1" i="1" kern="1200" dirty="0" smtClean="0">
              <a:solidFill>
                <a:schemeClr val="tx1"/>
              </a:solidFill>
              <a:latin typeface="Times New Roman" panose="02020603050405020304" pitchFamily="18" charset="0"/>
              <a:cs typeface="Times New Roman" panose="02020603050405020304" pitchFamily="18" charset="0"/>
            </a:rPr>
            <a:t>– </a:t>
          </a:r>
          <a:r>
            <a:rPr lang="kk-KZ" sz="1600" kern="1200" dirty="0" smtClean="0">
              <a:solidFill>
                <a:schemeClr val="tx1"/>
              </a:solidFill>
              <a:latin typeface="Times New Roman" panose="02020603050405020304" pitchFamily="18" charset="0"/>
              <a:cs typeface="Times New Roman" panose="02020603050405020304" pitchFamily="18" charset="0"/>
            </a:rPr>
            <a:t>деректерді өңдеуге арналған арнайы құрылымдар. сұрыптауға, сүзгілеуге, өзгертуге, біріктіруге,.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495187" y="1013716"/>
        <a:ext cx="1942396" cy="1344702"/>
      </dsp:txXfrm>
    </dsp:sp>
    <dsp:sp modelId="{F65A38E3-8F7C-4A85-B92A-C79711E8C6FF}">
      <dsp:nvSpPr>
        <dsp:cNvPr id="0" name=""/>
        <dsp:cNvSpPr/>
      </dsp:nvSpPr>
      <dsp:spPr>
        <a:xfrm>
          <a:off x="6351109" y="3717028"/>
          <a:ext cx="2536516" cy="1963733"/>
        </a:xfrm>
        <a:prstGeom prst="ellipse">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i="1" u="sng" kern="1200" smtClean="0">
              <a:solidFill>
                <a:schemeClr val="tx1"/>
              </a:solidFill>
              <a:latin typeface="Times New Roman" panose="02020603050405020304" pitchFamily="18" charset="0"/>
              <a:cs typeface="Times New Roman" panose="02020603050405020304" pitchFamily="18" charset="0"/>
            </a:rPr>
            <a:t>Формалар (Қалыптар) </a:t>
          </a:r>
          <a:r>
            <a:rPr lang="kk-KZ" sz="1600" kern="1200" smtClean="0">
              <a:solidFill>
                <a:schemeClr val="tx1"/>
              </a:solidFill>
              <a:latin typeface="Times New Roman" panose="02020603050405020304" pitchFamily="18" charset="0"/>
              <a:cs typeface="Times New Roman" panose="02020603050405020304" pitchFamily="18" charset="0"/>
            </a:rPr>
            <a:t> </a:t>
          </a:r>
          <a:r>
            <a:rPr lang="kk-KZ" sz="1600" b="1" i="1" kern="1200" smtClean="0">
              <a:solidFill>
                <a:schemeClr val="tx1"/>
              </a:solidFill>
              <a:latin typeface="Times New Roman" panose="02020603050405020304" pitchFamily="18" charset="0"/>
              <a:cs typeface="Times New Roman" panose="02020603050405020304" pitchFamily="18" charset="0"/>
            </a:rPr>
            <a:t>–</a:t>
          </a:r>
          <a:r>
            <a:rPr lang="kk-KZ" sz="1600" kern="1200" smtClean="0">
              <a:solidFill>
                <a:schemeClr val="tx1"/>
              </a:solidFill>
              <a:latin typeface="Times New Roman" panose="02020603050405020304" pitchFamily="18" charset="0"/>
              <a:cs typeface="Times New Roman" panose="02020603050405020304" pitchFamily="18" charset="0"/>
            </a:rPr>
            <a:t> объектісінің көмегімен қорға жаңадан деректерді қосуға немесе бар деректерді көруге болады.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722573" y="4004610"/>
        <a:ext cx="1793588" cy="1388569"/>
      </dsp:txXfrm>
    </dsp:sp>
    <dsp:sp modelId="{B0B63E48-5E3F-48BC-8539-51177C6874A1}">
      <dsp:nvSpPr>
        <dsp:cNvPr id="0" name=""/>
        <dsp:cNvSpPr/>
      </dsp:nvSpPr>
      <dsp:spPr>
        <a:xfrm>
          <a:off x="2982692" y="4630845"/>
          <a:ext cx="3136429" cy="2054241"/>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i="1" u="sng" kern="1200" smtClean="0">
              <a:solidFill>
                <a:schemeClr val="tx1"/>
              </a:solidFill>
              <a:latin typeface="Times New Roman" panose="02020603050405020304" pitchFamily="18" charset="0"/>
              <a:cs typeface="Times New Roman" panose="02020603050405020304" pitchFamily="18" charset="0"/>
            </a:rPr>
            <a:t>Есеп берулер</a:t>
          </a:r>
          <a:r>
            <a:rPr lang="kk-KZ" sz="1600" b="1" i="1" kern="1200" smtClean="0">
              <a:solidFill>
                <a:schemeClr val="tx1"/>
              </a:solidFill>
              <a:latin typeface="Times New Roman" panose="02020603050405020304" pitchFamily="18" charset="0"/>
              <a:cs typeface="Times New Roman" panose="02020603050405020304" pitchFamily="18" charset="0"/>
            </a:rPr>
            <a:t>  – </a:t>
          </a:r>
          <a:r>
            <a:rPr lang="kk-KZ" sz="1600" kern="1200" smtClean="0">
              <a:solidFill>
                <a:schemeClr val="tx1"/>
              </a:solidFill>
              <a:latin typeface="Times New Roman" panose="02020603050405020304" pitchFamily="18" charset="0"/>
              <a:cs typeface="Times New Roman" panose="02020603050405020304" pitchFamily="18" charset="0"/>
            </a:rPr>
            <a:t>бұл формалардың (қалыптардың) керісіншесі. Олардың көмегімен деректер тұтынушы үшін қолайлы түрде беріледі.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3442011" y="4931682"/>
        <a:ext cx="2217791" cy="1452567"/>
      </dsp:txXfrm>
    </dsp:sp>
    <dsp:sp modelId="{650600C9-3FA0-49B6-8C70-BF4346691588}">
      <dsp:nvSpPr>
        <dsp:cNvPr id="0" name=""/>
        <dsp:cNvSpPr/>
      </dsp:nvSpPr>
      <dsp:spPr>
        <a:xfrm>
          <a:off x="0" y="3438483"/>
          <a:ext cx="2917440" cy="2107560"/>
        </a:xfrm>
        <a:prstGeom prst="ellipse">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i="1" u="sng" kern="1200" dirty="0" smtClean="0">
              <a:solidFill>
                <a:schemeClr val="tx1"/>
              </a:solidFill>
              <a:latin typeface="Times New Roman" panose="02020603050405020304" pitchFamily="18" charset="0"/>
              <a:cs typeface="Times New Roman" panose="02020603050405020304" pitchFamily="18" charset="0"/>
            </a:rPr>
            <a:t>Макростар</a:t>
          </a:r>
          <a:r>
            <a:rPr lang="kk-KZ" sz="1600" b="1" i="1" kern="1200" dirty="0" smtClean="0">
              <a:solidFill>
                <a:schemeClr val="tx1"/>
              </a:solidFill>
              <a:latin typeface="Times New Roman" panose="02020603050405020304" pitchFamily="18" charset="0"/>
              <a:cs typeface="Times New Roman" panose="02020603050405020304" pitchFamily="18" charset="0"/>
            </a:rPr>
            <a:t> – </a:t>
          </a:r>
          <a:r>
            <a:rPr lang="kk-KZ" sz="1600" kern="1200" dirty="0" smtClean="0">
              <a:solidFill>
                <a:schemeClr val="tx1"/>
              </a:solidFill>
              <a:latin typeface="Times New Roman" panose="02020603050405020304" pitchFamily="18" charset="0"/>
              <a:cs typeface="Times New Roman" panose="02020603050405020304" pitchFamily="18" charset="0"/>
            </a:rPr>
            <a:t> бұл қайталанатын операцияларды орындайтын ең қарапайым автоматтандыру құралдары.  </a:t>
          </a:r>
          <a:r>
            <a:rPr lang="kk-KZ" sz="1600" b="1" i="1" kern="1200" dirty="0" smtClean="0">
              <a:solidFill>
                <a:schemeClr val="tx1"/>
              </a:solidFill>
              <a:latin typeface="Times New Roman" panose="02020603050405020304" pitchFamily="18" charset="0"/>
              <a:cs typeface="Times New Roman" panose="02020603050405020304" pitchFamily="18" charset="0"/>
            </a:rPr>
            <a:t> </a:t>
          </a:r>
          <a:r>
            <a:rPr lang="kk-KZ" sz="1600" kern="1200" dirty="0" smtClean="0">
              <a:solidFill>
                <a:schemeClr val="tx1"/>
              </a:solidFill>
              <a:latin typeface="Times New Roman" panose="02020603050405020304" pitchFamily="18" charset="0"/>
              <a:cs typeface="Times New Roman" panose="02020603050405020304" pitchFamily="18" charset="0"/>
            </a:rPr>
            <a:t>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427249" y="3747128"/>
        <a:ext cx="2062942" cy="1490270"/>
      </dsp:txXfrm>
    </dsp:sp>
    <dsp:sp modelId="{31A88B04-ECA0-4B39-A2A3-C0926FB98FA7}">
      <dsp:nvSpPr>
        <dsp:cNvPr id="0" name=""/>
        <dsp:cNvSpPr/>
      </dsp:nvSpPr>
      <dsp:spPr>
        <a:xfrm>
          <a:off x="179499" y="548679"/>
          <a:ext cx="2872856" cy="2108725"/>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i="1" u="sng" kern="1200" smtClean="0">
              <a:solidFill>
                <a:schemeClr val="tx1"/>
              </a:solidFill>
              <a:latin typeface="Times New Roman" panose="02020603050405020304" pitchFamily="18" charset="0"/>
              <a:cs typeface="Times New Roman" panose="02020603050405020304" pitchFamily="18" charset="0"/>
            </a:rPr>
            <a:t>Модульдер</a:t>
          </a:r>
          <a:r>
            <a:rPr lang="kk-KZ" sz="1600" b="1" i="1" kern="1200" smtClean="0">
              <a:solidFill>
                <a:schemeClr val="tx1"/>
              </a:solidFill>
              <a:latin typeface="Times New Roman" panose="02020603050405020304" pitchFamily="18" charset="0"/>
              <a:cs typeface="Times New Roman" panose="02020603050405020304" pitchFamily="18" charset="0"/>
            </a:rPr>
            <a:t> –</a:t>
          </a:r>
          <a:r>
            <a:rPr lang="kk-KZ" sz="1600" kern="1200" smtClean="0">
              <a:solidFill>
                <a:schemeClr val="tx1"/>
              </a:solidFill>
              <a:latin typeface="Times New Roman" panose="02020603050405020304" pitchFamily="18" charset="0"/>
              <a:cs typeface="Times New Roman" panose="02020603050405020304" pitchFamily="18" charset="0"/>
            </a:rPr>
            <a:t> Visual Basic for Application тілінде сипатталған программалық процедурлар.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00219" y="857495"/>
        <a:ext cx="2031416" cy="14910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7AF07-275B-4B43-946D-56ACD307C0C4}">
      <dsp:nvSpPr>
        <dsp:cNvPr id="0" name=""/>
        <dsp:cNvSpPr/>
      </dsp:nvSpPr>
      <dsp:spPr>
        <a:xfrm>
          <a:off x="4320479" y="735754"/>
          <a:ext cx="3361761" cy="344364"/>
        </a:xfrm>
        <a:custGeom>
          <a:avLst/>
          <a:gdLst/>
          <a:ahLst/>
          <a:cxnLst/>
          <a:rect l="0" t="0" r="0" b="0"/>
          <a:pathLst>
            <a:path>
              <a:moveTo>
                <a:pt x="0" y="0"/>
              </a:moveTo>
              <a:lnTo>
                <a:pt x="0" y="189861"/>
              </a:lnTo>
              <a:lnTo>
                <a:pt x="3361761" y="189861"/>
              </a:lnTo>
              <a:lnTo>
                <a:pt x="3361761" y="3443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1FE5D-EB44-4EFC-9CE2-6966F3A8C7CD}">
      <dsp:nvSpPr>
        <dsp:cNvPr id="0" name=""/>
        <dsp:cNvSpPr/>
      </dsp:nvSpPr>
      <dsp:spPr>
        <a:xfrm>
          <a:off x="4320479" y="735754"/>
          <a:ext cx="1425226" cy="309005"/>
        </a:xfrm>
        <a:custGeom>
          <a:avLst/>
          <a:gdLst/>
          <a:ahLst/>
          <a:cxnLst/>
          <a:rect l="0" t="0" r="0" b="0"/>
          <a:pathLst>
            <a:path>
              <a:moveTo>
                <a:pt x="0" y="0"/>
              </a:moveTo>
              <a:lnTo>
                <a:pt x="0" y="154502"/>
              </a:lnTo>
              <a:lnTo>
                <a:pt x="1425226" y="154502"/>
              </a:lnTo>
              <a:lnTo>
                <a:pt x="1425226" y="3090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FB2046-0B36-4898-9316-580DAE195B1E}">
      <dsp:nvSpPr>
        <dsp:cNvPr id="0" name=""/>
        <dsp:cNvSpPr/>
      </dsp:nvSpPr>
      <dsp:spPr>
        <a:xfrm>
          <a:off x="3523651" y="735754"/>
          <a:ext cx="796828" cy="309005"/>
        </a:xfrm>
        <a:custGeom>
          <a:avLst/>
          <a:gdLst/>
          <a:ahLst/>
          <a:cxnLst/>
          <a:rect l="0" t="0" r="0" b="0"/>
          <a:pathLst>
            <a:path>
              <a:moveTo>
                <a:pt x="796828" y="0"/>
              </a:moveTo>
              <a:lnTo>
                <a:pt x="796828" y="154502"/>
              </a:lnTo>
              <a:lnTo>
                <a:pt x="0" y="154502"/>
              </a:lnTo>
              <a:lnTo>
                <a:pt x="0" y="3090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C8BAA-3B50-4704-A093-B762C0C1B348}">
      <dsp:nvSpPr>
        <dsp:cNvPr id="0" name=""/>
        <dsp:cNvSpPr/>
      </dsp:nvSpPr>
      <dsp:spPr>
        <a:xfrm>
          <a:off x="1136190" y="735754"/>
          <a:ext cx="3184289" cy="309005"/>
        </a:xfrm>
        <a:custGeom>
          <a:avLst/>
          <a:gdLst/>
          <a:ahLst/>
          <a:cxnLst/>
          <a:rect l="0" t="0" r="0" b="0"/>
          <a:pathLst>
            <a:path>
              <a:moveTo>
                <a:pt x="3184289" y="0"/>
              </a:moveTo>
              <a:lnTo>
                <a:pt x="3184289" y="154502"/>
              </a:lnTo>
              <a:lnTo>
                <a:pt x="0" y="154502"/>
              </a:lnTo>
              <a:lnTo>
                <a:pt x="0" y="3090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B0CDC1-AB2C-4FEC-A587-021532D7AAFC}">
      <dsp:nvSpPr>
        <dsp:cNvPr id="0" name=""/>
        <dsp:cNvSpPr/>
      </dsp:nvSpPr>
      <dsp:spPr>
        <a:xfrm>
          <a:off x="2664293" y="28"/>
          <a:ext cx="3312372" cy="73572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Сұраныстырдың келесі түрлері қолданылады:</a:t>
          </a:r>
          <a:endParaRPr lang="ru-RU" sz="1800" kern="1200" dirty="0">
            <a:latin typeface="Times New Roman" panose="02020603050405020304" pitchFamily="18" charset="0"/>
            <a:cs typeface="Times New Roman" panose="02020603050405020304" pitchFamily="18" charset="0"/>
          </a:endParaRPr>
        </a:p>
      </dsp:txBody>
      <dsp:txXfrm>
        <a:off x="2664293" y="28"/>
        <a:ext cx="3312372" cy="735726"/>
      </dsp:txXfrm>
    </dsp:sp>
    <dsp:sp modelId="{4668679D-4D72-4E61-B7CA-E87A54C118B3}">
      <dsp:nvSpPr>
        <dsp:cNvPr id="0" name=""/>
        <dsp:cNvSpPr/>
      </dsp:nvSpPr>
      <dsp:spPr>
        <a:xfrm>
          <a:off x="142599" y="1044759"/>
          <a:ext cx="1987181" cy="198621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i="1" kern="1200" dirty="0" smtClean="0">
              <a:latin typeface="Times New Roman" panose="02020603050405020304" pitchFamily="18" charset="0"/>
              <a:cs typeface="Times New Roman" panose="02020603050405020304" pitchFamily="18" charset="0"/>
            </a:rPr>
            <a:t>таңдама бойынша сұраныс</a:t>
          </a:r>
        </a:p>
        <a:p>
          <a:pPr lvl="0" algn="ctr" defTabSz="800100">
            <a:lnSpc>
              <a:spcPct val="90000"/>
            </a:lnSpc>
            <a:spcBef>
              <a:spcPct val="0"/>
            </a:spcBef>
            <a:spcAft>
              <a:spcPct val="35000"/>
            </a:spcAft>
          </a:pPr>
          <a:r>
            <a:rPr lang="kk-KZ" sz="1800" b="1" i="1" kern="1200" dirty="0" smtClean="0">
              <a:latin typeface="Times New Roman" panose="02020603050405020304" pitchFamily="18" charset="0"/>
              <a:cs typeface="Times New Roman" panose="02020603050405020304" pitchFamily="18" charset="0"/>
            </a:rPr>
            <a:t> </a:t>
          </a:r>
          <a:r>
            <a:rPr lang="kk-KZ" sz="1800" kern="1200" dirty="0" smtClean="0">
              <a:latin typeface="Times New Roman" panose="02020603050405020304" pitchFamily="18" charset="0"/>
              <a:cs typeface="Times New Roman" panose="02020603050405020304" pitchFamily="18" charset="0"/>
            </a:rPr>
            <a:t>кестедегі деректерді өзеріссіз қалдырып, форма немесе кесте түрінде болады;</a:t>
          </a:r>
          <a:endParaRPr lang="ru-RU" sz="1800" kern="1200" dirty="0">
            <a:latin typeface="Times New Roman" panose="02020603050405020304" pitchFamily="18" charset="0"/>
            <a:cs typeface="Times New Roman" panose="02020603050405020304" pitchFamily="18" charset="0"/>
          </a:endParaRPr>
        </a:p>
      </dsp:txBody>
      <dsp:txXfrm>
        <a:off x="142599" y="1044759"/>
        <a:ext cx="1987181" cy="1986218"/>
      </dsp:txXfrm>
    </dsp:sp>
    <dsp:sp modelId="{21B27C8A-57FC-432F-B156-CC3B705959EE}">
      <dsp:nvSpPr>
        <dsp:cNvPr id="0" name=""/>
        <dsp:cNvSpPr/>
      </dsp:nvSpPr>
      <dsp:spPr>
        <a:xfrm>
          <a:off x="2438786" y="1044759"/>
          <a:ext cx="2169730" cy="202935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smtClean="0">
              <a:latin typeface="Times New Roman" panose="02020603050405020304" pitchFamily="18" charset="0"/>
              <a:cs typeface="Times New Roman" panose="02020603050405020304" pitchFamily="18" charset="0"/>
            </a:rPr>
            <a:t>өзгермелі сұраныс </a:t>
          </a:r>
          <a:r>
            <a:rPr lang="kk-KZ" sz="1800" kern="1200" smtClean="0">
              <a:latin typeface="Times New Roman" panose="02020603050405020304" pitchFamily="18" charset="0"/>
              <a:cs typeface="Times New Roman" panose="02020603050405020304" pitchFamily="18" charset="0"/>
            </a:rPr>
            <a:t>деректерді орналастыру немесе өзгерту (деректерді кірістіру, жою, жаңарту) үшін арналады;</a:t>
          </a:r>
          <a:endParaRPr lang="ru-RU" sz="1800" kern="1200" dirty="0">
            <a:latin typeface="Times New Roman" panose="02020603050405020304" pitchFamily="18" charset="0"/>
            <a:cs typeface="Times New Roman" panose="02020603050405020304" pitchFamily="18" charset="0"/>
          </a:endParaRPr>
        </a:p>
      </dsp:txBody>
      <dsp:txXfrm>
        <a:off x="2438786" y="1044759"/>
        <a:ext cx="2169730" cy="2029353"/>
      </dsp:txXfrm>
    </dsp:sp>
    <dsp:sp modelId="{93038AD5-C9A2-4817-9F9A-6AF24FF25991}">
      <dsp:nvSpPr>
        <dsp:cNvPr id="0" name=""/>
        <dsp:cNvSpPr/>
      </dsp:nvSpPr>
      <dsp:spPr>
        <a:xfrm>
          <a:off x="4917521" y="1044759"/>
          <a:ext cx="1656369" cy="212356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smtClean="0">
              <a:latin typeface="Times New Roman" panose="02020603050405020304" pitchFamily="18" charset="0"/>
              <a:cs typeface="Times New Roman" panose="02020603050405020304" pitchFamily="18" charset="0"/>
            </a:rPr>
            <a:t>қиылысқан сұраныстар </a:t>
          </a:r>
          <a:r>
            <a:rPr lang="kk-KZ" sz="1800" kern="1200" smtClean="0">
              <a:latin typeface="Times New Roman" panose="02020603050405020304" pitchFamily="18" charset="0"/>
              <a:cs typeface="Times New Roman" panose="02020603050405020304" pitchFamily="18" charset="0"/>
            </a:rPr>
            <a:t>статистикалық есептердің нітижелерін көрсету үшін арналған;</a:t>
          </a:r>
          <a:endParaRPr lang="ru-RU" sz="1800" kern="1200" dirty="0">
            <a:latin typeface="Times New Roman" panose="02020603050405020304" pitchFamily="18" charset="0"/>
            <a:cs typeface="Times New Roman" panose="02020603050405020304" pitchFamily="18" charset="0"/>
          </a:endParaRPr>
        </a:p>
      </dsp:txBody>
      <dsp:txXfrm>
        <a:off x="4917521" y="1044759"/>
        <a:ext cx="1656369" cy="2123563"/>
      </dsp:txXfrm>
    </dsp:sp>
    <dsp:sp modelId="{DF607336-A62B-484D-9FAF-1EE082F4DDA8}">
      <dsp:nvSpPr>
        <dsp:cNvPr id="0" name=""/>
        <dsp:cNvSpPr/>
      </dsp:nvSpPr>
      <dsp:spPr>
        <a:xfrm>
          <a:off x="6874509" y="1080118"/>
          <a:ext cx="1615463" cy="202935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smtClean="0">
              <a:latin typeface="Times New Roman" panose="02020603050405020304" pitchFamily="18" charset="0"/>
              <a:cs typeface="Times New Roman" panose="02020603050405020304" pitchFamily="18" charset="0"/>
            </a:rPr>
            <a:t>параметрлері бар сұраныстар </a:t>
          </a:r>
          <a:endParaRPr lang="ru-RU" sz="1800" kern="1200" dirty="0">
            <a:latin typeface="Times New Roman" panose="02020603050405020304" pitchFamily="18" charset="0"/>
            <a:cs typeface="Times New Roman" panose="02020603050405020304" pitchFamily="18" charset="0"/>
          </a:endParaRPr>
        </a:p>
      </dsp:txBody>
      <dsp:txXfrm>
        <a:off x="6874509" y="1080118"/>
        <a:ext cx="1615463" cy="2029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2DE59-3DAF-4AE6-8F0C-6874FFA6940F}">
      <dsp:nvSpPr>
        <dsp:cNvPr id="0" name=""/>
        <dsp:cNvSpPr/>
      </dsp:nvSpPr>
      <dsp:spPr>
        <a:xfrm>
          <a:off x="7257930" y="2686916"/>
          <a:ext cx="641073" cy="2025828"/>
        </a:xfrm>
        <a:custGeom>
          <a:avLst/>
          <a:gdLst/>
          <a:ahLst/>
          <a:cxnLst/>
          <a:rect l="0" t="0" r="0" b="0"/>
          <a:pathLst>
            <a:path>
              <a:moveTo>
                <a:pt x="0" y="0"/>
              </a:moveTo>
              <a:lnTo>
                <a:pt x="0" y="1964404"/>
              </a:lnTo>
              <a:lnTo>
                <a:pt x="641073" y="1964404"/>
              </a:lnTo>
              <a:lnTo>
                <a:pt x="641073" y="2025828"/>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3878CF-E6F8-4AAA-9E34-DFFB62344C80}">
      <dsp:nvSpPr>
        <dsp:cNvPr id="0" name=""/>
        <dsp:cNvSpPr/>
      </dsp:nvSpPr>
      <dsp:spPr>
        <a:xfrm>
          <a:off x="5667591" y="2686916"/>
          <a:ext cx="1590338" cy="2025828"/>
        </a:xfrm>
        <a:custGeom>
          <a:avLst/>
          <a:gdLst/>
          <a:ahLst/>
          <a:cxnLst/>
          <a:rect l="0" t="0" r="0" b="0"/>
          <a:pathLst>
            <a:path>
              <a:moveTo>
                <a:pt x="1590338" y="0"/>
              </a:moveTo>
              <a:lnTo>
                <a:pt x="1590338" y="1964404"/>
              </a:lnTo>
              <a:lnTo>
                <a:pt x="0" y="1964404"/>
              </a:lnTo>
              <a:lnTo>
                <a:pt x="0" y="2025828"/>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7A571F-B134-45A8-85EA-2C02D3BA1423}">
      <dsp:nvSpPr>
        <dsp:cNvPr id="0" name=""/>
        <dsp:cNvSpPr/>
      </dsp:nvSpPr>
      <dsp:spPr>
        <a:xfrm>
          <a:off x="2309363" y="2686916"/>
          <a:ext cx="4948567" cy="2110992"/>
        </a:xfrm>
        <a:custGeom>
          <a:avLst/>
          <a:gdLst/>
          <a:ahLst/>
          <a:cxnLst/>
          <a:rect l="0" t="0" r="0" b="0"/>
          <a:pathLst>
            <a:path>
              <a:moveTo>
                <a:pt x="4948567" y="0"/>
              </a:moveTo>
              <a:lnTo>
                <a:pt x="4948567" y="2049568"/>
              </a:lnTo>
              <a:lnTo>
                <a:pt x="0" y="2049568"/>
              </a:lnTo>
              <a:lnTo>
                <a:pt x="0" y="21109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E3DDDA-C7B0-435C-997B-D1F185BBDD60}">
      <dsp:nvSpPr>
        <dsp:cNvPr id="0" name=""/>
        <dsp:cNvSpPr/>
      </dsp:nvSpPr>
      <dsp:spPr>
        <a:xfrm>
          <a:off x="4318815" y="1285216"/>
          <a:ext cx="2939115" cy="717282"/>
        </a:xfrm>
        <a:custGeom>
          <a:avLst/>
          <a:gdLst/>
          <a:ahLst/>
          <a:cxnLst/>
          <a:rect l="0" t="0" r="0" b="0"/>
          <a:pathLst>
            <a:path>
              <a:moveTo>
                <a:pt x="0" y="0"/>
              </a:moveTo>
              <a:lnTo>
                <a:pt x="0" y="655857"/>
              </a:lnTo>
              <a:lnTo>
                <a:pt x="2939115" y="655857"/>
              </a:lnTo>
              <a:lnTo>
                <a:pt x="2939115" y="71728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EE7EE0-0985-4A9E-98F5-25DE68325181}">
      <dsp:nvSpPr>
        <dsp:cNvPr id="0" name=""/>
        <dsp:cNvSpPr/>
      </dsp:nvSpPr>
      <dsp:spPr>
        <a:xfrm>
          <a:off x="1727191" y="2534049"/>
          <a:ext cx="3765990" cy="647759"/>
        </a:xfrm>
        <a:custGeom>
          <a:avLst/>
          <a:gdLst/>
          <a:ahLst/>
          <a:cxnLst/>
          <a:rect l="0" t="0" r="0" b="0"/>
          <a:pathLst>
            <a:path>
              <a:moveTo>
                <a:pt x="0" y="0"/>
              </a:moveTo>
              <a:lnTo>
                <a:pt x="0" y="586335"/>
              </a:lnTo>
              <a:lnTo>
                <a:pt x="3765990" y="586335"/>
              </a:lnTo>
              <a:lnTo>
                <a:pt x="3765990" y="64775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0A7D24-89EB-47E9-922F-B91F65570DDD}">
      <dsp:nvSpPr>
        <dsp:cNvPr id="0" name=""/>
        <dsp:cNvSpPr/>
      </dsp:nvSpPr>
      <dsp:spPr>
        <a:xfrm>
          <a:off x="1727191" y="2534049"/>
          <a:ext cx="1187459" cy="619482"/>
        </a:xfrm>
        <a:custGeom>
          <a:avLst/>
          <a:gdLst/>
          <a:ahLst/>
          <a:cxnLst/>
          <a:rect l="0" t="0" r="0" b="0"/>
          <a:pathLst>
            <a:path>
              <a:moveTo>
                <a:pt x="0" y="0"/>
              </a:moveTo>
              <a:lnTo>
                <a:pt x="0" y="558058"/>
              </a:lnTo>
              <a:lnTo>
                <a:pt x="1187459" y="558058"/>
              </a:lnTo>
              <a:lnTo>
                <a:pt x="1187459" y="61948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831CAC-50AB-4968-9C64-B5A0906BCD3D}">
      <dsp:nvSpPr>
        <dsp:cNvPr id="0" name=""/>
        <dsp:cNvSpPr/>
      </dsp:nvSpPr>
      <dsp:spPr>
        <a:xfrm>
          <a:off x="623487" y="2534049"/>
          <a:ext cx="1103703" cy="619335"/>
        </a:xfrm>
        <a:custGeom>
          <a:avLst/>
          <a:gdLst/>
          <a:ahLst/>
          <a:cxnLst/>
          <a:rect l="0" t="0" r="0" b="0"/>
          <a:pathLst>
            <a:path>
              <a:moveTo>
                <a:pt x="1103703" y="0"/>
              </a:moveTo>
              <a:lnTo>
                <a:pt x="1103703" y="557910"/>
              </a:lnTo>
              <a:lnTo>
                <a:pt x="0" y="557910"/>
              </a:lnTo>
              <a:lnTo>
                <a:pt x="0" y="61933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46B728-B83B-416B-B1AB-99F6C9B8C9E9}">
      <dsp:nvSpPr>
        <dsp:cNvPr id="0" name=""/>
        <dsp:cNvSpPr/>
      </dsp:nvSpPr>
      <dsp:spPr>
        <a:xfrm>
          <a:off x="1727191" y="1285216"/>
          <a:ext cx="2591624" cy="638758"/>
        </a:xfrm>
        <a:custGeom>
          <a:avLst/>
          <a:gdLst/>
          <a:ahLst/>
          <a:cxnLst/>
          <a:rect l="0" t="0" r="0" b="0"/>
          <a:pathLst>
            <a:path>
              <a:moveTo>
                <a:pt x="2591624" y="0"/>
              </a:moveTo>
              <a:lnTo>
                <a:pt x="2591624" y="577333"/>
              </a:lnTo>
              <a:lnTo>
                <a:pt x="0" y="577333"/>
              </a:lnTo>
              <a:lnTo>
                <a:pt x="0" y="63875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5B2879-56AA-4E4F-9E38-F8E7B3F1EDB2}">
      <dsp:nvSpPr>
        <dsp:cNvPr id="0" name=""/>
        <dsp:cNvSpPr/>
      </dsp:nvSpPr>
      <dsp:spPr>
        <a:xfrm>
          <a:off x="2254564" y="478693"/>
          <a:ext cx="4128501" cy="80652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B9BCC81-E6D9-4C6F-8EE6-CF6CEB5F5407}">
      <dsp:nvSpPr>
        <dsp:cNvPr id="0" name=""/>
        <dsp:cNvSpPr/>
      </dsp:nvSpPr>
      <dsp:spPr>
        <a:xfrm>
          <a:off x="2328237" y="548682"/>
          <a:ext cx="4128501" cy="8065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n w="11430"/>
              <a:solidFill>
                <a:srgbClr val="FF0000"/>
              </a:solidFill>
              <a:latin typeface="Times New Roman" pitchFamily="18" charset="0"/>
              <a:cs typeface="Times New Roman" pitchFamily="18" charset="0"/>
            </a:rPr>
            <a:t>Деректер моделі мен түрлері</a:t>
          </a:r>
          <a:r>
            <a:rPr lang="kk-KZ" sz="1400" b="1" kern="1200" dirty="0" smtClean="0">
              <a:ln w="11430"/>
              <a:solidFill>
                <a:srgbClr val="FF0000"/>
              </a:solidFill>
              <a:latin typeface="Times New Roman" pitchFamily="18" charset="0"/>
              <a:cs typeface="Times New Roman" pitchFamily="18" charset="0"/>
            </a:rPr>
            <a:t>.</a:t>
          </a:r>
          <a:endParaRPr lang="ru-RU" sz="1400" kern="1200" dirty="0">
            <a:solidFill>
              <a:srgbClr val="FF0000"/>
            </a:solidFill>
            <a:latin typeface="Times New Roman" panose="02020603050405020304" pitchFamily="18" charset="0"/>
            <a:cs typeface="Times New Roman" panose="02020603050405020304" pitchFamily="18" charset="0"/>
          </a:endParaRPr>
        </a:p>
      </dsp:txBody>
      <dsp:txXfrm>
        <a:off x="2351859" y="572304"/>
        <a:ext cx="4081257" cy="759279"/>
      </dsp:txXfrm>
    </dsp:sp>
    <dsp:sp modelId="{DF8A7996-7607-40F5-8648-D2CA54BEBC2B}">
      <dsp:nvSpPr>
        <dsp:cNvPr id="0" name=""/>
        <dsp:cNvSpPr/>
      </dsp:nvSpPr>
      <dsp:spPr>
        <a:xfrm>
          <a:off x="1073246" y="1923975"/>
          <a:ext cx="1307890" cy="610074"/>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1E7D61-3BE5-489B-A758-D8A029E2DB79}">
      <dsp:nvSpPr>
        <dsp:cNvPr id="0" name=""/>
        <dsp:cNvSpPr/>
      </dsp:nvSpPr>
      <dsp:spPr>
        <a:xfrm>
          <a:off x="1146918" y="1993964"/>
          <a:ext cx="1307890" cy="61007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solidFill>
                <a:srgbClr val="7030A0"/>
              </a:solidFill>
              <a:latin typeface="Times New Roman" panose="02020603050405020304" pitchFamily="18" charset="0"/>
              <a:cs typeface="Times New Roman" panose="02020603050405020304" pitchFamily="18" charset="0"/>
            </a:rPr>
            <a:t>Негізгі</a:t>
          </a:r>
          <a:r>
            <a:rPr lang="kk-KZ" sz="1400" kern="1200" dirty="0" smtClean="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1164786" y="2011832"/>
        <a:ext cx="1272154" cy="574338"/>
      </dsp:txXfrm>
    </dsp:sp>
    <dsp:sp modelId="{08528CC3-9206-4559-B678-3A061A32E169}">
      <dsp:nvSpPr>
        <dsp:cNvPr id="0" name=""/>
        <dsp:cNvSpPr/>
      </dsp:nvSpPr>
      <dsp:spPr>
        <a:xfrm>
          <a:off x="28623" y="3153385"/>
          <a:ext cx="1189727" cy="81365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B5042E1-0CF4-429E-A4CA-853315067A86}">
      <dsp:nvSpPr>
        <dsp:cNvPr id="0" name=""/>
        <dsp:cNvSpPr/>
      </dsp:nvSpPr>
      <dsp:spPr>
        <a:xfrm>
          <a:off x="102296" y="3223374"/>
          <a:ext cx="1189727" cy="8136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1. Иерархиялық модель</a:t>
          </a:r>
          <a:r>
            <a:rPr lang="kk-KZ" sz="1400" kern="1200" dirty="0" smtClean="0">
              <a:latin typeface="Times New Roman" panose="02020603050405020304" pitchFamily="18" charset="0"/>
              <a:cs typeface="Times New Roman" panose="02020603050405020304" pitchFamily="18" charset="0"/>
            </a:rPr>
            <a:t> - </a:t>
          </a:r>
          <a:endParaRPr lang="ru-RU" sz="1400" kern="1200" dirty="0">
            <a:latin typeface="Times New Roman" panose="02020603050405020304" pitchFamily="18" charset="0"/>
            <a:cs typeface="Times New Roman" panose="02020603050405020304" pitchFamily="18" charset="0"/>
          </a:endParaRPr>
        </a:p>
      </dsp:txBody>
      <dsp:txXfrm>
        <a:off x="126127" y="3247205"/>
        <a:ext cx="1142065" cy="765994"/>
      </dsp:txXfrm>
    </dsp:sp>
    <dsp:sp modelId="{7CDCE173-E535-4D54-AE95-9F873CAF87AE}">
      <dsp:nvSpPr>
        <dsp:cNvPr id="0" name=""/>
        <dsp:cNvSpPr/>
      </dsp:nvSpPr>
      <dsp:spPr>
        <a:xfrm>
          <a:off x="2198819" y="3153532"/>
          <a:ext cx="1431662" cy="892184"/>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1439C20-E849-4E0B-9F1A-AC11E2D8ED15}">
      <dsp:nvSpPr>
        <dsp:cNvPr id="0" name=""/>
        <dsp:cNvSpPr/>
      </dsp:nvSpPr>
      <dsp:spPr>
        <a:xfrm>
          <a:off x="2272492" y="3223521"/>
          <a:ext cx="1431662" cy="8921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2.  </a:t>
          </a:r>
          <a:r>
            <a:rPr lang="kk-KZ" sz="1400" i="1" kern="1200" dirty="0" smtClean="0">
              <a:latin typeface="Times New Roman" panose="02020603050405020304" pitchFamily="18" charset="0"/>
              <a:cs typeface="Times New Roman" panose="02020603050405020304" pitchFamily="18" charset="0"/>
            </a:rPr>
            <a:t>Желілік модель</a:t>
          </a:r>
          <a:r>
            <a:rPr lang="kk-KZ" sz="1400" kern="1200" dirty="0" smtClean="0">
              <a:latin typeface="Times New Roman" panose="02020603050405020304" pitchFamily="18" charset="0"/>
              <a:cs typeface="Times New Roman" panose="02020603050405020304" pitchFamily="18" charset="0"/>
            </a:rPr>
            <a:t> - </a:t>
          </a:r>
          <a:endParaRPr lang="ru-RU" sz="1400" kern="1200" dirty="0">
            <a:latin typeface="Times New Roman" panose="02020603050405020304" pitchFamily="18" charset="0"/>
            <a:cs typeface="Times New Roman" panose="02020603050405020304" pitchFamily="18" charset="0"/>
          </a:endParaRPr>
        </a:p>
      </dsp:txBody>
      <dsp:txXfrm>
        <a:off x="2298623" y="3249652"/>
        <a:ext cx="1379400" cy="839922"/>
      </dsp:txXfrm>
    </dsp:sp>
    <dsp:sp modelId="{312C1B60-FF82-464E-8FDB-3235089B0DD8}">
      <dsp:nvSpPr>
        <dsp:cNvPr id="0" name=""/>
        <dsp:cNvSpPr/>
      </dsp:nvSpPr>
      <dsp:spPr>
        <a:xfrm>
          <a:off x="4737295" y="3181809"/>
          <a:ext cx="1511773" cy="75680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715F3E5-CC9E-4FB5-BB03-58B45390F51D}">
      <dsp:nvSpPr>
        <dsp:cNvPr id="0" name=""/>
        <dsp:cNvSpPr/>
      </dsp:nvSpPr>
      <dsp:spPr>
        <a:xfrm>
          <a:off x="4810968" y="3251798"/>
          <a:ext cx="1511773" cy="756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Реляциялық модель </a:t>
          </a:r>
          <a:endParaRPr lang="ru-RU" sz="1400" kern="1200" dirty="0">
            <a:latin typeface="Times New Roman" panose="02020603050405020304" pitchFamily="18" charset="0"/>
            <a:cs typeface="Times New Roman" panose="02020603050405020304" pitchFamily="18" charset="0"/>
          </a:endParaRPr>
        </a:p>
      </dsp:txBody>
      <dsp:txXfrm>
        <a:off x="4833134" y="3273964"/>
        <a:ext cx="1467441" cy="712475"/>
      </dsp:txXfrm>
    </dsp:sp>
    <dsp:sp modelId="{DFB06462-B02F-44E7-A02C-7F3260828AE2}">
      <dsp:nvSpPr>
        <dsp:cNvPr id="0" name=""/>
        <dsp:cNvSpPr/>
      </dsp:nvSpPr>
      <dsp:spPr>
        <a:xfrm>
          <a:off x="6725705" y="2002499"/>
          <a:ext cx="1064449" cy="68441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529F23F-5CC5-4D0D-85FD-A0D4B4601618}">
      <dsp:nvSpPr>
        <dsp:cNvPr id="0" name=""/>
        <dsp:cNvSpPr/>
      </dsp:nvSpPr>
      <dsp:spPr>
        <a:xfrm>
          <a:off x="6799378" y="2072488"/>
          <a:ext cx="1064449" cy="68441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solidFill>
                <a:srgbClr val="7030A0"/>
              </a:solidFill>
              <a:latin typeface="Times New Roman" panose="02020603050405020304" pitchFamily="18" charset="0"/>
              <a:cs typeface="Times New Roman" panose="02020603050405020304" pitchFamily="18" charset="0"/>
            </a:rPr>
            <a:t>Қосымша</a:t>
          </a:r>
          <a:r>
            <a:rPr lang="kk-KZ" sz="1400" kern="1200" dirty="0" smtClean="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6819424" y="2092534"/>
        <a:ext cx="1024357" cy="644325"/>
      </dsp:txXfrm>
    </dsp:sp>
    <dsp:sp modelId="{3F504317-E49A-4A75-AC49-F8A0F5A8F987}">
      <dsp:nvSpPr>
        <dsp:cNvPr id="0" name=""/>
        <dsp:cNvSpPr/>
      </dsp:nvSpPr>
      <dsp:spPr>
        <a:xfrm>
          <a:off x="1605566" y="4797909"/>
          <a:ext cx="1407593" cy="840754"/>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FAA6BF8-5A24-485D-8861-70C17262C505}">
      <dsp:nvSpPr>
        <dsp:cNvPr id="0" name=""/>
        <dsp:cNvSpPr/>
      </dsp:nvSpPr>
      <dsp:spPr>
        <a:xfrm>
          <a:off x="1679239" y="4867898"/>
          <a:ext cx="1407593" cy="8407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1. Постреляциялық модель</a:t>
          </a:r>
          <a:r>
            <a:rPr lang="kk-KZ" sz="1400" kern="1200" dirty="0" smtClean="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1703864" y="4892523"/>
        <a:ext cx="1358343" cy="791504"/>
      </dsp:txXfrm>
    </dsp:sp>
    <dsp:sp modelId="{472C8D5C-20F7-4AF5-8653-1D62D02DA06B}">
      <dsp:nvSpPr>
        <dsp:cNvPr id="0" name=""/>
        <dsp:cNvSpPr/>
      </dsp:nvSpPr>
      <dsp:spPr>
        <a:xfrm>
          <a:off x="5016928" y="4712745"/>
          <a:ext cx="1301325" cy="82987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7B23663-A417-47EF-9626-A6FC75F49210}">
      <dsp:nvSpPr>
        <dsp:cNvPr id="0" name=""/>
        <dsp:cNvSpPr/>
      </dsp:nvSpPr>
      <dsp:spPr>
        <a:xfrm>
          <a:off x="5090601" y="4782734"/>
          <a:ext cx="1301325" cy="82987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2. </a:t>
          </a:r>
        </a:p>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Көп өлшемді модель </a:t>
          </a:r>
          <a:endParaRPr lang="ru-RU" sz="1400" kern="1200" dirty="0">
            <a:latin typeface="Times New Roman" panose="02020603050405020304" pitchFamily="18" charset="0"/>
            <a:cs typeface="Times New Roman" panose="02020603050405020304" pitchFamily="18" charset="0"/>
          </a:endParaRPr>
        </a:p>
      </dsp:txBody>
      <dsp:txXfrm>
        <a:off x="5114907" y="4807040"/>
        <a:ext cx="1252713" cy="781266"/>
      </dsp:txXfrm>
    </dsp:sp>
    <dsp:sp modelId="{B8BC45D0-B128-473E-AC9A-C27282909360}">
      <dsp:nvSpPr>
        <dsp:cNvPr id="0" name=""/>
        <dsp:cNvSpPr/>
      </dsp:nvSpPr>
      <dsp:spPr>
        <a:xfrm>
          <a:off x="7338062" y="4712745"/>
          <a:ext cx="1121883" cy="81824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7EF8F20-B9FF-4279-9A9F-7687C0515B4B}">
      <dsp:nvSpPr>
        <dsp:cNvPr id="0" name=""/>
        <dsp:cNvSpPr/>
      </dsp:nvSpPr>
      <dsp:spPr>
        <a:xfrm>
          <a:off x="7411735" y="4782734"/>
          <a:ext cx="1121883" cy="81824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3.</a:t>
          </a:r>
        </a:p>
        <a:p>
          <a:pPr lvl="0" algn="ctr" defTabSz="622300">
            <a:lnSpc>
              <a:spcPct val="90000"/>
            </a:lnSpc>
            <a:spcBef>
              <a:spcPct val="0"/>
            </a:spcBef>
            <a:spcAft>
              <a:spcPct val="35000"/>
            </a:spcAft>
          </a:pPr>
          <a:r>
            <a:rPr lang="kk-KZ" sz="1400" i="1" kern="1200" dirty="0" smtClean="0">
              <a:latin typeface="Times New Roman" panose="02020603050405020304" pitchFamily="18" charset="0"/>
              <a:cs typeface="Times New Roman" panose="02020603050405020304" pitchFamily="18" charset="0"/>
            </a:rPr>
            <a:t>бъектіге бағытталған модель </a:t>
          </a:r>
          <a:endParaRPr lang="ru-RU" sz="1400" kern="1200" dirty="0">
            <a:latin typeface="Times New Roman" panose="02020603050405020304" pitchFamily="18" charset="0"/>
            <a:cs typeface="Times New Roman" panose="02020603050405020304" pitchFamily="18" charset="0"/>
          </a:endParaRPr>
        </a:p>
      </dsp:txBody>
      <dsp:txXfrm>
        <a:off x="7435701" y="4806700"/>
        <a:ext cx="1073951" cy="770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5A680-A71A-4E3D-8F7A-F2EFEB6F9462}">
      <dsp:nvSpPr>
        <dsp:cNvPr id="0" name=""/>
        <dsp:cNvSpPr/>
      </dsp:nvSpPr>
      <dsp:spPr>
        <a:xfrm>
          <a:off x="2422514" y="3312368"/>
          <a:ext cx="1962789" cy="2812628"/>
        </a:xfrm>
        <a:custGeom>
          <a:avLst/>
          <a:gdLst/>
          <a:ahLst/>
          <a:cxnLst/>
          <a:rect l="0" t="0" r="0" b="0"/>
          <a:pathLst>
            <a:path>
              <a:moveTo>
                <a:pt x="0" y="0"/>
              </a:moveTo>
              <a:lnTo>
                <a:pt x="1635739" y="0"/>
              </a:lnTo>
              <a:lnTo>
                <a:pt x="1635739" y="2812628"/>
              </a:lnTo>
              <a:lnTo>
                <a:pt x="1962789" y="281262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F033C-1D99-4F8D-BBC2-80B51A9F153F}">
      <dsp:nvSpPr>
        <dsp:cNvPr id="0" name=""/>
        <dsp:cNvSpPr/>
      </dsp:nvSpPr>
      <dsp:spPr>
        <a:xfrm>
          <a:off x="2422514" y="3312368"/>
          <a:ext cx="1962789" cy="1406314"/>
        </a:xfrm>
        <a:custGeom>
          <a:avLst/>
          <a:gdLst/>
          <a:ahLst/>
          <a:cxnLst/>
          <a:rect l="0" t="0" r="0" b="0"/>
          <a:pathLst>
            <a:path>
              <a:moveTo>
                <a:pt x="0" y="0"/>
              </a:moveTo>
              <a:lnTo>
                <a:pt x="1635739" y="0"/>
              </a:lnTo>
              <a:lnTo>
                <a:pt x="1635739" y="1406314"/>
              </a:lnTo>
              <a:lnTo>
                <a:pt x="1962789" y="14063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EE3AF-B535-4FB1-9DF4-4C860F451A9A}">
      <dsp:nvSpPr>
        <dsp:cNvPr id="0" name=""/>
        <dsp:cNvSpPr/>
      </dsp:nvSpPr>
      <dsp:spPr>
        <a:xfrm>
          <a:off x="2422514" y="3266647"/>
          <a:ext cx="1962789" cy="91440"/>
        </a:xfrm>
        <a:custGeom>
          <a:avLst/>
          <a:gdLst/>
          <a:ahLst/>
          <a:cxnLst/>
          <a:rect l="0" t="0" r="0" b="0"/>
          <a:pathLst>
            <a:path>
              <a:moveTo>
                <a:pt x="0" y="45720"/>
              </a:moveTo>
              <a:lnTo>
                <a:pt x="1962789"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09FF8-C294-4ABD-90B7-213EBBF20EB4}">
      <dsp:nvSpPr>
        <dsp:cNvPr id="0" name=""/>
        <dsp:cNvSpPr/>
      </dsp:nvSpPr>
      <dsp:spPr>
        <a:xfrm>
          <a:off x="2422514" y="1906053"/>
          <a:ext cx="1962789" cy="1406314"/>
        </a:xfrm>
        <a:custGeom>
          <a:avLst/>
          <a:gdLst/>
          <a:ahLst/>
          <a:cxnLst/>
          <a:rect l="0" t="0" r="0" b="0"/>
          <a:pathLst>
            <a:path>
              <a:moveTo>
                <a:pt x="0" y="1406314"/>
              </a:moveTo>
              <a:lnTo>
                <a:pt x="1635739" y="1406314"/>
              </a:lnTo>
              <a:lnTo>
                <a:pt x="1635739" y="0"/>
              </a:lnTo>
              <a:lnTo>
                <a:pt x="196278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42F98-50C6-43E2-8EBA-AF129666A085}">
      <dsp:nvSpPr>
        <dsp:cNvPr id="0" name=""/>
        <dsp:cNvSpPr/>
      </dsp:nvSpPr>
      <dsp:spPr>
        <a:xfrm>
          <a:off x="2422514" y="499739"/>
          <a:ext cx="1962789" cy="2812628"/>
        </a:xfrm>
        <a:custGeom>
          <a:avLst/>
          <a:gdLst/>
          <a:ahLst/>
          <a:cxnLst/>
          <a:rect l="0" t="0" r="0" b="0"/>
          <a:pathLst>
            <a:path>
              <a:moveTo>
                <a:pt x="0" y="2812628"/>
              </a:moveTo>
              <a:lnTo>
                <a:pt x="1635739" y="2812628"/>
              </a:lnTo>
              <a:lnTo>
                <a:pt x="1635739" y="0"/>
              </a:lnTo>
              <a:lnTo>
                <a:pt x="196278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0ABB9-705E-4BC0-9CC9-02B2D645245E}">
      <dsp:nvSpPr>
        <dsp:cNvPr id="0" name=""/>
        <dsp:cNvSpPr/>
      </dsp:nvSpPr>
      <dsp:spPr>
        <a:xfrm>
          <a:off x="179508" y="868707"/>
          <a:ext cx="2243005" cy="488732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anose="02020603050405020304" pitchFamily="18" charset="0"/>
              <a:cs typeface="Times New Roman" panose="02020603050405020304" pitchFamily="18" charset="0"/>
            </a:rPr>
            <a:t>Реляциондық үрдіс</a:t>
          </a:r>
          <a:r>
            <a:rPr lang="kk-KZ" sz="1600" kern="1200" dirty="0" smtClean="0">
              <a:latin typeface="Times New Roman" panose="02020603050405020304" pitchFamily="18" charset="0"/>
              <a:cs typeface="Times New Roman" panose="02020603050405020304" pitchFamily="18" charset="0"/>
            </a:rPr>
            <a:t>.</a:t>
          </a:r>
        </a:p>
        <a:p>
          <a:pPr lvl="0" algn="ctr" defTabSz="711200">
            <a:lnSpc>
              <a:spcPct val="90000"/>
            </a:lnSpc>
            <a:spcBef>
              <a:spcPct val="0"/>
            </a:spcBef>
            <a:spcAft>
              <a:spcPct val="35000"/>
            </a:spcAft>
          </a:pPr>
          <a:r>
            <a:rPr lang="kk-KZ" sz="1600" i="1" kern="1200" dirty="0" smtClean="0">
              <a:latin typeface="Times New Roman" panose="02020603050405020304" pitchFamily="18" charset="0"/>
              <a:cs typeface="Times New Roman" panose="02020603050405020304" pitchFamily="18" charset="0"/>
            </a:rPr>
            <a:t>«Реляциондық» </a:t>
          </a:r>
          <a:r>
            <a:rPr lang="kk-KZ" sz="1600" kern="1200" dirty="0" smtClean="0">
              <a:latin typeface="Times New Roman" panose="02020603050405020304" pitchFamily="18" charset="0"/>
              <a:cs typeface="Times New Roman" panose="02020603050405020304" pitchFamily="18" charset="0"/>
            </a:rPr>
            <a:t>термині (латын тілінен relatio – қатынас) </a:t>
          </a:r>
        </a:p>
        <a:p>
          <a:pPr lvl="0" algn="ctr" defTabSz="711200">
            <a:lnSpc>
              <a:spcPct val="90000"/>
            </a:lnSpc>
            <a:spcBef>
              <a:spcPct val="0"/>
            </a:spcBef>
            <a:spcAft>
              <a:spcPct val="35000"/>
            </a:spcAft>
          </a:pPr>
          <a:r>
            <a:rPr lang="kk-KZ" sz="1600" i="1" kern="1200" dirty="0" smtClean="0">
              <a:latin typeface="Times New Roman" panose="02020603050405020304" pitchFamily="18" charset="0"/>
              <a:cs typeface="Times New Roman" panose="02020603050405020304" pitchFamily="18" charset="0"/>
            </a:rPr>
            <a:t>Қатынас</a:t>
          </a:r>
          <a:r>
            <a:rPr lang="kk-KZ" sz="1600" kern="1200" dirty="0" smtClean="0">
              <a:latin typeface="Times New Roman" panose="02020603050405020304" pitchFamily="18" charset="0"/>
              <a:cs typeface="Times New Roman" panose="02020603050405020304" pitchFamily="18" charset="0"/>
            </a:rPr>
            <a:t>  деп –картеж деп аталатын элементтер жиынын айтады, қатынасты бейнелеудің көрнекті формасы екі өлшемді  кесте болып табылады. </a:t>
          </a: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Бұндай кестенің әрбір жолын </a:t>
          </a:r>
          <a:r>
            <a:rPr lang="kk-KZ" sz="1600" i="1" kern="1200" dirty="0" smtClean="0">
              <a:latin typeface="Times New Roman" panose="02020603050405020304" pitchFamily="18" charset="0"/>
              <a:cs typeface="Times New Roman" panose="02020603050405020304" pitchFamily="18" charset="0"/>
            </a:rPr>
            <a:t>жазба, </a:t>
          </a:r>
          <a:r>
            <a:rPr lang="kk-KZ" sz="1600" kern="1200" dirty="0" smtClean="0">
              <a:latin typeface="Times New Roman" panose="02020603050405020304" pitchFamily="18" charset="0"/>
              <a:cs typeface="Times New Roman" panose="02020603050405020304" pitchFamily="18" charset="0"/>
            </a:rPr>
            <a:t>ал бағанын</a:t>
          </a:r>
          <a:r>
            <a:rPr lang="kk-KZ" sz="1600" i="1" kern="1200" dirty="0" smtClean="0">
              <a:latin typeface="Times New Roman" panose="02020603050405020304" pitchFamily="18" charset="0"/>
              <a:cs typeface="Times New Roman" panose="02020603050405020304" pitchFamily="18" charset="0"/>
            </a:rPr>
            <a:t> өріс </a:t>
          </a:r>
          <a:r>
            <a:rPr lang="kk-KZ" sz="1600" kern="1200" dirty="0" smtClean="0">
              <a:latin typeface="Times New Roman" panose="02020603050405020304" pitchFamily="18" charset="0"/>
              <a:cs typeface="Times New Roman" panose="02020603050405020304" pitchFamily="18" charset="0"/>
            </a:rPr>
            <a:t>дейміз. </a:t>
          </a: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Деректердің реляциондық үрдісі келесі қасиеттерге ие болады</a:t>
          </a:r>
          <a:endParaRPr lang="ru-RU" sz="1600" kern="1200" dirty="0">
            <a:latin typeface="Times New Roman" panose="02020603050405020304" pitchFamily="18" charset="0"/>
            <a:cs typeface="Times New Roman" panose="02020603050405020304" pitchFamily="18" charset="0"/>
          </a:endParaRPr>
        </a:p>
      </dsp:txBody>
      <dsp:txXfrm>
        <a:off x="179508" y="868707"/>
        <a:ext cx="2243005" cy="4887320"/>
      </dsp:txXfrm>
    </dsp:sp>
    <dsp:sp modelId="{AC6A89F9-5CBC-475C-9831-827D9BA03F5F}">
      <dsp:nvSpPr>
        <dsp:cNvPr id="0" name=""/>
        <dsp:cNvSpPr/>
      </dsp:nvSpPr>
      <dsp:spPr>
        <a:xfrm>
          <a:off x="4385303" y="988"/>
          <a:ext cx="3270498" cy="997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кестенің әрбір элементі – деректердің бір элементі;</a:t>
          </a:r>
          <a:endParaRPr lang="ru-RU" sz="1600" kern="1200" dirty="0">
            <a:latin typeface="Times New Roman" panose="02020603050405020304" pitchFamily="18" charset="0"/>
            <a:cs typeface="Times New Roman" panose="02020603050405020304" pitchFamily="18" charset="0"/>
          </a:endParaRPr>
        </a:p>
      </dsp:txBody>
      <dsp:txXfrm>
        <a:off x="4385303" y="988"/>
        <a:ext cx="3270498" cy="997501"/>
      </dsp:txXfrm>
    </dsp:sp>
    <dsp:sp modelId="{7F2FBE1A-5C54-4928-9E55-6474C6FF6355}">
      <dsp:nvSpPr>
        <dsp:cNvPr id="0" name=""/>
        <dsp:cNvSpPr/>
      </dsp:nvSpPr>
      <dsp:spPr>
        <a:xfrm>
          <a:off x="4385303" y="1407302"/>
          <a:ext cx="3270498" cy="997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smtClean="0">
              <a:latin typeface="Times New Roman" panose="02020603050405020304" pitchFamily="18" charset="0"/>
              <a:cs typeface="Times New Roman" panose="02020603050405020304" pitchFamily="18" charset="0"/>
            </a:rPr>
            <a:t>кестеде барлық өрістер дара болып табылады, яғни бір түрге ие болады;</a:t>
          </a:r>
          <a:endParaRPr lang="ru-RU" sz="1600" kern="1200">
            <a:latin typeface="Times New Roman" panose="02020603050405020304" pitchFamily="18" charset="0"/>
            <a:cs typeface="Times New Roman" panose="02020603050405020304" pitchFamily="18" charset="0"/>
          </a:endParaRPr>
        </a:p>
      </dsp:txBody>
      <dsp:txXfrm>
        <a:off x="4385303" y="1407302"/>
        <a:ext cx="3270498" cy="997501"/>
      </dsp:txXfrm>
    </dsp:sp>
    <dsp:sp modelId="{C9267EEE-F2B4-481B-A403-AA25DBD824D7}">
      <dsp:nvSpPr>
        <dsp:cNvPr id="0" name=""/>
        <dsp:cNvSpPr/>
      </dsp:nvSpPr>
      <dsp:spPr>
        <a:xfrm>
          <a:off x="4385303" y="2813617"/>
          <a:ext cx="3270498" cy="997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smtClean="0">
              <a:latin typeface="Times New Roman" panose="02020603050405020304" pitchFamily="18" charset="0"/>
              <a:cs typeface="Times New Roman" panose="02020603050405020304" pitchFamily="18" charset="0"/>
            </a:rPr>
            <a:t>кестеде бірдей жазбалар болмайды;</a:t>
          </a:r>
          <a:endParaRPr lang="ru-RU" sz="1600" kern="1200">
            <a:latin typeface="Times New Roman" panose="02020603050405020304" pitchFamily="18" charset="0"/>
            <a:cs typeface="Times New Roman" panose="02020603050405020304" pitchFamily="18" charset="0"/>
          </a:endParaRPr>
        </a:p>
      </dsp:txBody>
      <dsp:txXfrm>
        <a:off x="4385303" y="2813617"/>
        <a:ext cx="3270498" cy="997501"/>
      </dsp:txXfrm>
    </dsp:sp>
    <dsp:sp modelId="{13F28DDB-3640-48A8-AAA7-AAD19A9E0827}">
      <dsp:nvSpPr>
        <dsp:cNvPr id="0" name=""/>
        <dsp:cNvSpPr/>
      </dsp:nvSpPr>
      <dsp:spPr>
        <a:xfrm>
          <a:off x="4385303" y="4219931"/>
          <a:ext cx="3270498" cy="997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әрбір өріс бірегей атқа ие болады;</a:t>
          </a:r>
          <a:endParaRPr lang="ru-RU" sz="1600" kern="1200" dirty="0">
            <a:latin typeface="Times New Roman" panose="02020603050405020304" pitchFamily="18" charset="0"/>
            <a:cs typeface="Times New Roman" panose="02020603050405020304" pitchFamily="18" charset="0"/>
          </a:endParaRPr>
        </a:p>
      </dsp:txBody>
      <dsp:txXfrm>
        <a:off x="4385303" y="4219931"/>
        <a:ext cx="3270498" cy="997501"/>
      </dsp:txXfrm>
    </dsp:sp>
    <dsp:sp modelId="{7480F5AB-B0D9-4DB5-86A9-F3BD4A005C8A}">
      <dsp:nvSpPr>
        <dsp:cNvPr id="0" name=""/>
        <dsp:cNvSpPr/>
      </dsp:nvSpPr>
      <dsp:spPr>
        <a:xfrm>
          <a:off x="4385303" y="5626245"/>
          <a:ext cx="3270498" cy="997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smtClean="0">
              <a:latin typeface="Times New Roman" panose="02020603050405020304" pitchFamily="18" charset="0"/>
              <a:cs typeface="Times New Roman" panose="02020603050405020304" pitchFamily="18" charset="0"/>
            </a:rPr>
            <a:t>кестедегі жазбалардың тәртібі еркін бола алады, және деректер түрінің өрістер санымен сипатталады;</a:t>
          </a:r>
          <a:endParaRPr lang="ru-RU" sz="1600" kern="1200">
            <a:latin typeface="Times New Roman" panose="02020603050405020304" pitchFamily="18" charset="0"/>
            <a:cs typeface="Times New Roman" panose="02020603050405020304" pitchFamily="18" charset="0"/>
          </a:endParaRPr>
        </a:p>
      </dsp:txBody>
      <dsp:txXfrm>
        <a:off x="4385303" y="5626245"/>
        <a:ext cx="3270498" cy="997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905EA-6913-417A-90DC-22A1E6A39069}">
      <dsp:nvSpPr>
        <dsp:cNvPr id="0" name=""/>
        <dsp:cNvSpPr/>
      </dsp:nvSpPr>
      <dsp:spPr>
        <a:xfrm>
          <a:off x="0" y="530795"/>
          <a:ext cx="4028894" cy="12050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Төменгі деңгейдегі бірнеше түйін жоғары деңгейдегі тек бір ғана түйінмен байланысты. </a:t>
          </a:r>
          <a:endParaRPr lang="ru-RU" sz="1600" kern="1200" dirty="0">
            <a:latin typeface="Times New Roman" panose="02020603050405020304" pitchFamily="18" charset="0"/>
            <a:cs typeface="Times New Roman" panose="02020603050405020304" pitchFamily="18" charset="0"/>
          </a:endParaRPr>
        </a:p>
      </dsp:txBody>
      <dsp:txXfrm>
        <a:off x="0" y="530795"/>
        <a:ext cx="4028894" cy="1205090"/>
      </dsp:txXfrm>
    </dsp:sp>
    <dsp:sp modelId="{00235968-63A8-4EDA-82C4-9FBA663859DA}">
      <dsp:nvSpPr>
        <dsp:cNvPr id="0" name=""/>
        <dsp:cNvSpPr/>
      </dsp:nvSpPr>
      <dsp:spPr>
        <a:xfrm>
          <a:off x="4375404" y="538264"/>
          <a:ext cx="4028894" cy="11597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Иерархиялық ағаш басқа ешқандай бастауға тәуелсіз емес бір ғана бастауға (түбірге) ие болады. </a:t>
          </a:r>
          <a:endParaRPr lang="ru-RU" sz="1600" kern="1200" dirty="0">
            <a:latin typeface="Times New Roman" panose="02020603050405020304" pitchFamily="18" charset="0"/>
            <a:cs typeface="Times New Roman" panose="02020603050405020304" pitchFamily="18" charset="0"/>
          </a:endParaRPr>
        </a:p>
      </dsp:txBody>
      <dsp:txXfrm>
        <a:off x="4375404" y="538264"/>
        <a:ext cx="4028894" cy="1159789"/>
      </dsp:txXfrm>
    </dsp:sp>
    <dsp:sp modelId="{DF04B069-74AB-49D7-9933-521B6CD7D811}">
      <dsp:nvSpPr>
        <dsp:cNvPr id="0" name=""/>
        <dsp:cNvSpPr/>
      </dsp:nvSpPr>
      <dsp:spPr>
        <a:xfrm>
          <a:off x="0" y="2144041"/>
          <a:ext cx="4028894" cy="105603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smtClean="0">
              <a:latin typeface="Times New Roman" panose="02020603050405020304" pitchFamily="18" charset="0"/>
              <a:cs typeface="Times New Roman" panose="02020603050405020304" pitchFamily="18" charset="0"/>
            </a:rPr>
            <a:t>Әрбір түйіннің өз аты (идентификаторы) болады.</a:t>
          </a:r>
          <a:endParaRPr lang="ru-RU" sz="1600" kern="1200">
            <a:latin typeface="Times New Roman" panose="02020603050405020304" pitchFamily="18" charset="0"/>
            <a:cs typeface="Times New Roman" panose="02020603050405020304" pitchFamily="18" charset="0"/>
          </a:endParaRPr>
        </a:p>
      </dsp:txBody>
      <dsp:txXfrm>
        <a:off x="0" y="2144041"/>
        <a:ext cx="4028894" cy="1056037"/>
      </dsp:txXfrm>
    </dsp:sp>
    <dsp:sp modelId="{2755F8E0-E045-4FAE-9208-3E9FF5C3024C}">
      <dsp:nvSpPr>
        <dsp:cNvPr id="0" name=""/>
        <dsp:cNvSpPr/>
      </dsp:nvSpPr>
      <dsp:spPr>
        <a:xfrm>
          <a:off x="4430278" y="2210107"/>
          <a:ext cx="4028894" cy="9899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smtClean="0">
              <a:latin typeface="Times New Roman" panose="02020603050405020304" pitchFamily="18" charset="0"/>
              <a:cs typeface="Times New Roman" panose="02020603050405020304" pitchFamily="18" charset="0"/>
            </a:rPr>
            <a:t>Түпкі жазбадан неғұрлым дара деректер жазбасына бағытталған тек бір ғана жол бар.</a:t>
          </a:r>
          <a:endParaRPr lang="ru-RU" sz="1600" kern="1200">
            <a:latin typeface="Times New Roman" panose="02020603050405020304" pitchFamily="18" charset="0"/>
            <a:cs typeface="Times New Roman" panose="02020603050405020304" pitchFamily="18" charset="0"/>
          </a:endParaRPr>
        </a:p>
      </dsp:txBody>
      <dsp:txXfrm>
        <a:off x="4430278" y="2210107"/>
        <a:ext cx="4028894" cy="989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E697-8A6A-447D-AD8B-DBA3066EAAAA}">
      <dsp:nvSpPr>
        <dsp:cNvPr id="0" name=""/>
        <dsp:cNvSpPr/>
      </dsp:nvSpPr>
      <dsp:spPr>
        <a:xfrm>
          <a:off x="4572000" y="1540371"/>
          <a:ext cx="2836516" cy="940237"/>
        </a:xfrm>
        <a:custGeom>
          <a:avLst/>
          <a:gdLst/>
          <a:ahLst/>
          <a:cxnLst/>
          <a:rect l="0" t="0" r="0" b="0"/>
          <a:pathLst>
            <a:path>
              <a:moveTo>
                <a:pt x="0" y="0"/>
              </a:moveTo>
              <a:lnTo>
                <a:pt x="0" y="616759"/>
              </a:lnTo>
              <a:lnTo>
                <a:pt x="2836516" y="616759"/>
              </a:lnTo>
              <a:lnTo>
                <a:pt x="2836516" y="9402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BC79E-DD0B-4D37-AECD-2595672A6635}">
      <dsp:nvSpPr>
        <dsp:cNvPr id="0" name=""/>
        <dsp:cNvSpPr/>
      </dsp:nvSpPr>
      <dsp:spPr>
        <a:xfrm>
          <a:off x="4300571" y="1540371"/>
          <a:ext cx="271428" cy="1015638"/>
        </a:xfrm>
        <a:custGeom>
          <a:avLst/>
          <a:gdLst/>
          <a:ahLst/>
          <a:cxnLst/>
          <a:rect l="0" t="0" r="0" b="0"/>
          <a:pathLst>
            <a:path>
              <a:moveTo>
                <a:pt x="271428" y="0"/>
              </a:moveTo>
              <a:lnTo>
                <a:pt x="271428" y="692160"/>
              </a:lnTo>
              <a:lnTo>
                <a:pt x="0" y="692160"/>
              </a:lnTo>
              <a:lnTo>
                <a:pt x="0" y="10156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0FF8B-46F2-4C0B-90C5-1FA19BD3F0AE}">
      <dsp:nvSpPr>
        <dsp:cNvPr id="0" name=""/>
        <dsp:cNvSpPr/>
      </dsp:nvSpPr>
      <dsp:spPr>
        <a:xfrm>
          <a:off x="1592460" y="1540371"/>
          <a:ext cx="2979539" cy="895644"/>
        </a:xfrm>
        <a:custGeom>
          <a:avLst/>
          <a:gdLst/>
          <a:ahLst/>
          <a:cxnLst/>
          <a:rect l="0" t="0" r="0" b="0"/>
          <a:pathLst>
            <a:path>
              <a:moveTo>
                <a:pt x="2979539" y="0"/>
              </a:moveTo>
              <a:lnTo>
                <a:pt x="2979539" y="572166"/>
              </a:lnTo>
              <a:lnTo>
                <a:pt x="0" y="572166"/>
              </a:lnTo>
              <a:lnTo>
                <a:pt x="0" y="8956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29E04-6908-4BB3-841E-F2E9D10A963B}">
      <dsp:nvSpPr>
        <dsp:cNvPr id="0" name=""/>
        <dsp:cNvSpPr/>
      </dsp:nvSpPr>
      <dsp:spPr>
        <a:xfrm>
          <a:off x="3031628" y="0"/>
          <a:ext cx="3080742" cy="15403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ДЕРЕКТЕР МОДЕЛІНІҢ </a:t>
          </a:r>
        </a:p>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ҚОСЫМША ТҮРЛЕРІ.</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3031628" y="0"/>
        <a:ext cx="3080742" cy="1540371"/>
      </dsp:txXfrm>
    </dsp:sp>
    <dsp:sp modelId="{18736FD0-2667-4A3A-A69C-AC510BB740DF}">
      <dsp:nvSpPr>
        <dsp:cNvPr id="0" name=""/>
        <dsp:cNvSpPr/>
      </dsp:nvSpPr>
      <dsp:spPr>
        <a:xfrm>
          <a:off x="323517" y="2436015"/>
          <a:ext cx="2537884" cy="35354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a:t>
          </a:r>
          <a:r>
            <a:rPr lang="kk-KZ" sz="1600" b="1" i="1" kern="1200" dirty="0" smtClean="0">
              <a:latin typeface="Times New Roman" panose="02020603050405020304" pitchFamily="18" charset="0"/>
              <a:cs typeface="Times New Roman" panose="02020603050405020304" pitchFamily="18" charset="0"/>
            </a:rPr>
            <a:t>Постреляциялық модель</a:t>
          </a:r>
          <a:r>
            <a:rPr lang="kk-KZ" sz="1600" b="1" kern="1200" dirty="0" smtClean="0">
              <a:latin typeface="Times New Roman" panose="02020603050405020304" pitchFamily="18" charset="0"/>
              <a:cs typeface="Times New Roman" panose="02020603050405020304" pitchFamily="18" charset="0"/>
            </a:rPr>
            <a:t> </a:t>
          </a:r>
          <a:r>
            <a:rPr lang="kk-KZ" sz="1600" kern="1200" dirty="0" smtClean="0">
              <a:latin typeface="Times New Roman" panose="02020603050405020304" pitchFamily="18" charset="0"/>
              <a:cs typeface="Times New Roman" panose="02020603050405020304" pitchFamily="18" charset="0"/>
            </a:rPr>
            <a:t>-  Кестенің жазбаларында сақталған  мәліметтердің бөлімбеушілік шектеуін алып тастайтын кеңейтілген </a:t>
          </a:r>
          <a:r>
            <a:rPr lang="kk-KZ" sz="1600" i="1" kern="1200" dirty="0" smtClean="0">
              <a:latin typeface="Times New Roman" panose="02020603050405020304" pitchFamily="18" charset="0"/>
              <a:cs typeface="Times New Roman" panose="02020603050405020304" pitchFamily="18" charset="0"/>
            </a:rPr>
            <a:t>реляциялық</a:t>
          </a:r>
          <a:r>
            <a:rPr lang="kk-KZ" sz="1600" kern="1200" dirty="0" smtClean="0">
              <a:latin typeface="Times New Roman" panose="02020603050405020304" pitchFamily="18" charset="0"/>
              <a:cs typeface="Times New Roman" panose="02020603050405020304" pitchFamily="18" charset="0"/>
            </a:rPr>
            <a:t> моделі болып табылады. </a:t>
          </a: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Көп мәнді, яғни мәндерді ішкі мәліметтерден құралған өрістерден тұрады</a:t>
          </a:r>
          <a:endParaRPr lang="ru-RU" sz="1600" kern="1200" dirty="0">
            <a:latin typeface="Times New Roman" panose="02020603050405020304" pitchFamily="18" charset="0"/>
            <a:cs typeface="Times New Roman" panose="02020603050405020304" pitchFamily="18" charset="0"/>
          </a:endParaRPr>
        </a:p>
      </dsp:txBody>
      <dsp:txXfrm>
        <a:off x="323517" y="2436015"/>
        <a:ext cx="2537884" cy="3535475"/>
      </dsp:txXfrm>
    </dsp:sp>
    <dsp:sp modelId="{EC620886-F257-4921-B216-14A279AA632E}">
      <dsp:nvSpPr>
        <dsp:cNvPr id="0" name=""/>
        <dsp:cNvSpPr/>
      </dsp:nvSpPr>
      <dsp:spPr>
        <a:xfrm>
          <a:off x="3185065" y="2556010"/>
          <a:ext cx="2231011" cy="301475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b="1" i="0" kern="1200" dirty="0" smtClean="0">
              <a:latin typeface="Times New Roman" panose="02020603050405020304" pitchFamily="18" charset="0"/>
              <a:cs typeface="Times New Roman" panose="02020603050405020304" pitchFamily="18" charset="0"/>
            </a:rPr>
            <a:t>Объектіге бағытталған модель.</a:t>
          </a:r>
          <a:endParaRPr lang="kk-KZ" sz="1600" i="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 Объектіге бағытталған модель тармақталған түрінде беріледі.</a:t>
          </a:r>
          <a:r>
            <a:rPr lang="kk-KZ" sz="1600" i="1" kern="1200" dirty="0" smtClean="0">
              <a:latin typeface="Times New Roman" panose="02020603050405020304" pitchFamily="18" charset="0"/>
              <a:cs typeface="Times New Roman" panose="02020603050405020304" pitchFamily="18" charset="0"/>
            </a:rPr>
            <a:t> </a:t>
          </a:r>
          <a:r>
            <a:rPr lang="kk-KZ" sz="1600" kern="1200" dirty="0" smtClean="0">
              <a:latin typeface="Times New Roman" panose="02020603050405020304" pitchFamily="18" charset="0"/>
              <a:cs typeface="Times New Roman" panose="02020603050405020304" pitchFamily="18" charset="0"/>
            </a:rPr>
            <a:t>Объектіге бағытталған деректер қорының логикалық құрылымы сырттай </a:t>
          </a:r>
          <a:r>
            <a:rPr lang="kk-KZ" sz="1600" i="1" kern="1200" dirty="0" smtClean="0">
              <a:latin typeface="Times New Roman" panose="02020603050405020304" pitchFamily="18" charset="0"/>
              <a:cs typeface="Times New Roman" panose="02020603050405020304" pitchFamily="18" charset="0"/>
            </a:rPr>
            <a:t>иерархиялы </a:t>
          </a:r>
          <a:r>
            <a:rPr lang="kk-KZ" sz="1600" kern="1200" dirty="0" smtClean="0">
              <a:latin typeface="Times New Roman" panose="02020603050405020304" pitchFamily="18" charset="0"/>
              <a:cs typeface="Times New Roman" panose="02020603050405020304" pitchFamily="18" charset="0"/>
            </a:rPr>
            <a:t>деректер қорына ұқсас.</a:t>
          </a:r>
          <a:endParaRPr lang="ru-RU" sz="1600" kern="1200" dirty="0">
            <a:latin typeface="Times New Roman" panose="02020603050405020304" pitchFamily="18" charset="0"/>
            <a:cs typeface="Times New Roman" panose="02020603050405020304" pitchFamily="18" charset="0"/>
          </a:endParaRPr>
        </a:p>
      </dsp:txBody>
      <dsp:txXfrm>
        <a:off x="3185065" y="2556010"/>
        <a:ext cx="2231011" cy="3014752"/>
      </dsp:txXfrm>
    </dsp:sp>
    <dsp:sp modelId="{3574792D-B754-42F9-A49D-EEA51EDCB578}">
      <dsp:nvSpPr>
        <dsp:cNvPr id="0" name=""/>
        <dsp:cNvSpPr/>
      </dsp:nvSpPr>
      <dsp:spPr>
        <a:xfrm>
          <a:off x="5868145" y="2480608"/>
          <a:ext cx="3080742" cy="357614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b="1" i="0" kern="1200" dirty="0" smtClean="0">
              <a:latin typeface="Times New Roman" panose="02020603050405020304" pitchFamily="18" charset="0"/>
              <a:cs typeface="Times New Roman" panose="02020603050405020304" pitchFamily="18" charset="0"/>
            </a:rPr>
            <a:t>Көп өлшемді модель </a:t>
          </a:r>
          <a:r>
            <a:rPr lang="kk-KZ" sz="1600" i="1" kern="1200" dirty="0" smtClean="0">
              <a:latin typeface="Times New Roman" panose="02020603050405020304" pitchFamily="18" charset="0"/>
              <a:cs typeface="Times New Roman" panose="02020603050405020304" pitchFamily="18" charset="0"/>
            </a:rPr>
            <a:t>– </a:t>
          </a: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Ол көп жүйелерге талдау жүргізу және шешім қабылдау үшін ақпаратты жедел өңдеуге мүмкіндік береді.</a:t>
          </a: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Қордағы мәліметтерді қарастыратын көп өлшемді тәсілі </a:t>
          </a:r>
          <a:r>
            <a:rPr lang="kk-KZ" sz="1600" i="1" kern="1200" dirty="0" smtClean="0">
              <a:latin typeface="Times New Roman" panose="02020603050405020304" pitchFamily="18" charset="0"/>
              <a:cs typeface="Times New Roman" panose="02020603050405020304" pitchFamily="18" charset="0"/>
            </a:rPr>
            <a:t>реляциялық </a:t>
          </a:r>
          <a:r>
            <a:rPr lang="kk-KZ" sz="1600" kern="1200" dirty="0" smtClean="0">
              <a:latin typeface="Times New Roman" panose="02020603050405020304" pitchFamily="18" charset="0"/>
              <a:cs typeface="Times New Roman" panose="02020603050405020304" pitchFamily="18" charset="0"/>
            </a:rPr>
            <a:t>деректер қорын пайдаланылады. </a:t>
          </a:r>
        </a:p>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Обьектіге бағытталған деректер қоры құрамына тармақ түрінде берілген мәліметтер. </a:t>
          </a:r>
        </a:p>
      </dsp:txBody>
      <dsp:txXfrm>
        <a:off x="5868145" y="2480608"/>
        <a:ext cx="3080742" cy="3576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06A66-51DD-4E39-9899-E2A6BE50C41E}">
      <dsp:nvSpPr>
        <dsp:cNvPr id="0" name=""/>
        <dsp:cNvSpPr/>
      </dsp:nvSpPr>
      <dsp:spPr>
        <a:xfrm>
          <a:off x="0" y="1"/>
          <a:ext cx="8712618" cy="1843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Кестелерді байланыстырудың </a:t>
          </a:r>
        </a:p>
        <a:p>
          <a:pPr lvl="0" algn="ctr" defTabSz="800100">
            <a:lnSpc>
              <a:spcPct val="90000"/>
            </a:lnSpc>
            <a:spcBef>
              <a:spcPct val="0"/>
            </a:spcBef>
            <a:spcAft>
              <a:spcPct val="35000"/>
            </a:spcAft>
          </a:pPr>
          <a:r>
            <a:rPr lang="kk-KZ" sz="1800" i="1" kern="1200" dirty="0" smtClean="0">
              <a:latin typeface="Times New Roman" panose="02020603050405020304" pitchFamily="18" charset="0"/>
              <a:cs typeface="Times New Roman" panose="02020603050405020304" pitchFamily="18" charset="0"/>
            </a:rPr>
            <a:t>- негізгі </a:t>
          </a:r>
          <a:r>
            <a:rPr lang="kk-KZ" sz="1800" i="0" kern="1200" dirty="0" smtClean="0">
              <a:latin typeface="Times New Roman" panose="02020603050405020304" pitchFamily="18" charset="0"/>
              <a:cs typeface="Times New Roman" panose="02020603050405020304" pitchFamily="18" charset="0"/>
            </a:rPr>
            <a:t>және </a:t>
          </a:r>
        </a:p>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                        </a:t>
          </a:r>
          <a:r>
            <a:rPr lang="kk-KZ" sz="1800" i="1" kern="1200" dirty="0" smtClean="0">
              <a:latin typeface="Times New Roman" panose="02020603050405020304" pitchFamily="18" charset="0"/>
              <a:cs typeface="Times New Roman" panose="02020603050405020304" pitchFamily="18" charset="0"/>
            </a:rPr>
            <a:t> -қосымша </a:t>
          </a:r>
          <a:r>
            <a:rPr lang="kk-KZ" sz="1800" i="0" kern="1200" dirty="0" smtClean="0">
              <a:latin typeface="Times New Roman" panose="02020603050405020304" pitchFamily="18" charset="0"/>
              <a:cs typeface="Times New Roman" panose="02020603050405020304" pitchFamily="18" charset="0"/>
            </a:rPr>
            <a:t>кестелері болады. </a:t>
          </a:r>
        </a:p>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Жалпы  жағдайда екі кесте арасында келесі 4 негізгі байланыстар түрі орнатылуы мүмкін:</a:t>
          </a:r>
          <a:endParaRPr lang="ru-RU" sz="1800" i="0" kern="1200" dirty="0">
            <a:latin typeface="Times New Roman" pitchFamily="18" charset="0"/>
            <a:cs typeface="Times New Roman" pitchFamily="18" charset="0"/>
          </a:endParaRPr>
        </a:p>
      </dsp:txBody>
      <dsp:txXfrm>
        <a:off x="53991" y="53992"/>
        <a:ext cx="8604636" cy="1735418"/>
      </dsp:txXfrm>
    </dsp:sp>
    <dsp:sp modelId="{7EC604E4-343B-43A5-8F3C-7DCE0B6E0EE2}">
      <dsp:nvSpPr>
        <dsp:cNvPr id="0" name=""/>
        <dsp:cNvSpPr/>
      </dsp:nvSpPr>
      <dsp:spPr>
        <a:xfrm>
          <a:off x="1408" y="2151765"/>
          <a:ext cx="2049063" cy="36060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i="0" kern="1200" dirty="0" smtClean="0">
              <a:latin typeface="Times New Roman" panose="02020603050405020304" pitchFamily="18" charset="0"/>
              <a:cs typeface="Times New Roman" panose="02020603050405020304" pitchFamily="18" charset="0"/>
            </a:rPr>
            <a:t>1:1</a:t>
          </a:r>
          <a:r>
            <a:rPr lang="kk-KZ" sz="1800" i="0" kern="1200" dirty="0" smtClean="0">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 Негізгі және қосымша кестелердің өрістері кілтті болған жолдарда құрылады және мұндай екі кестенің кілттік өрістің мәндері қайталанылады;</a:t>
          </a:r>
          <a:endParaRPr lang="ru-RU" sz="1800" i="0" kern="1200" dirty="0">
            <a:latin typeface="Times New Roman" panose="02020603050405020304" pitchFamily="18" charset="0"/>
            <a:cs typeface="Times New Roman" panose="02020603050405020304" pitchFamily="18" charset="0"/>
          </a:endParaRPr>
        </a:p>
      </dsp:txBody>
      <dsp:txXfrm>
        <a:off x="61423" y="2211780"/>
        <a:ext cx="1929033" cy="3485995"/>
      </dsp:txXfrm>
    </dsp:sp>
    <dsp:sp modelId="{7B2CBD3B-9306-4E87-AFD5-2CDDE2FAC20E}">
      <dsp:nvSpPr>
        <dsp:cNvPr id="0" name=""/>
        <dsp:cNvSpPr/>
      </dsp:nvSpPr>
      <dsp:spPr>
        <a:xfrm>
          <a:off x="2222593" y="2151765"/>
          <a:ext cx="2049063" cy="36060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i="0" kern="1200" dirty="0" smtClean="0">
              <a:latin typeface="Times New Roman" panose="02020603050405020304" pitchFamily="18" charset="0"/>
              <a:cs typeface="Times New Roman" panose="02020603050405020304" pitchFamily="18" charset="0"/>
            </a:rPr>
            <a:t>1:К </a:t>
          </a:r>
          <a:r>
            <a:rPr lang="kk-KZ" sz="1800" i="0" kern="1200" dirty="0" smtClean="0">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Негізгі кестенің бір жазбасы қосымша жазбаның бірнеше жазбаға сәйкес келген кезде орындалады;</a:t>
          </a:r>
          <a:endParaRPr lang="ru-RU" sz="1800" i="0" kern="1200" dirty="0">
            <a:latin typeface="Times New Roman" panose="02020603050405020304" pitchFamily="18" charset="0"/>
            <a:cs typeface="Times New Roman" panose="02020603050405020304" pitchFamily="18" charset="0"/>
          </a:endParaRPr>
        </a:p>
      </dsp:txBody>
      <dsp:txXfrm>
        <a:off x="2282608" y="2211780"/>
        <a:ext cx="1929033" cy="3485995"/>
      </dsp:txXfrm>
    </dsp:sp>
    <dsp:sp modelId="{CFDD3985-15B5-44FE-B81E-4D8BEA838605}">
      <dsp:nvSpPr>
        <dsp:cNvPr id="0" name=""/>
        <dsp:cNvSpPr/>
      </dsp:nvSpPr>
      <dsp:spPr>
        <a:xfrm>
          <a:off x="4443778" y="2151765"/>
          <a:ext cx="2049063" cy="36060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i="0" kern="1200" dirty="0" smtClean="0">
              <a:latin typeface="Times New Roman" panose="02020603050405020304" pitchFamily="18" charset="0"/>
              <a:cs typeface="Times New Roman" panose="02020603050405020304" pitchFamily="18" charset="0"/>
            </a:rPr>
            <a:t>К:1</a:t>
          </a:r>
          <a:r>
            <a:rPr lang="kk-KZ" sz="1800" i="0" kern="1200" dirty="0" smtClean="0">
              <a:latin typeface="Times New Roman" panose="02020603050405020304" pitchFamily="18" charset="0"/>
              <a:cs typeface="Times New Roman" panose="02020603050405020304" pitchFamily="18" charset="0"/>
            </a:rPr>
            <a:t> – </a:t>
          </a:r>
        </a:p>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Бір немесе бірнеше негізгі кестенің жазбаларының бір жазбасы сәйкес келсе, оны бірдің көпке байланысы деп атайды;</a:t>
          </a:r>
          <a:endParaRPr lang="ru-RU" sz="1800" i="0" kern="1200" dirty="0">
            <a:latin typeface="Times New Roman" panose="02020603050405020304" pitchFamily="18" charset="0"/>
            <a:cs typeface="Times New Roman" panose="02020603050405020304" pitchFamily="18" charset="0"/>
          </a:endParaRPr>
        </a:p>
      </dsp:txBody>
      <dsp:txXfrm>
        <a:off x="4503793" y="2211780"/>
        <a:ext cx="1929033" cy="3485995"/>
      </dsp:txXfrm>
    </dsp:sp>
    <dsp:sp modelId="{DB4A4E6B-DA6B-4C9D-83F1-2143222A6DBD}">
      <dsp:nvSpPr>
        <dsp:cNvPr id="0" name=""/>
        <dsp:cNvSpPr/>
      </dsp:nvSpPr>
      <dsp:spPr>
        <a:xfrm>
          <a:off x="6664963" y="2151765"/>
          <a:ext cx="2049063" cy="36060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i="0" kern="1200" dirty="0" smtClean="0">
              <a:latin typeface="Times New Roman" panose="02020603050405020304" pitchFamily="18" charset="0"/>
              <a:cs typeface="Times New Roman" panose="02020603050405020304" pitchFamily="18" charset="0"/>
            </a:rPr>
            <a:t>К:К</a:t>
          </a:r>
          <a:r>
            <a:rPr lang="kk-KZ" sz="1800" i="0" kern="1200" dirty="0" smtClean="0">
              <a:latin typeface="Times New Roman" panose="02020603050405020304" pitchFamily="18" charset="0"/>
              <a:cs typeface="Times New Roman" panose="02020603050405020304" pitchFamily="18" charset="0"/>
            </a:rPr>
            <a:t> – </a:t>
          </a:r>
        </a:p>
        <a:p>
          <a:pPr lvl="0" algn="ctr" defTabSz="800100">
            <a:lnSpc>
              <a:spcPct val="90000"/>
            </a:lnSpc>
            <a:spcBef>
              <a:spcPct val="0"/>
            </a:spcBef>
            <a:spcAft>
              <a:spcPct val="35000"/>
            </a:spcAft>
          </a:pPr>
          <a:r>
            <a:rPr lang="kk-KZ" sz="1800" i="0" kern="1200" dirty="0" smtClean="0">
              <a:latin typeface="Times New Roman" panose="02020603050405020304" pitchFamily="18" charset="0"/>
              <a:cs typeface="Times New Roman" panose="02020603050405020304" pitchFamily="18" charset="0"/>
            </a:rPr>
            <a:t>Негізгі кестенің бірнеше жазбалары қосымша кестенің бірнеше жазбаларына сәйкес келгенде  орындалады </a:t>
          </a:r>
          <a:endParaRPr lang="ru-RU" sz="1800" i="0" kern="1200" dirty="0">
            <a:latin typeface="Times New Roman" panose="02020603050405020304" pitchFamily="18" charset="0"/>
            <a:cs typeface="Times New Roman" panose="02020603050405020304" pitchFamily="18" charset="0"/>
          </a:endParaRPr>
        </a:p>
      </dsp:txBody>
      <dsp:txXfrm>
        <a:off x="6724978" y="2211780"/>
        <a:ext cx="1929033" cy="3485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BCE68-AD5D-4017-B5F9-A9A300592392}">
      <dsp:nvSpPr>
        <dsp:cNvPr id="0" name=""/>
        <dsp:cNvSpPr/>
      </dsp:nvSpPr>
      <dsp:spPr>
        <a:xfrm>
          <a:off x="4061814" y="892079"/>
          <a:ext cx="3324466" cy="1170072"/>
        </a:xfrm>
        <a:custGeom>
          <a:avLst/>
          <a:gdLst/>
          <a:ahLst/>
          <a:cxnLst/>
          <a:rect l="0" t="0" r="0" b="0"/>
          <a:pathLst>
            <a:path>
              <a:moveTo>
                <a:pt x="0" y="0"/>
              </a:moveTo>
              <a:lnTo>
                <a:pt x="0" y="982736"/>
              </a:lnTo>
              <a:lnTo>
                <a:pt x="3324466" y="982736"/>
              </a:lnTo>
              <a:lnTo>
                <a:pt x="3324466" y="1170072"/>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0B01BE-D9B8-4F41-98B1-B53CE172E584}">
      <dsp:nvSpPr>
        <dsp:cNvPr id="0" name=""/>
        <dsp:cNvSpPr/>
      </dsp:nvSpPr>
      <dsp:spPr>
        <a:xfrm>
          <a:off x="4061814" y="892079"/>
          <a:ext cx="1165635" cy="1170072"/>
        </a:xfrm>
        <a:custGeom>
          <a:avLst/>
          <a:gdLst/>
          <a:ahLst/>
          <a:cxnLst/>
          <a:rect l="0" t="0" r="0" b="0"/>
          <a:pathLst>
            <a:path>
              <a:moveTo>
                <a:pt x="0" y="0"/>
              </a:moveTo>
              <a:lnTo>
                <a:pt x="0" y="982736"/>
              </a:lnTo>
              <a:lnTo>
                <a:pt x="1165635" y="982736"/>
              </a:lnTo>
              <a:lnTo>
                <a:pt x="1165635" y="1170072"/>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42A9F5-6E38-4D41-AD76-BB32A0A43973}">
      <dsp:nvSpPr>
        <dsp:cNvPr id="0" name=""/>
        <dsp:cNvSpPr/>
      </dsp:nvSpPr>
      <dsp:spPr>
        <a:xfrm>
          <a:off x="3061044" y="892079"/>
          <a:ext cx="1000770" cy="1170072"/>
        </a:xfrm>
        <a:custGeom>
          <a:avLst/>
          <a:gdLst/>
          <a:ahLst/>
          <a:cxnLst/>
          <a:rect l="0" t="0" r="0" b="0"/>
          <a:pathLst>
            <a:path>
              <a:moveTo>
                <a:pt x="1000770" y="0"/>
              </a:moveTo>
              <a:lnTo>
                <a:pt x="1000770" y="982736"/>
              </a:lnTo>
              <a:lnTo>
                <a:pt x="0" y="982736"/>
              </a:lnTo>
              <a:lnTo>
                <a:pt x="0" y="1170072"/>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B6B7C9-D030-4A99-87ED-E9F6CF4AF789}">
      <dsp:nvSpPr>
        <dsp:cNvPr id="0" name=""/>
        <dsp:cNvSpPr/>
      </dsp:nvSpPr>
      <dsp:spPr>
        <a:xfrm>
          <a:off x="894639" y="892079"/>
          <a:ext cx="3167175" cy="1170072"/>
        </a:xfrm>
        <a:custGeom>
          <a:avLst/>
          <a:gdLst/>
          <a:ahLst/>
          <a:cxnLst/>
          <a:rect l="0" t="0" r="0" b="0"/>
          <a:pathLst>
            <a:path>
              <a:moveTo>
                <a:pt x="3167175" y="0"/>
              </a:moveTo>
              <a:lnTo>
                <a:pt x="3167175" y="982736"/>
              </a:lnTo>
              <a:lnTo>
                <a:pt x="0" y="982736"/>
              </a:lnTo>
              <a:lnTo>
                <a:pt x="0" y="1170072"/>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AF8178-337A-42E6-8F12-A0F2CD3C1317}">
      <dsp:nvSpPr>
        <dsp:cNvPr id="0" name=""/>
        <dsp:cNvSpPr/>
      </dsp:nvSpPr>
      <dsp:spPr>
        <a:xfrm>
          <a:off x="2868622" y="0"/>
          <a:ext cx="2386382" cy="89207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b="1" kern="1200" dirty="0" smtClean="0">
              <a:solidFill>
                <a:schemeClr val="tx1"/>
              </a:solidFill>
              <a:latin typeface="Times New Roman" panose="02020603050405020304" pitchFamily="18" charset="0"/>
              <a:cs typeface="Times New Roman" panose="02020603050405020304" pitchFamily="18" charset="0"/>
            </a:rPr>
            <a:t>Кестелер арасындағы байланыс келесі мүмкіндіктерді береді:</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868622" y="0"/>
        <a:ext cx="2386382" cy="892079"/>
      </dsp:txXfrm>
    </dsp:sp>
    <dsp:sp modelId="{043A1DDF-148C-46D1-BAD4-40E6569ADB16}">
      <dsp:nvSpPr>
        <dsp:cNvPr id="0" name=""/>
        <dsp:cNvSpPr/>
      </dsp:nvSpPr>
      <dsp:spPr>
        <a:xfrm>
          <a:off x="2560" y="2062151"/>
          <a:ext cx="1784158" cy="331844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Кілт өрісіндегі мәліметтердің өшірілу немесе өзгеру мүмкіндігін болдырмау, егер онымен басқа кестелердің кез келген өрістері байланысты болады;</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560" y="2062151"/>
        <a:ext cx="1784158" cy="3318445"/>
      </dsp:txXfrm>
    </dsp:sp>
    <dsp:sp modelId="{CE86E61E-C739-4EE8-84CF-EE827C2653E4}">
      <dsp:nvSpPr>
        <dsp:cNvPr id="0" name=""/>
        <dsp:cNvSpPr/>
      </dsp:nvSpPr>
      <dsp:spPr>
        <a:xfrm>
          <a:off x="2161391" y="2062151"/>
          <a:ext cx="1799305" cy="340714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Негізгі кестенің кілт өрісіндегі мәліметтерді өшіргенде немесе өзгерткенде онымен байланысқан кестелердің өрістерінде сәйкес мәліметтердің өшірілуі немесе өзгеруі автоматты түрде болады;</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161391" y="2062151"/>
        <a:ext cx="1799305" cy="3407144"/>
      </dsp:txXfrm>
    </dsp:sp>
    <dsp:sp modelId="{F4774D9A-D178-4AFB-963F-F5BC32024729}">
      <dsp:nvSpPr>
        <dsp:cNvPr id="0" name=""/>
        <dsp:cNvSpPr/>
      </dsp:nvSpPr>
      <dsp:spPr>
        <a:xfrm>
          <a:off x="4335370" y="2062151"/>
          <a:ext cx="1784158" cy="327847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Байланыс қасиеттерін орнату үшін деректердің схемасы терезесінде екі кестенің өрістерін қосатын сызықты ерекшелеп алу керек, оның үстінде оң батырмамен басып ашылған контекстік менюде байланыстардың өзгеру терезесі ашылады.</a:t>
          </a:r>
        </a:p>
      </dsp:txBody>
      <dsp:txXfrm>
        <a:off x="4335370" y="2062151"/>
        <a:ext cx="1784158" cy="3278479"/>
      </dsp:txXfrm>
    </dsp:sp>
    <dsp:sp modelId="{1D7A3ADA-9306-4AF5-8935-EEB0AB7DD20D}">
      <dsp:nvSpPr>
        <dsp:cNvPr id="0" name=""/>
        <dsp:cNvSpPr/>
      </dsp:nvSpPr>
      <dsp:spPr>
        <a:xfrm>
          <a:off x="6494201" y="2062151"/>
          <a:ext cx="1784158" cy="319307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solidFill>
                <a:schemeClr val="tx1"/>
              </a:solidFill>
              <a:latin typeface="Times New Roman" panose="02020603050405020304" pitchFamily="18" charset="0"/>
              <a:cs typeface="Times New Roman" panose="02020603050405020304" pitchFamily="18" charset="0"/>
            </a:rPr>
            <a:t>Онда байланысқан кестелердің аттары және байланысқа қатысатын өрістердің аттары, сонымен қоса мәліметтердің тұтас болу шартын қамтамасыз ететін басқару элементтері көрсетілген;</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494201" y="2062151"/>
        <a:ext cx="1784158" cy="31930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C6861-3AA6-433A-A611-61A31BD0794D}" type="datetimeFigureOut">
              <a:rPr lang="ru-RU" smtClean="0"/>
              <a:pPr/>
              <a:t>22.09.2020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591A4-17D7-4C39-92C2-C81EC46E55E9}" type="slidenum">
              <a:rPr lang="ru-RU" smtClean="0"/>
              <a:pPr/>
              <a:t>‹#›</a:t>
            </a:fld>
            <a:endParaRPr lang="ru-RU" dirty="0"/>
          </a:p>
        </p:txBody>
      </p:sp>
    </p:spTree>
    <p:extLst>
      <p:ext uri="{BB962C8B-B14F-4D97-AF65-F5344CB8AC3E}">
        <p14:creationId xmlns:p14="http://schemas.microsoft.com/office/powerpoint/2010/main" val="376736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5591A4-17D7-4C39-92C2-C81EC46E55E9}" type="slidenum">
              <a:rPr lang="ru-RU" smtClean="0"/>
              <a:pPr/>
              <a:t>6</a:t>
            </a:fld>
            <a:endParaRPr lang="ru-RU" dirty="0"/>
          </a:p>
        </p:txBody>
      </p:sp>
    </p:spTree>
    <p:extLst>
      <p:ext uri="{BB962C8B-B14F-4D97-AF65-F5344CB8AC3E}">
        <p14:creationId xmlns:p14="http://schemas.microsoft.com/office/powerpoint/2010/main" val="128444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FA23C1-76D3-4AC5-B7F9-C0BF8AA870DB}" type="datetimeFigureOut">
              <a:rPr lang="ru-RU" smtClean="0"/>
              <a:pPr/>
              <a:t>22.09.2020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6ACD80-362C-447B-B24D-CF572BB8D71D}"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A23C1-76D3-4AC5-B7F9-C0BF8AA870DB}" type="datetimeFigureOut">
              <a:rPr lang="ru-RU" smtClean="0"/>
              <a:pPr/>
              <a:t>22.09.2020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ACD80-362C-447B-B24D-CF572BB8D71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microsoft.com/office/2007/relationships/diagramDrawing" Target="../diagrams/drawing12.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Colors" Target="../diagrams/colors12.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QuickStyle" Target="../diagrams/quickStyle12.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diagramLayout" Target="../diagrams/layout12.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image" Target="../media/image6.jpeg"/><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tud.kz/" TargetMode="External"/><Relationship Id="rId2" Type="http://schemas.openxmlformats.org/officeDocument/2006/relationships/hyperlink" Target="http://www.uniface.k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Объект 2"/>
          <p:cNvSpPr>
            <a:spLocks noGrp="1"/>
          </p:cNvSpPr>
          <p:nvPr/>
        </p:nvSpPr>
        <p:spPr>
          <a:xfrm>
            <a:off x="114300" y="1140788"/>
            <a:ext cx="8915400" cy="51685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indent="-514350">
              <a:buNone/>
            </a:pPr>
            <a:r>
              <a:rPr lang="kk-KZ" sz="1200" dirty="0" smtClean="0">
                <a:solidFill>
                  <a:schemeClr val="tx1"/>
                </a:solidFill>
              </a:rPr>
              <a:t>    </a:t>
            </a:r>
            <a:r>
              <a:rPr lang="kk-KZ" sz="1400" dirty="0" smtClean="0">
                <a:solidFill>
                  <a:schemeClr val="tx1"/>
                </a:solidFill>
                <a:latin typeface="Times New Roman" panose="02020603050405020304" pitchFamily="18" charset="0"/>
                <a:cs typeface="Times New Roman" panose="02020603050405020304" pitchFamily="18" charset="0"/>
              </a:rPr>
              <a:t>І. </a:t>
            </a:r>
            <a:r>
              <a:rPr lang="kk-KZ" sz="1600" dirty="0" smtClean="0">
                <a:solidFill>
                  <a:schemeClr val="tx1"/>
                </a:solidFill>
                <a:latin typeface="Times New Roman" panose="02020603050405020304" pitchFamily="18" charset="0"/>
                <a:cs typeface="Times New Roman" panose="02020603050405020304" pitchFamily="18" charset="0"/>
              </a:rPr>
              <a:t>КІРІСПЕ.</a:t>
            </a:r>
          </a:p>
          <a:p>
            <a:pPr marL="514350" indent="-514350">
              <a:buNone/>
            </a:pPr>
            <a:r>
              <a:rPr lang="kk-KZ" sz="1600" dirty="0" smtClean="0">
                <a:solidFill>
                  <a:schemeClr val="tx1"/>
                </a:solidFill>
                <a:latin typeface="Times New Roman" panose="02020603050405020304" pitchFamily="18" charset="0"/>
                <a:cs typeface="Times New Roman" panose="02020603050405020304" pitchFamily="18" charset="0"/>
              </a:rPr>
              <a:t>.</a:t>
            </a:r>
            <a:r>
              <a:rPr lang="kk-KZ" sz="1600" cap="all" dirty="0">
                <a:solidFill>
                  <a:schemeClr val="tx1"/>
                </a:solidFill>
                <a:latin typeface="Times New Roman" panose="02020603050405020304" pitchFamily="18" charset="0"/>
                <a:cs typeface="Times New Roman" panose="02020603050405020304" pitchFamily="18" charset="0"/>
              </a:rPr>
              <a:t> </a:t>
            </a:r>
            <a:r>
              <a:rPr lang="kk-KZ" sz="1600" cap="all" dirty="0" smtClean="0">
                <a:solidFill>
                  <a:schemeClr val="tx1"/>
                </a:solidFill>
                <a:latin typeface="Times New Roman" panose="02020603050405020304" pitchFamily="18" charset="0"/>
                <a:cs typeface="Times New Roman" panose="02020603050405020304" pitchFamily="18" charset="0"/>
              </a:rPr>
              <a:t>  ІІ. Деректер </a:t>
            </a:r>
            <a:r>
              <a:rPr lang="kk-KZ" sz="1600" cap="all" dirty="0">
                <a:solidFill>
                  <a:schemeClr val="tx1"/>
                </a:solidFill>
                <a:latin typeface="Times New Roman" panose="02020603050405020304" pitchFamily="18" charset="0"/>
                <a:cs typeface="Times New Roman" panose="02020603050405020304" pitchFamily="18" charset="0"/>
              </a:rPr>
              <a:t>қорын жобалау, жалпы түсінік </a:t>
            </a:r>
            <a:endParaRPr lang="kk-KZ" sz="1600" cap="all" dirty="0" smtClean="0">
              <a:solidFill>
                <a:schemeClr val="tx1"/>
              </a:solidFill>
              <a:latin typeface="Times New Roman" panose="02020603050405020304" pitchFamily="18" charset="0"/>
              <a:cs typeface="Times New Roman" panose="02020603050405020304" pitchFamily="18" charset="0"/>
            </a:endParaRPr>
          </a:p>
          <a:p>
            <a:pPr marL="514350" indent="-514350">
              <a:buNone/>
            </a:pPr>
            <a:r>
              <a:rPr lang="kk-KZ" sz="1600" cap="all" dirty="0">
                <a:solidFill>
                  <a:schemeClr val="tx1"/>
                </a:solidFill>
                <a:latin typeface="Times New Roman" panose="02020603050405020304" pitchFamily="18" charset="0"/>
                <a:cs typeface="Times New Roman" panose="02020603050405020304" pitchFamily="18" charset="0"/>
              </a:rPr>
              <a:t> </a:t>
            </a:r>
            <a:r>
              <a:rPr lang="kk-KZ" sz="1600" cap="all" dirty="0" smtClean="0">
                <a:solidFill>
                  <a:schemeClr val="tx1"/>
                </a:solidFill>
                <a:latin typeface="Times New Roman" panose="02020603050405020304" pitchFamily="18" charset="0"/>
                <a:cs typeface="Times New Roman" panose="02020603050405020304" pitchFamily="18" charset="0"/>
              </a:rPr>
              <a:t>          - </a:t>
            </a:r>
            <a:r>
              <a:rPr lang="kk-KZ" sz="1600" dirty="0" smtClean="0">
                <a:solidFill>
                  <a:schemeClr val="tx1"/>
                </a:solidFill>
                <a:latin typeface="Times New Roman" panose="02020603050405020304" pitchFamily="18" charset="0"/>
                <a:cs typeface="Times New Roman" panose="02020603050405020304" pitchFamily="18" charset="0"/>
              </a:rPr>
              <a:t>Деректер </a:t>
            </a:r>
            <a:r>
              <a:rPr lang="kk-KZ" sz="1600" dirty="0">
                <a:solidFill>
                  <a:schemeClr val="tx1"/>
                </a:solidFill>
                <a:latin typeface="Times New Roman" panose="02020603050405020304" pitchFamily="18" charset="0"/>
                <a:cs typeface="Times New Roman" panose="02020603050405020304" pitchFamily="18" charset="0"/>
              </a:rPr>
              <a:t>моделі және түрлері </a:t>
            </a:r>
            <a:endParaRPr lang="kk-KZ" sz="1600" dirty="0" smtClean="0">
              <a:solidFill>
                <a:schemeClr val="tx1"/>
              </a:solidFill>
              <a:latin typeface="Times New Roman" panose="02020603050405020304" pitchFamily="18" charset="0"/>
              <a:cs typeface="Times New Roman" panose="02020603050405020304" pitchFamily="18" charset="0"/>
            </a:endParaRPr>
          </a:p>
          <a:p>
            <a:pPr marL="514350" indent="-514350">
              <a:buNone/>
            </a:pPr>
            <a:r>
              <a:rPr lang="kk-KZ" sz="1600" dirty="0">
                <a:solidFill>
                  <a:schemeClr val="tx1"/>
                </a:solidFill>
                <a:latin typeface="Times New Roman" panose="02020603050405020304" pitchFamily="18" charset="0"/>
                <a:cs typeface="Times New Roman" panose="02020603050405020304" pitchFamily="18" charset="0"/>
              </a:rPr>
              <a:t> </a:t>
            </a:r>
            <a:r>
              <a:rPr lang="kk-KZ" sz="1600" dirty="0" smtClean="0">
                <a:solidFill>
                  <a:schemeClr val="tx1"/>
                </a:solidFill>
                <a:latin typeface="Times New Roman" panose="02020603050405020304" pitchFamily="18" charset="0"/>
                <a:cs typeface="Times New Roman" panose="02020603050405020304" pitchFamily="18" charset="0"/>
              </a:rPr>
              <a:t>           -</a:t>
            </a:r>
            <a:r>
              <a:rPr lang="kk-KZ" sz="1600" dirty="0">
                <a:solidFill>
                  <a:schemeClr val="tx1"/>
                </a:solidFill>
                <a:latin typeface="Times New Roman" panose="02020603050405020304" pitchFamily="18" charset="0"/>
                <a:cs typeface="Times New Roman" panose="02020603050405020304" pitchFamily="18" charset="0"/>
              </a:rPr>
              <a:t>Кестелерді байланыстыру және байланыс түрлері </a:t>
            </a:r>
          </a:p>
          <a:p>
            <a:pPr marL="514350" indent="-514350">
              <a:buNone/>
            </a:pPr>
            <a:r>
              <a:rPr lang="kk-KZ" sz="1600" dirty="0" smtClean="0">
                <a:solidFill>
                  <a:schemeClr val="tx1"/>
                </a:solidFill>
                <a:latin typeface="Times New Roman" panose="02020603050405020304" pitchFamily="18" charset="0"/>
                <a:cs typeface="Times New Roman" panose="02020603050405020304" pitchFamily="18" charset="0"/>
              </a:rPr>
              <a:t>            -</a:t>
            </a:r>
            <a:r>
              <a:rPr lang="kk-KZ" sz="1600" dirty="0">
                <a:solidFill>
                  <a:schemeClr val="tx1"/>
                </a:solidFill>
                <a:latin typeface="Times New Roman" panose="02020603050405020304" pitchFamily="18" charset="0"/>
                <a:cs typeface="Times New Roman" panose="02020603050405020304" pitchFamily="18" charset="0"/>
              </a:rPr>
              <a:t>Деректер қорын басқару жүйесі (ДҚБЖ)   </a:t>
            </a:r>
            <a:r>
              <a:rPr lang="kk-KZ" sz="1600" dirty="0" smtClean="0">
                <a:solidFill>
                  <a:schemeClr val="tx1"/>
                </a:solidFill>
                <a:latin typeface="Times New Roman" panose="02020603050405020304" pitchFamily="18" charset="0"/>
                <a:cs typeface="Times New Roman" panose="02020603050405020304" pitchFamily="18" charset="0"/>
              </a:rPr>
              <a:t>ақпараттарды </a:t>
            </a:r>
            <a:r>
              <a:rPr lang="kk-KZ" sz="1600" dirty="0">
                <a:solidFill>
                  <a:schemeClr val="tx1"/>
                </a:solidFill>
                <a:latin typeface="Times New Roman" panose="02020603050405020304" pitchFamily="18" charset="0"/>
                <a:cs typeface="Times New Roman" panose="02020603050405020304" pitchFamily="18" charset="0"/>
              </a:rPr>
              <a:t>кестелік </a:t>
            </a:r>
            <a:r>
              <a:rPr lang="kk-KZ" sz="1600" dirty="0" smtClean="0">
                <a:solidFill>
                  <a:schemeClr val="tx1"/>
                </a:solidFill>
                <a:latin typeface="Times New Roman" panose="02020603050405020304" pitchFamily="18" charset="0"/>
                <a:cs typeface="Times New Roman" panose="02020603050405020304" pitchFamily="18" charset="0"/>
              </a:rPr>
              <a:t>өңдеу</a:t>
            </a:r>
            <a:endParaRPr lang="en-US" sz="1600" dirty="0" smtClean="0">
              <a:solidFill>
                <a:schemeClr val="tx1"/>
              </a:solidFill>
              <a:latin typeface="Times New Roman" panose="02020603050405020304" pitchFamily="18" charset="0"/>
              <a:cs typeface="Times New Roman" panose="02020603050405020304" pitchFamily="18" charset="0"/>
            </a:endParaRPr>
          </a:p>
          <a:p>
            <a:pPr marL="514350" indent="-514350">
              <a:buNone/>
            </a:pPr>
            <a:r>
              <a:rPr lang="kk-KZ" sz="1600" dirty="0" smtClean="0">
                <a:solidFill>
                  <a:schemeClr val="tx1"/>
                </a:solidFill>
                <a:latin typeface="Times New Roman" panose="02020603050405020304" pitchFamily="18" charset="0"/>
                <a:cs typeface="Times New Roman" panose="02020603050405020304" pitchFamily="18" charset="0"/>
              </a:rPr>
              <a:t> ІІІ.  </a:t>
            </a:r>
            <a:r>
              <a:rPr lang="kk-KZ" sz="1600" cap="all" dirty="0" smtClean="0">
                <a:solidFill>
                  <a:schemeClr val="tx1"/>
                </a:solidFill>
                <a:latin typeface="Times New Roman" panose="02020603050405020304" pitchFamily="18" charset="0"/>
                <a:cs typeface="Times New Roman" panose="02020603050405020304" pitchFamily="18" charset="0"/>
              </a:rPr>
              <a:t>ДЕРЕКТЕР </a:t>
            </a:r>
            <a:r>
              <a:rPr lang="kk-KZ" sz="1600" cap="all" dirty="0">
                <a:solidFill>
                  <a:schemeClr val="tx1"/>
                </a:solidFill>
                <a:latin typeface="Times New Roman" panose="02020603050405020304" pitchFamily="18" charset="0"/>
                <a:cs typeface="Times New Roman" panose="02020603050405020304" pitchFamily="18" charset="0"/>
              </a:rPr>
              <a:t>ҚОРЫН </a:t>
            </a:r>
            <a:r>
              <a:rPr lang="kk-KZ" sz="1600" cap="all" dirty="0" smtClean="0">
                <a:solidFill>
                  <a:schemeClr val="tx1"/>
                </a:solidFill>
                <a:latin typeface="Times New Roman" panose="02020603050405020304" pitchFamily="18" charset="0"/>
                <a:cs typeface="Times New Roman" panose="02020603050405020304" pitchFamily="18" charset="0"/>
              </a:rPr>
              <a:t>құру </a:t>
            </a:r>
            <a:endParaRPr lang="en-US" sz="1600" cap="all" dirty="0" smtClean="0">
              <a:solidFill>
                <a:schemeClr val="tx1"/>
              </a:solidFill>
              <a:latin typeface="Times New Roman" panose="02020603050405020304" pitchFamily="18" charset="0"/>
              <a:cs typeface="Times New Roman" panose="02020603050405020304" pitchFamily="18" charset="0"/>
            </a:endParaRPr>
          </a:p>
          <a:p>
            <a:pPr marL="514350" indent="-514350">
              <a:buNone/>
            </a:pPr>
            <a:r>
              <a:rPr lang="en-US" sz="1600" dirty="0" smtClean="0">
                <a:solidFill>
                  <a:schemeClr val="tx1"/>
                </a:solidFill>
                <a:latin typeface="Times New Roman" panose="02020603050405020304" pitchFamily="18" charset="0"/>
                <a:cs typeface="Times New Roman" panose="02020603050405020304" pitchFamily="18" charset="0"/>
              </a:rPr>
              <a:t>            -  </a:t>
            </a:r>
            <a:r>
              <a:rPr lang="kk-KZ" sz="1600" dirty="0" smtClean="0">
                <a:solidFill>
                  <a:schemeClr val="tx1"/>
                </a:solidFill>
                <a:latin typeface="Times New Roman" panose="02020603050405020304" pitchFamily="18" charset="0"/>
                <a:cs typeface="Times New Roman" panose="02020603050405020304" pitchFamily="18" charset="0"/>
              </a:rPr>
              <a:t>Кесте </a:t>
            </a:r>
            <a:r>
              <a:rPr lang="kk-KZ" sz="1600" dirty="0">
                <a:solidFill>
                  <a:schemeClr val="tx1"/>
                </a:solidFill>
                <a:latin typeface="Times New Roman" panose="02020603050405020304" pitchFamily="18" charset="0"/>
                <a:cs typeface="Times New Roman" panose="02020603050405020304" pitchFamily="18" charset="0"/>
              </a:rPr>
              <a:t>құру </a:t>
            </a:r>
            <a:endParaRPr lang="en-US" sz="1600" dirty="0">
              <a:solidFill>
                <a:schemeClr val="tx1"/>
              </a:solidFill>
              <a:latin typeface="Times New Roman" panose="02020603050405020304" pitchFamily="18" charset="0"/>
              <a:cs typeface="Times New Roman" panose="02020603050405020304" pitchFamily="18" charset="0"/>
            </a:endParaRPr>
          </a:p>
          <a:p>
            <a:pPr marL="514350" indent="-514350">
              <a:buNone/>
            </a:pPr>
            <a:r>
              <a:rPr lang="en-US" sz="1600" dirty="0" smtClean="0">
                <a:solidFill>
                  <a:schemeClr val="tx1"/>
                </a:solidFill>
                <a:latin typeface="Times New Roman" panose="02020603050405020304" pitchFamily="18" charset="0"/>
                <a:cs typeface="Times New Roman" panose="02020603050405020304" pitchFamily="18" charset="0"/>
              </a:rPr>
              <a:t>            - </a:t>
            </a:r>
            <a:r>
              <a:rPr lang="kk-KZ" sz="1600" dirty="0" smtClean="0">
                <a:solidFill>
                  <a:schemeClr val="tx1"/>
                </a:solidFill>
                <a:latin typeface="Times New Roman" panose="02020603050405020304" pitchFamily="18" charset="0"/>
                <a:cs typeface="Times New Roman" panose="02020603050405020304" pitchFamily="18" charset="0"/>
              </a:rPr>
              <a:t>Сұраныс </a:t>
            </a:r>
            <a:r>
              <a:rPr lang="kk-KZ" sz="1600" dirty="0">
                <a:solidFill>
                  <a:schemeClr val="tx1"/>
                </a:solidFill>
                <a:latin typeface="Times New Roman" panose="02020603050405020304" pitchFamily="18" charset="0"/>
                <a:cs typeface="Times New Roman" panose="02020603050405020304" pitchFamily="18" charset="0"/>
              </a:rPr>
              <a:t>(Запросы) құру </a:t>
            </a:r>
            <a:endParaRPr lang="en-US" sz="1600" dirty="0" smtClean="0">
              <a:solidFill>
                <a:schemeClr val="tx1"/>
              </a:solidFill>
              <a:latin typeface="Times New Roman" panose="02020603050405020304" pitchFamily="18" charset="0"/>
              <a:cs typeface="Times New Roman" panose="02020603050405020304" pitchFamily="18" charset="0"/>
            </a:endParaRPr>
          </a:p>
          <a:p>
            <a:pPr marL="514350" indent="-514350">
              <a:buNone/>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 </a:t>
            </a:r>
            <a:r>
              <a:rPr lang="kk-KZ" sz="1600" dirty="0" smtClean="0">
                <a:solidFill>
                  <a:schemeClr val="tx1"/>
                </a:solidFill>
                <a:latin typeface="Times New Roman" panose="02020603050405020304" pitchFamily="18" charset="0"/>
                <a:cs typeface="Times New Roman" panose="02020603050405020304" pitchFamily="18" charset="0"/>
              </a:rPr>
              <a:t>Форма </a:t>
            </a:r>
            <a:r>
              <a:rPr lang="kk-KZ" sz="1600" dirty="0">
                <a:solidFill>
                  <a:schemeClr val="tx1"/>
                </a:solidFill>
                <a:latin typeface="Times New Roman" panose="02020603050405020304" pitchFamily="18" charset="0"/>
                <a:cs typeface="Times New Roman" panose="02020603050405020304" pitchFamily="18" charset="0"/>
              </a:rPr>
              <a:t>құру Есептер (Отчеты) </a:t>
            </a:r>
            <a:r>
              <a:rPr lang="kk-KZ" sz="1600" dirty="0" smtClean="0">
                <a:solidFill>
                  <a:schemeClr val="tx1"/>
                </a:solidFill>
                <a:latin typeface="Times New Roman" panose="02020603050405020304" pitchFamily="18" charset="0"/>
                <a:cs typeface="Times New Roman" panose="02020603050405020304" pitchFamily="18" charset="0"/>
              </a:rPr>
              <a:t>жасау</a:t>
            </a:r>
            <a:endParaRPr lang="en-US" sz="1600" dirty="0" smtClean="0">
              <a:solidFill>
                <a:schemeClr val="tx1"/>
              </a:solidFill>
              <a:latin typeface="Times New Roman" panose="02020603050405020304" pitchFamily="18" charset="0"/>
              <a:cs typeface="Times New Roman" panose="02020603050405020304" pitchFamily="18" charset="0"/>
            </a:endParaRPr>
          </a:p>
          <a:p>
            <a:pPr marL="514350" indent="-514350">
              <a:buNone/>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 </a:t>
            </a:r>
            <a:r>
              <a:rPr lang="kk-KZ" sz="1600" dirty="0" smtClean="0">
                <a:solidFill>
                  <a:schemeClr val="tx1"/>
                </a:solidFill>
                <a:latin typeface="Times New Roman" panose="02020603050405020304" pitchFamily="18" charset="0"/>
                <a:cs typeface="Times New Roman" panose="02020603050405020304" pitchFamily="18" charset="0"/>
              </a:rPr>
              <a:t> </a:t>
            </a:r>
            <a:r>
              <a:rPr lang="kk-KZ" sz="1600" dirty="0">
                <a:solidFill>
                  <a:schemeClr val="tx1"/>
                </a:solidFill>
                <a:latin typeface="Times New Roman" panose="02020603050405020304" pitchFamily="18" charset="0"/>
                <a:cs typeface="Times New Roman" panose="02020603050405020304" pitchFamily="18" charset="0"/>
              </a:rPr>
              <a:t>Макрокомандалар құру </a:t>
            </a:r>
            <a:endParaRPr lang="kk-KZ" sz="1600" cap="all" dirty="0" smtClean="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423944" y="188640"/>
            <a:ext cx="3468450"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Жоспар</a:t>
            </a:r>
            <a: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553985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21195" y="1700808"/>
            <a:ext cx="8229600" cy="3777283"/>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kk-KZ" sz="1800" dirty="0" smtClean="0">
                <a:latin typeface="Times New Roman" panose="02020603050405020304" pitchFamily="18" charset="0"/>
                <a:cs typeface="Times New Roman" panose="02020603050405020304" pitchFamily="18" charset="0"/>
              </a:rPr>
              <a:t>Тапсырыстар </a:t>
            </a:r>
            <a:r>
              <a:rPr lang="kk-KZ" sz="1800" dirty="0">
                <a:latin typeface="Times New Roman" panose="02020603050405020304" pitchFamily="18" charset="0"/>
                <a:cs typeface="Times New Roman" panose="02020603050405020304" pitchFamily="18" charset="0"/>
              </a:rPr>
              <a:t>кестесіндегі </a:t>
            </a:r>
            <a:r>
              <a:rPr lang="kk-KZ" sz="1800" i="1" dirty="0">
                <a:latin typeface="Times New Roman" panose="02020603050405020304" pitchFamily="18" charset="0"/>
                <a:cs typeface="Times New Roman" panose="02020603050405020304" pitchFamily="18" charset="0"/>
              </a:rPr>
              <a:t>кілт өрісі</a:t>
            </a:r>
            <a:r>
              <a:rPr lang="kk-KZ" sz="1800" dirty="0">
                <a:latin typeface="Times New Roman" panose="02020603050405020304" pitchFamily="18" charset="0"/>
                <a:cs typeface="Times New Roman" panose="02020603050405020304" pitchFamily="18" charset="0"/>
              </a:rPr>
              <a:t> – тапсырыстар коды болады.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kk-KZ" sz="1800" dirty="0" smtClean="0">
                <a:latin typeface="Times New Roman" panose="02020603050405020304" pitchFamily="18" charset="0"/>
                <a:cs typeface="Times New Roman" panose="02020603050405020304" pitchFamily="18" charset="0"/>
              </a:rPr>
              <a:t>Онда </a:t>
            </a:r>
            <a:r>
              <a:rPr lang="kk-KZ" sz="1800" dirty="0">
                <a:latin typeface="Times New Roman" panose="02020603050405020304" pitchFamily="18" charset="0"/>
                <a:cs typeface="Times New Roman" panose="02020603050405020304" pitchFamily="18" charset="0"/>
              </a:rPr>
              <a:t>кім, қашан, қандай бағаға нені тапсырғаны туралы айтылады.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kk-KZ" sz="1800" dirty="0" smtClean="0">
                <a:latin typeface="Times New Roman" panose="02020603050405020304" pitchFamily="18" charset="0"/>
                <a:cs typeface="Times New Roman" panose="02020603050405020304" pitchFamily="18" charset="0"/>
              </a:rPr>
              <a:t>Бұнда </a:t>
            </a:r>
            <a:r>
              <a:rPr lang="kk-KZ" sz="1800" dirty="0">
                <a:latin typeface="Times New Roman" panose="02020603050405020304" pitchFamily="18" charset="0"/>
                <a:cs typeface="Times New Roman" panose="02020603050405020304" pitchFamily="18" charset="0"/>
              </a:rPr>
              <a:t>тағы да қай жұмысшы тапсырманы іске асырғаны туралы білуге болады.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kk-KZ" sz="1800" dirty="0" smtClean="0">
                <a:latin typeface="Times New Roman" panose="02020603050405020304" pitchFamily="18" charset="0"/>
                <a:cs typeface="Times New Roman" panose="02020603050405020304" pitchFamily="18" charset="0"/>
              </a:rPr>
              <a:t>Бір </a:t>
            </a:r>
            <a:r>
              <a:rPr lang="kk-KZ" sz="1800" dirty="0">
                <a:latin typeface="Times New Roman" panose="02020603050405020304" pitchFamily="18" charset="0"/>
                <a:cs typeface="Times New Roman" panose="02020603050405020304" pitchFamily="18" charset="0"/>
              </a:rPr>
              <a:t>жұмысшы көп тапсырманы қабылдай алмағандықтан тапсырыстар кестесінде қызметкер коды өрісі не бірегей, не кілт өрісі бола алмайды,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kk-KZ" sz="1800" dirty="0" smtClean="0">
                <a:latin typeface="Times New Roman" panose="02020603050405020304" pitchFamily="18" charset="0"/>
                <a:cs typeface="Times New Roman" panose="02020603050405020304" pitchFamily="18" charset="0"/>
              </a:rPr>
              <a:t>бірақ </a:t>
            </a:r>
            <a:r>
              <a:rPr lang="kk-KZ" sz="1800" dirty="0">
                <a:latin typeface="Times New Roman" panose="02020603050405020304" pitchFamily="18" charset="0"/>
                <a:cs typeface="Times New Roman" panose="02020603050405020304" pitchFamily="18" charset="0"/>
              </a:rPr>
              <a:t>та қызметкер кестесінде бұл өріс бірегей болады. Мұндай кестелерді </a:t>
            </a:r>
            <a:r>
              <a:rPr lang="kk-KZ" sz="1800" i="1" dirty="0">
                <a:latin typeface="Times New Roman" panose="02020603050405020304" pitchFamily="18" charset="0"/>
                <a:cs typeface="Times New Roman" panose="02020603050405020304" pitchFamily="18" charset="0"/>
              </a:rPr>
              <a:t>реляциялық қатынасты </a:t>
            </a:r>
            <a:r>
              <a:rPr lang="kk-KZ" sz="1800" dirty="0">
                <a:latin typeface="Times New Roman" panose="02020603050405020304" pitchFamily="18" charset="0"/>
                <a:cs typeface="Times New Roman" panose="02020603050405020304" pitchFamily="18" charset="0"/>
              </a:rPr>
              <a:t>байланысқан кестелер деп аталады.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kk-KZ" sz="1800" dirty="0" smtClean="0">
                <a:latin typeface="Times New Roman" panose="02020603050405020304" pitchFamily="18" charset="0"/>
                <a:cs typeface="Times New Roman" panose="02020603050405020304" pitchFamily="18" charset="0"/>
              </a:rPr>
              <a:t>Сәйкесінше</a:t>
            </a:r>
            <a:r>
              <a:rPr lang="kk-KZ" sz="1800" dirty="0">
                <a:latin typeface="Times New Roman" panose="02020603050405020304" pitchFamily="18" charset="0"/>
                <a:cs typeface="Times New Roman" panose="02020603050405020304" pitchFamily="18" charset="0"/>
              </a:rPr>
              <a:t>, байланысқан кестелермен жұмыс жасай алатын басқару жүйелерін </a:t>
            </a:r>
            <a:r>
              <a:rPr lang="kk-KZ" sz="1800" i="1" dirty="0">
                <a:latin typeface="Times New Roman" panose="02020603050405020304" pitchFamily="18" charset="0"/>
                <a:cs typeface="Times New Roman" panose="02020603050405020304" pitchFamily="18" charset="0"/>
              </a:rPr>
              <a:t>реляциондық ДҚБЖ</a:t>
            </a:r>
            <a:r>
              <a:rPr lang="kk-KZ" sz="1800" dirty="0">
                <a:latin typeface="Times New Roman" panose="02020603050405020304" pitchFamily="18" charset="0"/>
                <a:cs typeface="Times New Roman" panose="02020603050405020304" pitchFamily="18" charset="0"/>
              </a:rPr>
              <a:t> деп атайды, ал деректер схемасын техникалық әдебиеттерде </a:t>
            </a:r>
            <a:r>
              <a:rPr lang="kk-KZ" sz="1800" i="1" dirty="0">
                <a:latin typeface="Times New Roman" panose="02020603050405020304" pitchFamily="18" charset="0"/>
                <a:cs typeface="Times New Roman" panose="02020603050405020304" pitchFamily="18" charset="0"/>
              </a:rPr>
              <a:t>реляциондық қатынасты схема</a:t>
            </a:r>
            <a:r>
              <a:rPr lang="kk-KZ" sz="1800" dirty="0">
                <a:latin typeface="Times New Roman" panose="02020603050405020304" pitchFamily="18" charset="0"/>
                <a:cs typeface="Times New Roman" panose="02020603050405020304" pitchFamily="18" charset="0"/>
              </a:rPr>
              <a:t> деп атайды </a:t>
            </a:r>
            <a:endParaRPr lang="ru-RU" sz="1800" dirty="0">
              <a:latin typeface="Times New Roman" panose="02020603050405020304" pitchFamily="18" charset="0"/>
              <a:cs typeface="Times New Roman" panose="02020603050405020304" pitchFamily="18" charset="0"/>
            </a:endParaRPr>
          </a:p>
          <a:p>
            <a:r>
              <a:rPr lang="kk-KZ" sz="1800" dirty="0">
                <a:latin typeface="Times New Roman" panose="02020603050405020304" pitchFamily="18" charset="0"/>
                <a:cs typeface="Times New Roman" panose="02020603050405020304" pitchFamily="18" charset="0"/>
              </a:rPr>
              <a:t>Деректер схемасын жасап болғаннан кейін, техникалық тапсырманың «қағаздық» кезеңі бітеді</a:t>
            </a:r>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1" y="260648"/>
            <a:ext cx="7992889" cy="954107"/>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Кесте аралық байланыстың </a:t>
            </a:r>
            <a:endParaRPr lang="kk-KZ"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kk-KZ"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схемасы</a:t>
            </a:r>
            <a:endPar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FFFFFF"/>
            </a:gs>
            <a:gs pos="100000">
              <a:srgbClr val="00FF00"/>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9468399"/>
              </p:ext>
            </p:extLst>
          </p:nvPr>
        </p:nvGraphicFramePr>
        <p:xfrm>
          <a:off x="467544" y="260648"/>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0"/>
          <a:tileRect/>
        </a:gradFill>
        <a:effectLst/>
      </p:bgPr>
    </p:bg>
    <p:spTree>
      <p:nvGrpSpPr>
        <p:cNvPr id="1" name=""/>
        <p:cNvGrpSpPr/>
        <p:nvPr/>
      </p:nvGrpSpPr>
      <p:grpSpPr>
        <a:xfrm>
          <a:off x="0" y="0"/>
          <a:ext cx="0" cy="0"/>
          <a:chOff x="0" y="0"/>
          <a:chExt cx="0" cy="0"/>
        </a:xfrm>
      </p:grpSpPr>
      <p:graphicFrame>
        <p:nvGraphicFramePr>
          <p:cNvPr id="6" name="Схема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nvGraphicFramePr>
        <p:xfrm>
          <a:off x="0" y="0"/>
          <a:ext cx="9001156" cy="6429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Схема 10"/>
          <p:cNvGraphicFramePr/>
          <p:nvPr/>
        </p:nvGraphicFramePr>
        <p:xfrm>
          <a:off x="0" y="0"/>
          <a:ext cx="9144000" cy="650083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Схема 11"/>
          <p:cNvGraphicFramePr/>
          <p:nvPr>
            <p:extLst>
              <p:ext uri="{D42A27DB-BD31-4B8C-83A1-F6EECF244321}">
                <p14:modId xmlns:p14="http://schemas.microsoft.com/office/powerpoint/2010/main" val="4142746889"/>
              </p:ext>
            </p:extLst>
          </p:nvPr>
        </p:nvGraphicFramePr>
        <p:xfrm>
          <a:off x="0" y="0"/>
          <a:ext cx="8929718" cy="685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 name="Схема 1"/>
          <p:cNvGraphicFramePr/>
          <p:nvPr>
            <p:extLst>
              <p:ext uri="{D42A27DB-BD31-4B8C-83A1-F6EECF244321}">
                <p14:modId xmlns:p14="http://schemas.microsoft.com/office/powerpoint/2010/main" val="2004216690"/>
              </p:ext>
            </p:extLst>
          </p:nvPr>
        </p:nvGraphicFramePr>
        <p:xfrm>
          <a:off x="0" y="404664"/>
          <a:ext cx="8964488" cy="599244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 name="Овал 2"/>
          <p:cNvSpPr/>
          <p:nvPr/>
        </p:nvSpPr>
        <p:spPr>
          <a:xfrm>
            <a:off x="2195736" y="562503"/>
            <a:ext cx="4824536" cy="1080120"/>
          </a:xfrm>
          <a:prstGeom prst="ellipse">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r>
              <a:rPr lang="kk-KZ" b="1" dirty="0" smtClean="0">
                <a:solidFill>
                  <a:schemeClr val="tx1"/>
                </a:solidFill>
                <a:latin typeface="Times New Roman" panose="02020603050405020304" pitchFamily="18" charset="0"/>
                <a:cs typeface="Times New Roman" panose="02020603050405020304" pitchFamily="18" charset="0"/>
              </a:rPr>
              <a:t>         Кестелер </a:t>
            </a:r>
            <a:r>
              <a:rPr lang="kk-KZ" b="1" dirty="0">
                <a:solidFill>
                  <a:schemeClr val="tx1"/>
                </a:solidFill>
                <a:latin typeface="Times New Roman" panose="02020603050405020304" pitchFamily="18" charset="0"/>
                <a:cs typeface="Times New Roman" panose="02020603050405020304" pitchFamily="18" charset="0"/>
              </a:rPr>
              <a:t>арасындағы </a:t>
            </a:r>
            <a:r>
              <a:rPr lang="kk-KZ" b="1" dirty="0" smtClean="0">
                <a:solidFill>
                  <a:schemeClr val="tx1"/>
                </a:solidFill>
                <a:latin typeface="Times New Roman" panose="02020603050405020304" pitchFamily="18" charset="0"/>
                <a:cs typeface="Times New Roman" panose="02020603050405020304" pitchFamily="18" charset="0"/>
              </a:rPr>
              <a:t>   </a:t>
            </a:r>
          </a:p>
          <a:p>
            <a:pPr lvl="0"/>
            <a:r>
              <a:rPr lang="kk-KZ" b="1" dirty="0">
                <a:solidFill>
                  <a:schemeClr val="tx1"/>
                </a:solidFill>
                <a:latin typeface="Times New Roman" panose="02020603050405020304" pitchFamily="18" charset="0"/>
                <a:cs typeface="Times New Roman" panose="02020603050405020304" pitchFamily="18" charset="0"/>
              </a:rPr>
              <a:t> </a:t>
            </a:r>
            <a:r>
              <a:rPr lang="kk-KZ" b="1" dirty="0" smtClean="0">
                <a:solidFill>
                  <a:schemeClr val="tx1"/>
                </a:solidFill>
                <a:latin typeface="Times New Roman" panose="02020603050405020304" pitchFamily="18" charset="0"/>
                <a:cs typeface="Times New Roman" panose="02020603050405020304" pitchFamily="18" charset="0"/>
              </a:rPr>
              <a:t>             байланыс </a:t>
            </a:r>
            <a:r>
              <a:rPr lang="kk-KZ" b="1" dirty="0">
                <a:solidFill>
                  <a:schemeClr val="tx1"/>
                </a:solidFill>
                <a:latin typeface="Times New Roman" panose="02020603050405020304" pitchFamily="18" charset="0"/>
                <a:cs typeface="Times New Roman" panose="02020603050405020304" pitchFamily="18" charset="0"/>
              </a:rPr>
              <a:t>келесі </a:t>
            </a:r>
            <a:endParaRPr lang="kk-KZ" b="1" dirty="0" smtClean="0">
              <a:solidFill>
                <a:schemeClr val="tx1"/>
              </a:solidFill>
              <a:latin typeface="Times New Roman" panose="02020603050405020304" pitchFamily="18" charset="0"/>
              <a:cs typeface="Times New Roman" panose="02020603050405020304" pitchFamily="18" charset="0"/>
            </a:endParaRPr>
          </a:p>
          <a:p>
            <a:pPr lvl="0"/>
            <a:r>
              <a:rPr lang="kk-KZ" b="1" dirty="0">
                <a:solidFill>
                  <a:schemeClr val="tx1"/>
                </a:solidFill>
                <a:latin typeface="Times New Roman" panose="02020603050405020304" pitchFamily="18" charset="0"/>
                <a:cs typeface="Times New Roman" panose="02020603050405020304" pitchFamily="18" charset="0"/>
              </a:rPr>
              <a:t> </a:t>
            </a:r>
            <a:r>
              <a:rPr lang="kk-KZ" b="1" dirty="0" smtClean="0">
                <a:solidFill>
                  <a:schemeClr val="tx1"/>
                </a:solidFill>
                <a:latin typeface="Times New Roman" panose="02020603050405020304" pitchFamily="18" charset="0"/>
                <a:cs typeface="Times New Roman" panose="02020603050405020304" pitchFamily="18" charset="0"/>
              </a:rPr>
              <a:t>         мүмкіндіктерді </a:t>
            </a:r>
            <a:r>
              <a:rPr lang="kk-KZ" b="1" dirty="0">
                <a:solidFill>
                  <a:schemeClr val="tx1"/>
                </a:solidFill>
                <a:latin typeface="Times New Roman" panose="02020603050405020304" pitchFamily="18" charset="0"/>
                <a:cs typeface="Times New Roman" panose="02020603050405020304" pitchFamily="18" charset="0"/>
              </a:rPr>
              <a:t>береді:</a:t>
            </a:r>
            <a:endParaRPr lang="ru-RU"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19" name="Прямоугольник 18"/>
          <p:cNvSpPr/>
          <p:nvPr/>
        </p:nvSpPr>
        <p:spPr>
          <a:xfrm>
            <a:off x="500034" y="214290"/>
            <a:ext cx="8129085" cy="461665"/>
          </a:xfrm>
          <a:prstGeom prst="rect">
            <a:avLst/>
          </a:prstGeom>
          <a:noFill/>
        </p:spPr>
        <p:txBody>
          <a:bodyPr wrap="none" lIns="91440" tIns="45720" rIns="91440" bIns="4572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ru-RU"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дерек</a:t>
            </a:r>
            <a:r>
              <a:rPr lang="kk-KZ"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тер қорын үйлестіру.</a:t>
            </a:r>
            <a:r>
              <a:rPr lang="ru-RU" b="1" dirty="0" smtClean="0">
                <a:ln w="10541" cmpd="sng">
                  <a:solidFill>
                    <a:schemeClr val="accent1">
                      <a:shade val="88000"/>
                      <a:satMod val="110000"/>
                    </a:schemeClr>
                  </a:solidFill>
                  <a:prstDash val="solid"/>
                </a:ln>
                <a:latin typeface="Times New Roman" pitchFamily="18" charset="0"/>
                <a:cs typeface="Times New Roman" pitchFamily="18" charset="0"/>
              </a:rPr>
              <a:t>:</a:t>
            </a:r>
          </a:p>
        </p:txBody>
      </p:sp>
      <p:sp>
        <p:nvSpPr>
          <p:cNvPr id="28" name="Волна 27"/>
          <p:cNvSpPr/>
          <p:nvPr/>
        </p:nvSpPr>
        <p:spPr>
          <a:xfrm>
            <a:off x="731674" y="1484784"/>
            <a:ext cx="3625701" cy="3024336"/>
          </a:xfrm>
          <a:prstGeom prst="wav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a:solidFill>
                <a:schemeClr val="tx1"/>
              </a:solidFill>
              <a:latin typeface="Times New Roman" panose="02020603050405020304" pitchFamily="18" charset="0"/>
              <a:cs typeface="Times New Roman" panose="02020603050405020304" pitchFamily="18" charset="0"/>
            </a:endParaRPr>
          </a:p>
          <a:p>
            <a:pPr algn="ctr"/>
            <a:r>
              <a:rPr lang="kk-KZ" dirty="0" smtClean="0">
                <a:solidFill>
                  <a:schemeClr val="tx1"/>
                </a:solidFill>
                <a:latin typeface="Times New Roman" panose="02020603050405020304" pitchFamily="18" charset="0"/>
                <a:cs typeface="Times New Roman" panose="02020603050405020304" pitchFamily="18" charset="0"/>
              </a:rPr>
              <a:t>1</a:t>
            </a:r>
            <a:r>
              <a:rPr lang="en-US" dirty="0" smtClean="0">
                <a:solidFill>
                  <a:schemeClr val="tx1"/>
                </a:solidFill>
                <a:latin typeface="Times New Roman" panose="02020603050405020304" pitchFamily="18" charset="0"/>
                <a:cs typeface="Times New Roman" panose="02020603050405020304" pitchFamily="18" charset="0"/>
              </a:rPr>
              <a:t>)</a:t>
            </a:r>
            <a:r>
              <a:rPr lang="kk-KZ" dirty="0">
                <a:solidFill>
                  <a:schemeClr val="tx1"/>
                </a:solidFill>
                <a:latin typeface="Times New Roman" panose="02020603050405020304" pitchFamily="18" charset="0"/>
                <a:cs typeface="Times New Roman" panose="02020603050405020304" pitchFamily="18" charset="0"/>
              </a:rPr>
              <a:t>Реляциялық </a:t>
            </a:r>
            <a:r>
              <a:rPr lang="kk-KZ" dirty="0" smtClean="0">
                <a:solidFill>
                  <a:schemeClr val="tx1"/>
                </a:solidFill>
                <a:latin typeface="Times New Roman" panose="02020603050405020304" pitchFamily="18" charset="0"/>
                <a:cs typeface="Times New Roman" panose="02020603050405020304" pitchFamily="18" charset="0"/>
              </a:rPr>
              <a:t>алгебра</a:t>
            </a:r>
          </a:p>
          <a:p>
            <a:pPr algn="ctr"/>
            <a:r>
              <a:rPr lang="kk-KZ" dirty="0" smtClean="0">
                <a:solidFill>
                  <a:schemeClr val="tx1"/>
                </a:solidFill>
                <a:latin typeface="Times New Roman" panose="02020603050405020304" pitchFamily="18" charset="0"/>
                <a:cs typeface="Times New Roman" panose="02020603050405020304" pitchFamily="18" charset="0"/>
              </a:rPr>
              <a:t>барлық </a:t>
            </a:r>
            <a:r>
              <a:rPr lang="kk-KZ" dirty="0">
                <a:solidFill>
                  <a:schemeClr val="tx1"/>
                </a:solidFill>
                <a:latin typeface="Times New Roman" panose="02020603050405020304" pitchFamily="18" charset="0"/>
                <a:cs typeface="Times New Roman" panose="02020603050405020304" pitchFamily="18" charset="0"/>
              </a:rPr>
              <a:t>әрекеттердің нәтижелерінің қатынастары болып табылады. Реляциялық алгебра тілі процедуралық болып табылады</a:t>
            </a:r>
            <a:r>
              <a:rPr lang="kk-KZ"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3528" y="685796"/>
            <a:ext cx="8136904" cy="5355312"/>
          </a:xfrm>
          <a:prstGeom prst="rect">
            <a:avLst/>
          </a:prstGeom>
        </p:spPr>
        <p:txBody>
          <a:bodyPr wrap="square">
            <a:spAutoFit/>
          </a:bodyPr>
          <a:lstStyle/>
          <a:p>
            <a:r>
              <a:rPr lang="kk-KZ" dirty="0" smtClean="0">
                <a:latin typeface="Times New Roman" panose="02020603050405020304" pitchFamily="18" charset="0"/>
                <a:cs typeface="Times New Roman" panose="02020603050405020304" pitchFamily="18" charset="0"/>
              </a:rPr>
              <a:t>   Деректер </a:t>
            </a:r>
            <a:r>
              <a:rPr lang="kk-KZ" dirty="0">
                <a:latin typeface="Times New Roman" panose="02020603050405020304" pitchFamily="18" charset="0"/>
                <a:cs typeface="Times New Roman" panose="02020603050405020304" pitchFamily="18" charset="0"/>
              </a:rPr>
              <a:t>қорын басқару жүйесінде қатынастарға амалдар орындау үшін екі топ пайдаланылады</a:t>
            </a:r>
            <a:r>
              <a:rPr lang="kk-KZ" dirty="0" smtClean="0">
                <a:latin typeface="Times New Roman" panose="02020603050405020304" pitchFamily="18" charset="0"/>
                <a:cs typeface="Times New Roman" panose="02020603050405020304" pitchFamily="18" charset="0"/>
              </a:rPr>
              <a:t>:</a:t>
            </a:r>
          </a:p>
          <a:p>
            <a:endParaRPr lang="kk-KZ" dirty="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a:p>
            <a:endParaRPr lang="kk-KZ" b="1" dirty="0" smtClean="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a:p>
            <a:endParaRPr lang="kk-KZ" b="1" dirty="0" smtClean="0">
              <a:latin typeface="Times New Roman" panose="02020603050405020304" pitchFamily="18" charset="0"/>
              <a:cs typeface="Times New Roman" panose="02020603050405020304" pitchFamily="18" charset="0"/>
            </a:endParaRPr>
          </a:p>
          <a:p>
            <a:endParaRPr lang="kk-KZ" b="1" dirty="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Қатынастарға </a:t>
            </a:r>
            <a:r>
              <a:rPr lang="kk-KZ" b="1" dirty="0">
                <a:latin typeface="Times New Roman" panose="02020603050405020304" pitchFamily="18" charset="0"/>
                <a:cs typeface="Times New Roman" panose="02020603050405020304" pitchFamily="18" charset="0"/>
              </a:rPr>
              <a:t>орындалатын амалдарды топқа бөледі:</a:t>
            </a:r>
            <a:endParaRPr lang="ru-RU" b="1"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      1)Жиындарға  </a:t>
            </a:r>
            <a:r>
              <a:rPr lang="kk-KZ" dirty="0">
                <a:latin typeface="Times New Roman" panose="02020603050405020304" pitchFamily="18" charset="0"/>
                <a:cs typeface="Times New Roman" panose="02020603050405020304" pitchFamily="18" charset="0"/>
              </a:rPr>
              <a:t>қолданылатын амалдар,олар біріктіру, қиылыстыру, бөлу, декарттық  </a:t>
            </a:r>
            <a:r>
              <a:rPr lang="kk-KZ" dirty="0" smtClean="0">
                <a:latin typeface="Times New Roman" panose="02020603050405020304" pitchFamily="18" charset="0"/>
                <a:cs typeface="Times New Roman" panose="02020603050405020304" pitchFamily="18" charset="0"/>
              </a:rPr>
              <a:t>көбейту</a:t>
            </a:r>
          </a:p>
          <a:p>
            <a:r>
              <a:rPr lang="kk-KZ" dirty="0" smtClean="0">
                <a:latin typeface="Times New Roman" panose="02020603050405020304" pitchFamily="18" charset="0"/>
                <a:cs typeface="Times New Roman" panose="02020603050405020304" pitchFamily="18" charset="0"/>
              </a:rPr>
              <a:t>     2</a:t>
            </a:r>
            <a:r>
              <a:rPr lang="kk-KZ" dirty="0">
                <a:latin typeface="Times New Roman" panose="02020603050405020304" pitchFamily="18" charset="0"/>
                <a:cs typeface="Times New Roman" panose="02020603050405020304" pitchFamily="18" charset="0"/>
              </a:rPr>
              <a:t>) Қолданатын арнайы амалдар, олар жобалау, біріктіру және таңдау. Осы амалдардың жиынтығы толық қатынастардың алгебрасын  береді</a:t>
            </a:r>
            <a:r>
              <a:rPr lang="kk-KZ"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2" name="Волна 11"/>
          <p:cNvSpPr/>
          <p:nvPr/>
        </p:nvSpPr>
        <p:spPr>
          <a:xfrm>
            <a:off x="5003418" y="1484784"/>
            <a:ext cx="3625701" cy="3024336"/>
          </a:xfrm>
          <a:prstGeom prst="wav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i="1" dirty="0" smtClean="0">
                <a:solidFill>
                  <a:srgbClr val="C00000"/>
                </a:solidFill>
                <a:latin typeface="Times New Roman" panose="02020603050405020304" pitchFamily="18" charset="0"/>
                <a:cs typeface="Times New Roman" panose="02020603050405020304" pitchFamily="18" charset="0"/>
              </a:rPr>
              <a:t>2. </a:t>
            </a:r>
            <a:r>
              <a:rPr lang="kk-KZ" i="1" dirty="0">
                <a:solidFill>
                  <a:srgbClr val="C00000"/>
                </a:solidFill>
                <a:latin typeface="Times New Roman" panose="02020603050405020304" pitchFamily="18" charset="0"/>
                <a:cs typeface="Times New Roman" panose="02020603050405020304" pitchFamily="18" charset="0"/>
              </a:rPr>
              <a:t>Р</a:t>
            </a:r>
            <a:r>
              <a:rPr lang="kk-KZ" i="1" dirty="0" smtClean="0">
                <a:solidFill>
                  <a:srgbClr val="C00000"/>
                </a:solidFill>
                <a:latin typeface="Times New Roman" panose="02020603050405020304" pitchFamily="18" charset="0"/>
                <a:cs typeface="Times New Roman" panose="02020603050405020304" pitchFamily="18" charset="0"/>
              </a:rPr>
              <a:t>еляциялық есептер </a:t>
            </a:r>
          </a:p>
          <a:p>
            <a:pPr algn="ctr"/>
            <a:r>
              <a:rPr lang="kk-KZ" dirty="0" smtClean="0">
                <a:solidFill>
                  <a:schemeClr val="tx1"/>
                </a:solidFill>
                <a:latin typeface="Times New Roman" panose="02020603050405020304" pitchFamily="18" charset="0"/>
                <a:cs typeface="Times New Roman" panose="02020603050405020304" pitchFamily="18" charset="0"/>
              </a:rPr>
              <a:t>Реляциялық есептердің негізі </a:t>
            </a:r>
            <a:r>
              <a:rPr lang="kk-KZ" dirty="0">
                <a:solidFill>
                  <a:schemeClr val="tx1"/>
                </a:solidFill>
                <a:latin typeface="Times New Roman" panose="02020603050405020304" pitchFamily="18" charset="0"/>
                <a:cs typeface="Times New Roman" panose="02020603050405020304" pitchFamily="18" charset="0"/>
              </a:rPr>
              <a:t>матеметиклық логикалық бөлігі болып  табылады..</a:t>
            </a:r>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Объект 2"/>
          <p:cNvSpPr>
            <a:spLocks noGrp="1"/>
          </p:cNvSpPr>
          <p:nvPr/>
        </p:nvSpPr>
        <p:spPr>
          <a:xfrm>
            <a:off x="29096" y="908720"/>
            <a:ext cx="8915400" cy="44172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solidFill>
                <a:schemeClr val="tx1"/>
              </a:solidFill>
              <a:latin typeface="Times New Roman" panose="02020603050405020304" pitchFamily="18" charset="0"/>
              <a:cs typeface="Times New Roman" pitchFamily="18" charset="0"/>
            </a:endParaRPr>
          </a:p>
        </p:txBody>
      </p:sp>
      <p:sp>
        <p:nvSpPr>
          <p:cNvPr id="2" name="Прямоугольник 1"/>
          <p:cNvSpPr/>
          <p:nvPr/>
        </p:nvSpPr>
        <p:spPr>
          <a:xfrm>
            <a:off x="467544" y="116632"/>
            <a:ext cx="8476952" cy="646331"/>
          </a:xfrm>
          <a:prstGeom prst="rect">
            <a:avLst/>
          </a:prstGeom>
          <a:noFill/>
        </p:spPr>
        <p:txBody>
          <a:bodyPr wrap="square" lIns="91440" tIns="45720" rIns="91440" bIns="45720">
            <a:spAutoFit/>
          </a:bodyPr>
          <a:lstStyle/>
          <a:p>
            <a:pPr algn="ctr"/>
            <a:endParaRPr lang="en-US" b="1" cap="none" spc="0" dirty="0" smtClean="0">
              <a:ln w="10541" cmpd="sng">
                <a:solidFill>
                  <a:schemeClr val="accent1">
                    <a:shade val="88000"/>
                    <a:satMod val="110000"/>
                  </a:schemeClr>
                </a:solidFill>
                <a:prstDash val="solid"/>
              </a:ln>
              <a:effectLst/>
              <a:latin typeface="Times New Roman" panose="02020603050405020304" pitchFamily="18" charset="0"/>
              <a:cs typeface="Times New Roman" panose="02020603050405020304" pitchFamily="18" charset="0"/>
            </a:endParaRPr>
          </a:p>
          <a:p>
            <a:pPr algn="ctr"/>
            <a:r>
              <a:rPr lang="kk-KZ" b="1" cap="none" spc="0" dirty="0" smtClean="0">
                <a:ln w="10541" cmpd="sng">
                  <a:solidFill>
                    <a:schemeClr val="accent1">
                      <a:shade val="88000"/>
                      <a:satMod val="110000"/>
                    </a:schemeClr>
                  </a:solidFill>
                  <a:prstDash val="solid"/>
                </a:ln>
                <a:effectLst/>
                <a:latin typeface="Times New Roman" panose="02020603050405020304" pitchFamily="18" charset="0"/>
                <a:cs typeface="Times New Roman" panose="02020603050405020304" pitchFamily="18" charset="0"/>
              </a:rPr>
              <a:t>ДЕРЕКТЕР ҚОРЫН ІСКЕ ҚОСУ.                                             </a:t>
            </a:r>
            <a:endParaRPr lang="ru-RU" b="1" cap="none" spc="0" dirty="0">
              <a:ln w="10541" cmpd="sng">
                <a:solidFill>
                  <a:schemeClr val="accent1">
                    <a:shade val="88000"/>
                    <a:satMod val="110000"/>
                  </a:schemeClr>
                </a:solidFill>
                <a:prstDash val="solid"/>
              </a:ln>
              <a:effectLst/>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998644658"/>
              </p:ext>
            </p:extLst>
          </p:nvPr>
        </p:nvGraphicFramePr>
        <p:xfrm>
          <a:off x="484312" y="1196752"/>
          <a:ext cx="8208912" cy="111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3607645150"/>
              </p:ext>
            </p:extLst>
          </p:nvPr>
        </p:nvGraphicFramePr>
        <p:xfrm>
          <a:off x="467544" y="2708920"/>
          <a:ext cx="8280920"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Схема 7"/>
          <p:cNvGraphicFramePr/>
          <p:nvPr>
            <p:extLst>
              <p:ext uri="{D42A27DB-BD31-4B8C-83A1-F6EECF244321}">
                <p14:modId xmlns:p14="http://schemas.microsoft.com/office/powerpoint/2010/main" val="2309900342"/>
              </p:ext>
            </p:extLst>
          </p:nvPr>
        </p:nvGraphicFramePr>
        <p:xfrm>
          <a:off x="755576" y="4077072"/>
          <a:ext cx="7620000" cy="26080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TextBox 4"/>
          <p:cNvSpPr txBox="1"/>
          <p:nvPr/>
        </p:nvSpPr>
        <p:spPr>
          <a:xfrm>
            <a:off x="124918" y="1569018"/>
            <a:ext cx="35939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266" y="3316342"/>
            <a:ext cx="35939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4918" y="5216670"/>
            <a:ext cx="486642" cy="369332"/>
          </a:xfrm>
          <a:prstGeom prst="rect">
            <a:avLst/>
          </a:prstGeom>
          <a:noFill/>
        </p:spPr>
        <p:txBody>
          <a:bodyPr wrap="square" rtlCol="0">
            <a:spAutoFit/>
          </a:bodyPr>
          <a:lstStyle/>
          <a:p>
            <a:r>
              <a:rPr lang="en-US" dirty="0" smtClean="0"/>
              <a:t>3.</a:t>
            </a:r>
            <a:endParaRPr lang="ru-RU" dirty="0"/>
          </a:p>
        </p:txBody>
      </p:sp>
    </p:spTree>
    <p:extLst>
      <p:ext uri="{BB962C8B-B14F-4D97-AF65-F5344CB8AC3E}">
        <p14:creationId xmlns:p14="http://schemas.microsoft.com/office/powerpoint/2010/main" val="154096434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26"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620"/>
            <a:ext cx="5472607" cy="33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l="72232" t="19713" b="22617"/>
          <a:stretch>
            <a:fillRect/>
          </a:stretch>
        </p:blipFill>
        <p:spPr bwMode="auto">
          <a:xfrm>
            <a:off x="5796135" y="156620"/>
            <a:ext cx="3138303" cy="3182843"/>
          </a:xfrm>
          <a:prstGeom prst="rect">
            <a:avLst/>
          </a:prstGeom>
          <a:noFill/>
          <a:ln w="9525">
            <a:solidFill>
              <a:srgbClr val="DBE5F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2" name="Прямоугольник 1"/>
          <p:cNvSpPr/>
          <p:nvPr/>
        </p:nvSpPr>
        <p:spPr>
          <a:xfrm>
            <a:off x="141752" y="3562799"/>
            <a:ext cx="8792686" cy="3416320"/>
          </a:xfrm>
          <a:prstGeom prst="rect">
            <a:avLst/>
          </a:prstGeom>
        </p:spPr>
        <p:txBody>
          <a:bodyPr wrap="square">
            <a:spAutoFit/>
          </a:bodyPr>
          <a:lstStyle/>
          <a:p>
            <a:r>
              <a:rPr lang="kk-KZ" dirty="0">
                <a:latin typeface="Times New Roman" panose="02020603050405020304" pitchFamily="18" charset="0"/>
                <a:cs typeface="Times New Roman" panose="02020603050405020304" pitchFamily="18" charset="0"/>
              </a:rPr>
              <a:t>« Бағдарламаның алғашқы экраны » терезесінде </a:t>
            </a:r>
            <a:r>
              <a:rPr lang="kk-KZ" dirty="0" smtClean="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Жаңа мәліметтер қоры» белгісін шерту. </a:t>
            </a:r>
            <a:r>
              <a:rPr lang="kk-KZ" dirty="0" smtClean="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Жаңа мәліметтер қоры» терезесінде </a:t>
            </a:r>
            <a:endParaRPr lang="kk-KZ" dirty="0" smtClean="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          - файлдың </a:t>
            </a:r>
            <a:r>
              <a:rPr lang="kk-KZ" dirty="0">
                <a:latin typeface="Times New Roman" panose="02020603050405020304" pitchFamily="18" charset="0"/>
                <a:cs typeface="Times New Roman" panose="02020603050405020304" pitchFamily="18" charset="0"/>
              </a:rPr>
              <a:t>атын енгізіңіз және </a:t>
            </a:r>
            <a:endParaRPr lang="kk-KZ" dirty="0" smtClean="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           - мекен </a:t>
            </a:r>
            <a:r>
              <a:rPr lang="kk-KZ" dirty="0">
                <a:latin typeface="Times New Roman" panose="02020603050405020304" pitchFamily="18" charset="0"/>
                <a:cs typeface="Times New Roman" panose="02020603050405020304" pitchFamily="18" charset="0"/>
              </a:rPr>
              <a:t>жайын көрсетіңіз. </a:t>
            </a:r>
            <a:endParaRPr lang="kk-KZ" dirty="0" smtClean="0">
              <a:latin typeface="Times New Roman" panose="02020603050405020304" pitchFamily="18" charset="0"/>
              <a:cs typeface="Times New Roman" panose="02020603050405020304" pitchFamily="18" charset="0"/>
            </a:endParaRPr>
          </a:p>
          <a:p>
            <a:r>
              <a:rPr lang="kk-KZ" i="1" dirty="0" smtClean="0">
                <a:latin typeface="Times New Roman" panose="02020603050405020304" pitchFamily="18" charset="0"/>
                <a:cs typeface="Times New Roman" panose="02020603050405020304" pitchFamily="18" charset="0"/>
              </a:rPr>
              <a:t>Алғашқы </a:t>
            </a:r>
            <a:r>
              <a:rPr lang="kk-KZ" i="1" dirty="0">
                <a:latin typeface="Times New Roman" panose="02020603050405020304" pitchFamily="18" charset="0"/>
                <a:cs typeface="Times New Roman" panose="02020603050405020304" pitchFamily="18" charset="0"/>
              </a:rPr>
              <a:t>экранның</a:t>
            </a:r>
          </a:p>
          <a:p>
            <a:pPr marL="285750" indent="-285750">
              <a:buFont typeface="Wingdings" panose="05000000000000000000" pitchFamily="2" charset="2"/>
              <a:buChar char="q"/>
            </a:pPr>
            <a:r>
              <a:rPr lang="kk-KZ" dirty="0">
                <a:latin typeface="Times New Roman" panose="02020603050405020304" pitchFamily="18" charset="0"/>
                <a:cs typeface="Times New Roman" panose="02020603050405020304" pitchFamily="18" charset="0"/>
              </a:rPr>
              <a:t> оң жағында жақын арада пайдаланылған мәліметтер қорының тізімі орналасады</a:t>
            </a:r>
          </a:p>
          <a:p>
            <a:pPr marL="285750" indent="-285750">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Сіз жаңа мәліметтер қорын құрған кезден бастап, ол бұл тізімді толықтырады. </a:t>
            </a:r>
          </a:p>
          <a:p>
            <a:pPr marL="285750" indent="-285750">
              <a:buFont typeface="Wingdings" panose="05000000000000000000" pitchFamily="2" charset="2"/>
              <a:buChar char="q"/>
            </a:pPr>
            <a:r>
              <a:rPr lang="kk-KZ" dirty="0">
                <a:latin typeface="Times New Roman" panose="02020603050405020304" pitchFamily="18" charset="0"/>
                <a:cs typeface="Times New Roman" panose="02020603050405020304" pitchFamily="18" charset="0"/>
              </a:rPr>
              <a:t>Егер «Басқалар» пунктінде тышқанды шертсеңіз, өзіңіздің мәліметтер қорыңызды таңдап алуға болатын, файлдарды ашуға арналған стандартты терезе пайда болады.</a:t>
            </a:r>
          </a:p>
          <a:p>
            <a:pPr marL="285750" indent="-285750">
              <a:buFont typeface="Wingdings" panose="05000000000000000000" pitchFamily="2" charset="2"/>
              <a:buChar char="q"/>
            </a:pPr>
            <a:r>
              <a:rPr lang="kk-KZ" dirty="0">
                <a:latin typeface="Times New Roman" panose="02020603050405020304" pitchFamily="18" charset="0"/>
                <a:cs typeface="Times New Roman" panose="02020603050405020304" pitchFamily="18" charset="0"/>
              </a:rPr>
              <a:t>«</a:t>
            </a:r>
            <a:r>
              <a:rPr lang="kk-KZ" i="1" dirty="0">
                <a:latin typeface="Times New Roman" panose="02020603050405020304" pitchFamily="18" charset="0"/>
                <a:cs typeface="Times New Roman" panose="02020603050405020304" pitchFamily="18" charset="0"/>
              </a:rPr>
              <a:t>Жасаңыз» </a:t>
            </a:r>
            <a:r>
              <a:rPr lang="kk-KZ" dirty="0">
                <a:latin typeface="Times New Roman" panose="02020603050405020304" pitchFamily="18" charset="0"/>
                <a:cs typeface="Times New Roman" panose="02020603050405020304" pitchFamily="18" charset="0"/>
              </a:rPr>
              <a:t>терезесін шерткеннен соң, біраз уақыт өткеннен кейін Access 2007 жұмыстық экраны пайда болады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271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49"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16631"/>
            <a:ext cx="7602127" cy="28083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781639" y="1174724"/>
            <a:ext cx="1218852" cy="1200329"/>
          </a:xfrm>
          <a:prstGeom prst="rect">
            <a:avLst/>
          </a:prstGeom>
        </p:spPr>
        <p:txBody>
          <a:bodyPr wrap="square">
            <a:spAutoFit/>
          </a:bodyPr>
          <a:lstStyle/>
          <a:p>
            <a:pPr lvl="0"/>
            <a:r>
              <a:rPr lang="kk-KZ" b="1" dirty="0">
                <a:solidFill>
                  <a:prstClr val="black"/>
                </a:solidFill>
                <a:latin typeface="Times New Roman" panose="02020603050405020304" pitchFamily="18" charset="0"/>
                <a:cs typeface="Times New Roman" panose="02020603050405020304" pitchFamily="18" charset="0"/>
              </a:rPr>
              <a:t>Access </a:t>
            </a:r>
            <a:endParaRPr lang="kk-KZ" b="1" dirty="0" smtClean="0">
              <a:solidFill>
                <a:prstClr val="black"/>
              </a:solidFill>
              <a:latin typeface="Times New Roman" panose="02020603050405020304" pitchFamily="18" charset="0"/>
              <a:cs typeface="Times New Roman" panose="02020603050405020304" pitchFamily="18" charset="0"/>
            </a:endParaRPr>
          </a:p>
          <a:p>
            <a:pPr lvl="0"/>
            <a:r>
              <a:rPr lang="kk-KZ" b="1" dirty="0" smtClean="0">
                <a:solidFill>
                  <a:prstClr val="black"/>
                </a:solidFill>
                <a:latin typeface="Times New Roman" panose="02020603050405020304" pitchFamily="18" charset="0"/>
                <a:cs typeface="Times New Roman" panose="02020603050405020304" pitchFamily="18" charset="0"/>
              </a:rPr>
              <a:t>2007 </a:t>
            </a:r>
          </a:p>
          <a:p>
            <a:pPr lvl="0"/>
            <a:r>
              <a:rPr lang="kk-KZ" b="1" dirty="0" smtClean="0">
                <a:solidFill>
                  <a:prstClr val="black"/>
                </a:solidFill>
                <a:latin typeface="Times New Roman" panose="02020603050405020304" pitchFamily="18" charset="0"/>
                <a:cs typeface="Times New Roman" panose="02020603050405020304" pitchFamily="18" charset="0"/>
              </a:rPr>
              <a:t>Кестелер </a:t>
            </a:r>
          </a:p>
          <a:p>
            <a:pPr lvl="0"/>
            <a:r>
              <a:rPr lang="kk-KZ" b="1" dirty="0" smtClean="0">
                <a:solidFill>
                  <a:prstClr val="black"/>
                </a:solidFill>
                <a:latin typeface="Times New Roman" panose="02020603050405020304" pitchFamily="18" charset="0"/>
                <a:cs typeface="Times New Roman" panose="02020603050405020304" pitchFamily="18" charset="0"/>
              </a:rPr>
              <a:t>режимі</a:t>
            </a:r>
            <a:r>
              <a:rPr lang="ru-RU" b="1" dirty="0">
                <a:solidFill>
                  <a:prstClr val="black"/>
                </a:solidFill>
                <a:latin typeface="Times New Roman" panose="02020603050405020304" pitchFamily="18" charset="0"/>
                <a:cs typeface="Times New Roman" panose="02020603050405020304" pitchFamily="18" charset="0"/>
              </a:rPr>
              <a:t>.</a:t>
            </a:r>
          </a:p>
        </p:txBody>
      </p:sp>
      <p:pic>
        <p:nvPicPr>
          <p:cNvPr id="2055" name="Рисунок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5446464"/>
            <a:ext cx="8712967" cy="1130866"/>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38296" y="2861141"/>
            <a:ext cx="8052769" cy="2585323"/>
          </a:xfrm>
          <a:prstGeom prst="rect">
            <a:avLst/>
          </a:prstGeom>
        </p:spPr>
        <p:txBody>
          <a:bodyPr wrap="square">
            <a:spAutoFit/>
          </a:bodyPr>
          <a:lstStyle/>
          <a:p>
            <a:r>
              <a:rPr lang="kk-KZ" b="1" dirty="0" smtClean="0">
                <a:latin typeface="Times New Roman" panose="02020603050405020304" pitchFamily="18" charset="0"/>
                <a:cs typeface="Times New Roman" panose="02020603050405020304" pitchFamily="18" charset="0"/>
              </a:rPr>
              <a:t>                                                                Бастысы</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Бұл </a:t>
            </a:r>
            <a:r>
              <a:rPr lang="kk-KZ" dirty="0">
                <a:latin typeface="Times New Roman" panose="02020603050405020304" pitchFamily="18" charset="0"/>
                <a:cs typeface="Times New Roman" panose="02020603050405020304" pitchFamily="18" charset="0"/>
              </a:rPr>
              <a:t>жерде</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кестелерді</a:t>
            </a:r>
            <a:r>
              <a:rPr lang="kk-KZ" b="1" dirty="0">
                <a:latin typeface="Times New Roman" panose="02020603050405020304" pitchFamily="18" charset="0"/>
                <a:cs typeface="Times New Roman" panose="02020603050405020304" pitchFamily="18" charset="0"/>
              </a:rPr>
              <a:t> </a:t>
            </a:r>
            <a:endParaRPr lang="kk-KZ"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іздеуді</a:t>
            </a:r>
            <a:r>
              <a:rPr lang="kk-KZ" dirty="0">
                <a:latin typeface="Times New Roman" panose="02020603050405020304" pitchFamily="18" charset="0"/>
                <a:cs typeface="Times New Roman" panose="02020603050405020304" pitchFamily="18" charset="0"/>
              </a:rPr>
              <a:t>, </a:t>
            </a:r>
            <a:endParaRPr lang="kk-KZ"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сүзгілеуді</a:t>
            </a:r>
            <a:r>
              <a:rPr lang="kk-KZ" dirty="0">
                <a:latin typeface="Times New Roman" panose="02020603050405020304" pitchFamily="18" charset="0"/>
                <a:cs typeface="Times New Roman" panose="02020603050405020304" pitchFamily="18" charset="0"/>
              </a:rPr>
              <a:t>, </a:t>
            </a:r>
            <a:endParaRPr lang="kk-KZ"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сорттауды</a:t>
            </a:r>
            <a:r>
              <a:rPr lang="kk-KZ" dirty="0">
                <a:latin typeface="Times New Roman" panose="02020603050405020304" pitchFamily="18" charset="0"/>
                <a:cs typeface="Times New Roman" panose="02020603050405020304" pitchFamily="18" charset="0"/>
              </a:rPr>
              <a:t>, </a:t>
            </a:r>
            <a:endParaRPr lang="kk-KZ"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жазбалармен </a:t>
            </a:r>
            <a:r>
              <a:rPr lang="kk-KZ" dirty="0">
                <a:latin typeface="Times New Roman" panose="02020603050405020304" pitchFamily="18" charset="0"/>
                <a:cs typeface="Times New Roman" panose="02020603050405020304" pitchFamily="18" charset="0"/>
              </a:rPr>
              <a:t>жұмыс істеуді, сол сияқты мәліметтерді көрсетуді таңдауды, </a:t>
            </a:r>
            <a:endParaRPr lang="kk-KZ"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алмастыру </a:t>
            </a:r>
            <a:r>
              <a:rPr lang="kk-KZ" dirty="0">
                <a:latin typeface="Times New Roman" panose="02020603050405020304" pitchFamily="18" charset="0"/>
                <a:cs typeface="Times New Roman" panose="02020603050405020304" pitchFamily="18" charset="0"/>
              </a:rPr>
              <a:t>буферімен </a:t>
            </a:r>
            <a:r>
              <a:rPr lang="kk-KZ" dirty="0" smtClean="0">
                <a:latin typeface="Times New Roman" panose="02020603050405020304" pitchFamily="18" charset="0"/>
                <a:cs typeface="Times New Roman" panose="02020603050405020304" pitchFamily="18" charset="0"/>
              </a:rPr>
              <a:t>және</a:t>
            </a: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шрифтің параметрлерін қою операцияларын жүргізуді қамтамасыз ететін негізгі командалар </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тіркелген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36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3671649039"/>
              </p:ext>
            </p:extLst>
          </p:nvPr>
        </p:nvGraphicFramePr>
        <p:xfrm>
          <a:off x="0" y="0"/>
          <a:ext cx="9036496" cy="657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16BCE2"/>
            </a:gs>
            <a:gs pos="11000">
              <a:srgbClr val="03D4A8"/>
            </a:gs>
            <a:gs pos="25000">
              <a:srgbClr val="21D6E0"/>
            </a:gs>
            <a:gs pos="93500">
              <a:schemeClr val="bg2"/>
            </a:gs>
            <a:gs pos="87000">
              <a:srgbClr val="0087E6"/>
            </a:gs>
            <a:gs pos="100000">
              <a:srgbClr val="005CBF"/>
            </a:gs>
          </a:gsLst>
          <a:lin ang="8100000" scaled="1"/>
          <a:tileRect/>
        </a:gradFill>
        <a:effectLst/>
      </p:bgPr>
    </p:bg>
    <p:spTree>
      <p:nvGrpSpPr>
        <p:cNvPr id="1" name=""/>
        <p:cNvGrpSpPr/>
        <p:nvPr/>
      </p:nvGrpSpPr>
      <p:grpSpPr>
        <a:xfrm>
          <a:off x="0" y="0"/>
          <a:ext cx="0" cy="0"/>
          <a:chOff x="0" y="0"/>
          <a:chExt cx="0" cy="0"/>
        </a:xfrm>
      </p:grpSpPr>
      <p:sp>
        <p:nvSpPr>
          <p:cNvPr id="6" name="Прямоугольник 5"/>
          <p:cNvSpPr/>
          <p:nvPr/>
        </p:nvSpPr>
        <p:spPr>
          <a:xfrm>
            <a:off x="398916" y="1412776"/>
            <a:ext cx="8321217" cy="2308324"/>
          </a:xfrm>
          <a:prstGeom prst="rect">
            <a:avLst/>
          </a:prstGeom>
        </p:spPr>
        <p:txBody>
          <a:bodyPr wrap="square">
            <a:spAutoFit/>
          </a:bodyPr>
          <a:lstStyle/>
          <a:p>
            <a:pPr lvl="0"/>
            <a:r>
              <a:rPr lang="kk-KZ" dirty="0" smtClean="0">
                <a:latin typeface="Times New Roman" panose="02020603050405020304" pitchFamily="18" charset="0"/>
                <a:cs typeface="Times New Roman" panose="02020603050405020304" pitchFamily="18" charset="0"/>
              </a:rPr>
              <a:t>Атауына </a:t>
            </a:r>
            <a:r>
              <a:rPr lang="kk-KZ" dirty="0">
                <a:latin typeface="Times New Roman" panose="02020603050405020304" pitchFamily="18" charset="0"/>
                <a:cs typeface="Times New Roman" panose="02020603050405020304" pitchFamily="18" charset="0"/>
              </a:rPr>
              <a:t>байланысты, бұл тіркемеде мәліметтер қорының негізгі құрылымдық элементтерін </a:t>
            </a:r>
            <a:endParaRPr lang="kk-KZ"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кестелер, </a:t>
            </a:r>
            <a:endParaRPr lang="kk-KZ"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kk-KZ" dirty="0" smtClean="0">
                <a:latin typeface="Times New Roman" panose="02020603050405020304" pitchFamily="18" charset="0"/>
                <a:cs typeface="Times New Roman" panose="02020603050405020304" pitchFamily="18" charset="0"/>
              </a:rPr>
              <a:t>формалар</a:t>
            </a:r>
            <a:r>
              <a:rPr lang="kk-KZ" dirty="0">
                <a:latin typeface="Times New Roman" panose="02020603050405020304" pitchFamily="18" charset="0"/>
                <a:cs typeface="Times New Roman" panose="02020603050405020304" pitchFamily="18" charset="0"/>
              </a:rPr>
              <a:t>, </a:t>
            </a:r>
            <a:endParaRPr lang="kk-KZ"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kk-KZ" dirty="0" smtClean="0">
                <a:latin typeface="Times New Roman" panose="02020603050405020304" pitchFamily="18" charset="0"/>
                <a:cs typeface="Times New Roman" panose="02020603050405020304" pitchFamily="18" charset="0"/>
              </a:rPr>
              <a:t>есептер </a:t>
            </a:r>
            <a:r>
              <a:rPr lang="kk-KZ" dirty="0">
                <a:latin typeface="Times New Roman" panose="02020603050405020304" pitchFamily="18" charset="0"/>
                <a:cs typeface="Times New Roman" panose="02020603050405020304" pitchFamily="18" charset="0"/>
              </a:rPr>
              <a:t>және </a:t>
            </a:r>
            <a:endParaRPr lang="kk-KZ"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v"/>
            </a:pPr>
            <a:r>
              <a:rPr lang="kk-KZ" dirty="0" smtClean="0">
                <a:latin typeface="Times New Roman" panose="02020603050405020304" pitchFamily="18" charset="0"/>
                <a:cs typeface="Times New Roman" panose="02020603050405020304" pitchFamily="18" charset="0"/>
              </a:rPr>
              <a:t>сұраныстар</a:t>
            </a:r>
            <a:r>
              <a:rPr lang="kk-KZ" dirty="0">
                <a:latin typeface="Times New Roman" panose="02020603050405020304" pitchFamily="18" charset="0"/>
                <a:cs typeface="Times New Roman" panose="02020603050405020304" pitchFamily="18" charset="0"/>
              </a:rPr>
              <a:t>, құруды қамтамасыз ететін командалар орналасады. </a:t>
            </a:r>
            <a:endParaRPr lang="kk-KZ" dirty="0" smtClean="0">
              <a:latin typeface="Times New Roman" panose="02020603050405020304" pitchFamily="18" charset="0"/>
              <a:cs typeface="Times New Roman" panose="02020603050405020304" pitchFamily="18" charset="0"/>
            </a:endParaRPr>
          </a:p>
          <a:p>
            <a:pPr lvl="0"/>
            <a:r>
              <a:rPr lang="kk-KZ" dirty="0" smtClean="0">
                <a:latin typeface="Times New Roman" panose="02020603050405020304" pitchFamily="18" charset="0"/>
                <a:cs typeface="Times New Roman" panose="02020603050405020304" pitchFamily="18" charset="0"/>
              </a:rPr>
              <a:t>Нақтысында</a:t>
            </a:r>
            <a:r>
              <a:rPr lang="kk-KZ" dirty="0">
                <a:latin typeface="Times New Roman" panose="02020603050405020304" pitchFamily="18" charset="0"/>
                <a:cs typeface="Times New Roman" panose="02020603050405020304" pitchFamily="18" charset="0"/>
              </a:rPr>
              <a:t>, дәл осы тіркеме мәліметтер қорының негізгі компаненттерін құру ісінде анықтауыштық рөл атқарады</a:t>
            </a:r>
            <a:r>
              <a:rPr lang="kk-KZ"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076"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04" y="4077072"/>
            <a:ext cx="8744678" cy="216133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635896" y="311460"/>
            <a:ext cx="2254528"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ҚҰРУ</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68485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93426" y="159023"/>
            <a:ext cx="8699053" cy="1200329"/>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Сыртқы </a:t>
            </a:r>
            <a:r>
              <a:rPr lang="kk-KZ" b="1" dirty="0">
                <a:latin typeface="Times New Roman" panose="02020603050405020304" pitchFamily="18" charset="0"/>
                <a:cs typeface="Times New Roman" panose="02020603050405020304" pitchFamily="18" charset="0"/>
              </a:rPr>
              <a:t>мәліметтер</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Бұл </a:t>
            </a:r>
            <a:r>
              <a:rPr lang="kk-KZ" dirty="0">
                <a:latin typeface="Times New Roman" panose="02020603050405020304" pitchFamily="18" charset="0"/>
                <a:cs typeface="Times New Roman" panose="02020603050405020304" pitchFamily="18" charset="0"/>
              </a:rPr>
              <a:t>тіркемедегі командалар, </a:t>
            </a:r>
            <a:r>
              <a:rPr lang="kk-KZ" b="1" dirty="0">
                <a:latin typeface="Times New Roman" panose="02020603050405020304" pitchFamily="18" charset="0"/>
                <a:cs typeface="Times New Roman" panose="02020603050405020304" pitchFamily="18" charset="0"/>
              </a:rPr>
              <a:t> </a:t>
            </a:r>
            <a:endParaRPr lang="kk-KZ"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kk-KZ" dirty="0" smtClean="0">
                <a:latin typeface="Times New Roman" panose="02020603050405020304" pitchFamily="18" charset="0"/>
                <a:cs typeface="Times New Roman" panose="02020603050405020304" pitchFamily="18" charset="0"/>
              </a:rPr>
              <a:t>мәліметтерді</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импорт</a:t>
            </a:r>
            <a:r>
              <a:rPr lang="kk-KZ" dirty="0">
                <a:latin typeface="Times New Roman" panose="02020603050405020304" pitchFamily="18" charset="0"/>
                <a:cs typeface="Times New Roman" panose="02020603050405020304" pitchFamily="18" charset="0"/>
              </a:rPr>
              <a:t>т</a:t>
            </a:r>
            <a:r>
              <a:rPr lang="ru-RU" dirty="0">
                <a:latin typeface="Times New Roman" panose="02020603050405020304" pitchFamily="18" charset="0"/>
                <a:cs typeface="Times New Roman" panose="02020603050405020304" pitchFamily="18" charset="0"/>
              </a:rPr>
              <a:t>а</a:t>
            </a:r>
            <a:r>
              <a:rPr lang="kk-KZ" dirty="0">
                <a:latin typeface="Times New Roman" panose="02020603050405020304" pitchFamily="18" charset="0"/>
                <a:cs typeface="Times New Roman" panose="02020603050405020304" pitchFamily="18" charset="0"/>
              </a:rPr>
              <a:t>у</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экспор</a:t>
            </a:r>
            <a:r>
              <a:rPr lang="kk-KZ" dirty="0">
                <a:latin typeface="Times New Roman" panose="02020603050405020304" pitchFamily="18" charset="0"/>
                <a:cs typeface="Times New Roman" panose="02020603050405020304" pitchFamily="18" charset="0"/>
              </a:rPr>
              <a:t>т</a:t>
            </a:r>
            <a:r>
              <a:rPr lang="ru-RU" dirty="0">
                <a:latin typeface="Times New Roman" panose="02020603050405020304" pitchFamily="18" charset="0"/>
                <a:cs typeface="Times New Roman" panose="02020603050405020304" pitchFamily="18" charset="0"/>
              </a:rPr>
              <a:t>та</a:t>
            </a:r>
            <a:r>
              <a:rPr lang="kk-KZ" dirty="0" smtClean="0">
                <a:latin typeface="Times New Roman" panose="02020603050405020304" pitchFamily="18" charset="0"/>
                <a:cs typeface="Times New Roman" panose="02020603050405020304" pitchFamily="18" charset="0"/>
              </a:rPr>
              <a:t>уды ұйымдастыруды</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kk-KZ" dirty="0" smtClean="0">
                <a:latin typeface="Times New Roman" panose="02020603050405020304" pitchFamily="18" charset="0"/>
                <a:cs typeface="Times New Roman" panose="02020603050405020304" pitchFamily="18" charset="0"/>
              </a:rPr>
              <a:t>сол </a:t>
            </a:r>
            <a:r>
              <a:rPr lang="kk-KZ" dirty="0">
                <a:latin typeface="Times New Roman" panose="02020603050405020304" pitchFamily="18" charset="0"/>
                <a:cs typeface="Times New Roman" panose="02020603050405020304" pitchFamily="18" charset="0"/>
              </a:rPr>
              <a:t>сияқты мәліметтерді жинауды ұйымдастыруды қамтамасыз етеді</a:t>
            </a:r>
            <a:endParaRPr lang="ru-RU" dirty="0">
              <a:latin typeface="Times New Roman" panose="02020603050405020304" pitchFamily="18" charset="0"/>
              <a:cs typeface="Times New Roman" panose="02020603050405020304" pitchFamily="18" charset="0"/>
            </a:endParaRPr>
          </a:p>
        </p:txBody>
      </p:sp>
      <p:pic>
        <p:nvPicPr>
          <p:cNvPr id="4098"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84784"/>
            <a:ext cx="8568950" cy="125928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6191" y="2420888"/>
            <a:ext cx="8280920" cy="2585323"/>
          </a:xfrm>
          <a:prstGeom prst="rect">
            <a:avLst/>
          </a:prstGeom>
        </p:spPr>
        <p:txBody>
          <a:bodyPr wrap="square">
            <a:spAutoFit/>
          </a:bodyPr>
          <a:lstStyle/>
          <a:p>
            <a:r>
              <a:rPr lang="kk-KZ" b="1" dirty="0" smtClean="0">
                <a:latin typeface="Times New Roman" panose="02020603050405020304" pitchFamily="18" charset="0"/>
                <a:cs typeface="Times New Roman" panose="02020603050405020304" pitchFamily="18" charset="0"/>
              </a:rPr>
              <a:t>                                  </a:t>
            </a:r>
          </a:p>
          <a:p>
            <a:r>
              <a:rPr lang="kk-KZ" b="1" dirty="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                                Мәліметтер </a:t>
            </a:r>
            <a:r>
              <a:rPr lang="kk-KZ" b="1" dirty="0">
                <a:latin typeface="Times New Roman" panose="02020603050405020304" pitchFamily="18" charset="0"/>
                <a:cs typeface="Times New Roman" panose="02020603050405020304" pitchFamily="18" charset="0"/>
              </a:rPr>
              <a:t>қорымен жұмыс</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Бұл </a:t>
            </a:r>
            <a:r>
              <a:rPr lang="kk-KZ" dirty="0">
                <a:latin typeface="Times New Roman" panose="02020603050405020304" pitchFamily="18" charset="0"/>
                <a:cs typeface="Times New Roman" panose="02020603050405020304" pitchFamily="18" charset="0"/>
              </a:rPr>
              <a:t>тіркемеде орналасқан командалар</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құрылған мәліметтер қорын қолдауды қамтамасыз етеді, яғни </a:t>
            </a:r>
            <a:endParaRPr lang="kk-KZ"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макростарға </a:t>
            </a:r>
            <a:r>
              <a:rPr lang="kk-KZ" dirty="0">
                <a:latin typeface="Times New Roman" panose="02020603050405020304" pitchFamily="18" charset="0"/>
                <a:cs typeface="Times New Roman" panose="02020603050405020304" pitchFamily="18" charset="0"/>
              </a:rPr>
              <a:t>енуді, </a:t>
            </a:r>
            <a:endParaRPr lang="kk-KZ"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мәліметтер </a:t>
            </a:r>
            <a:r>
              <a:rPr lang="kk-KZ" dirty="0">
                <a:latin typeface="Times New Roman" panose="02020603050405020304" pitchFamily="18" charset="0"/>
                <a:cs typeface="Times New Roman" panose="02020603050405020304" pitchFamily="18" charset="0"/>
              </a:rPr>
              <a:t>қорының әртүрлі элементтерін бейнелеу-жабуды</a:t>
            </a:r>
            <a:r>
              <a:rPr lang="kk-KZ"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мәліметтердің орын ауыстыруын, </a:t>
            </a:r>
            <a:endParaRPr lang="kk-KZ"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сол </a:t>
            </a:r>
            <a:r>
              <a:rPr lang="kk-KZ" dirty="0">
                <a:latin typeface="Times New Roman" panose="02020603050405020304" pitchFamily="18" charset="0"/>
                <a:cs typeface="Times New Roman" panose="02020603050405020304" pitchFamily="18" charset="0"/>
              </a:rPr>
              <a:t>сияқты мәліметтер қорын қолдаудың басқа да операцияларын қолдауды қамтамасыз етеді </a:t>
            </a:r>
            <a:endParaRPr lang="ru-RU" dirty="0">
              <a:latin typeface="Times New Roman" panose="02020603050405020304" pitchFamily="18" charset="0"/>
              <a:cs typeface="Times New Roman" panose="02020603050405020304" pitchFamily="18" charset="0"/>
            </a:endParaRPr>
          </a:p>
        </p:txBody>
      </p:sp>
      <p:pic>
        <p:nvPicPr>
          <p:cNvPr id="409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45" y="5006211"/>
            <a:ext cx="8425711" cy="172819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1478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9512" y="1124744"/>
            <a:ext cx="8784976" cy="5909310"/>
          </a:xfrm>
          <a:prstGeom prst="rect">
            <a:avLst/>
          </a:prstGeom>
          <a:noFill/>
        </p:spPr>
        <p:txBody>
          <a:bodyPr wrap="square" rtlCol="0">
            <a:spAutoFit/>
          </a:bodyPr>
          <a:lstStyle/>
          <a:p>
            <a:r>
              <a:rPr lang="kk-KZ" dirty="0">
                <a:latin typeface="Times New Roman" panose="02020603050405020304" pitchFamily="18" charset="0"/>
                <a:cs typeface="Times New Roman" panose="02020603050405020304" pitchFamily="18" charset="0"/>
              </a:rPr>
              <a:t>Microsoft Access жүйесінің деректер қорын жобалауға да және оны пайдалануға да ыңғайлы жақсы мүмкіндіктері бар. Access-ті қолданбалы программалар ішіндегі қолдануға арналған ең қолайлы құрал болып табылады.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Деректер қорының маңыздылығы ол мәліметтер қорын енгізіп, сол мәліметтерден керекті мәліметтерді тез  және оңай алу үшін </a:t>
            </a:r>
            <a:r>
              <a:rPr lang="kk-KZ" dirty="0" smtClean="0">
                <a:latin typeface="Times New Roman" panose="02020603050405020304" pitchFamily="18" charset="0"/>
                <a:cs typeface="Times New Roman" panose="02020603050405020304" pitchFamily="18" charset="0"/>
              </a:rPr>
              <a:t>қолданады </a:t>
            </a:r>
            <a:r>
              <a:rPr lang="kk-KZ" dirty="0">
                <a:latin typeface="Times New Roman" panose="02020603050405020304" pitchFamily="18" charset="0"/>
                <a:cs typeface="Times New Roman" panose="02020603050405020304" pitchFamily="18" charset="0"/>
              </a:rPr>
              <a:t>құру негізінде деректер қорын басқару жүйесінің қолдану аясы кең, оның мәнінің жоғары болуын және қазіргі кезде мәліметтерді сақтау және өңдеу жұмыстарын соңғы жылдарда шыққан программалық  өнімдер арқылы жылдам әрі тиімді ұйымдастыруға болатынын анықтау.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Access терезесімен жұмыс істеуіне бағытталған, өте қолайлы программа болып табылады. Access кестелері, формалар, сұраныстар, есептер, макростар және модульдер сияқты мәліметтер базасының объектілерімен  жұмыс </a:t>
            </a:r>
            <a:r>
              <a:rPr lang="kk-KZ" dirty="0" smtClean="0">
                <a:latin typeface="Times New Roman" panose="02020603050405020304" pitchFamily="18" charset="0"/>
                <a:cs typeface="Times New Roman" panose="02020603050405020304" pitchFamily="18" charset="0"/>
              </a:rPr>
              <a:t>істейді.Осы </a:t>
            </a:r>
            <a:r>
              <a:rPr lang="kk-KZ" dirty="0">
                <a:latin typeface="Times New Roman" panose="02020603050405020304" pitchFamily="18" charset="0"/>
                <a:cs typeface="Times New Roman" panose="02020603050405020304" pitchFamily="18" charset="0"/>
              </a:rPr>
              <a:t>мақсатқа жетудегі негізгі міндеттері төмендегідей: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1) Деректер қорын басқару жүйесінің негізін ашу;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2) Деректер қоры теориясымен танысу және ДҚБЖ түрлерін қарастырып, олардың ішінен жүйе құру үшін ең тиімді болып табылатынын таңдап алу;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3) Microsoft Access деректер қорын басқару жүйесінде «Хирургия бөлімі» қосымшасы бойынша мәліметтер қарастыру;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4) Microsoft Access – те кестелер, сұраныстар, формалар, арқылы ақпараттық жүйе құру.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3332718" y="34811"/>
            <a:ext cx="2478564" cy="923330"/>
          </a:xfrm>
          <a:prstGeom prst="rect">
            <a:avLst/>
          </a:prstGeom>
          <a:noFill/>
        </p:spPr>
        <p:txBody>
          <a:bodyPr wrap="none" lIns="91440" tIns="45720" rIns="91440" bIns="45720">
            <a:spAutoFit/>
          </a:bodyPr>
          <a:lstStyle/>
          <a:p>
            <a:pPr algn="ctr"/>
            <a:r>
              <a:rPr lang="ru-RU"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Кіріспе</a:t>
            </a:r>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1909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901385"/>
            <a:ext cx="8229600" cy="5865515"/>
          </a:xfrm>
        </p:spPr>
        <p:txBody>
          <a:bodyPr>
            <a:normAutofit/>
          </a:bodyPr>
          <a:lstStyle/>
          <a:p>
            <a:pPr marL="0" indent="0">
              <a:buNone/>
            </a:pPr>
            <a:r>
              <a:rPr lang="kk-KZ" sz="1800" b="1" dirty="0">
                <a:latin typeface="Times New Roman" panose="02020603050405020304" pitchFamily="18" charset="0"/>
                <a:cs typeface="Times New Roman" panose="02020603050405020304" pitchFamily="18" charset="0"/>
              </a:rPr>
              <a:t>Д</a:t>
            </a:r>
            <a:r>
              <a:rPr lang="kk-KZ" sz="1800" dirty="0" smtClean="0">
                <a:latin typeface="Times New Roman" panose="02020603050405020304" pitchFamily="18" charset="0"/>
                <a:cs typeface="Times New Roman" panose="02020603050405020304" pitchFamily="18" charset="0"/>
              </a:rPr>
              <a:t>еректерді </a:t>
            </a:r>
            <a:r>
              <a:rPr lang="kk-KZ" sz="1800" dirty="0">
                <a:latin typeface="Times New Roman" panose="02020603050405020304" pitchFamily="18" charset="0"/>
                <a:cs typeface="Times New Roman" panose="02020603050405020304" pitchFamily="18" charset="0"/>
              </a:rPr>
              <a:t>өңдеу үшін арналған арнайы құрылғы. Сұраныстардың көмегімен деректерді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1800" dirty="0" smtClean="0">
                <a:latin typeface="Times New Roman" panose="02020603050405020304" pitchFamily="18" charset="0"/>
                <a:cs typeface="Times New Roman" panose="02020603050405020304" pitchFamily="18" charset="0"/>
              </a:rPr>
              <a:t>сұрыптауға,</a:t>
            </a:r>
          </a:p>
          <a:p>
            <a:pPr>
              <a:buFont typeface="Wingdings" panose="05000000000000000000" pitchFamily="2" charset="2"/>
              <a:buChar char="q"/>
            </a:pPr>
            <a:r>
              <a:rPr lang="kk-KZ" sz="1800" dirty="0" smtClean="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сүзгілеуге,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1800" dirty="0" smtClean="0">
                <a:latin typeface="Times New Roman" panose="02020603050405020304" pitchFamily="18" charset="0"/>
                <a:cs typeface="Times New Roman" panose="02020603050405020304" pitchFamily="18" charset="0"/>
              </a:rPr>
              <a:t>өзгертуге</a:t>
            </a:r>
            <a:r>
              <a:rPr lang="kk-KZ" sz="1800" dirty="0">
                <a:latin typeface="Times New Roman" panose="02020603050405020304" pitchFamily="18" charset="0"/>
                <a:cs typeface="Times New Roman" panose="02020603050405020304" pitchFamily="18" charset="0"/>
              </a:rPr>
              <a:t>, яғни өңдеуге болады. </a:t>
            </a:r>
          </a:p>
          <a:p>
            <a:pPr marL="0" indent="0">
              <a:buNone/>
            </a:pPr>
            <a:r>
              <a:rPr lang="kk-KZ" sz="1800" i="1" dirty="0" smtClean="0">
                <a:latin typeface="Times New Roman" panose="02020603050405020304" pitchFamily="18" charset="0"/>
                <a:cs typeface="Times New Roman" panose="02020603050405020304" pitchFamily="18" charset="0"/>
              </a:rPr>
              <a:t>Сұраныстың </a:t>
            </a:r>
            <a:r>
              <a:rPr lang="kk-KZ" sz="1800" i="1" dirty="0">
                <a:latin typeface="Times New Roman" panose="02020603050405020304" pitchFamily="18" charset="0"/>
                <a:cs typeface="Times New Roman" panose="02020603050405020304" pitchFamily="18" charset="0"/>
              </a:rPr>
              <a:t>негізгі қызметі </a:t>
            </a:r>
            <a:r>
              <a:rPr lang="kk-KZ" sz="1800" b="1"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кестелерді байланыстыру және деректерді таңдап алу. Бұл жерде бірнеше кестедегі деректерді өзара </a:t>
            </a:r>
            <a:r>
              <a:rPr lang="kk-KZ" sz="1800" dirty="0" smtClean="0">
                <a:latin typeface="Times New Roman" panose="02020603050405020304" pitchFamily="18" charset="0"/>
                <a:cs typeface="Times New Roman" panose="02020603050405020304" pitchFamily="18" charset="0"/>
              </a:rPr>
              <a:t>байланыстыруға болады. Көптеген </a:t>
            </a:r>
            <a:r>
              <a:rPr lang="kk-KZ" sz="1800" dirty="0">
                <a:latin typeface="Times New Roman" panose="02020603050405020304" pitchFamily="18" charset="0"/>
                <a:cs typeface="Times New Roman" panose="02020603050405020304" pitchFamily="18" charset="0"/>
              </a:rPr>
              <a:t>ДББЖ сұраныстырдың келесі түрлері қолданылады</a:t>
            </a:r>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40600" y="129406"/>
            <a:ext cx="5255414"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Сұраныстар</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145707351"/>
              </p:ext>
            </p:extLst>
          </p:nvPr>
        </p:nvGraphicFramePr>
        <p:xfrm>
          <a:off x="179512" y="3429000"/>
          <a:ext cx="864096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963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022002"/>
            <a:ext cx="8640960" cy="4525963"/>
          </a:xfrm>
        </p:spPr>
        <p:txBody>
          <a:bodyPr>
            <a:normAutofit/>
          </a:bodyPr>
          <a:lstStyle/>
          <a:p>
            <a:pPr lvl="0"/>
            <a:r>
              <a:rPr lang="kk-KZ" sz="1800" dirty="0" smtClean="0">
                <a:latin typeface="Times New Roman" panose="02020603050405020304" pitchFamily="18" charset="0"/>
                <a:cs typeface="Times New Roman" panose="02020603050405020304" pitchFamily="18" charset="0"/>
              </a:rPr>
              <a:t>Ауысулар </a:t>
            </a:r>
            <a:r>
              <a:rPr lang="kk-KZ" sz="1800" dirty="0">
                <a:latin typeface="Times New Roman" panose="02020603050405020304" pitchFamily="18" charset="0"/>
                <a:cs typeface="Times New Roman" panose="02020603050405020304" pitchFamily="18" charset="0"/>
              </a:rPr>
              <a:t>облысында,  оның негізінде сұраныс құрылатын, кестені бөліп алыңыз.</a:t>
            </a:r>
            <a:endParaRPr lang="ru-RU" sz="1800" dirty="0">
              <a:latin typeface="Times New Roman" panose="02020603050405020304" pitchFamily="18" charset="0"/>
              <a:cs typeface="Times New Roman" panose="02020603050405020304" pitchFamily="18" charset="0"/>
            </a:endParaRPr>
          </a:p>
          <a:p>
            <a:pPr lvl="0"/>
            <a:r>
              <a:rPr lang="kk-KZ" sz="1800" dirty="0">
                <a:latin typeface="Times New Roman" panose="02020603050405020304" pitchFamily="18" charset="0"/>
                <a:cs typeface="Times New Roman" panose="02020603050405020304" pitchFamily="18" charset="0"/>
              </a:rPr>
              <a:t>Бұл кестеге, оның негізінде сұраныс құруға болатын, деректер енгізіңіз. </a:t>
            </a:r>
            <a:endParaRPr lang="ru-RU" sz="1800" dirty="0">
              <a:latin typeface="Times New Roman" panose="02020603050405020304" pitchFamily="18" charset="0"/>
              <a:cs typeface="Times New Roman" panose="02020603050405020304" pitchFamily="18" charset="0"/>
            </a:endParaRPr>
          </a:p>
          <a:p>
            <a:pPr lvl="0"/>
            <a:r>
              <a:rPr lang="kk-KZ" sz="1800" i="1" dirty="0">
                <a:latin typeface="Times New Roman" panose="02020603050405020304" pitchFamily="18" charset="0"/>
                <a:cs typeface="Times New Roman" panose="02020603050405020304" pitchFamily="18" charset="0"/>
              </a:rPr>
              <a:t>Құру</a:t>
            </a:r>
            <a:r>
              <a:rPr lang="kk-KZ" sz="1800" dirty="0">
                <a:latin typeface="Times New Roman" panose="02020603050405020304" pitchFamily="18" charset="0"/>
                <a:cs typeface="Times New Roman" panose="02020603050405020304" pitchFamily="18" charset="0"/>
              </a:rPr>
              <a:t> қосымшасына өтіңіз, </a:t>
            </a:r>
            <a:r>
              <a:rPr lang="kk-KZ" sz="1800" i="1" dirty="0">
                <a:latin typeface="Times New Roman" panose="02020603050405020304" pitchFamily="18" charset="0"/>
                <a:cs typeface="Times New Roman" panose="02020603050405020304" pitchFamily="18" charset="0"/>
              </a:rPr>
              <a:t>Басқалар</a:t>
            </a:r>
            <a:r>
              <a:rPr lang="kk-KZ" sz="1800" dirty="0">
                <a:latin typeface="Times New Roman" panose="02020603050405020304" pitchFamily="18" charset="0"/>
                <a:cs typeface="Times New Roman" panose="02020603050405020304" pitchFamily="18" charset="0"/>
              </a:rPr>
              <a:t> тобын таңдап алыңыз, одан кейін </a:t>
            </a:r>
          </a:p>
          <a:p>
            <a:pPr lvl="0"/>
            <a:r>
              <a:rPr lang="kk-KZ" sz="1800" i="1" dirty="0" smtClean="0">
                <a:latin typeface="Times New Roman" panose="02020603050405020304" pitchFamily="18" charset="0"/>
                <a:cs typeface="Times New Roman" panose="02020603050405020304" pitchFamily="18" charset="0"/>
              </a:rPr>
              <a:t>Сұраныстар </a:t>
            </a:r>
            <a:r>
              <a:rPr lang="kk-KZ" sz="1800" i="1" dirty="0">
                <a:latin typeface="Times New Roman" panose="02020603050405020304" pitchFamily="18" charset="0"/>
                <a:cs typeface="Times New Roman" panose="02020603050405020304" pitchFamily="18" charset="0"/>
              </a:rPr>
              <a:t>шебері</a:t>
            </a:r>
            <a:r>
              <a:rPr lang="kk-KZ" sz="1800" dirty="0">
                <a:latin typeface="Times New Roman" panose="02020603050405020304" pitchFamily="18" charset="0"/>
                <a:cs typeface="Times New Roman" panose="02020603050405020304" pitchFamily="18" charset="0"/>
              </a:rPr>
              <a:t> пиктограммасында шертіңіз.    </a:t>
            </a:r>
            <a:endParaRPr lang="kk-KZ" sz="1800" dirty="0" smtClean="0">
              <a:latin typeface="Times New Roman" panose="02020603050405020304" pitchFamily="18" charset="0"/>
              <a:cs typeface="Times New Roman" panose="02020603050405020304" pitchFamily="18" charset="0"/>
            </a:endParaRPr>
          </a:p>
          <a:p>
            <a:pPr lvl="0"/>
            <a:endParaRPr lang="kk-KZ" sz="1800" dirty="0">
              <a:latin typeface="Times New Roman" panose="02020603050405020304" pitchFamily="18" charset="0"/>
              <a:cs typeface="Times New Roman" panose="02020603050405020304" pitchFamily="18" charset="0"/>
            </a:endParaRPr>
          </a:p>
          <a:p>
            <a:pPr lvl="0"/>
            <a:endParaRPr lang="kk-KZ" sz="1800" dirty="0" smtClean="0">
              <a:latin typeface="Times New Roman" panose="02020603050405020304" pitchFamily="18" charset="0"/>
              <a:cs typeface="Times New Roman" panose="02020603050405020304" pitchFamily="18" charset="0"/>
            </a:endParaRPr>
          </a:p>
          <a:p>
            <a:pPr marL="0" lvl="0" indent="0">
              <a:buNone/>
            </a:pPr>
            <a:endParaRPr lang="kk-KZ" sz="1800" dirty="0" smtClean="0">
              <a:latin typeface="Times New Roman" panose="02020603050405020304" pitchFamily="18" charset="0"/>
              <a:cs typeface="Times New Roman" panose="02020603050405020304" pitchFamily="18" charset="0"/>
            </a:endParaRPr>
          </a:p>
          <a:p>
            <a:pPr lvl="0"/>
            <a:r>
              <a:rPr lang="kk-KZ" sz="1800" dirty="0" smtClean="0">
                <a:latin typeface="Times New Roman" panose="02020603050405020304" pitchFamily="18" charset="0"/>
                <a:cs typeface="Times New Roman" panose="02020603050405020304" pitchFamily="18" charset="0"/>
              </a:rPr>
              <a:t>Жаңа </a:t>
            </a:r>
            <a:r>
              <a:rPr lang="kk-KZ" sz="1800" dirty="0">
                <a:latin typeface="Times New Roman" panose="02020603050405020304" pitchFamily="18" charset="0"/>
                <a:cs typeface="Times New Roman" panose="02020603050405020304" pitchFamily="18" charset="0"/>
              </a:rPr>
              <a:t>сұраныс шеберінің </a:t>
            </a:r>
            <a:r>
              <a:rPr lang="kk-KZ" sz="1800" dirty="0" smtClean="0">
                <a:latin typeface="Times New Roman" panose="02020603050405020304" pitchFamily="18" charset="0"/>
                <a:cs typeface="Times New Roman" panose="02020603050405020304" pitchFamily="18" charset="0"/>
              </a:rPr>
              <a:t>бірінші терезесінде сұраныстың </a:t>
            </a:r>
            <a:r>
              <a:rPr lang="kk-KZ" sz="1800" dirty="0">
                <a:latin typeface="Times New Roman" panose="02020603050405020304" pitchFamily="18" charset="0"/>
                <a:cs typeface="Times New Roman" panose="02020603050405020304" pitchFamily="18" charset="0"/>
              </a:rPr>
              <a:t>түрін таңдап алыңыз, </a:t>
            </a:r>
            <a:r>
              <a:rPr lang="kk-KZ" sz="1800" dirty="0" smtClean="0">
                <a:latin typeface="Times New Roman" panose="02020603050405020304" pitchFamily="18" charset="0"/>
                <a:cs typeface="Times New Roman" panose="02020603050405020304" pitchFamily="18" charset="0"/>
              </a:rPr>
              <a:t>. </a:t>
            </a:r>
          </a:p>
          <a:p>
            <a:pPr marL="0" lvl="0" indent="0">
              <a:buNone/>
            </a:pP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6"/>
            <a:ext cx="242119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933056"/>
            <a:ext cx="489654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261" y="260648"/>
            <a:ext cx="8791446" cy="461665"/>
          </a:xfrm>
          <a:prstGeom prst="rect">
            <a:avLst/>
          </a:prstGeom>
          <a:noFill/>
        </p:spPr>
        <p:txBody>
          <a:bodyPr wrap="none" lIns="91440" tIns="45720" rIns="91440" bIns="45720">
            <a:spAutoFit/>
          </a:bodyPr>
          <a:lstStyle/>
          <a:p>
            <a:r>
              <a:rPr lang="kk-KZ" sz="2400" b="1" i="1" dirty="0">
                <a:latin typeface="Times New Roman" panose="02020603050405020304" pitchFamily="18" charset="0"/>
                <a:cs typeface="Times New Roman" panose="02020603050405020304" pitchFamily="18" charset="0"/>
              </a:rPr>
              <a:t> Қарапайым сұраныс құру үшін келесі әрекеттерді орындаңыз:</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20329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578297"/>
            <a:ext cx="8229600" cy="5073427"/>
          </a:xfrm>
        </p:spPr>
        <p:txBody>
          <a:bodyPr>
            <a:noAutofit/>
          </a:bodyPr>
          <a:lstStyle/>
          <a:p>
            <a:endParaRPr lang="kk-KZ" sz="1800" dirty="0" smtClean="0">
              <a:latin typeface="Times New Roman" panose="02020603050405020304" pitchFamily="18" charset="0"/>
              <a:cs typeface="Times New Roman" panose="02020603050405020304" pitchFamily="18" charset="0"/>
            </a:endParaRPr>
          </a:p>
          <a:p>
            <a:r>
              <a:rPr lang="kk-KZ" sz="1800" dirty="0">
                <a:latin typeface="Times New Roman" panose="02020603050405020304" pitchFamily="18" charset="0"/>
                <a:cs typeface="Times New Roman" panose="02020603050405020304" pitchFamily="18" charset="0"/>
              </a:rPr>
              <a:t> </a:t>
            </a:r>
            <a:r>
              <a:rPr lang="kk-KZ" sz="1800" dirty="0" smtClean="0">
                <a:latin typeface="Times New Roman" panose="02020603050405020304" pitchFamily="18" charset="0"/>
                <a:cs typeface="Times New Roman" panose="02020603050405020304" pitchFamily="18" charset="0"/>
              </a:rPr>
              <a:t>    Қажетті </a:t>
            </a:r>
            <a:r>
              <a:rPr lang="kk-KZ" sz="1800" dirty="0">
                <a:latin typeface="Times New Roman" panose="02020603050405020304" pitchFamily="18" charset="0"/>
                <a:cs typeface="Times New Roman" panose="02020603050405020304" pitchFamily="18" charset="0"/>
              </a:rPr>
              <a:t>кестелерді құруды аяқтағаннан кейін </a:t>
            </a:r>
            <a:r>
              <a:rPr lang="kk-KZ" sz="1800" b="1" i="1" dirty="0" smtClean="0">
                <a:latin typeface="Times New Roman" panose="02020603050405020304" pitchFamily="18" charset="0"/>
                <a:cs typeface="Times New Roman" panose="02020603050405020304" pitchFamily="18" charset="0"/>
              </a:rPr>
              <a:t>формалар </a:t>
            </a:r>
            <a:r>
              <a:rPr lang="kk-KZ" sz="1800" dirty="0" smtClean="0">
                <a:latin typeface="Times New Roman" panose="02020603050405020304" pitchFamily="18" charset="0"/>
                <a:cs typeface="Times New Roman" panose="02020603050405020304" pitchFamily="18" charset="0"/>
              </a:rPr>
              <a:t>енгізуге болады, </a:t>
            </a:r>
            <a:r>
              <a:rPr lang="kk-KZ" sz="1800" dirty="0">
                <a:latin typeface="Times New Roman" panose="02020603050405020304" pitchFamily="18" charset="0"/>
                <a:cs typeface="Times New Roman" panose="02020603050405020304" pitchFamily="18" charset="0"/>
              </a:rPr>
              <a:t>олардың көмегімен қарапайым қолданушылар іске асыра алатын, деректерді кестеге енгізу мен өзгертулер жүргізіледі, сонымен бірге </a:t>
            </a:r>
            <a:r>
              <a:rPr lang="kk-KZ" sz="1800" i="1" dirty="0">
                <a:latin typeface="Times New Roman" panose="02020603050405020304" pitchFamily="18" charset="0"/>
                <a:cs typeface="Times New Roman" panose="02020603050405020304" pitchFamily="18" charset="0"/>
              </a:rPr>
              <a:t>формалар </a:t>
            </a:r>
            <a:r>
              <a:rPr lang="kk-KZ" sz="1800" dirty="0">
                <a:latin typeface="Times New Roman" panose="02020603050405020304" pitchFamily="18" charset="0"/>
                <a:cs typeface="Times New Roman" panose="02020603050405020304" pitchFamily="18" charset="0"/>
              </a:rPr>
              <a:t>деректерді енгізуді өте жылдам атқарады. </a:t>
            </a:r>
            <a:r>
              <a:rPr lang="kk-KZ" sz="1800" b="1" dirty="0" smtClean="0">
                <a:latin typeface="Times New Roman" panose="02020603050405020304" pitchFamily="18" charset="0"/>
                <a:cs typeface="Times New Roman" panose="02020603050405020304" pitchFamily="18" charset="0"/>
              </a:rPr>
              <a:t>      </a:t>
            </a:r>
          </a:p>
          <a:p>
            <a:pPr marL="0" indent="0">
              <a:buNone/>
            </a:pPr>
            <a:r>
              <a:rPr lang="kk-KZ" sz="1800" b="1" dirty="0">
                <a:latin typeface="Times New Roman" panose="02020603050405020304" pitchFamily="18" charset="0"/>
                <a:cs typeface="Times New Roman" panose="02020603050405020304" pitchFamily="18" charset="0"/>
              </a:rPr>
              <a:t> </a:t>
            </a:r>
            <a:r>
              <a:rPr lang="kk-KZ" sz="1800" b="1" dirty="0" smtClean="0">
                <a:latin typeface="Times New Roman" panose="02020603050405020304" pitchFamily="18" charset="0"/>
                <a:cs typeface="Times New Roman" panose="02020603050405020304" pitchFamily="18" charset="0"/>
              </a:rPr>
              <a:t>                                          </a:t>
            </a:r>
          </a:p>
          <a:p>
            <a:pPr marL="0" indent="0">
              <a:buNone/>
            </a:pPr>
            <a:endParaRPr lang="kk-KZ" sz="1800" b="1" dirty="0">
              <a:latin typeface="Times New Roman" panose="02020603050405020304" pitchFamily="18" charset="0"/>
              <a:cs typeface="Times New Roman" panose="02020603050405020304" pitchFamily="18" charset="0"/>
            </a:endParaRPr>
          </a:p>
          <a:p>
            <a:pPr marL="0" indent="0">
              <a:buNone/>
            </a:pPr>
            <a:r>
              <a:rPr lang="kk-KZ" sz="1800" b="1" dirty="0" smtClean="0">
                <a:latin typeface="Times New Roman" panose="02020603050405020304" pitchFamily="18" charset="0"/>
                <a:cs typeface="Times New Roman" panose="02020603050405020304" pitchFamily="18" charset="0"/>
              </a:rPr>
              <a:t>                                                 Формаларды </a:t>
            </a:r>
            <a:r>
              <a:rPr lang="kk-KZ" sz="1800" b="1" dirty="0">
                <a:latin typeface="Times New Roman" panose="02020603050405020304" pitchFamily="18" charset="0"/>
                <a:cs typeface="Times New Roman" panose="02020603050405020304" pitchFamily="18" charset="0"/>
              </a:rPr>
              <a:t>құру</a:t>
            </a:r>
            <a:endParaRPr lang="ru-RU" sz="1800" dirty="0">
              <a:latin typeface="Times New Roman" panose="02020603050405020304" pitchFamily="18" charset="0"/>
              <a:cs typeface="Times New Roman" panose="02020603050405020304" pitchFamily="18" charset="0"/>
            </a:endParaRPr>
          </a:p>
          <a:p>
            <a:pPr marL="0" indent="0">
              <a:buNone/>
            </a:pPr>
            <a:r>
              <a:rPr lang="kk-KZ" sz="1800" dirty="0" smtClean="0">
                <a:latin typeface="Times New Roman" panose="02020603050405020304" pitchFamily="18" charset="0"/>
                <a:cs typeface="Times New Roman" panose="02020603050405020304" pitchFamily="18" charset="0"/>
              </a:rPr>
              <a:t>            Access </a:t>
            </a:r>
            <a:r>
              <a:rPr lang="kk-KZ" sz="1800" dirty="0">
                <a:latin typeface="Times New Roman" panose="02020603050405020304" pitchFamily="18" charset="0"/>
                <a:cs typeface="Times New Roman" panose="02020603050405020304" pitchFamily="18" charset="0"/>
              </a:rPr>
              <a:t>2007-де формаларды әртүрлі әдістермен құруға болады. </a:t>
            </a:r>
            <a:endParaRPr lang="kk-KZ"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1800" dirty="0" smtClean="0">
                <a:latin typeface="Times New Roman" panose="02020603050405020304" pitchFamily="18" charset="0"/>
                <a:cs typeface="Times New Roman" panose="02020603050405020304" pitchFamily="18" charset="0"/>
              </a:rPr>
              <a:t>Форма </a:t>
            </a:r>
            <a:r>
              <a:rPr lang="kk-KZ" sz="1800" dirty="0">
                <a:latin typeface="Times New Roman" panose="02020603050405020304" pitchFamily="18" charset="0"/>
                <a:cs typeface="Times New Roman" panose="02020603050405020304" pitchFamily="18" charset="0"/>
              </a:rPr>
              <a:t>батырмасын қолданып, жаңадан бастаған қолданушы тышқанды бір рет шерту арқылы форма құруына болады. Бұл тәсілді қолдану кезінде деректер қоры көздерінің барлық өрістері формаға орналасады. Сіздердің құрған формаларыңызды үлгі немесе құрастырушы (конструктор) режимдерін пайдалана отырып, практикалық мақсаттарда пайдалануға немесе өзгертуге болады. </a:t>
            </a: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455347" y="116632"/>
            <a:ext cx="1786771" cy="46166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kk-KZ" sz="2400" b="1" dirty="0" smtClean="0">
                <a:ln>
                  <a:prstDash val="solid"/>
                </a:ln>
                <a:solidFill>
                  <a:srgbClr val="FF0000"/>
                </a:soli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Формалар</a:t>
            </a:r>
            <a:r>
              <a:rPr lang="kk-KZ"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626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229600" cy="4741987"/>
          </a:xfrm>
        </p:spPr>
        <p:txBody>
          <a:bodyPr>
            <a:normAutofit/>
          </a:bodyPr>
          <a:lstStyle/>
          <a:p>
            <a:pPr marL="0" indent="0">
              <a:buNone/>
            </a:pPr>
            <a:r>
              <a:rPr lang="kk-KZ" sz="2400" b="1" i="1" dirty="0" smtClean="0">
                <a:latin typeface="Times New Roman" panose="02020603050405020304" pitchFamily="18" charset="0"/>
                <a:cs typeface="Times New Roman" panose="02020603050405020304" pitchFamily="18" charset="0"/>
              </a:rPr>
              <a:t>    </a:t>
            </a:r>
            <a:r>
              <a:rPr lang="kk-KZ" sz="2400" b="1" i="1" u="sng" dirty="0" smtClean="0">
                <a:latin typeface="Times New Roman" panose="02020603050405020304" pitchFamily="18" charset="0"/>
                <a:cs typeface="Times New Roman" panose="02020603050405020304" pitchFamily="18" charset="0"/>
              </a:rPr>
              <a:t> Форма </a:t>
            </a:r>
            <a:r>
              <a:rPr lang="kk-KZ" sz="2400" b="1" dirty="0">
                <a:latin typeface="Times New Roman" panose="02020603050405020304" pitchFamily="18" charset="0"/>
                <a:cs typeface="Times New Roman" panose="02020603050405020304" pitchFamily="18" charset="0"/>
              </a:rPr>
              <a:t>командасын пайдалана отырып, форма құру </a:t>
            </a:r>
            <a:endParaRPr lang="kk-KZ" sz="2400" b="1" dirty="0" smtClean="0">
              <a:latin typeface="Times New Roman" panose="02020603050405020304" pitchFamily="18" charset="0"/>
              <a:cs typeface="Times New Roman" panose="02020603050405020304" pitchFamily="18" charset="0"/>
            </a:endParaRPr>
          </a:p>
          <a:p>
            <a:pPr marL="0" indent="0">
              <a:buNone/>
            </a:pPr>
            <a:r>
              <a:rPr lang="kk-KZ" sz="2400" b="1" dirty="0">
                <a:latin typeface="Times New Roman" panose="02020603050405020304" pitchFamily="18" charset="0"/>
                <a:cs typeface="Times New Roman" panose="02020603050405020304" pitchFamily="18" charset="0"/>
              </a:rPr>
              <a:t> </a:t>
            </a:r>
            <a:r>
              <a:rPr lang="kk-KZ" sz="2400" b="1" dirty="0" smtClean="0">
                <a:latin typeface="Times New Roman" panose="02020603050405020304" pitchFamily="18" charset="0"/>
                <a:cs typeface="Times New Roman" panose="02020603050405020304" pitchFamily="18" charset="0"/>
              </a:rPr>
              <a:t>                үшін </a:t>
            </a:r>
            <a:r>
              <a:rPr lang="kk-KZ" sz="2400" b="1" dirty="0">
                <a:latin typeface="Times New Roman" panose="02020603050405020304" pitchFamily="18" charset="0"/>
                <a:cs typeface="Times New Roman" panose="02020603050405020304" pitchFamily="18" charset="0"/>
              </a:rPr>
              <a:t>келесі әрекеттерді орындаңыз:</a:t>
            </a:r>
            <a:endParaRPr lang="ru-RU" sz="2400" b="1" dirty="0">
              <a:latin typeface="Times New Roman" panose="02020603050405020304" pitchFamily="18" charset="0"/>
              <a:cs typeface="Times New Roman" panose="02020603050405020304" pitchFamily="18" charset="0"/>
            </a:endParaRPr>
          </a:p>
          <a:p>
            <a:pPr lvl="0"/>
            <a:r>
              <a:rPr lang="kk-KZ" sz="1800" dirty="0">
                <a:latin typeface="Times New Roman" panose="02020603050405020304" pitchFamily="18" charset="0"/>
                <a:cs typeface="Times New Roman" panose="02020603050405020304" pitchFamily="18" charset="0"/>
              </a:rPr>
              <a:t>Ауысулар облысына </a:t>
            </a:r>
            <a:r>
              <a:rPr lang="kk-KZ" sz="1800" dirty="0" smtClean="0">
                <a:latin typeface="Times New Roman" panose="02020603050405020304" pitchFamily="18" charset="0"/>
                <a:cs typeface="Times New Roman" panose="02020603050405020304" pitchFamily="18" charset="0"/>
              </a:rPr>
              <a:t>өтіп</a:t>
            </a:r>
          </a:p>
          <a:p>
            <a:pPr lvl="0"/>
            <a:r>
              <a:rPr lang="kk-KZ" sz="1800" dirty="0" smtClean="0">
                <a:latin typeface="Times New Roman" panose="02020603050405020304" pitchFamily="18" charset="0"/>
                <a:cs typeface="Times New Roman" panose="02020603050405020304" pitchFamily="18" charset="0"/>
              </a:rPr>
              <a:t>содан </a:t>
            </a:r>
            <a:r>
              <a:rPr lang="kk-KZ" sz="1800" dirty="0">
                <a:latin typeface="Times New Roman" panose="02020603050405020304" pitchFamily="18" charset="0"/>
                <a:cs typeface="Times New Roman" panose="02020603050405020304" pitchFamily="18" charset="0"/>
              </a:rPr>
              <a:t>кейін деректері бар кестені немесе сұранысты тышқанмен </a:t>
            </a:r>
            <a:r>
              <a:rPr lang="kk-KZ" sz="1800" dirty="0" smtClean="0">
                <a:latin typeface="Times New Roman" panose="02020603050405020304" pitchFamily="18" charset="0"/>
                <a:cs typeface="Times New Roman" panose="02020603050405020304" pitchFamily="18" charset="0"/>
              </a:rPr>
              <a:t>шертіп,</a:t>
            </a:r>
          </a:p>
          <a:p>
            <a:pPr lvl="0"/>
            <a:r>
              <a:rPr lang="kk-KZ" sz="1800" dirty="0" smtClean="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осының негізінде форма құрылады. </a:t>
            </a:r>
            <a:endParaRPr lang="ru-RU" sz="1800" dirty="0">
              <a:latin typeface="Times New Roman" panose="02020603050405020304" pitchFamily="18" charset="0"/>
              <a:cs typeface="Times New Roman" panose="02020603050405020304" pitchFamily="18" charset="0"/>
            </a:endParaRPr>
          </a:p>
          <a:p>
            <a:pPr lvl="0"/>
            <a:r>
              <a:rPr lang="kk-KZ" sz="1800" i="1" dirty="0">
                <a:latin typeface="Times New Roman" panose="02020603050405020304" pitchFamily="18" charset="0"/>
                <a:cs typeface="Times New Roman" panose="02020603050405020304" pitchFamily="18" charset="0"/>
              </a:rPr>
              <a:t>«Құру» </a:t>
            </a:r>
            <a:r>
              <a:rPr lang="kk-KZ" sz="1800" dirty="0">
                <a:latin typeface="Times New Roman" panose="02020603050405020304" pitchFamily="18" charset="0"/>
                <a:cs typeface="Times New Roman" panose="02020603050405020304" pitchFamily="18" charset="0"/>
              </a:rPr>
              <a:t>қосымшасына </a:t>
            </a:r>
            <a:r>
              <a:rPr lang="kk-KZ" sz="1800" dirty="0" smtClean="0">
                <a:latin typeface="Times New Roman" panose="02020603050405020304" pitchFamily="18" charset="0"/>
                <a:cs typeface="Times New Roman" panose="02020603050405020304" pitchFamily="18" charset="0"/>
              </a:rPr>
              <a:t>өтіп, </a:t>
            </a:r>
          </a:p>
          <a:p>
            <a:pPr lvl="0"/>
            <a:r>
              <a:rPr lang="kk-KZ" sz="1800" dirty="0" smtClean="0">
                <a:latin typeface="Times New Roman" panose="02020603050405020304" pitchFamily="18" charset="0"/>
                <a:cs typeface="Times New Roman" panose="02020603050405020304" pitchFamily="18" charset="0"/>
              </a:rPr>
              <a:t>«</a:t>
            </a:r>
            <a:r>
              <a:rPr lang="kk-KZ" sz="1800" i="1" dirty="0">
                <a:latin typeface="Times New Roman" panose="02020603050405020304" pitchFamily="18" charset="0"/>
                <a:cs typeface="Times New Roman" panose="02020603050405020304" pitchFamily="18" charset="0"/>
              </a:rPr>
              <a:t>Формалар»</a:t>
            </a:r>
            <a:r>
              <a:rPr lang="kk-KZ" sz="1800" dirty="0">
                <a:latin typeface="Times New Roman" panose="02020603050405020304" pitchFamily="18" charset="0"/>
                <a:cs typeface="Times New Roman" panose="02020603050405020304" pitchFamily="18" charset="0"/>
              </a:rPr>
              <a:t> топтамасын таңдап </a:t>
            </a:r>
            <a:r>
              <a:rPr lang="kk-KZ" sz="1800" dirty="0" smtClean="0">
                <a:latin typeface="Times New Roman" panose="02020603050405020304" pitchFamily="18" charset="0"/>
                <a:cs typeface="Times New Roman" panose="02020603050405020304" pitchFamily="18" charset="0"/>
              </a:rPr>
              <a:t>алып, </a:t>
            </a:r>
            <a:r>
              <a:rPr lang="kk-KZ" sz="1800" dirty="0">
                <a:latin typeface="Times New Roman" panose="02020603050405020304" pitchFamily="18" charset="0"/>
                <a:cs typeface="Times New Roman" panose="02020603050405020304" pitchFamily="18" charset="0"/>
              </a:rPr>
              <a:t>содан </a:t>
            </a:r>
            <a:r>
              <a:rPr lang="kk-KZ" sz="1800" dirty="0" smtClean="0">
                <a:latin typeface="Times New Roman" panose="02020603050405020304" pitchFamily="18" charset="0"/>
                <a:cs typeface="Times New Roman" panose="02020603050405020304" pitchFamily="18" charset="0"/>
              </a:rPr>
              <a:t>кейін</a:t>
            </a:r>
          </a:p>
          <a:p>
            <a:pPr lvl="0"/>
            <a:r>
              <a:rPr lang="kk-KZ" sz="1800" dirty="0" smtClean="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a:t>
            </a:r>
            <a:r>
              <a:rPr lang="kk-KZ" sz="1800" i="1" dirty="0">
                <a:latin typeface="Times New Roman" panose="02020603050405020304" pitchFamily="18" charset="0"/>
                <a:cs typeface="Times New Roman" panose="02020603050405020304" pitchFamily="18" charset="0"/>
              </a:rPr>
              <a:t>Форма» </a:t>
            </a:r>
            <a:r>
              <a:rPr lang="kk-KZ" sz="1800" dirty="0">
                <a:latin typeface="Times New Roman" panose="02020603050405020304" pitchFamily="18" charset="0"/>
                <a:cs typeface="Times New Roman" panose="02020603050405020304" pitchFamily="18" charset="0"/>
              </a:rPr>
              <a:t>пиктограммасында тышқанды </a:t>
            </a:r>
            <a:r>
              <a:rPr lang="kk-KZ" sz="1800" dirty="0" smtClean="0">
                <a:latin typeface="Times New Roman" panose="02020603050405020304" pitchFamily="18" charset="0"/>
                <a:cs typeface="Times New Roman" panose="02020603050405020304" pitchFamily="18" charset="0"/>
              </a:rPr>
              <a:t>шертеді.</a:t>
            </a:r>
            <a:endParaRPr lang="ru-RU" sz="1800" dirty="0">
              <a:latin typeface="Times New Roman" panose="02020603050405020304" pitchFamily="18" charset="0"/>
              <a:cs typeface="Times New Roman" panose="02020603050405020304" pitchFamily="18" charset="0"/>
            </a:endParaRPr>
          </a:p>
          <a:p>
            <a:pPr lvl="0"/>
            <a:r>
              <a:rPr lang="kk-KZ" sz="1800" dirty="0">
                <a:latin typeface="Times New Roman" panose="02020603050405020304" pitchFamily="18" charset="0"/>
                <a:cs typeface="Times New Roman" panose="02020603050405020304" pitchFamily="18" charset="0"/>
              </a:rPr>
              <a:t>Аздаған үзілістен кейін Access 2007 форма құрады және оны форма режимінде бейнелейді (7-сурет). Бұл режимде қала отырып, деректерді бір мезгілде көрсету </a:t>
            </a:r>
            <a:r>
              <a:rPr lang="kk-KZ" sz="1800" dirty="0" smtClean="0">
                <a:latin typeface="Times New Roman" panose="02020603050405020304" pitchFamily="18" charset="0"/>
                <a:cs typeface="Times New Roman" panose="02020603050405020304" pitchFamily="18" charset="0"/>
              </a:rPr>
              <a:t>кезінде </a:t>
            </a:r>
            <a:r>
              <a:rPr lang="kk-KZ" sz="1800" dirty="0">
                <a:latin typeface="Times New Roman" panose="02020603050405020304" pitchFamily="18" charset="0"/>
                <a:cs typeface="Times New Roman" panose="02020603050405020304" pitchFamily="18" charset="0"/>
              </a:rPr>
              <a:t>форма құрылымына өзгертулер енгізуге болады. </a:t>
            </a:r>
            <a:endParaRPr lang="ru-RU" sz="1800" dirty="0" smtClean="0">
              <a:latin typeface="Times New Roman" panose="02020603050405020304" pitchFamily="18" charset="0"/>
              <a:cs typeface="Times New Roman" panose="02020603050405020304" pitchFamily="18" charset="0"/>
            </a:endParaRPr>
          </a:p>
          <a:p>
            <a:pPr lvl="0"/>
            <a:endParaRPr lang="ru-RU"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707" y="3861048"/>
            <a:ext cx="49592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41027"/>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251520" y="260648"/>
            <a:ext cx="8280920" cy="3785652"/>
          </a:xfrm>
          <a:prstGeom prst="rect">
            <a:avLst/>
          </a:prstGeom>
        </p:spPr>
        <p:txBody>
          <a:bodyPr wrap="square">
            <a:spAutoFit/>
          </a:bodyPr>
          <a:lstStyle/>
          <a:p>
            <a:r>
              <a:rPr lang="kk-KZ" b="1" dirty="0" smtClean="0">
                <a:latin typeface="Times New Roman" panose="02020603050405020304" pitchFamily="18" charset="0"/>
                <a:cs typeface="Times New Roman" panose="02020603050405020304" pitchFamily="18" charset="0"/>
              </a:rPr>
              <a:t>                                      </a:t>
            </a:r>
            <a:r>
              <a:rPr lang="kk-KZ" sz="2400" b="1" u="sng" dirty="0" smtClean="0">
                <a:latin typeface="Times New Roman" panose="02020603050405020304" pitchFamily="18" charset="0"/>
                <a:cs typeface="Times New Roman" panose="02020603050405020304" pitchFamily="18" charset="0"/>
              </a:rPr>
              <a:t>Бөлінген </a:t>
            </a:r>
            <a:r>
              <a:rPr lang="kk-KZ" sz="2400" b="1" u="sng" dirty="0">
                <a:latin typeface="Times New Roman" panose="02020603050405020304" pitchFamily="18" charset="0"/>
                <a:cs typeface="Times New Roman" panose="02020603050405020304" pitchFamily="18" charset="0"/>
              </a:rPr>
              <a:t>Формалардың құрылуы</a:t>
            </a:r>
            <a:endParaRPr lang="ru-RU" sz="2400" u="sng"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Б</a:t>
            </a:r>
            <a:r>
              <a:rPr lang="kk-KZ" i="1" dirty="0">
                <a:latin typeface="Times New Roman" panose="02020603050405020304" pitchFamily="18" charset="0"/>
                <a:cs typeface="Times New Roman" panose="02020603050405020304" pitchFamily="18" charset="0"/>
              </a:rPr>
              <a:t>өлінген формалар» </a:t>
            </a:r>
            <a:r>
              <a:rPr lang="kk-KZ" dirty="0">
                <a:latin typeface="Times New Roman" panose="02020603050405020304" pitchFamily="18" charset="0"/>
                <a:cs typeface="Times New Roman" panose="02020603050405020304" pitchFamily="18" charset="0"/>
              </a:rPr>
              <a:t>атты жаңа бір формасы  пайда болды. Бұл формалардың арқасында екі деректер көрінісі қамтамасыз етіледі: </a:t>
            </a:r>
            <a:endParaRPr lang="kk-KZ"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формалар </a:t>
            </a:r>
            <a:r>
              <a:rPr lang="kk-KZ" dirty="0">
                <a:latin typeface="Times New Roman" panose="02020603050405020304" pitchFamily="18" charset="0"/>
                <a:cs typeface="Times New Roman" panose="02020603050405020304" pitchFamily="18" charset="0"/>
              </a:rPr>
              <a:t>режимінде </a:t>
            </a:r>
            <a:r>
              <a:rPr lang="kk-KZ" dirty="0" smtClean="0">
                <a:latin typeface="Times New Roman" panose="02020603050405020304" pitchFamily="18" charset="0"/>
                <a:cs typeface="Times New Roman" panose="02020603050405020304" pitchFamily="18" charset="0"/>
              </a:rPr>
              <a:t>және</a:t>
            </a:r>
          </a:p>
          <a:p>
            <a:pPr marL="285750" indent="-285750">
              <a:buFont typeface="Arial" panose="020B0604020202020204" pitchFamily="34" charset="0"/>
              <a:buChar char="•"/>
            </a:pP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кестелер режимінде.    </a:t>
            </a:r>
            <a:endParaRPr lang="ru-RU" dirty="0">
              <a:latin typeface="Times New Roman" panose="02020603050405020304" pitchFamily="18" charset="0"/>
              <a:cs typeface="Times New Roman" panose="02020603050405020304" pitchFamily="18" charset="0"/>
            </a:endParaRPr>
          </a:p>
          <a:p>
            <a:r>
              <a:rPr lang="kk-KZ" b="1" i="1" dirty="0">
                <a:latin typeface="Times New Roman" panose="02020603050405020304" pitchFamily="18" charset="0"/>
                <a:cs typeface="Times New Roman" panose="02020603050405020304" pitchFamily="18" charset="0"/>
              </a:rPr>
              <a:t>    	 Бөлінген форманы құру үшін келесі іс-әрекеттерді орындаңыз. </a:t>
            </a:r>
            <a:endParaRPr lang="ru-RU"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kk-KZ" dirty="0">
                <a:latin typeface="Times New Roman" panose="02020603050405020304" pitchFamily="18" charset="0"/>
                <a:cs typeface="Times New Roman" panose="02020603050405020304" pitchFamily="18" charset="0"/>
              </a:rPr>
              <a:t>Ауысулар облысына </a:t>
            </a:r>
            <a:r>
              <a:rPr lang="kk-KZ" dirty="0" smtClean="0">
                <a:latin typeface="Times New Roman" panose="02020603050405020304" pitchFamily="18" charset="0"/>
                <a:cs typeface="Times New Roman" panose="02020603050405020304" pitchFamily="18" charset="0"/>
              </a:rPr>
              <a:t>өтіп </a:t>
            </a:r>
            <a:r>
              <a:rPr lang="kk-KZ" dirty="0">
                <a:latin typeface="Times New Roman" panose="02020603050405020304" pitchFamily="18" charset="0"/>
                <a:cs typeface="Times New Roman" panose="02020603050405020304" pitchFamily="18" charset="0"/>
              </a:rPr>
              <a:t>содан кейін деректері бар кестеде немес сұраныста тышқанды шертіңіз, осының негізінде бөлінген форма құрылады. </a:t>
            </a:r>
            <a:endParaRPr lang="ru-RU"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kk-KZ" i="1" dirty="0" smtClean="0">
                <a:latin typeface="Times New Roman" panose="02020603050405020304" pitchFamily="18" charset="0"/>
                <a:cs typeface="Times New Roman" panose="02020603050405020304" pitchFamily="18" charset="0"/>
              </a:rPr>
              <a:t>Құру</a:t>
            </a: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қосымшасына </a:t>
            </a:r>
            <a:r>
              <a:rPr lang="kk-KZ" dirty="0" smtClean="0">
                <a:latin typeface="Times New Roman" panose="02020603050405020304" pitchFamily="18" charset="0"/>
                <a:cs typeface="Times New Roman" panose="02020603050405020304" pitchFamily="18" charset="0"/>
              </a:rPr>
              <a:t>өтіп,  </a:t>
            </a:r>
            <a:r>
              <a:rPr lang="kk-KZ" i="1" dirty="0">
                <a:latin typeface="Times New Roman" panose="02020603050405020304" pitchFamily="18" charset="0"/>
                <a:cs typeface="Times New Roman" panose="02020603050405020304" pitchFamily="18" charset="0"/>
              </a:rPr>
              <a:t>Формалар</a:t>
            </a:r>
            <a:r>
              <a:rPr lang="kk-KZ" dirty="0">
                <a:latin typeface="Times New Roman" panose="02020603050405020304" pitchFamily="18" charset="0"/>
                <a:cs typeface="Times New Roman" panose="02020603050405020304" pitchFamily="18" charset="0"/>
              </a:rPr>
              <a:t> тобын таңдаңыз, содан кейін </a:t>
            </a:r>
            <a:r>
              <a:rPr lang="kk-KZ" i="1" dirty="0">
                <a:latin typeface="Times New Roman" panose="02020603050405020304" pitchFamily="18" charset="0"/>
                <a:cs typeface="Times New Roman" panose="02020603050405020304" pitchFamily="18" charset="0"/>
              </a:rPr>
              <a:t>Бөлінген форма </a:t>
            </a:r>
            <a:r>
              <a:rPr lang="kk-KZ" dirty="0">
                <a:latin typeface="Times New Roman" panose="02020603050405020304" pitchFamily="18" charset="0"/>
                <a:cs typeface="Times New Roman" panose="02020603050405020304" pitchFamily="18" charset="0"/>
              </a:rPr>
              <a:t>пиктограммасында тышқанды </a:t>
            </a:r>
            <a:r>
              <a:rPr lang="kk-KZ" dirty="0" smtClean="0">
                <a:latin typeface="Times New Roman" panose="02020603050405020304" pitchFamily="18" charset="0"/>
                <a:cs typeface="Times New Roman" panose="02020603050405020304" pitchFamily="18" charset="0"/>
              </a:rPr>
              <a:t>шертіп.</a:t>
            </a:r>
            <a:endParaRPr lang="kk-KZ" b="1" i="1"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kk-KZ" dirty="0" smtClean="0">
                <a:latin typeface="Times New Roman" panose="02020603050405020304" pitchFamily="18" charset="0"/>
                <a:cs typeface="Times New Roman" panose="02020603050405020304" pitchFamily="18" charset="0"/>
              </a:rPr>
              <a:t>Аздаған </a:t>
            </a:r>
            <a:r>
              <a:rPr lang="kk-KZ" dirty="0">
                <a:latin typeface="Times New Roman" panose="02020603050405020304" pitchFamily="18" charset="0"/>
                <a:cs typeface="Times New Roman" panose="02020603050405020304" pitchFamily="18" charset="0"/>
              </a:rPr>
              <a:t>үзілістен кейін Access форма құрады және оны алып жүруші кестемен бірге макет режимінде бейнелейді. </a:t>
            </a:r>
            <a:endParaRPr lang="kk-KZ" dirty="0" smtClean="0">
              <a:latin typeface="Times New Roman" panose="02020603050405020304" pitchFamily="18" charset="0"/>
              <a:cs typeface="Times New Roman" panose="02020603050405020304" pitchFamily="18" charset="0"/>
            </a:endParaRPr>
          </a:p>
          <a:p>
            <a:pPr lvl="0"/>
            <a:endParaRPr lang="ru-RU"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92" y="3717032"/>
            <a:ext cx="555112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31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4525963"/>
          </a:xfrm>
        </p:spPr>
        <p:txBody>
          <a:bodyPr>
            <a:normAutofit/>
          </a:bodyPr>
          <a:lstStyle/>
          <a:p>
            <a:pPr marL="0" indent="0">
              <a:buNone/>
            </a:pPr>
            <a:r>
              <a:rPr lang="kk-KZ" sz="1800" b="1" dirty="0" smtClean="0">
                <a:latin typeface="Times New Roman" panose="02020603050405020304" pitchFamily="18" charset="0"/>
                <a:cs typeface="Times New Roman" panose="02020603050405020304" pitchFamily="18" charset="0"/>
              </a:rPr>
              <a:t>                             </a:t>
            </a:r>
            <a:r>
              <a:rPr lang="kk-KZ" sz="2000" b="1" u="sng" dirty="0" smtClean="0">
                <a:latin typeface="Times New Roman" panose="02020603050405020304" pitchFamily="18" charset="0"/>
                <a:cs typeface="Times New Roman" panose="02020603050405020304" pitchFamily="18" charset="0"/>
              </a:rPr>
              <a:t>Формалар </a:t>
            </a:r>
            <a:r>
              <a:rPr lang="kk-KZ" sz="2000" b="1" u="sng" dirty="0">
                <a:latin typeface="Times New Roman" panose="02020603050405020304" pitchFamily="18" charset="0"/>
                <a:cs typeface="Times New Roman" panose="02020603050405020304" pitchFamily="18" charset="0"/>
              </a:rPr>
              <a:t>шеберінің </a:t>
            </a:r>
            <a:r>
              <a:rPr lang="kk-KZ" sz="2000" b="1" dirty="0">
                <a:latin typeface="Times New Roman" panose="02020603050405020304" pitchFamily="18" charset="0"/>
                <a:cs typeface="Times New Roman" panose="02020603050405020304" pitchFamily="18" charset="0"/>
              </a:rPr>
              <a:t>көмегімен форма құру</a:t>
            </a:r>
            <a:endParaRPr lang="ru-RU" sz="2000" dirty="0">
              <a:latin typeface="Times New Roman" panose="02020603050405020304" pitchFamily="18" charset="0"/>
              <a:cs typeface="Times New Roman" panose="02020603050405020304" pitchFamily="18" charset="0"/>
            </a:endParaRPr>
          </a:p>
          <a:p>
            <a:pPr marL="0" indent="0">
              <a:buNone/>
            </a:pPr>
            <a:r>
              <a:rPr lang="kk-KZ" sz="1800" dirty="0">
                <a:latin typeface="Times New Roman" panose="02020603050405020304" pitchFamily="18" charset="0"/>
                <a:cs typeface="Times New Roman" panose="02020603050405020304" pitchFamily="18" charset="0"/>
              </a:rPr>
              <a:t>Форма шеберін пайдалана отырып, біршама өзгергіш форма құруға болады, және де құру үрдісі кезінде тікелей топтастыру тәсілін және деректердің сортталуын анықтауға болады, сол сияқты кестелер мен сұраныстардың  ара қатынастары алдын ала анықталған жағдайда формаға бірнеше кестелер мен сұраныстар өрістерін енгізуге болады.  </a:t>
            </a:r>
            <a:endParaRPr lang="ru-RU" sz="1800" dirty="0">
              <a:latin typeface="Times New Roman" panose="02020603050405020304" pitchFamily="18" charset="0"/>
              <a:cs typeface="Times New Roman" panose="02020603050405020304" pitchFamily="18" charset="0"/>
            </a:endParaRPr>
          </a:p>
          <a:p>
            <a:pPr marL="0" indent="0">
              <a:buNone/>
            </a:pPr>
            <a:r>
              <a:rPr lang="kk-KZ" sz="1800" b="1" i="1" dirty="0">
                <a:latin typeface="Times New Roman" panose="02020603050405020304" pitchFamily="18" charset="0"/>
                <a:cs typeface="Times New Roman" panose="02020603050405020304" pitchFamily="18" charset="0"/>
              </a:rPr>
              <a:t>Форма шеберінің көмегімен форма құру үшін келесі іс-әрекетті орындаңыз:</a:t>
            </a:r>
            <a:endParaRPr lang="ru-RU" sz="1800" dirty="0">
              <a:latin typeface="Times New Roman" panose="02020603050405020304" pitchFamily="18" charset="0"/>
              <a:cs typeface="Times New Roman" panose="02020603050405020304" pitchFamily="18" charset="0"/>
            </a:endParaRPr>
          </a:p>
          <a:p>
            <a:pPr lvl="0"/>
            <a:r>
              <a:rPr lang="kk-KZ" sz="1800" dirty="0">
                <a:latin typeface="Times New Roman" panose="02020603050405020304" pitchFamily="18" charset="0"/>
                <a:cs typeface="Times New Roman" panose="02020603050405020304" pitchFamily="18" charset="0"/>
              </a:rPr>
              <a:t>Ауысулар облысына өтіңіз, содан кейін деректері бар кестеде немесе сұраныста тышқанды шертіңіз, осының негізінде форма пайда болады. </a:t>
            </a:r>
            <a:endParaRPr lang="ru-RU" sz="1800" dirty="0">
              <a:latin typeface="Times New Roman" panose="02020603050405020304" pitchFamily="18" charset="0"/>
              <a:cs typeface="Times New Roman" panose="02020603050405020304" pitchFamily="18" charset="0"/>
            </a:endParaRPr>
          </a:p>
          <a:p>
            <a:pPr lvl="0"/>
            <a:r>
              <a:rPr lang="kk-KZ" sz="1800" i="1" dirty="0">
                <a:latin typeface="Times New Roman" panose="02020603050405020304" pitchFamily="18" charset="0"/>
                <a:cs typeface="Times New Roman" panose="02020603050405020304" pitchFamily="18" charset="0"/>
              </a:rPr>
              <a:t>«Құру»</a:t>
            </a:r>
            <a:r>
              <a:rPr lang="kk-KZ" sz="1800" dirty="0">
                <a:latin typeface="Times New Roman" panose="02020603050405020304" pitchFamily="18" charset="0"/>
                <a:cs typeface="Times New Roman" panose="02020603050405020304" pitchFamily="18" charset="0"/>
              </a:rPr>
              <a:t> қосымшасына өтіңіз, «</a:t>
            </a:r>
            <a:r>
              <a:rPr lang="kk-KZ" sz="1800" i="1" dirty="0">
                <a:latin typeface="Times New Roman" panose="02020603050405020304" pitchFamily="18" charset="0"/>
                <a:cs typeface="Times New Roman" panose="02020603050405020304" pitchFamily="18" charset="0"/>
              </a:rPr>
              <a:t>Форма» </a:t>
            </a:r>
            <a:r>
              <a:rPr lang="kk-KZ" sz="1800" dirty="0">
                <a:latin typeface="Times New Roman" panose="02020603050405020304" pitchFamily="18" charset="0"/>
                <a:cs typeface="Times New Roman" panose="02020603050405020304" pitchFamily="18" charset="0"/>
              </a:rPr>
              <a:t>тобын таңдап алыңыз, содан кейін ашылған мәзірден «</a:t>
            </a:r>
            <a:r>
              <a:rPr lang="kk-KZ" sz="1800" i="1" dirty="0">
                <a:latin typeface="Times New Roman" panose="02020603050405020304" pitchFamily="18" charset="0"/>
                <a:cs typeface="Times New Roman" panose="02020603050405020304" pitchFamily="18" charset="0"/>
              </a:rPr>
              <a:t>Формалар шебері»</a:t>
            </a:r>
            <a:r>
              <a:rPr lang="kk-KZ" sz="1800" dirty="0">
                <a:latin typeface="Times New Roman" panose="02020603050405020304" pitchFamily="18" charset="0"/>
                <a:cs typeface="Times New Roman" panose="02020603050405020304" pitchFamily="18" charset="0"/>
              </a:rPr>
              <a:t> пунктін таңдап алып, «</a:t>
            </a:r>
            <a:r>
              <a:rPr lang="kk-KZ" sz="1800" i="1" dirty="0">
                <a:latin typeface="Times New Roman" panose="02020603050405020304" pitchFamily="18" charset="0"/>
                <a:cs typeface="Times New Roman" panose="02020603050405020304" pitchFamily="18" charset="0"/>
              </a:rPr>
              <a:t>Басқа формалар» </a:t>
            </a:r>
            <a:r>
              <a:rPr lang="kk-KZ" sz="1800" dirty="0">
                <a:latin typeface="Times New Roman" panose="02020603050405020304" pitchFamily="18" charset="0"/>
                <a:cs typeface="Times New Roman" panose="02020603050405020304" pitchFamily="18" charset="0"/>
              </a:rPr>
              <a:t>пиктограммасында тышқанды шертіңіз. </a:t>
            </a: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61048"/>
            <a:ext cx="6768751"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48358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1"/>
            <a:ext cx="8229600" cy="3501008"/>
          </a:xfrm>
        </p:spPr>
        <p:txBody>
          <a:bodyPr>
            <a:normAutofit lnSpcReduction="10000"/>
          </a:bodyPr>
          <a:lstStyle/>
          <a:p>
            <a:pPr marL="0" indent="0">
              <a:buNone/>
            </a:pPr>
            <a:r>
              <a:rPr lang="kk-KZ" sz="1800" dirty="0" smtClean="0">
                <a:latin typeface="Times New Roman" panose="02020603050405020304" pitchFamily="18" charset="0"/>
                <a:cs typeface="Times New Roman" panose="02020603050405020304" pitchFamily="18" charset="0"/>
              </a:rPr>
              <a:t>                                                       </a:t>
            </a:r>
            <a:r>
              <a:rPr lang="kk-KZ" sz="2400" b="1" dirty="0" smtClean="0">
                <a:latin typeface="Times New Roman" panose="02020603050405020304" pitchFamily="18" charset="0"/>
                <a:cs typeface="Times New Roman" panose="02020603050405020304" pitchFamily="18" charset="0"/>
              </a:rPr>
              <a:t>РЕЖИМДЕР. </a:t>
            </a:r>
            <a:endParaRPr lang="ru-RU" sz="2400" b="1" dirty="0">
              <a:latin typeface="Times New Roman" panose="02020603050405020304" pitchFamily="18" charset="0"/>
              <a:cs typeface="Times New Roman" panose="02020603050405020304" pitchFamily="18" charset="0"/>
            </a:endParaRPr>
          </a:p>
          <a:p>
            <a:pPr lvl="0"/>
            <a:r>
              <a:rPr lang="kk-KZ" sz="1800" b="1" dirty="0">
                <a:latin typeface="Times New Roman" panose="02020603050405020304" pitchFamily="18" charset="0"/>
                <a:cs typeface="Times New Roman" panose="02020603050405020304" pitchFamily="18" charset="0"/>
              </a:rPr>
              <a:t>Формалар режимі</a:t>
            </a:r>
            <a:r>
              <a:rPr lang="ru-RU" sz="1800" b="1"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Қарапайым формалар құрылатын және түзетілетін стандартты режим. Бұл режимді таңдап алу кезінде Негізгі қосымшасы бейнеленеді, жұмыстық экранның сол жақ бөлігінде ауысулар облысы, ал орталық бөлігінде ертеректе анықталған барлық өрістерімен бірге форма көрінеді.  </a:t>
            </a:r>
            <a:endParaRPr lang="ru-RU" sz="1800" dirty="0">
              <a:latin typeface="Times New Roman" panose="02020603050405020304" pitchFamily="18" charset="0"/>
              <a:cs typeface="Times New Roman" panose="02020603050405020304" pitchFamily="18" charset="0"/>
            </a:endParaRPr>
          </a:p>
          <a:p>
            <a:pPr lvl="0"/>
            <a:r>
              <a:rPr lang="kk-KZ" sz="1800" b="1" dirty="0">
                <a:latin typeface="Times New Roman" panose="02020603050405020304" pitchFamily="18" charset="0"/>
                <a:cs typeface="Times New Roman" panose="02020603050405020304" pitchFamily="18" charset="0"/>
              </a:rPr>
              <a:t>Макет режимі. </a:t>
            </a:r>
            <a:r>
              <a:rPr lang="kk-KZ" sz="1800" dirty="0">
                <a:latin typeface="Times New Roman" panose="02020603050405020304" pitchFamily="18" charset="0"/>
                <a:cs typeface="Times New Roman" panose="02020603050405020304" pitchFamily="18" charset="0"/>
              </a:rPr>
              <a:t>Орташа дайындығы бар </a:t>
            </a:r>
            <a:r>
              <a:rPr lang="kk-KZ" sz="1800" dirty="0" smtClean="0">
                <a:latin typeface="Times New Roman" panose="02020603050405020304" pitchFamily="18" charset="0"/>
                <a:cs typeface="Times New Roman" panose="02020603050405020304" pitchFamily="18" charset="0"/>
              </a:rPr>
              <a:t> пайдаланушыларға </a:t>
            </a:r>
            <a:r>
              <a:rPr lang="kk-KZ" sz="1800" dirty="0">
                <a:latin typeface="Times New Roman" panose="02020603050405020304" pitchFamily="18" charset="0"/>
                <a:cs typeface="Times New Roman" panose="02020603050405020304" pitchFamily="18" charset="0"/>
              </a:rPr>
              <a:t>арналған бұл бөлімде, сіз формалар өрісінің қасиеттерін өзгертуге (жұмыстық экранның оң жақ бөлігінде қасиеттер терезесі бейнеленеді), формалар өрісінің пішімін анықтауға ,</a:t>
            </a:r>
            <a:r>
              <a:rPr lang="kk-KZ" sz="1800" dirty="0" smtClean="0">
                <a:latin typeface="Times New Roman" panose="02020603050405020304" pitchFamily="18" charset="0"/>
                <a:cs typeface="Times New Roman" panose="02020603050405020304" pitchFamily="18" charset="0"/>
              </a:rPr>
              <a:t>сол </a:t>
            </a:r>
            <a:r>
              <a:rPr lang="kk-KZ" sz="1800" dirty="0">
                <a:latin typeface="Times New Roman" panose="02020603050405020304" pitchFamily="18" charset="0"/>
                <a:cs typeface="Times New Roman" panose="02020603050405020304" pitchFamily="18" charset="0"/>
              </a:rPr>
              <a:t>сияқты </a:t>
            </a:r>
            <a:r>
              <a:rPr lang="kk-KZ" sz="1800" i="1" dirty="0">
                <a:latin typeface="Times New Roman" panose="02020603050405020304" pitchFamily="18" charset="0"/>
                <a:cs typeface="Times New Roman" panose="02020603050405020304" pitchFamily="18" charset="0"/>
              </a:rPr>
              <a:t>Автоформа</a:t>
            </a:r>
            <a:r>
              <a:rPr lang="kk-KZ" sz="1800" dirty="0">
                <a:latin typeface="Times New Roman" panose="02020603050405020304" pitchFamily="18" charset="0"/>
                <a:cs typeface="Times New Roman" panose="02020603050405020304" pitchFamily="18" charset="0"/>
              </a:rPr>
              <a:t> командалар тобындағы формалар макетін толығымен өзгерте алуға мүмкіндік аласыз. </a:t>
            </a:r>
            <a:endParaRPr lang="kk-KZ" sz="1800" dirty="0" smtClean="0">
              <a:latin typeface="Times New Roman" panose="02020603050405020304" pitchFamily="18" charset="0"/>
              <a:cs typeface="Times New Roman" panose="02020603050405020304" pitchFamily="18" charset="0"/>
            </a:endParaRPr>
          </a:p>
          <a:p>
            <a:pPr lvl="0"/>
            <a:r>
              <a:rPr lang="kk-KZ" sz="1800" dirty="0"/>
              <a:t> </a:t>
            </a:r>
            <a:endParaRPr lang="ru-RU" sz="1800" dirty="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43379"/>
            <a:ext cx="748883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858125"/>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4741987"/>
          </a:xfrm>
        </p:spPr>
        <p:txBody>
          <a:bodyPr>
            <a:noAutofit/>
          </a:bodyPr>
          <a:lstStyle/>
          <a:p>
            <a:pPr marL="0" indent="0">
              <a:buNone/>
            </a:pPr>
            <a:r>
              <a:rPr lang="kk-KZ" sz="2400" b="1" dirty="0" smtClean="0">
                <a:latin typeface="Times New Roman" panose="02020603050405020304" pitchFamily="18" charset="0"/>
                <a:cs typeface="Times New Roman" panose="02020603050405020304" pitchFamily="18" charset="0"/>
              </a:rPr>
              <a:t>                                         </a:t>
            </a:r>
            <a:r>
              <a:rPr lang="kk-KZ" sz="2400" b="1" dirty="0">
                <a:latin typeface="Times New Roman" panose="02020603050405020304" pitchFamily="18" charset="0"/>
                <a:cs typeface="Times New Roman" panose="02020603050405020304" pitchFamily="18" charset="0"/>
              </a:rPr>
              <a:t>Есеп беру </a:t>
            </a:r>
            <a:endParaRPr lang="ru-RU" sz="2400" b="1" dirty="0">
              <a:latin typeface="Times New Roman" panose="02020603050405020304" pitchFamily="18" charset="0"/>
              <a:cs typeface="Times New Roman" panose="02020603050405020304" pitchFamily="18" charset="0"/>
            </a:endParaRPr>
          </a:p>
          <a:p>
            <a:pPr marL="0" indent="0">
              <a:buNone/>
            </a:pPr>
            <a:r>
              <a:rPr lang="kk-KZ" sz="1800" dirty="0" smtClean="0">
                <a:latin typeface="Times New Roman" panose="02020603050405020304" pitchFamily="18" charset="0"/>
                <a:cs typeface="Times New Roman" panose="02020603050405020304" pitchFamily="18" charset="0"/>
              </a:rPr>
              <a:t>Есептеу </a:t>
            </a:r>
            <a:r>
              <a:rPr lang="kk-KZ" sz="1800" dirty="0">
                <a:latin typeface="Times New Roman" panose="02020603050405020304" pitchFamily="18" charset="0"/>
                <a:cs typeface="Times New Roman" panose="02020603050405020304" pitchFamily="18" charset="0"/>
              </a:rPr>
              <a:t>өте қарапайым (кәдімгі тізім)  және өте күрделі болуы мүмкін. Кез келген есептеулер нәтижелерін құру деректер көзін анықтаудан басталады. Екінші этапта интерактивті режимде есеп беруді «құрастыруды» қамтамасыз ететін, есеп беру шеберін пайдалануға болады. </a:t>
            </a:r>
            <a:endParaRPr lang="ru-RU" sz="1800" dirty="0">
              <a:latin typeface="Times New Roman" panose="02020603050405020304" pitchFamily="18" charset="0"/>
              <a:cs typeface="Times New Roman" panose="02020603050405020304" pitchFamily="18" charset="0"/>
            </a:endParaRPr>
          </a:p>
          <a:p>
            <a:r>
              <a:rPr lang="kk-KZ" sz="1800" dirty="0" smtClean="0">
                <a:latin typeface="Times New Roman" panose="02020603050405020304" pitchFamily="18" charset="0"/>
                <a:cs typeface="Times New Roman" panose="02020603050405020304" pitchFamily="18" charset="0"/>
              </a:rPr>
              <a:t>Есептеуді «</a:t>
            </a:r>
            <a:r>
              <a:rPr lang="kk-KZ" sz="1800" i="1" dirty="0" smtClean="0">
                <a:latin typeface="Times New Roman" panose="02020603050405020304" pitchFamily="18" charset="0"/>
                <a:cs typeface="Times New Roman" panose="02020603050405020304" pitchFamily="18" charset="0"/>
              </a:rPr>
              <a:t>Құру</a:t>
            </a:r>
            <a:r>
              <a:rPr lang="kk-KZ" sz="1800" i="1" dirty="0">
                <a:latin typeface="Times New Roman" panose="02020603050405020304" pitchFamily="18" charset="0"/>
                <a:cs typeface="Times New Roman" panose="02020603050405020304" pitchFamily="18" charset="0"/>
              </a:rPr>
              <a:t>»</a:t>
            </a:r>
            <a:r>
              <a:rPr lang="kk-KZ" sz="1800" dirty="0">
                <a:latin typeface="Times New Roman" panose="02020603050405020304" pitchFamily="18" charset="0"/>
                <a:cs typeface="Times New Roman" panose="02020603050405020304" pitchFamily="18" charset="0"/>
              </a:rPr>
              <a:t> қосымшасындағы «</a:t>
            </a:r>
            <a:r>
              <a:rPr lang="kk-KZ" sz="1800" i="1" dirty="0">
                <a:latin typeface="Times New Roman" panose="02020603050405020304" pitchFamily="18" charset="0"/>
                <a:cs typeface="Times New Roman" panose="02020603050405020304" pitchFamily="18" charset="0"/>
              </a:rPr>
              <a:t>Есеп беру» </a:t>
            </a:r>
            <a:r>
              <a:rPr lang="kk-KZ" sz="1800" dirty="0">
                <a:latin typeface="Times New Roman" panose="02020603050405020304" pitchFamily="18" charset="0"/>
                <a:cs typeface="Times New Roman" panose="02020603050405020304" pitchFamily="18" charset="0"/>
              </a:rPr>
              <a:t>тобының «</a:t>
            </a:r>
            <a:r>
              <a:rPr lang="kk-KZ" sz="1800" i="1" dirty="0">
                <a:latin typeface="Times New Roman" panose="02020603050405020304" pitchFamily="18" charset="0"/>
                <a:cs typeface="Times New Roman" panose="02020603050405020304" pitchFamily="18" charset="0"/>
              </a:rPr>
              <a:t>Есеп беру» </a:t>
            </a:r>
            <a:r>
              <a:rPr lang="kk-KZ" sz="1800" dirty="0">
                <a:latin typeface="Times New Roman" panose="02020603050405020304" pitchFamily="18" charset="0"/>
                <a:cs typeface="Times New Roman" panose="02020603050405020304" pitchFamily="18" charset="0"/>
              </a:rPr>
              <a:t>командасының көмегімен құруға болады. Бұл кезде қосымша ақпараттардың қажетінсіз–ақ есеп берудің кідіріссіз құрылуы жүзеге асырылады. Сонымен бірге бұл есеп беруге қордағы кестелер мен сұраныстардың барлық жазбалары енеді. </a:t>
            </a:r>
            <a:endParaRPr lang="ru-RU" sz="1800" dirty="0">
              <a:latin typeface="Times New Roman" panose="02020603050405020304" pitchFamily="18" charset="0"/>
              <a:cs typeface="Times New Roman" panose="02020603050405020304" pitchFamily="18" charset="0"/>
            </a:endParaRPr>
          </a:p>
          <a:p>
            <a:pPr lvl="0"/>
            <a:r>
              <a:rPr lang="kk-KZ" sz="1800" dirty="0">
                <a:latin typeface="Times New Roman" panose="02020603050405020304" pitchFamily="18" charset="0"/>
                <a:cs typeface="Times New Roman" panose="02020603050405020304" pitchFamily="18" charset="0"/>
              </a:rPr>
              <a:t>Ауысулар облысына өтіңіз, содан кейін </a:t>
            </a:r>
            <a:r>
              <a:rPr lang="kk-KZ" sz="1800" i="1" dirty="0">
                <a:latin typeface="Times New Roman" panose="02020603050405020304" pitchFamily="18" charset="0"/>
                <a:cs typeface="Times New Roman" panose="02020603050405020304" pitchFamily="18" charset="0"/>
              </a:rPr>
              <a:t>«Есеп беруді»</a:t>
            </a:r>
            <a:r>
              <a:rPr lang="kk-KZ" sz="1800" dirty="0">
                <a:latin typeface="Times New Roman" panose="02020603050405020304" pitchFamily="18" charset="0"/>
                <a:cs typeface="Times New Roman" panose="02020603050405020304" pitchFamily="18" charset="0"/>
              </a:rPr>
              <a:t> құру үшін пайдаланылатын  кестеде немесе сұраныста тышқанды шертіңіз. </a:t>
            </a:r>
            <a:endParaRPr lang="ru-RU" sz="1800" dirty="0">
              <a:latin typeface="Times New Roman" panose="02020603050405020304" pitchFamily="18" charset="0"/>
              <a:cs typeface="Times New Roman" panose="02020603050405020304" pitchFamily="18" charset="0"/>
            </a:endParaRPr>
          </a:p>
          <a:p>
            <a:pPr lvl="0"/>
            <a:r>
              <a:rPr lang="kk-KZ" sz="1800" i="1" dirty="0">
                <a:latin typeface="Times New Roman" panose="02020603050405020304" pitchFamily="18" charset="0"/>
                <a:cs typeface="Times New Roman" panose="02020603050405020304" pitchFamily="18" charset="0"/>
              </a:rPr>
              <a:t>«Құру»</a:t>
            </a:r>
            <a:r>
              <a:rPr lang="kk-KZ" sz="1800" dirty="0">
                <a:latin typeface="Times New Roman" panose="02020603050405020304" pitchFamily="18" charset="0"/>
                <a:cs typeface="Times New Roman" panose="02020603050405020304" pitchFamily="18" charset="0"/>
              </a:rPr>
              <a:t> қосымшасына өтіңіз, содан кейін «</a:t>
            </a:r>
            <a:r>
              <a:rPr lang="kk-KZ" sz="1800" i="1" dirty="0">
                <a:latin typeface="Times New Roman" panose="02020603050405020304" pitchFamily="18" charset="0"/>
                <a:cs typeface="Times New Roman" panose="02020603050405020304" pitchFamily="18" charset="0"/>
              </a:rPr>
              <a:t>Есеп беру» </a:t>
            </a:r>
            <a:r>
              <a:rPr lang="kk-KZ" sz="1800" dirty="0">
                <a:latin typeface="Times New Roman" panose="02020603050405020304" pitchFamily="18" charset="0"/>
                <a:cs typeface="Times New Roman" panose="02020603050405020304" pitchFamily="18" charset="0"/>
              </a:rPr>
              <a:t>тобының «</a:t>
            </a:r>
            <a:r>
              <a:rPr lang="kk-KZ" sz="1800" i="1" dirty="0">
                <a:latin typeface="Times New Roman" panose="02020603050405020304" pitchFamily="18" charset="0"/>
                <a:cs typeface="Times New Roman" panose="02020603050405020304" pitchFamily="18" charset="0"/>
              </a:rPr>
              <a:t>Есеп беру»</a:t>
            </a:r>
            <a:r>
              <a:rPr lang="kk-KZ" sz="1800" dirty="0">
                <a:latin typeface="Times New Roman" panose="02020603050405020304" pitchFamily="18" charset="0"/>
                <a:cs typeface="Times New Roman" panose="02020603050405020304" pitchFamily="18" charset="0"/>
              </a:rPr>
              <a:t> пиктограммасында тышқанды шертіңіз.    </a:t>
            </a:r>
            <a:r>
              <a:rPr lang="ru-RU" sz="1800" dirty="0">
                <a:latin typeface="Times New Roman" panose="02020603050405020304" pitchFamily="18" charset="0"/>
                <a:cs typeface="Times New Roman" panose="02020603050405020304" pitchFamily="18" charset="0"/>
              </a:rPr>
              <a:t> </a:t>
            </a:r>
          </a:p>
          <a:p>
            <a:pPr lvl="0"/>
            <a:r>
              <a:rPr lang="kk-KZ" sz="1800" dirty="0">
                <a:latin typeface="Times New Roman" panose="02020603050405020304" pitchFamily="18" charset="0"/>
                <a:cs typeface="Times New Roman" panose="02020603050405020304" pitchFamily="18" charset="0"/>
              </a:rPr>
              <a:t>Бұл кезде тез арада есеп беру құрылады </a:t>
            </a:r>
            <a:endParaRPr lang="ru-RU" sz="1800" dirty="0">
              <a:latin typeface="Times New Roman" panose="02020603050405020304" pitchFamily="18" charset="0"/>
              <a:cs typeface="Times New Roman" panose="02020603050405020304" pitchFamily="18" charset="0"/>
            </a:endParaRPr>
          </a:p>
          <a:p>
            <a:r>
              <a:rPr lang="kk-KZ" sz="1800" dirty="0">
                <a:latin typeface="Times New Roman" panose="02020603050405020304" pitchFamily="18" charset="0"/>
                <a:cs typeface="Times New Roman" panose="02020603050405020304" pitchFamily="18" charset="0"/>
              </a:rPr>
              <a:t>Енді </a:t>
            </a:r>
            <a:r>
              <a:rPr lang="ru-RU" sz="1800" dirty="0">
                <a:latin typeface="Times New Roman" panose="02020603050405020304" pitchFamily="18" charset="0"/>
                <a:cs typeface="Times New Roman" panose="02020603050405020304" pitchFamily="18" charset="0"/>
              </a:rPr>
              <a:t>&lt;</a:t>
            </a:r>
            <a:r>
              <a:rPr lang="en-US" sz="1800" dirty="0">
                <a:latin typeface="Times New Roman" panose="02020603050405020304" pitchFamily="18" charset="0"/>
                <a:cs typeface="Times New Roman" panose="02020603050405020304" pitchFamily="18" charset="0"/>
              </a:rPr>
              <a:t>Ctrl</a:t>
            </a:r>
            <a:r>
              <a:rPr lang="ru-RU"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S</a:t>
            </a:r>
            <a:r>
              <a:rPr lang="ru-RU" sz="1800" dirty="0">
                <a:latin typeface="Times New Roman" panose="02020603050405020304" pitchFamily="18" charset="0"/>
                <a:cs typeface="Times New Roman" panose="02020603050405020304" pitchFamily="18" charset="0"/>
              </a:rPr>
              <a:t>&gt;</a:t>
            </a:r>
            <a:r>
              <a:rPr lang="kk-KZ" sz="1800" dirty="0">
                <a:latin typeface="Times New Roman" panose="02020603050405020304" pitchFamily="18" charset="0"/>
                <a:cs typeface="Times New Roman" panose="02020603050405020304" pitchFamily="18" charset="0"/>
              </a:rPr>
              <a:t> пернесін басып есеп беру </a:t>
            </a:r>
            <a:endParaRPr lang="kk-KZ" sz="1800" dirty="0" smtClean="0">
              <a:latin typeface="Times New Roman" panose="02020603050405020304" pitchFamily="18" charset="0"/>
              <a:cs typeface="Times New Roman" panose="02020603050405020304" pitchFamily="18" charset="0"/>
            </a:endParaRPr>
          </a:p>
          <a:p>
            <a:pPr marL="0" indent="0">
              <a:buNone/>
            </a:pPr>
            <a:r>
              <a:rPr lang="kk-KZ" sz="1800" dirty="0" smtClean="0">
                <a:latin typeface="Times New Roman" panose="02020603050405020304" pitchFamily="18" charset="0"/>
                <a:cs typeface="Times New Roman" panose="02020603050405020304" pitchFamily="18" charset="0"/>
              </a:rPr>
              <a:t>нәтижесін </a:t>
            </a:r>
            <a:r>
              <a:rPr lang="kk-KZ" sz="1800" dirty="0">
                <a:latin typeface="Times New Roman" panose="02020603050405020304" pitchFamily="18" charset="0"/>
                <a:cs typeface="Times New Roman" panose="02020603050405020304" pitchFamily="18" charset="0"/>
              </a:rPr>
              <a:t>сақтап қойыңыз. </a:t>
            </a:r>
            <a:r>
              <a:rPr lang="kk-KZ" sz="1800" dirty="0" smtClean="0">
                <a:latin typeface="Times New Roman" panose="02020603050405020304" pitchFamily="18" charset="0"/>
                <a:cs typeface="Times New Roman" panose="02020603050405020304" pitchFamily="18" charset="0"/>
              </a:rPr>
              <a:t>Сол </a:t>
            </a:r>
            <a:r>
              <a:rPr lang="kk-KZ" sz="1800" dirty="0">
                <a:latin typeface="Times New Roman" panose="02020603050405020304" pitchFamily="18" charset="0"/>
                <a:cs typeface="Times New Roman" panose="02020603050405020304" pitchFamily="18" charset="0"/>
              </a:rPr>
              <a:t>үшін жазба көзі </a:t>
            </a:r>
            <a:endParaRPr lang="kk-KZ" sz="1800" dirty="0" smtClean="0">
              <a:latin typeface="Times New Roman" panose="02020603050405020304" pitchFamily="18" charset="0"/>
              <a:cs typeface="Times New Roman" panose="02020603050405020304" pitchFamily="18" charset="0"/>
            </a:endParaRPr>
          </a:p>
          <a:p>
            <a:pPr marL="0" indent="0">
              <a:buNone/>
            </a:pPr>
            <a:r>
              <a:rPr lang="kk-KZ" sz="1800" dirty="0" smtClean="0">
                <a:latin typeface="Times New Roman" panose="02020603050405020304" pitchFamily="18" charset="0"/>
                <a:cs typeface="Times New Roman" panose="02020603050405020304" pitchFamily="18" charset="0"/>
              </a:rPr>
              <a:t>болып табылатын </a:t>
            </a:r>
            <a:r>
              <a:rPr lang="kk-KZ" sz="1800" dirty="0">
                <a:latin typeface="Times New Roman" panose="02020603050405020304" pitchFamily="18" charset="0"/>
                <a:cs typeface="Times New Roman" panose="02020603050405020304" pitchFamily="18" charset="0"/>
              </a:rPr>
              <a:t>есептеу нәтижесі мен </a:t>
            </a:r>
            <a:r>
              <a:rPr lang="kk-KZ" sz="1800" dirty="0" smtClean="0">
                <a:latin typeface="Times New Roman" panose="02020603050405020304" pitchFamily="18" charset="0"/>
                <a:cs typeface="Times New Roman" panose="02020603050405020304" pitchFamily="18" charset="0"/>
              </a:rPr>
              <a:t>кестені</a:t>
            </a:r>
          </a:p>
          <a:p>
            <a:pPr marL="0" indent="0">
              <a:buNone/>
            </a:pPr>
            <a:r>
              <a:rPr lang="kk-KZ" sz="1800" dirty="0" smtClean="0">
                <a:latin typeface="Times New Roman" panose="02020603050405020304" pitchFamily="18" charset="0"/>
                <a:cs typeface="Times New Roman" panose="02020603050405020304" pitchFamily="18" charset="0"/>
              </a:rPr>
              <a:t> жабу керек.</a:t>
            </a:r>
            <a:endParaRPr lang="ru-RU" sz="1800" dirty="0">
              <a:latin typeface="Times New Roman" panose="02020603050405020304" pitchFamily="18" charset="0"/>
              <a:cs typeface="Times New Roman" panose="02020603050405020304" pitchFamily="18" charset="0"/>
            </a:endParaRPr>
          </a:p>
        </p:txBody>
      </p:sp>
      <p:pic>
        <p:nvPicPr>
          <p:cNvPr id="5122" name="Рисунок 29"/>
          <p:cNvPicPr>
            <a:picLocks noChangeAspect="1" noChangeArrowheads="1"/>
          </p:cNvPicPr>
          <p:nvPr/>
        </p:nvPicPr>
        <p:blipFill>
          <a:blip r:embed="rId2">
            <a:extLst>
              <a:ext uri="{28A0092B-C50C-407E-A947-70E740481C1C}">
                <a14:useLocalDpi xmlns:a14="http://schemas.microsoft.com/office/drawing/2010/main" val="0"/>
              </a:ext>
            </a:extLst>
          </a:blip>
          <a:srcRect l="46677" t="2740" r="30464" b="80821"/>
          <a:stretch>
            <a:fillRect/>
          </a:stretch>
        </p:blipFill>
        <p:spPr bwMode="auto">
          <a:xfrm>
            <a:off x="5724128" y="3861048"/>
            <a:ext cx="288032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48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6500">
              <a:schemeClr val="accent4">
                <a:lumMod val="40000"/>
                <a:lumOff val="60000"/>
              </a:schemeClr>
            </a:gs>
            <a:gs pos="31000">
              <a:srgbClr val="FF7A00"/>
            </a:gs>
            <a:gs pos="96667">
              <a:schemeClr val="accent4">
                <a:lumMod val="40000"/>
                <a:lumOff val="60000"/>
              </a:schemeClr>
            </a:gs>
            <a:gs pos="88333">
              <a:schemeClr val="accent1">
                <a:lumMod val="20000"/>
                <a:lumOff val="80000"/>
              </a:schemeClr>
            </a:gs>
            <a:gs pos="92083">
              <a:srgbClr val="FF0300"/>
            </a:gs>
            <a:gs pos="77292">
              <a:srgbClr val="FFFFFF"/>
            </a:gs>
            <a:gs pos="84583">
              <a:srgbClr val="FF0300"/>
            </a:gs>
            <a:gs pos="62000">
              <a:srgbClr val="FF03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5688632"/>
          </a:xfrm>
          <a:gradFill>
            <a:gsLst>
              <a:gs pos="0">
                <a:srgbClr val="FFF200"/>
              </a:gs>
              <a:gs pos="46500">
                <a:schemeClr val="accent4">
                  <a:lumMod val="40000"/>
                  <a:lumOff val="60000"/>
                </a:schemeClr>
              </a:gs>
              <a:gs pos="31000">
                <a:srgbClr val="FF7A00"/>
              </a:gs>
              <a:gs pos="96667">
                <a:schemeClr val="accent4">
                  <a:lumMod val="40000"/>
                  <a:lumOff val="60000"/>
                </a:schemeClr>
              </a:gs>
              <a:gs pos="88333">
                <a:schemeClr val="accent1">
                  <a:lumMod val="20000"/>
                  <a:lumOff val="80000"/>
                </a:schemeClr>
              </a:gs>
              <a:gs pos="92083">
                <a:srgbClr val="FF0300"/>
              </a:gs>
              <a:gs pos="71000">
                <a:srgbClr val="FFFFFF"/>
              </a:gs>
              <a:gs pos="8742">
                <a:srgbClr val="FFD000"/>
              </a:gs>
              <a:gs pos="69000">
                <a:srgbClr val="FF0300"/>
              </a:gs>
              <a:gs pos="59000">
                <a:schemeClr val="accent3">
                  <a:lumMod val="60000"/>
                  <a:lumOff val="40000"/>
                </a:schemeClr>
              </a:gs>
            </a:gsLst>
            <a:path path="circle">
              <a:fillToRect l="100000" t="100000"/>
            </a:path>
          </a:gradFill>
        </p:spPr>
        <p:txBody>
          <a:bodyPr>
            <a:noAutofit/>
          </a:bodyPr>
          <a:lstStyle/>
          <a:p>
            <a:pPr marL="0" indent="0">
              <a:buNone/>
            </a:pPr>
            <a:r>
              <a:rPr lang="kk-KZ" sz="1800" cap="all" dirty="0" smtClean="0">
                <a:latin typeface="Times New Roman" panose="02020603050405020304" pitchFamily="18" charset="0"/>
                <a:cs typeface="Times New Roman" panose="02020603050405020304" pitchFamily="18" charset="0"/>
              </a:rPr>
              <a:t>                                                     </a:t>
            </a:r>
            <a:r>
              <a:rPr lang="kk-KZ" sz="1800" b="1" cap="all" dirty="0" smtClean="0">
                <a:latin typeface="Times New Roman" panose="02020603050405020304" pitchFamily="18" charset="0"/>
                <a:cs typeface="Times New Roman" panose="02020603050405020304" pitchFamily="18" charset="0"/>
              </a:rPr>
              <a:t>Қорытынды</a:t>
            </a:r>
            <a:endParaRPr lang="ru-RU" sz="1800" b="1" dirty="0">
              <a:latin typeface="Times New Roman" panose="02020603050405020304" pitchFamily="18" charset="0"/>
              <a:cs typeface="Times New Roman" panose="02020603050405020304" pitchFamily="18" charset="0"/>
            </a:endParaRPr>
          </a:p>
          <a:p>
            <a:pPr marL="0" indent="0">
              <a:buNone/>
            </a:pPr>
            <a:r>
              <a:rPr lang="kk-KZ" sz="1800" dirty="0" smtClean="0">
                <a:latin typeface="Times New Roman" panose="02020603050405020304" pitchFamily="18" charset="0"/>
                <a:cs typeface="Times New Roman" panose="02020603050405020304" pitchFamily="18" charset="0"/>
              </a:rPr>
              <a:t>Деректер </a:t>
            </a:r>
            <a:r>
              <a:rPr lang="kk-KZ" sz="1800" dirty="0">
                <a:latin typeface="Times New Roman" panose="02020603050405020304" pitchFamily="18" charset="0"/>
                <a:cs typeface="Times New Roman" panose="02020603050405020304" pitchFamily="18" charset="0"/>
              </a:rPr>
              <a:t>қорын құру барысында </a:t>
            </a:r>
            <a:r>
              <a:rPr lang="kk-KZ" sz="1800" i="1" dirty="0">
                <a:latin typeface="Times New Roman" panose="02020603050405020304" pitchFamily="18" charset="0"/>
                <a:cs typeface="Times New Roman" panose="02020603050405020304" pitchFamily="18" charset="0"/>
              </a:rPr>
              <a:t>Microsoft Access</a:t>
            </a:r>
            <a:r>
              <a:rPr lang="kk-KZ" sz="1800" dirty="0">
                <a:latin typeface="Times New Roman" panose="02020603050405020304" pitchFamily="18" charset="0"/>
                <a:cs typeface="Times New Roman" panose="02020603050405020304" pitchFamily="18" charset="0"/>
              </a:rPr>
              <a:t> мүмкіндіктерінің шектеусіз көп екеніне көз жеткіздік. Оны құру да көптеген ДҚБЖ бойынша білімді керек еткені сөзсіз. Бірақ нәтижесі айтарлықтай жоғары және қандай да болмасын кез-келген саланы қамтитыны, сапалы өнім алуға болатыны айқын. Ол мәліметтерді енгізіп, тиімді әрі жеңіл пайдалануға арналған. </a:t>
            </a:r>
            <a:endParaRPr lang="ru-RU" sz="1800" dirty="0">
              <a:latin typeface="Times New Roman" panose="02020603050405020304" pitchFamily="18" charset="0"/>
              <a:cs typeface="Times New Roman" panose="02020603050405020304" pitchFamily="18" charset="0"/>
            </a:endParaRPr>
          </a:p>
          <a:p>
            <a:r>
              <a:rPr lang="kk-KZ" sz="1800" dirty="0" smtClean="0">
                <a:latin typeface="Times New Roman" panose="02020603050405020304" pitchFamily="18" charset="0"/>
                <a:cs typeface="Times New Roman" panose="02020603050405020304" pitchFamily="18" charset="0"/>
              </a:rPr>
              <a:t>Деректер </a:t>
            </a:r>
            <a:r>
              <a:rPr lang="kk-KZ" sz="1800" dirty="0">
                <a:latin typeface="Times New Roman" panose="02020603050405020304" pitchFamily="18" charset="0"/>
                <a:cs typeface="Times New Roman" panose="02020603050405020304" pitchFamily="18" charset="0"/>
              </a:rPr>
              <a:t>қорын құру барысында оны неғұрлым әмбебап, түсінікті қолдануға ыңғайлы етіп шығаруға </a:t>
            </a:r>
            <a:r>
              <a:rPr lang="kk-KZ" sz="1800" dirty="0" smtClean="0">
                <a:latin typeface="Times New Roman" panose="02020603050405020304" pitchFamily="18" charset="0"/>
                <a:cs typeface="Times New Roman" panose="02020603050405020304" pitchFamily="18" charset="0"/>
              </a:rPr>
              <a:t>болады. </a:t>
            </a:r>
            <a:r>
              <a:rPr lang="kk-KZ" sz="1800" dirty="0">
                <a:latin typeface="Times New Roman" panose="02020603050405020304" pitchFamily="18" charset="0"/>
                <a:cs typeface="Times New Roman" panose="02020603050405020304" pitchFamily="18" charset="0"/>
              </a:rPr>
              <a:t>Сол үшін жүйенің объектілері анықталып, олардьң арасындағы байланыстар орнатылды, әр түрлі кестелерге ыңғайлы формалар құрылды.</a:t>
            </a:r>
            <a:endParaRPr lang="ru-RU" sz="1800" dirty="0">
              <a:latin typeface="Times New Roman" panose="02020603050405020304" pitchFamily="18" charset="0"/>
              <a:cs typeface="Times New Roman" panose="02020603050405020304" pitchFamily="18" charset="0"/>
            </a:endParaRPr>
          </a:p>
          <a:p>
            <a:r>
              <a:rPr lang="kk-KZ" sz="1800" dirty="0">
                <a:latin typeface="Times New Roman" panose="02020603050405020304" pitchFamily="18" charset="0"/>
                <a:cs typeface="Times New Roman" panose="02020603050405020304" pitchFamily="18" charset="0"/>
              </a:rPr>
              <a:t>«Компьютерлік орталық» қосымшасын құру негізінде деректер қорын басқару жүйесінің қолдану аясы кең және оның мәнінің жоғары болуын дәлелдеу. </a:t>
            </a:r>
            <a:endParaRPr lang="ru-RU" sz="1800" dirty="0">
              <a:latin typeface="Times New Roman" panose="02020603050405020304" pitchFamily="18" charset="0"/>
              <a:cs typeface="Times New Roman" panose="02020603050405020304" pitchFamily="18" charset="0"/>
            </a:endParaRPr>
          </a:p>
          <a:p>
            <a:pPr marL="0" indent="0">
              <a:buNone/>
            </a:pPr>
            <a:r>
              <a:rPr lang="kk-KZ" sz="1800" dirty="0">
                <a:latin typeface="Times New Roman" panose="02020603050405020304" pitchFamily="18" charset="0"/>
                <a:cs typeface="Times New Roman" panose="02020603050405020304" pitchFamily="18" charset="0"/>
              </a:rPr>
              <a:t>	Қорыта келгенде  деректер қоры – бұл көптеген деректер қорын жеңілдетуге мүмкіндік жасайды. Сондай-ақ  бұл ыңғайлы және тиімді программа болып табылады. Тек деректер қорларын құру жүйелерімен жұмыс істеуді толық меңгергенде ғана біз аз уақытта тиімді жүйе жасап шығара аламыз.</a:t>
            </a: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992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214282" y="1142984"/>
            <a:ext cx="8568952" cy="2585323"/>
          </a:xfrm>
          <a:prstGeom prst="rect">
            <a:avLst/>
          </a:prstGeom>
        </p:spPr>
        <p:txBody>
          <a:bodyPr wrap="square">
            <a:spAutoFit/>
          </a:bodyPr>
          <a:lstStyle/>
          <a:p>
            <a:pPr marL="457200" indent="-457200">
              <a:buFont typeface="+mj-lt"/>
              <a:buAutoNum type="arabicPeriod"/>
            </a:pPr>
            <a:r>
              <a:rPr lang="en-US" cap="all"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Острейковский </a:t>
            </a:r>
            <a:r>
              <a:rPr lang="kk-KZ" dirty="0">
                <a:latin typeface="Times New Roman" panose="02020603050405020304" pitchFamily="18" charset="0"/>
                <a:cs typeface="Times New Roman" panose="02020603050405020304" pitchFamily="18" charset="0"/>
              </a:rPr>
              <a:t>В.А. Информатика.- Москва: Выс.Шк., </a:t>
            </a:r>
            <a:r>
              <a:rPr lang="kk-KZ" dirty="0" smtClean="0">
                <a:latin typeface="Times New Roman" panose="02020603050405020304" pitchFamily="18" charset="0"/>
                <a:cs typeface="Times New Roman" panose="02020603050405020304" pitchFamily="18" charset="0"/>
              </a:rPr>
              <a:t>2001.</a:t>
            </a:r>
            <a:endParaRPr lang="ru-RU"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x-none" dirty="0" smtClean="0">
                <a:latin typeface="Times New Roman" panose="02020603050405020304" pitchFamily="18" charset="0"/>
                <a:cs typeface="Times New Roman" panose="02020603050405020304" pitchFamily="18" charset="0"/>
              </a:rPr>
              <a:t>Симонович </a:t>
            </a:r>
            <a:r>
              <a:rPr lang="x-none" dirty="0">
                <a:latin typeface="Times New Roman" panose="02020603050405020304" pitchFamily="18" charset="0"/>
                <a:cs typeface="Times New Roman" panose="02020603050405020304" pitchFamily="18" charset="0"/>
              </a:rPr>
              <a:t>С.В., Евсеев Г.А. Общая информатика</a:t>
            </a:r>
            <a:r>
              <a:rPr lang="kk-KZ" dirty="0">
                <a:latin typeface="Times New Roman" panose="02020603050405020304" pitchFamily="18" charset="0"/>
                <a:cs typeface="Times New Roman" panose="02020603050405020304" pitchFamily="18" charset="0"/>
              </a:rPr>
              <a:t>.-</a:t>
            </a:r>
            <a:r>
              <a:rPr lang="x-none" dirty="0">
                <a:latin typeface="Times New Roman" panose="02020603050405020304" pitchFamily="18" charset="0"/>
                <a:cs typeface="Times New Roman" panose="02020603050405020304" pitchFamily="18" charset="0"/>
              </a:rPr>
              <a:t> Москва</a:t>
            </a:r>
            <a:r>
              <a:rPr lang="kk-KZ"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Инфорком</a:t>
            </a:r>
            <a:r>
              <a:rPr lang="x-none" dirty="0">
                <a:latin typeface="Times New Roman" panose="02020603050405020304" pitchFamily="18" charset="0"/>
                <a:cs typeface="Times New Roman" panose="02020603050405020304" pitchFamily="18" charset="0"/>
              </a:rPr>
              <a:t> пресс и АСТ  пресс – 2000г. </a:t>
            </a:r>
            <a:endParaRPr lang="ru-RU"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kk-KZ" dirty="0" smtClean="0">
                <a:latin typeface="Times New Roman" panose="02020603050405020304" pitchFamily="18" charset="0"/>
                <a:cs typeface="Times New Roman" panose="02020603050405020304" pitchFamily="18" charset="0"/>
              </a:rPr>
              <a:t>Архангельский </a:t>
            </a:r>
            <a:r>
              <a:rPr lang="kk-KZ" dirty="0">
                <a:latin typeface="Times New Roman" panose="02020603050405020304" pitchFamily="18" charset="0"/>
                <a:cs typeface="Times New Roman" panose="02020603050405020304" pitchFamily="18" charset="0"/>
              </a:rPr>
              <a:t>А.Я. Язык SQL в Delphi5.– Москва: ЗАО «Издательство Бином</a:t>
            </a:r>
            <a:r>
              <a:rPr lang="x-none" dirty="0">
                <a:latin typeface="Times New Roman" panose="02020603050405020304" pitchFamily="18" charset="0"/>
                <a:cs typeface="Times New Roman" panose="02020603050405020304" pitchFamily="18" charset="0"/>
              </a:rPr>
              <a:t>», </a:t>
            </a:r>
            <a:r>
              <a:rPr lang="x-none" dirty="0" smtClean="0">
                <a:latin typeface="Times New Roman" panose="02020603050405020304" pitchFamily="18" charset="0"/>
                <a:cs typeface="Times New Roman" panose="02020603050405020304" pitchFamily="18" charset="0"/>
              </a:rPr>
              <a:t>2000.</a:t>
            </a:r>
          </a:p>
          <a:p>
            <a:pPr marL="457200" indent="-457200">
              <a:buFont typeface="+mj-lt"/>
              <a:buAutoNum type="arabicPeriod"/>
            </a:pPr>
            <a:r>
              <a:rPr lang="en-US" u="sng" dirty="0" smtClean="0">
                <a:hlinkClick r:id="rId2"/>
              </a:rPr>
              <a:t>www.uniface.kz</a:t>
            </a:r>
            <a:r>
              <a:rPr lang="en-US" dirty="0" smtClean="0"/>
              <a:t> </a:t>
            </a:r>
            <a:endParaRPr lang="ru-RU" dirty="0"/>
          </a:p>
          <a:p>
            <a:pPr marL="457200" indent="-457200">
              <a:buFont typeface="+mj-lt"/>
              <a:buAutoNum type="arabicPeriod"/>
            </a:pPr>
            <a:r>
              <a:rPr lang="en-US" u="sng" dirty="0" smtClean="0">
                <a:hlinkClick r:id="rId3"/>
              </a:rPr>
              <a:t>https</a:t>
            </a:r>
            <a:r>
              <a:rPr lang="en-US" u="sng" dirty="0">
                <a:hlinkClick r:id="rId3"/>
              </a:rPr>
              <a:t>://stud.kz</a:t>
            </a:r>
            <a:r>
              <a:rPr lang="en-US" dirty="0"/>
              <a:t> </a:t>
            </a:r>
            <a:endParaRPr lang="ru-RU" dirty="0"/>
          </a:p>
          <a:p>
            <a:pPr marL="457200" indent="-45720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nvSpPr>
        <p:spPr bwMode="auto">
          <a:xfrm>
            <a:off x="428596" y="214290"/>
            <a:ext cx="82296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kk-KZ" sz="4000" b="1" i="1" u="sng" dirty="0">
                <a:latin typeface="Times New Roman" pitchFamily="18" charset="0"/>
              </a:rPr>
              <a:t>Пайдаланылған әдебиеттер:</a:t>
            </a:r>
            <a:endParaRPr lang="ru-RU" sz="4000" b="1" i="1" u="sng" dirty="0">
              <a:latin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179512" y="734454"/>
            <a:ext cx="8712968" cy="830997"/>
          </a:xfrm>
          <a:prstGeom prst="rect">
            <a:avLst/>
          </a:prstGeom>
          <a:noFill/>
        </p:spPr>
        <p:txBody>
          <a:bodyPr wrap="square" rtlCol="0">
            <a:spAutoFit/>
          </a:bodyPr>
          <a:lstStyle/>
          <a:p>
            <a:r>
              <a:rPr lang="kk-KZ" sz="1600" i="1" dirty="0">
                <a:latin typeface="Times New Roman" panose="02020603050405020304" pitchFamily="18" charset="0"/>
                <a:cs typeface="Times New Roman" panose="02020603050405020304" pitchFamily="18" charset="0"/>
              </a:rPr>
              <a:t>Деректер қоры</a:t>
            </a:r>
            <a:r>
              <a:rPr lang="kk-KZ" sz="1600" dirty="0">
                <a:latin typeface="Times New Roman" panose="02020603050405020304" pitchFamily="18" charset="0"/>
                <a:cs typeface="Times New Roman" panose="02020603050405020304" pitchFamily="18" charset="0"/>
              </a:rPr>
              <a:t> дегеніміз – мәліметтерді сақтауға арналған ұйымдасқан құрылым. Бұл деректер қорының құрылымына ақпаратпен қатар, оларды ұйымдастыруға, қолдануға арналған тәсілдер мен әдістер </a:t>
            </a:r>
            <a:r>
              <a:rPr lang="kk-KZ" sz="1600" dirty="0" smtClean="0">
                <a:latin typeface="Times New Roman" panose="02020603050405020304" pitchFamily="18" charset="0"/>
                <a:cs typeface="Times New Roman" panose="02020603050405020304" pitchFamily="18" charset="0"/>
              </a:rPr>
              <a:t>кіреді</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47508" y="200465"/>
            <a:ext cx="2920991" cy="461665"/>
          </a:xfrm>
          <a:prstGeom prst="rect">
            <a:avLst/>
          </a:prstGeom>
          <a:noFill/>
        </p:spPr>
        <p:txBody>
          <a:bodyPr wrap="none" lIns="91440" tIns="45720" rIns="91440" bIns="45720">
            <a:spAutoFit/>
          </a:bodyPr>
          <a:lstStyle/>
          <a:p>
            <a:pPr algn="ctr"/>
            <a:r>
              <a:rPr lang="ru-RU" sz="2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ДЕРЕКТЕР ҚОРЫ.</a:t>
            </a:r>
            <a:endParaRPr lang="ru-RU"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1509981618"/>
              </p:ext>
            </p:extLst>
          </p:nvPr>
        </p:nvGraphicFramePr>
        <p:xfrm>
          <a:off x="179512" y="1340768"/>
          <a:ext cx="88569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528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Прямоугольник 3"/>
          <p:cNvSpPr/>
          <p:nvPr/>
        </p:nvSpPr>
        <p:spPr>
          <a:xfrm>
            <a:off x="446960" y="2967335"/>
            <a:ext cx="8250080" cy="923330"/>
          </a:xfrm>
          <a:prstGeom prst="rect">
            <a:avLst/>
          </a:prstGeom>
          <a:noFill/>
        </p:spPr>
        <p:txBody>
          <a:bodyPr wrap="none" lIns="91440" tIns="45720" rIns="91440" bIns="45720">
            <a:prstTxWarp prst="textChevronInverted">
              <a:avLst/>
            </a:prstTxWarp>
            <a:spAutoFit/>
          </a:bodyPr>
          <a:lstStyle/>
          <a:p>
            <a:pPr algn="ctr"/>
            <a:r>
              <a:rPr lang="kk-KZ"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Назарларыңызға рахмет</a:t>
            </a:r>
            <a:r>
              <a:rPr lang="kk-KZ"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3861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0">
              <a:srgbClr val="FFFF00"/>
            </a:gs>
            <a:gs pos="50000">
              <a:schemeClr val="accent1">
                <a:tint val="44500"/>
                <a:satMod val="160000"/>
              </a:schemeClr>
            </a:gs>
            <a:gs pos="100000">
              <a:schemeClr val="accent1">
                <a:tint val="23500"/>
                <a:satMod val="160000"/>
              </a:schemeClr>
            </a:gs>
          </a:gsLst>
          <a:path path="rect">
            <a:fillToRect l="50000" t="50000" r="50000" b="50000"/>
          </a:path>
          <a:tileRect/>
        </a:gradFill>
        <a:effectLst/>
      </p:bgPr>
    </p:bg>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1963869130"/>
              </p:ext>
            </p:extLst>
          </p:nvPr>
        </p:nvGraphicFramePr>
        <p:xfrm>
          <a:off x="179512" y="0"/>
          <a:ext cx="8784976"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631229171"/>
              </p:ext>
            </p:extLst>
          </p:nvPr>
        </p:nvGraphicFramePr>
        <p:xfrm>
          <a:off x="0" y="116632"/>
          <a:ext cx="9144000"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Содержимое 9"/>
          <p:cNvSpPr>
            <a:spLocks noGrp="1"/>
          </p:cNvSpPr>
          <p:nvPr>
            <p:ph idx="1"/>
          </p:nvPr>
        </p:nvSpPr>
        <p:spPr>
          <a:xfrm>
            <a:off x="600044" y="500042"/>
            <a:ext cx="8543956" cy="5768997"/>
          </a:xfrm>
        </p:spPr>
        <p:txBody>
          <a:bodyPr>
            <a:noAutofit/>
          </a:bodyPr>
          <a:lstStyle/>
          <a:p>
            <a:pPr>
              <a:buNone/>
            </a:pPr>
            <a:r>
              <a:rPr lang="kk-KZ" sz="2000" i="1" dirty="0" smtClean="0">
                <a:latin typeface="Times New Roman" pitchFamily="18" charset="0"/>
                <a:cs typeface="Times New Roman" pitchFamily="18" charset="0"/>
              </a:rPr>
              <a:t>        </a:t>
            </a:r>
            <a:endParaRPr lang="ru-RU" sz="2000" dirty="0">
              <a:solidFill>
                <a:schemeClr val="tx1">
                  <a:lumMod val="95000"/>
                  <a:lumOff val="5000"/>
                </a:schemeClr>
              </a:solidFill>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sp>
        <p:nvSpPr>
          <p:cNvPr id="3" name="TextBox 2"/>
          <p:cNvSpPr txBox="1"/>
          <p:nvPr/>
        </p:nvSpPr>
        <p:spPr>
          <a:xfrm>
            <a:off x="1763688" y="3501008"/>
            <a:ext cx="1440160" cy="369332"/>
          </a:xfrm>
          <a:prstGeom prst="rect">
            <a:avLst/>
          </a:prstGeom>
          <a:noFill/>
        </p:spPr>
        <p:txBody>
          <a:bodyPr wrap="square" rtlCol="0">
            <a:spAutoFit/>
          </a:bodyPr>
          <a:lstStyle/>
          <a:p>
            <a:endParaRPr lang="ru-RU" dirty="0"/>
          </a:p>
        </p:txBody>
      </p:sp>
      <p:sp>
        <p:nvSpPr>
          <p:cNvPr id="11" name="Прямоугольник 10"/>
          <p:cNvSpPr/>
          <p:nvPr/>
        </p:nvSpPr>
        <p:spPr>
          <a:xfrm>
            <a:off x="214282" y="142853"/>
            <a:ext cx="8727196" cy="2923877"/>
          </a:xfrm>
          <a:prstGeom prst="rect">
            <a:avLst/>
          </a:prstGeom>
          <a:noFill/>
        </p:spPr>
        <p:txBody>
          <a:bodyPr wrap="square" lIns="91440" tIns="45720" rIns="91440" bIns="45720">
            <a:spAutoFit/>
          </a:bodyPr>
          <a:lstStyle/>
          <a:p>
            <a:pPr algn="ctr"/>
            <a:r>
              <a:rPr lang="kk-KZ" sz="2400" b="1" cap="none" spc="0" dirty="0" smtClean="0">
                <a:ln w="10541" cmpd="sng">
                  <a:solidFill>
                    <a:srgbClr val="7D7D7D">
                      <a:tint val="100000"/>
                      <a:shade val="100000"/>
                      <a:satMod val="110000"/>
                    </a:srgbClr>
                  </a:solidFill>
                  <a:prstDash val="solid"/>
                </a:ln>
                <a:solidFill>
                  <a:srgbClr val="FF0000"/>
                </a:solidFill>
                <a:effectLst/>
                <a:latin typeface="Times New Roman" pitchFamily="18" charset="0"/>
                <a:cs typeface="Times New Roman" pitchFamily="18" charset="0"/>
              </a:rPr>
              <a:t>      Иерархиялық үрдіс.</a:t>
            </a:r>
            <a:r>
              <a:rPr lang="kk-KZ" sz="1600" dirty="0"/>
              <a:t>	</a:t>
            </a:r>
            <a:endParaRPr lang="kk-KZ" sz="1600" dirty="0" smtClean="0"/>
          </a:p>
          <a:p>
            <a:pPr algn="ctr"/>
            <a:r>
              <a:rPr lang="kk-KZ" sz="1600" dirty="0">
                <a:latin typeface="Times New Roman" panose="02020603050405020304" pitchFamily="18" charset="0"/>
                <a:cs typeface="Times New Roman" panose="02020603050405020304" pitchFamily="18" charset="0"/>
              </a:rPr>
              <a:t>Ж</a:t>
            </a:r>
            <a:r>
              <a:rPr lang="kk-KZ" sz="1600" dirty="0" smtClean="0">
                <a:latin typeface="Times New Roman" panose="02020603050405020304" pitchFamily="18" charset="0"/>
                <a:cs typeface="Times New Roman" panose="02020603050405020304" pitchFamily="18" charset="0"/>
              </a:rPr>
              <a:t>алпыдан </a:t>
            </a:r>
            <a:r>
              <a:rPr lang="kk-KZ" sz="1600" dirty="0">
                <a:latin typeface="Times New Roman" panose="02020603050405020304" pitchFamily="18" charset="0"/>
                <a:cs typeface="Times New Roman" panose="02020603050405020304" pitchFamily="18" charset="0"/>
              </a:rPr>
              <a:t>дараға тәуелді болып орналастырылған және төңкерілген ағаштар (графтар) түзетін элементтер жиынтығын болып тбылады. </a:t>
            </a:r>
            <a:r>
              <a:rPr lang="kk-KZ" sz="1600" dirty="0" smtClean="0">
                <a:latin typeface="Times New Roman" panose="02020603050405020304" pitchFamily="18" charset="0"/>
                <a:cs typeface="Times New Roman" panose="02020603050405020304" pitchFamily="18" charset="0"/>
              </a:rPr>
              <a:t>Қандайда </a:t>
            </a:r>
            <a:r>
              <a:rPr lang="kk-KZ" sz="1600" dirty="0">
                <a:latin typeface="Times New Roman" panose="02020603050405020304" pitchFamily="18" charset="0"/>
                <a:cs typeface="Times New Roman" panose="02020603050405020304" pitchFamily="18" charset="0"/>
              </a:rPr>
              <a:t>бір программалау тілінде иерархиялық деректер қоры құрылымын есептеу үшін тармақ мәліметтер типі пайдалынылады</a:t>
            </a:r>
            <a:r>
              <a:rPr lang="kk-KZ" sz="1600" dirty="0" smtClean="0">
                <a:latin typeface="Times New Roman" panose="02020603050405020304" pitchFamily="18" charset="0"/>
                <a:cs typeface="Times New Roman" panose="02020603050405020304" pitchFamily="18" charset="0"/>
              </a:rPr>
              <a:t>.</a:t>
            </a:r>
          </a:p>
          <a:p>
            <a:pPr algn="ctr"/>
            <a:r>
              <a:rPr lang="kk-KZ" sz="1600" i="1" dirty="0">
                <a:latin typeface="Times New Roman" panose="02020603050405020304" pitchFamily="18" charset="0"/>
                <a:cs typeface="Times New Roman" panose="02020603050405020304" pitchFamily="18" charset="0"/>
              </a:rPr>
              <a:t>Түйін</a:t>
            </a:r>
            <a:r>
              <a:rPr lang="kk-KZ" sz="1600" dirty="0">
                <a:latin typeface="Times New Roman" panose="02020603050405020304" pitchFamily="18" charset="0"/>
                <a:cs typeface="Times New Roman" panose="02020603050405020304" pitchFamily="18" charset="0"/>
              </a:rPr>
              <a:t> деп иерархияның берілген деңгейінде орналасқан элементтің ақпараттық үрдісі. </a:t>
            </a:r>
            <a:r>
              <a:rPr lang="kk-KZ" sz="1600" dirty="0" smtClean="0">
                <a:latin typeface="Times New Roman" panose="02020603050405020304" pitchFamily="18" charset="0"/>
                <a:cs typeface="Times New Roman" panose="02020603050405020304" pitchFamily="18" charset="0"/>
              </a:rPr>
              <a:t>байланыстар</a:t>
            </a:r>
            <a:r>
              <a:rPr lang="kk-KZ" sz="1600" dirty="0">
                <a:latin typeface="Times New Roman" panose="02020603050405020304" pitchFamily="18" charset="0"/>
                <a:cs typeface="Times New Roman" panose="02020603050405020304" pitchFamily="18" charset="0"/>
              </a:rPr>
              <a:t>, </a:t>
            </a:r>
          </a:p>
          <a:p>
            <a:pPr marL="285750" indent="-285750" algn="ctr">
              <a:buFont typeface="Arial" panose="020B0604020202020204" pitchFamily="34" charset="0"/>
              <a:buChar char="•"/>
            </a:pPr>
            <a:r>
              <a:rPr lang="kk-KZ" sz="1600" dirty="0" smtClean="0">
                <a:latin typeface="Times New Roman" panose="02020603050405020304" pitchFamily="18" charset="0"/>
                <a:cs typeface="Times New Roman" panose="02020603050405020304" pitchFamily="18" charset="0"/>
              </a:rPr>
              <a:t>түйіндер</a:t>
            </a:r>
            <a:r>
              <a:rPr lang="kk-KZ" sz="1600" dirty="0">
                <a:latin typeface="Times New Roman" panose="02020603050405020304" pitchFamily="18" charset="0"/>
                <a:cs typeface="Times New Roman" panose="02020603050405020304" pitchFamily="18" charset="0"/>
              </a:rPr>
              <a:t>, </a:t>
            </a:r>
          </a:p>
          <a:p>
            <a:pPr marL="285750" indent="-285750" algn="ctr">
              <a:buFont typeface="Arial" panose="020B0604020202020204" pitchFamily="34" charset="0"/>
              <a:buChar char="•"/>
            </a:pPr>
            <a:r>
              <a:rPr lang="kk-KZ" sz="1600" dirty="0" smtClean="0">
                <a:latin typeface="Times New Roman" panose="02020603050405020304" pitchFamily="18" charset="0"/>
                <a:cs typeface="Times New Roman" panose="02020603050405020304" pitchFamily="18" charset="0"/>
              </a:rPr>
              <a:t>деңгейлер </a:t>
            </a:r>
            <a:r>
              <a:rPr lang="kk-KZ" sz="1600" dirty="0">
                <a:latin typeface="Times New Roman" panose="02020603050405020304" pitchFamily="18" charset="0"/>
                <a:cs typeface="Times New Roman" panose="02020603050405020304" pitchFamily="18" charset="0"/>
              </a:rPr>
              <a:t>сияқты праметрлермен сипатталады</a:t>
            </a:r>
            <a:r>
              <a:rPr lang="kk-KZ" sz="1600" dirty="0" smtClean="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 </a:t>
            </a:r>
            <a:endParaRPr lang="kk-KZ" sz="1600" dirty="0" smtClean="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kk-KZ" sz="1600" dirty="0" smtClean="0">
              <a:latin typeface="Times New Roman" panose="02020603050405020304" pitchFamily="18" charset="0"/>
              <a:cs typeface="Times New Roman" panose="02020603050405020304" pitchFamily="18" charset="0"/>
            </a:endParaRPr>
          </a:p>
          <a:p>
            <a:pPr algn="ctr"/>
            <a:r>
              <a:rPr lang="kk-KZ" sz="1600" dirty="0" smtClean="0">
                <a:latin typeface="Times New Roman" panose="02020603050405020304" pitchFamily="18" charset="0"/>
                <a:cs typeface="Times New Roman" panose="02020603050405020304" pitchFamily="18" charset="0"/>
              </a:rPr>
              <a:t>Иерархиялық </a:t>
            </a:r>
            <a:r>
              <a:rPr lang="kk-KZ" sz="1600" dirty="0">
                <a:latin typeface="Times New Roman" panose="02020603050405020304" pitchFamily="18" charset="0"/>
                <a:cs typeface="Times New Roman" panose="02020603050405020304" pitchFamily="18" charset="0"/>
              </a:rPr>
              <a:t>үрдіс деректерінің қасиеттері келесідей:</a:t>
            </a:r>
            <a:endParaRPr lang="ru-RU" sz="1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kk-KZ" sz="1600" dirty="0" smtClean="0">
              <a:latin typeface="Times New Roman" panose="02020603050405020304" pitchFamily="18" charset="0"/>
              <a:cs typeface="Times New Roman" panose="02020603050405020304" pitchFamily="18" charset="0"/>
            </a:endParaRPr>
          </a:p>
        </p:txBody>
      </p:sp>
      <p:graphicFrame>
        <p:nvGraphicFramePr>
          <p:cNvPr id="14" name="Схема 13"/>
          <p:cNvGraphicFramePr/>
          <p:nvPr>
            <p:extLst>
              <p:ext uri="{D42A27DB-BD31-4B8C-83A1-F6EECF244321}">
                <p14:modId xmlns:p14="http://schemas.microsoft.com/office/powerpoint/2010/main" val="3366182167"/>
              </p:ext>
            </p:extLst>
          </p:nvPr>
        </p:nvGraphicFramePr>
        <p:xfrm>
          <a:off x="340628" y="3068959"/>
          <a:ext cx="8462744" cy="32000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C4FF"/>
            </a:gs>
            <a:gs pos="0">
              <a:srgbClr val="FF99FF"/>
            </a:gs>
            <a:gs pos="64000">
              <a:srgbClr val="FFFFFF"/>
            </a:gs>
            <a:gs pos="28000">
              <a:srgbClr val="FF99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81493"/>
            <a:ext cx="8229600" cy="4999784"/>
          </a:xfrm>
          <a:gradFill>
            <a:gsLst>
              <a:gs pos="14000">
                <a:srgbClr val="FFC4FF"/>
              </a:gs>
              <a:gs pos="0">
                <a:srgbClr val="FF99FF"/>
              </a:gs>
              <a:gs pos="64000">
                <a:srgbClr val="FFFFFF"/>
              </a:gs>
              <a:gs pos="28000">
                <a:srgbClr val="FF99FF"/>
              </a:gs>
              <a:gs pos="100000">
                <a:srgbClr val="CCCCFF"/>
              </a:gs>
            </a:gsLst>
            <a:lin ang="2700000" scaled="1"/>
          </a:gradFill>
        </p:spPr>
        <p:txBody>
          <a:bodyPr>
            <a:normAutofit/>
          </a:bodyPr>
          <a:lstStyle/>
          <a:p>
            <a:pPr marL="0" indent="0">
              <a:buNone/>
            </a:pPr>
            <a:r>
              <a:rPr lang="kk-KZ" sz="1600" dirty="0">
                <a:latin typeface="Times New Roman" panose="02020603050405020304" pitchFamily="18" charset="0"/>
                <a:cs typeface="Times New Roman" panose="02020603050405020304" pitchFamily="18" charset="0"/>
              </a:rPr>
              <a:t>М</a:t>
            </a:r>
            <a:r>
              <a:rPr lang="kk-KZ" sz="1600" dirty="0" smtClean="0">
                <a:latin typeface="Times New Roman" panose="02020603050405020304" pitchFamily="18" charset="0"/>
                <a:cs typeface="Times New Roman" panose="02020603050405020304" pitchFamily="18" charset="0"/>
              </a:rPr>
              <a:t>әліметтердің </a:t>
            </a:r>
            <a:r>
              <a:rPr lang="kk-KZ" sz="1600" dirty="0">
                <a:latin typeface="Times New Roman" panose="02020603050405020304" pitchFamily="18" charset="0"/>
                <a:cs typeface="Times New Roman" panose="02020603050405020304" pitchFamily="18" charset="0"/>
              </a:rPr>
              <a:t>элементтерінің еркін графтар түріндегі өзара байланысын білдіреді. Желілік деректер қорының схемасын сипаттауға екі тип пайдалынылады: </a:t>
            </a:r>
            <a:endParaRPr lang="kk-KZ" sz="1600"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kk-KZ" sz="1600" i="1" dirty="0" smtClean="0">
                <a:latin typeface="Times New Roman" panose="02020603050405020304" pitchFamily="18" charset="0"/>
                <a:cs typeface="Times New Roman" panose="02020603050405020304" pitchFamily="18" charset="0"/>
              </a:rPr>
              <a:t>жазба </a:t>
            </a:r>
            <a:r>
              <a:rPr lang="kk-KZ" sz="1600" i="1" dirty="0">
                <a:latin typeface="Times New Roman" panose="02020603050405020304" pitchFamily="18" charset="0"/>
                <a:cs typeface="Times New Roman" panose="02020603050405020304" pitchFamily="18" charset="0"/>
              </a:rPr>
              <a:t>және </a:t>
            </a:r>
            <a:endParaRPr lang="kk-KZ" sz="1600" i="1"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kk-KZ" sz="1600" i="1" dirty="0" smtClean="0">
                <a:latin typeface="Times New Roman" panose="02020603050405020304" pitchFamily="18" charset="0"/>
                <a:cs typeface="Times New Roman" panose="02020603050405020304" pitchFamily="18" charset="0"/>
              </a:rPr>
              <a:t>байланыс</a:t>
            </a:r>
            <a:r>
              <a:rPr lang="kk-KZ" sz="1600" i="1" dirty="0">
                <a:latin typeface="Times New Roman" panose="02020603050405020304" pitchFamily="18" charset="0"/>
                <a:cs typeface="Times New Roman" panose="02020603050405020304" pitchFamily="18" charset="0"/>
              </a:rPr>
              <a:t>. </a:t>
            </a:r>
            <a:endParaRPr lang="ru-RU" sz="1600" i="1" dirty="0">
              <a:latin typeface="Times New Roman" panose="02020603050405020304" pitchFamily="18" charset="0"/>
              <a:cs typeface="Times New Roman" panose="02020603050405020304" pitchFamily="18" charset="0"/>
            </a:endParaRPr>
          </a:p>
          <a:p>
            <a:pPr marL="0" indent="0">
              <a:buNone/>
            </a:pPr>
            <a:r>
              <a:rPr lang="kk-KZ" sz="1600" dirty="0" smtClean="0">
                <a:latin typeface="Times New Roman" panose="02020603050405020304" pitchFamily="18" charset="0"/>
                <a:cs typeface="Times New Roman" panose="02020603050405020304" pitchFamily="18" charset="0"/>
              </a:rPr>
              <a:t>Иерархиялыққа ұқсас, бірақ олардың </a:t>
            </a:r>
            <a:r>
              <a:rPr lang="kk-KZ" sz="1600" dirty="0">
                <a:latin typeface="Times New Roman" panose="02020603050405020304" pitchFamily="18" charset="0"/>
                <a:cs typeface="Times New Roman" panose="02020603050405020304" pitchFamily="18" charset="0"/>
              </a:rPr>
              <a:t>ара қатынасы түбегейлі басқа. Желілік үрдісте әр түрлі деңгейдегі элементтердің арасында еркін байланыс қолға </a:t>
            </a:r>
            <a:r>
              <a:rPr lang="kk-KZ" sz="1600" dirty="0" smtClean="0">
                <a:latin typeface="Times New Roman" panose="02020603050405020304" pitchFamily="18" charset="0"/>
                <a:cs typeface="Times New Roman" panose="02020603050405020304" pitchFamily="18" charset="0"/>
              </a:rPr>
              <a:t>алынған</a:t>
            </a: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		</a:t>
            </a:r>
          </a:p>
          <a:p>
            <a:pPr marL="0" indent="0">
              <a:buNone/>
            </a:pPr>
            <a:r>
              <a:rPr lang="kk-KZ" sz="1600" dirty="0" smtClean="0">
                <a:latin typeface="Times New Roman" panose="02020603050405020304" pitchFamily="18" charset="0"/>
                <a:cs typeface="Times New Roman" panose="02020603050405020304" pitchFamily="18" charset="0"/>
              </a:rPr>
              <a:t>Программалау </a:t>
            </a:r>
            <a:r>
              <a:rPr lang="kk-KZ" sz="1600" dirty="0">
                <a:latin typeface="Times New Roman" panose="02020603050405020304" pitchFamily="18" charset="0"/>
                <a:cs typeface="Times New Roman" panose="02020603050405020304" pitchFamily="18" charset="0"/>
              </a:rPr>
              <a:t>қажеттілігі шағын бизнесте әрқашан деректер қорын кеңінен енгізуді ұстанды. </a:t>
            </a:r>
            <a:endParaRPr lang="kk-KZ" sz="1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1600" dirty="0" smtClean="0">
                <a:latin typeface="Times New Roman" panose="02020603050405020304" pitchFamily="18" charset="0"/>
                <a:cs typeface="Times New Roman" panose="02020603050405020304" pitchFamily="18" charset="0"/>
              </a:rPr>
              <a:t>Ірі </a:t>
            </a:r>
            <a:r>
              <a:rPr lang="kk-KZ" sz="1600" dirty="0">
                <a:latin typeface="Times New Roman" panose="02020603050405020304" pitchFamily="18" charset="0"/>
                <a:cs typeface="Times New Roman" panose="02020603050405020304" pitchFamily="18" charset="0"/>
              </a:rPr>
              <a:t>мекемелер арнайы жүйелерді программалауға өз қалауынша тапсырыс жасай алды. </a:t>
            </a:r>
            <a:endParaRPr lang="kk-KZ" sz="1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1600" dirty="0" smtClean="0">
                <a:latin typeface="Times New Roman" panose="02020603050405020304" pitchFamily="18" charset="0"/>
                <a:cs typeface="Times New Roman" panose="02020603050405020304" pitchFamily="18" charset="0"/>
              </a:rPr>
              <a:t>Кіші </a:t>
            </a:r>
            <a:r>
              <a:rPr lang="kk-KZ" sz="1600" dirty="0">
                <a:latin typeface="Times New Roman" panose="02020603050405020304" pitchFamily="18" charset="0"/>
                <a:cs typeface="Times New Roman" panose="02020603050405020304" pitchFamily="18" charset="0"/>
              </a:rPr>
              <a:t>мекемелер көбінесе бұндай есептерді шешпес бұрын оны дұрыс құрастыра да алмады. </a:t>
            </a:r>
            <a:endParaRPr lang="ru-RU" sz="1600" dirty="0">
              <a:latin typeface="Times New Roman" panose="02020603050405020304" pitchFamily="18" charset="0"/>
              <a:cs typeface="Times New Roman" panose="02020603050405020304" pitchFamily="18" charset="0"/>
            </a:endParaRPr>
          </a:p>
          <a:p>
            <a:pPr marL="0" indent="0">
              <a:buNone/>
            </a:pPr>
            <a:r>
              <a:rPr lang="kk-KZ" sz="1600" dirty="0" smtClean="0">
                <a:latin typeface="Times New Roman" panose="02020603050405020304" pitchFamily="18" charset="0"/>
                <a:cs typeface="Times New Roman" panose="02020603050405020304" pitchFamily="18" charset="0"/>
              </a:rPr>
              <a:t>Бұл </a:t>
            </a:r>
            <a:r>
              <a:rPr lang="kk-KZ" sz="1600" dirty="0">
                <a:latin typeface="Times New Roman" panose="02020603050405020304" pitchFamily="18" charset="0"/>
                <a:cs typeface="Times New Roman" panose="02020603050405020304" pitchFamily="18" charset="0"/>
              </a:rPr>
              <a:t>программаның бұрынғы версиялары Access 2.0, Access 95 және Access 97 сияқты нөмірлерге ие болды. </a:t>
            </a:r>
            <a:r>
              <a:rPr lang="kk-KZ" sz="1600" dirty="0" smtClean="0">
                <a:latin typeface="Times New Roman" panose="02020603050405020304" pitchFamily="18" charset="0"/>
                <a:cs typeface="Times New Roman" panose="02020603050405020304" pitchFamily="18" charset="0"/>
              </a:rPr>
              <a:t>Қазір MS </a:t>
            </a:r>
            <a:r>
              <a:rPr lang="kk-KZ" sz="1600" dirty="0">
                <a:latin typeface="Times New Roman" panose="02020603050405020304" pitchFamily="18" charset="0"/>
                <a:cs typeface="Times New Roman" panose="02020603050405020304" pitchFamily="18" charset="0"/>
              </a:rPr>
              <a:t>Access 2007 атты cоңғы версиясы 2007 жылғы Office пакетінің құрмына жатады. </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79712" y="116632"/>
            <a:ext cx="4846840" cy="923330"/>
          </a:xfrm>
          <a:prstGeom prst="rect">
            <a:avLst/>
          </a:prstGeom>
          <a:noFill/>
        </p:spPr>
        <p:txBody>
          <a:bodyPr wrap="none" lIns="91440" tIns="45720" rIns="91440" bIns="45720">
            <a:spAutoFit/>
          </a:bodyPr>
          <a:lstStyle/>
          <a:p>
            <a:pPr algn="ctr"/>
            <a:r>
              <a:rPr lang="ru-RU" sz="5400" b="0" cap="none" spc="0" dirty="0" smtClean="0">
                <a:ln w="0"/>
                <a:solidFill>
                  <a:schemeClr val="accent1"/>
                </a:solidFill>
                <a:effectLst>
                  <a:outerShdw blurRad="38100" dist="25400" dir="5400000" algn="ctr" rotWithShape="0">
                    <a:srgbClr val="6E747A">
                      <a:alpha val="43000"/>
                    </a:srgbClr>
                  </a:outerShdw>
                </a:effectLst>
              </a:rPr>
              <a:t>   </a:t>
            </a:r>
            <a:r>
              <a:rPr lang="ru-RU" sz="5400" b="0" cap="none" spc="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Желілік</a:t>
            </a:r>
            <a:r>
              <a:rPr lang="ru-RU" sz="5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5400" b="0" cap="none" spc="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үрдіс</a:t>
            </a:r>
            <a:r>
              <a:rPr lang="ru-RU" sz="5400" b="0" cap="none" spc="0" dirty="0" smtClean="0">
                <a:ln w="0"/>
                <a:solidFill>
                  <a:schemeClr val="accent1"/>
                </a:solidFill>
                <a:effectLst>
                  <a:outerShdw blurRad="38100" dist="25400" dir="5400000" algn="ctr" rotWithShape="0">
                    <a:srgbClr val="6E747A">
                      <a:alpha val="43000"/>
                    </a:srgbClr>
                  </a:outerShdw>
                </a:effectLst>
              </a:rPr>
              <a:t>.</a:t>
            </a:r>
            <a:endParaRPr lang="ru-RU"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225963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00B0F0"/>
            </a:gs>
            <a:gs pos="61000">
              <a:srgbClr val="CC99FF"/>
            </a:gs>
            <a:gs pos="82001">
              <a:srgbClr val="99CCFF"/>
            </a:gs>
            <a:gs pos="100000">
              <a:srgbClr val="CCCC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a:off x="2500298" y="357166"/>
            <a:ext cx="2786082" cy="369332"/>
          </a:xfrm>
          <a:prstGeom prst="rect">
            <a:avLst/>
          </a:prstGeom>
          <a:noFill/>
        </p:spPr>
        <p:txBody>
          <a:bodyPr wrap="square" rtlCol="0">
            <a:spAutoFit/>
          </a:bodyPr>
          <a:lstStyle/>
          <a:p>
            <a:endParaRPr lang="ru-RU" dirty="0"/>
          </a:p>
        </p:txBody>
      </p:sp>
      <p:sp>
        <p:nvSpPr>
          <p:cNvPr id="2" name="Прямоугольник 1"/>
          <p:cNvSpPr/>
          <p:nvPr/>
        </p:nvSpPr>
        <p:spPr>
          <a:xfrm>
            <a:off x="4393104" y="2967335"/>
            <a:ext cx="357790" cy="923330"/>
          </a:xfrm>
          <a:prstGeom prst="rect">
            <a:avLst/>
          </a:prstGeom>
          <a:noFill/>
        </p:spPr>
        <p:txBody>
          <a:bodyPr wrap="none" lIns="91440" tIns="45720" rIns="91440" bIns="45720">
            <a:spAutoFit/>
          </a:bodyPr>
          <a:lstStyle/>
          <a:p>
            <a:pPr algn="ctr"/>
            <a:r>
              <a:rPr lang="kk-KZ" sz="5400" dirty="0" smtClean="0">
                <a:latin typeface="Times New Roman" pitchFamily="18" charset="0"/>
                <a:cs typeface="Times New Roman" pitchFamily="18" charset="0"/>
              </a:rPr>
              <a:t>.</a:t>
            </a:r>
            <a:endParaRPr lang="ru-RU" sz="5400" dirty="0"/>
          </a:p>
        </p:txBody>
      </p:sp>
      <p:graphicFrame>
        <p:nvGraphicFramePr>
          <p:cNvPr id="3" name="Схема 2"/>
          <p:cNvGraphicFramePr/>
          <p:nvPr>
            <p:extLst>
              <p:ext uri="{D42A27DB-BD31-4B8C-83A1-F6EECF244321}">
                <p14:modId xmlns:p14="http://schemas.microsoft.com/office/powerpoint/2010/main" val="2005317641"/>
              </p:ext>
            </p:extLst>
          </p:nvPr>
        </p:nvGraphicFramePr>
        <p:xfrm>
          <a:off x="0" y="357166"/>
          <a:ext cx="91440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Прямоугольник 11"/>
          <p:cNvSpPr/>
          <p:nvPr/>
        </p:nvSpPr>
        <p:spPr>
          <a:xfrm>
            <a:off x="467544" y="214290"/>
            <a:ext cx="8422683"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3200" b="1" dirty="0" smtClean="0">
                <a:ln w="12700">
                  <a:solidFill>
                    <a:schemeClr val="tx2">
                      <a:satMod val="155000"/>
                    </a:schemeClr>
                  </a:solidFill>
                  <a:prstDash val="solid"/>
                </a:ln>
                <a:solidFill>
                  <a:srgbClr val="FF00FF"/>
                </a:solidFill>
                <a:latin typeface="Times New Roman" pitchFamily="18" charset="0"/>
                <a:cs typeface="Times New Roman" pitchFamily="18" charset="0"/>
              </a:rPr>
              <a:t> </a:t>
            </a:r>
            <a:r>
              <a:rPr lang="kk-KZ" sz="2800" dirty="0">
                <a:latin typeface="Times New Roman" panose="02020603050405020304" pitchFamily="18" charset="0"/>
                <a:cs typeface="Times New Roman" panose="02020603050405020304" pitchFamily="18" charset="0"/>
              </a:rPr>
              <a:t>Кестелерді байланыстыру және байланыс түрлері</a:t>
            </a:r>
            <a:r>
              <a:rPr lang="ru-RU" sz="2800" dirty="0">
                <a:latin typeface="Times New Roman" pitchFamily="18" charset="0"/>
                <a:cs typeface="Times New Roman" pitchFamily="18" charset="0"/>
              </a:rPr>
              <a:t>:</a:t>
            </a:r>
          </a:p>
          <a:p>
            <a:pPr algn="ctr"/>
            <a:endParaRPr lang="ru-RU"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aphicFrame>
        <p:nvGraphicFramePr>
          <p:cNvPr id="10" name="Схема 9"/>
          <p:cNvGraphicFramePr/>
          <p:nvPr>
            <p:extLst>
              <p:ext uri="{D42A27DB-BD31-4B8C-83A1-F6EECF244321}">
                <p14:modId xmlns:p14="http://schemas.microsoft.com/office/powerpoint/2010/main" val="2885858932"/>
              </p:ext>
            </p:extLst>
          </p:nvPr>
        </p:nvGraphicFramePr>
        <p:xfrm>
          <a:off x="214282" y="836712"/>
          <a:ext cx="871543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TotalTime>
  <Words>2384</Words>
  <Application>Microsoft Office PowerPoint</Application>
  <PresentationFormat>Экран (4:3)</PresentationFormat>
  <Paragraphs>280</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Фарида</cp:lastModifiedBy>
  <cp:revision>211</cp:revision>
  <dcterms:created xsi:type="dcterms:W3CDTF">2013-11-28T15:18:17Z</dcterms:created>
  <dcterms:modified xsi:type="dcterms:W3CDTF">2020-09-22T09:36:42Z</dcterms:modified>
</cp:coreProperties>
</file>