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590" autoAdjust="0"/>
  </p:normalViewPr>
  <p:slideViewPr>
    <p:cSldViewPr>
      <p:cViewPr varScale="1">
        <p:scale>
          <a:sx n="84" d="100"/>
          <a:sy n="84" d="100"/>
        </p:scale>
        <p:origin x="10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story of internet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66316" y="1183930"/>
            <a:ext cx="8748464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1960’s – invention of Internet.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1991</a:t>
            </a:r>
            <a:r>
              <a:rPr lang="en-US" sz="2400" dirty="0"/>
              <a:t> </a:t>
            </a:r>
            <a:r>
              <a:rPr lang="en-US" sz="2400" dirty="0" smtClean="0"/>
              <a:t>– invention of WWW.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1994 – first browser (Netscape).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4438" y="849923"/>
            <a:ext cx="9845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pluspng.com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8183886" y="1283696"/>
            <a:ext cx="867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mozilla.org</a:t>
            </a:r>
          </a:p>
        </p:txBody>
      </p:sp>
      <p:pic>
        <p:nvPicPr>
          <p:cNvPr id="1039" name="Picture 15" descr="Картинки по запросу firef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90" y="917921"/>
            <a:ext cx="1033026" cy="10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Картинки по запросу chrom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21" y="1950948"/>
            <a:ext cx="1118011" cy="11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6200000">
            <a:off x="7999137" y="2351373"/>
            <a:ext cx="1274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ru.halo.wikia.com</a:t>
            </a:r>
          </a:p>
        </p:txBody>
      </p:sp>
      <p:pic>
        <p:nvPicPr>
          <p:cNvPr id="1047" name="Picture 23" descr="Картинки по запросу www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29" y="1070907"/>
            <a:ext cx="1692385" cy="16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с вырезом 15"/>
          <p:cNvSpPr/>
          <p:nvPr/>
        </p:nvSpPr>
        <p:spPr>
          <a:xfrm rot="10800000">
            <a:off x="6824130" y="1518900"/>
            <a:ext cx="1080120" cy="11521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72008" y="2933884"/>
            <a:ext cx="8748464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HTML - </a:t>
            </a:r>
            <a:r>
              <a:rPr lang="en-US" sz="2400" dirty="0" smtClean="0"/>
              <a:t>defines </a:t>
            </a:r>
            <a:r>
              <a:rPr lang="en-US" sz="2400" dirty="0"/>
              <a:t>the content of web </a:t>
            </a:r>
            <a:r>
              <a:rPr lang="en-US" sz="2400" dirty="0" smtClean="0"/>
              <a:t>pages;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CSS</a:t>
            </a:r>
            <a:r>
              <a:rPr lang="en-US" sz="2400" dirty="0" smtClean="0"/>
              <a:t> - specifies layout </a:t>
            </a:r>
            <a:r>
              <a:rPr lang="en-US" sz="2400" dirty="0"/>
              <a:t>of web </a:t>
            </a:r>
            <a:r>
              <a:rPr lang="en-US" sz="2400" dirty="0" smtClean="0"/>
              <a:t>pages;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JavaScript</a:t>
            </a:r>
            <a:r>
              <a:rPr lang="en-US" sz="2400" dirty="0" smtClean="0"/>
              <a:t> - programs </a:t>
            </a:r>
            <a:r>
              <a:rPr lang="en-US" sz="2400" dirty="0"/>
              <a:t>the behavior of web </a:t>
            </a:r>
            <a:r>
              <a:rPr lang="en-US" sz="2400" dirty="0" smtClean="0"/>
              <a:t>pages.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</p:txBody>
      </p:sp>
      <p:pic>
        <p:nvPicPr>
          <p:cNvPr id="1049" name="Picture 25" descr="Картинки по запросу brows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8" y="5309213"/>
            <a:ext cx="1715086" cy="12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320523" y="6551766"/>
            <a:ext cx="8338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zdnet.com</a:t>
            </a:r>
          </a:p>
        </p:txBody>
      </p:sp>
      <p:pic>
        <p:nvPicPr>
          <p:cNvPr id="1051" name="Picture 27" descr="Картинки по запросу 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56" y="5373216"/>
            <a:ext cx="1732012" cy="13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65" y="4918190"/>
            <a:ext cx="1589760" cy="14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5"/>
          <p:cNvSpPr txBox="1">
            <a:spLocks/>
          </p:cNvSpPr>
          <p:nvPr/>
        </p:nvSpPr>
        <p:spPr>
          <a:xfrm>
            <a:off x="1137568" y="4687199"/>
            <a:ext cx="1039067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Client</a:t>
            </a:r>
            <a:endParaRPr lang="en-US" sz="2400" dirty="0" smtClean="0"/>
          </a:p>
        </p:txBody>
      </p:sp>
      <p:sp>
        <p:nvSpPr>
          <p:cNvPr id="32" name="Объект 5"/>
          <p:cNvSpPr txBox="1">
            <a:spLocks/>
          </p:cNvSpPr>
          <p:nvPr/>
        </p:nvSpPr>
        <p:spPr>
          <a:xfrm>
            <a:off x="4644008" y="4911551"/>
            <a:ext cx="114486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Server</a:t>
            </a:r>
            <a:endParaRPr lang="en-US" sz="2400" dirty="0" smtClean="0"/>
          </a:p>
        </p:txBody>
      </p:sp>
      <p:sp>
        <p:nvSpPr>
          <p:cNvPr id="33" name="Объект 5"/>
          <p:cNvSpPr txBox="1">
            <a:spLocks/>
          </p:cNvSpPr>
          <p:nvPr/>
        </p:nvSpPr>
        <p:spPr>
          <a:xfrm>
            <a:off x="6761182" y="4695527"/>
            <a:ext cx="1555234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Database</a:t>
            </a:r>
            <a:endParaRPr lang="en-US" sz="2400" dirty="0" smtClean="0"/>
          </a:p>
        </p:txBody>
      </p:sp>
      <p:sp>
        <p:nvSpPr>
          <p:cNvPr id="20" name="Стрелка вправо 19"/>
          <p:cNvSpPr/>
          <p:nvPr/>
        </p:nvSpPr>
        <p:spPr>
          <a:xfrm>
            <a:off x="2843808" y="6043600"/>
            <a:ext cx="1584176" cy="6257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Request</a:t>
            </a:r>
            <a:endParaRPr lang="ru-RU" sz="2400" dirty="0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2771800" y="5445224"/>
            <a:ext cx="1761906" cy="6257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Response</a:t>
            </a:r>
            <a:endParaRPr lang="ru-RU" sz="2400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0260932">
            <a:off x="5941440" y="5760563"/>
            <a:ext cx="1302092" cy="492639"/>
          </a:xfrm>
          <a:prstGeom prst="left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629093" y="6453336"/>
            <a:ext cx="15808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accelerasolutions.com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60917" y="6598126"/>
            <a:ext cx="878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effortz.com</a:t>
            </a:r>
          </a:p>
        </p:txBody>
      </p:sp>
    </p:spTree>
    <p:extLst>
      <p:ext uri="{BB962C8B-B14F-4D97-AF65-F5344CB8AC3E}">
        <p14:creationId xmlns:p14="http://schemas.microsoft.com/office/powerpoint/2010/main" val="24266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0242"/>
            <a:ext cx="4911999" cy="253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15018"/>
            <a:ext cx="2304143" cy="21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72395" y="1776266"/>
            <a:ext cx="2123341" cy="17756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HTML</a:t>
            </a:r>
            <a:r>
              <a:rPr lang="en-US" sz="2400" dirty="0" smtClean="0"/>
              <a:t> -</a:t>
            </a:r>
            <a:r>
              <a:rPr lang="en-US" sz="2400" dirty="0" err="1" smtClean="0"/>
              <a:t>HyperText</a:t>
            </a:r>
            <a:r>
              <a:rPr lang="en-US" sz="2400" dirty="0" smtClean="0"/>
              <a:t> Markup Language.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466420" y="1036186"/>
            <a:ext cx="1415772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Notepad</a:t>
            </a:r>
            <a:endParaRPr lang="en-US" sz="2400" dirty="0" smtClean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7346740" y="1095127"/>
            <a:ext cx="1417376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Browser</a:t>
            </a:r>
            <a:endParaRPr lang="en-US" sz="2400" dirty="0" smtClean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767012" y="985314"/>
            <a:ext cx="957823" cy="396602"/>
          </a:xfrm>
          <a:prstGeom prst="wedgeEllipseCallout">
            <a:avLst>
              <a:gd name="adj1" fmla="val 89875"/>
              <a:gd name="adj2" fmla="val 168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 smtClean="0"/>
              <a:t>Tag</a:t>
            </a:r>
            <a:endParaRPr lang="ru-RU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93" y="4437112"/>
            <a:ext cx="4329091" cy="23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3943"/>
            <a:ext cx="2129871" cy="27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с вырезом 6"/>
          <p:cNvSpPr/>
          <p:nvPr/>
        </p:nvSpPr>
        <p:spPr>
          <a:xfrm>
            <a:off x="5904148" y="4377876"/>
            <a:ext cx="972108" cy="576064"/>
          </a:xfrm>
          <a:prstGeom prst="notch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128369" y="5743995"/>
            <a:ext cx="9845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natworld.info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6048164" y="1738096"/>
            <a:ext cx="972108" cy="576064"/>
          </a:xfrm>
          <a:prstGeom prst="notch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466420" y="951111"/>
            <a:ext cx="1415772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Notepad</a:t>
            </a:r>
            <a:endParaRPr lang="en-US" sz="2400" dirty="0" smtClean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7047800" y="1268760"/>
            <a:ext cx="1417376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Browser</a:t>
            </a:r>
            <a:endParaRPr lang="en-US" sz="2400" dirty="0" smtClean="0"/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6516216" y="4619412"/>
            <a:ext cx="2627784" cy="17756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Insert CSS: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Inline;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internal </a:t>
            </a:r>
            <a:r>
              <a:rPr lang="en-US" sz="2400" dirty="0" smtClean="0"/>
              <a:t>sheet;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external </a:t>
            </a:r>
            <a:r>
              <a:rPr lang="en-US" sz="2400" dirty="0" smtClean="0"/>
              <a:t>sheet.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83012"/>
            <a:ext cx="3904488" cy="34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00808"/>
            <a:ext cx="2480545" cy="16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с вырезом 18"/>
          <p:cNvSpPr/>
          <p:nvPr/>
        </p:nvSpPr>
        <p:spPr>
          <a:xfrm>
            <a:off x="5674207" y="2639517"/>
            <a:ext cx="972108" cy="576064"/>
          </a:xfrm>
          <a:prstGeom prst="notch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1979712" y="4937596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Syntax</a:t>
            </a:r>
            <a:endParaRPr lang="en-US" sz="2400" dirty="0" smtClean="0"/>
          </a:p>
        </p:txBody>
      </p:sp>
      <p:grpSp>
        <p:nvGrpSpPr>
          <p:cNvPr id="30" name="Группа 29"/>
          <p:cNvGrpSpPr/>
          <p:nvPr/>
        </p:nvGrpSpPr>
        <p:grpSpPr>
          <a:xfrm>
            <a:off x="-396552" y="5336604"/>
            <a:ext cx="6649310" cy="1476772"/>
            <a:chOff x="-277110" y="5192588"/>
            <a:chExt cx="6649310" cy="14767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11560" y="5661248"/>
              <a:ext cx="613836" cy="382352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</a:t>
              </a:r>
              <a:endParaRPr lang="ru-RU" sz="2400" b="1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672794" y="5661248"/>
              <a:ext cx="4699406" cy="382352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{color: red; font-size: 20px;}</a:t>
              </a:r>
              <a:endParaRPr lang="ru-RU" sz="2400" b="1" dirty="0"/>
            </a:p>
          </p:txBody>
        </p:sp>
        <p:sp>
          <p:nvSpPr>
            <p:cNvPr id="20" name="Объект 5"/>
            <p:cNvSpPr txBox="1">
              <a:spLocks/>
            </p:cNvSpPr>
            <p:nvPr/>
          </p:nvSpPr>
          <p:spPr>
            <a:xfrm>
              <a:off x="-277110" y="5192588"/>
              <a:ext cx="2564177" cy="435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/>
                <a:t>Selector</a:t>
              </a:r>
            </a:p>
          </p:txBody>
        </p:sp>
        <p:sp>
          <p:nvSpPr>
            <p:cNvPr id="21" name="Объект 5"/>
            <p:cNvSpPr txBox="1">
              <a:spLocks/>
            </p:cNvSpPr>
            <p:nvPr/>
          </p:nvSpPr>
          <p:spPr>
            <a:xfrm>
              <a:off x="1503767" y="5225628"/>
              <a:ext cx="2564177" cy="435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/>
                <a:t>Declaration</a:t>
              </a:r>
            </a:p>
          </p:txBody>
        </p:sp>
        <p:sp>
          <p:nvSpPr>
            <p:cNvPr id="22" name="Объект 5"/>
            <p:cNvSpPr txBox="1">
              <a:spLocks/>
            </p:cNvSpPr>
            <p:nvPr/>
          </p:nvSpPr>
          <p:spPr>
            <a:xfrm>
              <a:off x="3591999" y="5225628"/>
              <a:ext cx="2564177" cy="435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/>
                <a:t>Declaration</a:t>
              </a:r>
            </a:p>
          </p:txBody>
        </p:sp>
        <p:sp>
          <p:nvSpPr>
            <p:cNvPr id="23" name="Объект 5"/>
            <p:cNvSpPr txBox="1">
              <a:spLocks/>
            </p:cNvSpPr>
            <p:nvPr/>
          </p:nvSpPr>
          <p:spPr>
            <a:xfrm>
              <a:off x="1359751" y="6233740"/>
              <a:ext cx="2564177" cy="435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>
                  <a:solidFill>
                    <a:srgbClr val="7030A0"/>
                  </a:solidFill>
                </a:rPr>
                <a:t>Property     Value</a:t>
              </a:r>
              <a:endParaRPr lang="en-US" sz="2400" dirty="0">
                <a:solidFill>
                  <a:srgbClr val="7030A0"/>
                </a:solidFill>
              </a:endParaRPr>
            </a:p>
            <a:p>
              <a:pPr marL="0" indent="0" algn="ctr">
                <a:buNone/>
              </a:pPr>
              <a:endParaRPr lang="en-US" sz="24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V="1">
              <a:off x="2195736" y="6060870"/>
              <a:ext cx="314382" cy="19014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3131840" y="6060870"/>
              <a:ext cx="262572" cy="19014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5"/>
          <p:cNvSpPr txBox="1">
            <a:spLocks/>
          </p:cNvSpPr>
          <p:nvPr/>
        </p:nvSpPr>
        <p:spPr>
          <a:xfrm>
            <a:off x="163726" y="1802433"/>
            <a:ext cx="2123341" cy="17756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CSS </a:t>
            </a:r>
            <a:r>
              <a:rPr lang="en-US" sz="2400" dirty="0"/>
              <a:t>- Cascading Style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Sheets</a:t>
            </a:r>
          </a:p>
        </p:txBody>
      </p:sp>
    </p:spTree>
    <p:extLst>
      <p:ext uri="{BB962C8B-B14F-4D97-AF65-F5344CB8AC3E}">
        <p14:creationId xmlns:p14="http://schemas.microsoft.com/office/powerpoint/2010/main" val="34512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895510" y="870441"/>
            <a:ext cx="1415772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Notepad</a:t>
            </a:r>
            <a:endParaRPr lang="en-US" sz="2400" dirty="0" smtClean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6455600" y="2132856"/>
            <a:ext cx="1417376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Browser</a:t>
            </a:r>
            <a:endParaRPr lang="en-US" sz="2400" dirty="0" smtClean="0"/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107047" y="5877272"/>
            <a:ext cx="8639170" cy="6825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JavaScript </a:t>
            </a:r>
            <a:r>
              <a:rPr lang="en-US" sz="2400" dirty="0" smtClean="0"/>
              <a:t>– programming language of the web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" y="1319034"/>
            <a:ext cx="5442680" cy="427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79" y="2594521"/>
            <a:ext cx="309080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право с вырезом 16"/>
          <p:cNvSpPr/>
          <p:nvPr/>
        </p:nvSpPr>
        <p:spPr>
          <a:xfrm>
            <a:off x="4702099" y="2780928"/>
            <a:ext cx="972108" cy="576064"/>
          </a:xfrm>
          <a:prstGeom prst="notch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e-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03034"/>
            <a:ext cx="2254893" cy="22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3689" y="1098860"/>
            <a:ext cx="4699406" cy="38235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Peter.Jenkins@gmail.com</a:t>
            </a:r>
            <a:endParaRPr lang="ru-RU" sz="2400" b="1" dirty="0"/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79512" y="1045592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e-mail </a:t>
            </a:r>
            <a:r>
              <a:rPr lang="en-US" sz="2400" b="1" dirty="0" smtClean="0"/>
              <a:t>address:</a:t>
            </a:r>
            <a:endParaRPr lang="en-US" sz="2400" dirty="0" smtClean="0"/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2627784" y="1481212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username</a:t>
            </a: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4900002" y="1481212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domain name</a:t>
            </a: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3131840" y="2060848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protocols:</a:t>
            </a:r>
            <a:endParaRPr lang="en-US" sz="2400" dirty="0" smtClean="0"/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179512" y="2470584"/>
            <a:ext cx="6840760" cy="33346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POP3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dirty="0"/>
              <a:t>Post Office Protocol version 3</a:t>
            </a:r>
            <a:r>
              <a:rPr lang="en-US" sz="2400" dirty="0"/>
              <a:t>) is used to </a:t>
            </a:r>
            <a:r>
              <a:rPr lang="en-US" sz="2400" dirty="0" smtClean="0"/>
              <a:t>download </a:t>
            </a:r>
            <a:r>
              <a:rPr lang="en-US" sz="2400" dirty="0"/>
              <a:t>the emails to a local email </a:t>
            </a:r>
            <a:r>
              <a:rPr lang="en-US" sz="2400" dirty="0" smtClean="0"/>
              <a:t>client.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IMAP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dirty="0"/>
              <a:t>Internet Message Access Protocol</a:t>
            </a:r>
            <a:r>
              <a:rPr lang="en-US" sz="2400" dirty="0"/>
              <a:t>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used for </a:t>
            </a:r>
            <a:r>
              <a:rPr lang="en-US" sz="2400" dirty="0" smtClean="0"/>
              <a:t>downloading email headers while </a:t>
            </a:r>
            <a:r>
              <a:rPr lang="en-US" sz="2400" dirty="0"/>
              <a:t>actual email message contents are left on the </a:t>
            </a:r>
            <a:r>
              <a:rPr lang="en-US" sz="2400" dirty="0" smtClean="0"/>
              <a:t>server.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SMTP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dirty="0"/>
              <a:t>Simple Mail Transfer Protocol</a:t>
            </a:r>
            <a:r>
              <a:rPr lang="en-US" sz="2400" dirty="0"/>
              <a:t>) is used </a:t>
            </a:r>
            <a:r>
              <a:rPr lang="en-US" sz="2400" dirty="0" smtClean="0"/>
              <a:t>to </a:t>
            </a:r>
            <a:r>
              <a:rPr lang="en-US" sz="2400" dirty="0"/>
              <a:t>communicate with the remote server in order </a:t>
            </a:r>
            <a:r>
              <a:rPr lang="en-US" sz="2400" dirty="0" smtClean="0"/>
              <a:t>to send </a:t>
            </a:r>
            <a:r>
              <a:rPr lang="en-US" sz="2400" dirty="0"/>
              <a:t>the email from a local client to the </a:t>
            </a:r>
            <a:r>
              <a:rPr lang="en-US" sz="2400" dirty="0" smtClean="0"/>
              <a:t>remote server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</p:txBody>
      </p:sp>
      <p:sp>
        <p:nvSpPr>
          <p:cNvPr id="20" name="Прямоугольник 19"/>
          <p:cNvSpPr/>
          <p:nvPr/>
        </p:nvSpPr>
        <p:spPr>
          <a:xfrm rot="20270192">
            <a:off x="7420021" y="5039100"/>
            <a:ext cx="15808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differencebetween.net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6422956" y="2574045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easy</a:t>
            </a:r>
            <a:endParaRPr lang="en-US" sz="2400" dirty="0" smtClean="0"/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6527409" y="5589240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track</a:t>
            </a:r>
            <a:endParaRPr lang="en-US" sz="2400" dirty="0" smtClean="0"/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6422955" y="2154710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fast</a:t>
            </a:r>
            <a:endParaRPr lang="en-US" sz="2400" dirty="0" smtClean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6579823" y="5992290"/>
            <a:ext cx="2564177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multi user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80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flow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980728"/>
            <a:ext cx="1980728" cy="19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0343" y="2829636"/>
            <a:ext cx="10390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pngimage.net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339752" y="1700808"/>
            <a:ext cx="1440160" cy="864096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Send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1904256"/>
            <a:ext cx="273630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smtp.gmail.com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60344" y="3649812"/>
            <a:ext cx="216024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example.com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940152" y="1243557"/>
            <a:ext cx="3888432" cy="2041427"/>
            <a:chOff x="4152032" y="2564904"/>
            <a:chExt cx="3888432" cy="2041427"/>
          </a:xfrm>
        </p:grpSpPr>
        <p:pic>
          <p:nvPicPr>
            <p:cNvPr id="6148" name="Picture 4" descr="Картинки по запросу sear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032" y="2564904"/>
              <a:ext cx="3888432" cy="204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508104" y="2636912"/>
              <a:ext cx="126669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DNS</a:t>
              </a:r>
              <a:endParaRPr lang="ru-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1" name="Стрелка вправо с вырезом 20"/>
          <p:cNvSpPr/>
          <p:nvPr/>
        </p:nvSpPr>
        <p:spPr>
          <a:xfrm rot="2492207">
            <a:off x="6617282" y="2507349"/>
            <a:ext cx="1670073" cy="864096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Search</a:t>
            </a:r>
            <a:endParaRPr lang="ru-RU" sz="2400" dirty="0"/>
          </a:p>
        </p:txBody>
      </p:sp>
      <p:pic>
        <p:nvPicPr>
          <p:cNvPr id="6150" name="Picture 6" descr="Картинки по запросу server 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79042"/>
            <a:ext cx="40576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509115" y="6283424"/>
            <a:ext cx="292524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smtp.example.com</a:t>
            </a:r>
            <a:endParaRPr lang="ru-RU" sz="2400" dirty="0"/>
          </a:p>
        </p:txBody>
      </p:sp>
      <p:sp>
        <p:nvSpPr>
          <p:cNvPr id="26" name="Стрелка вправо с вырезом 25"/>
          <p:cNvSpPr/>
          <p:nvPr/>
        </p:nvSpPr>
        <p:spPr>
          <a:xfrm rot="19907257" flipH="1">
            <a:off x="6542494" y="4408220"/>
            <a:ext cx="1618113" cy="864096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Send</a:t>
            </a:r>
            <a:endParaRPr lang="ru-RU" sz="2400" dirty="0"/>
          </a:p>
        </p:txBody>
      </p:sp>
      <p:sp>
        <p:nvSpPr>
          <p:cNvPr id="29" name="Двойная стрелка влево/вправо 28"/>
          <p:cNvSpPr/>
          <p:nvPr/>
        </p:nvSpPr>
        <p:spPr>
          <a:xfrm flipH="1">
            <a:off x="2175279" y="3900865"/>
            <a:ext cx="1618113" cy="86409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Access</a:t>
            </a:r>
            <a:endParaRPr lang="ru-RU" sz="2400" dirty="0"/>
          </a:p>
        </p:txBody>
      </p:sp>
      <p:pic>
        <p:nvPicPr>
          <p:cNvPr id="6152" name="Picture 8" descr="Картинки по запросу outl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8" y="3900865"/>
            <a:ext cx="1832391" cy="18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79197" y="5781990"/>
            <a:ext cx="9813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apptractor.ru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66639" y="3154179"/>
            <a:ext cx="10695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indiamart.com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14945" y="980728"/>
            <a:ext cx="14510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azure.microsoft.com</a:t>
            </a:r>
          </a:p>
        </p:txBody>
      </p:sp>
    </p:spTree>
    <p:extLst>
      <p:ext uri="{BB962C8B-B14F-4D97-AF65-F5344CB8AC3E}">
        <p14:creationId xmlns:p14="http://schemas.microsoft.com/office/powerpoint/2010/main" val="42620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Картинки по запросу VR ch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5004"/>
            <a:ext cx="3059832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бъект 5"/>
          <p:cNvSpPr txBox="1">
            <a:spLocks/>
          </p:cNvSpPr>
          <p:nvPr/>
        </p:nvSpPr>
        <p:spPr>
          <a:xfrm>
            <a:off x="179512" y="980728"/>
            <a:ext cx="8856984" cy="14794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Social network service </a:t>
            </a:r>
            <a:r>
              <a:rPr lang="en-US" sz="2400" dirty="0"/>
              <a:t>- a virtual platform that connects people to networked communities through software via </a:t>
            </a:r>
            <a:r>
              <a:rPr lang="en-US" sz="2400" dirty="0" smtClean="0"/>
              <a:t>WWW.</a:t>
            </a:r>
          </a:p>
        </p:txBody>
      </p:sp>
      <p:pic>
        <p:nvPicPr>
          <p:cNvPr id="6154" name="Picture 10" descr="Картинки по запросу google book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72" y="1340768"/>
            <a:ext cx="3392636" cy="2544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бъект 5"/>
          <p:cNvSpPr txBox="1">
            <a:spLocks/>
          </p:cNvSpPr>
          <p:nvPr/>
        </p:nvSpPr>
        <p:spPr>
          <a:xfrm>
            <a:off x="-41696" y="3445731"/>
            <a:ext cx="3489805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 People's classifiers</a:t>
            </a:r>
            <a:endParaRPr lang="en-US" sz="2400" b="1" dirty="0" smtClean="0"/>
          </a:p>
        </p:txBody>
      </p:sp>
      <p:sp>
        <p:nvSpPr>
          <p:cNvPr id="35" name="Объект 5"/>
          <p:cNvSpPr txBox="1">
            <a:spLocks/>
          </p:cNvSpPr>
          <p:nvPr/>
        </p:nvSpPr>
        <p:spPr>
          <a:xfrm>
            <a:off x="347438" y="6161732"/>
            <a:ext cx="3489805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2. Blogs</a:t>
            </a:r>
          </a:p>
        </p:txBody>
      </p:sp>
      <p:pic>
        <p:nvPicPr>
          <p:cNvPr id="6158" name="Picture 14" descr="Картинки по запросу Bl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6" y="4009094"/>
            <a:ext cx="3060691" cy="203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 rot="16200000">
            <a:off x="-368842" y="4783456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financialexpress.com</a:t>
            </a: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386509" y="2563759"/>
            <a:ext cx="1132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schmoozd.com</a:t>
            </a:r>
          </a:p>
        </p:txBody>
      </p:sp>
      <p:pic>
        <p:nvPicPr>
          <p:cNvPr id="6160" name="Picture 16" descr="Картинки по запросу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67" y="1772816"/>
            <a:ext cx="2123885" cy="19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бъект 5"/>
          <p:cNvSpPr txBox="1">
            <a:spLocks/>
          </p:cNvSpPr>
          <p:nvPr/>
        </p:nvSpPr>
        <p:spPr>
          <a:xfrm>
            <a:off x="3133306" y="3760936"/>
            <a:ext cx="3489805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3. Wikis</a:t>
            </a: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3117581" y="2490874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wikipedia.org</a:t>
            </a:r>
          </a:p>
        </p:txBody>
      </p:sp>
      <p:sp>
        <p:nvSpPr>
          <p:cNvPr id="43" name="Объект 5"/>
          <p:cNvSpPr txBox="1">
            <a:spLocks/>
          </p:cNvSpPr>
          <p:nvPr/>
        </p:nvSpPr>
        <p:spPr>
          <a:xfrm>
            <a:off x="3622687" y="6161732"/>
            <a:ext cx="3489805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4. SM storage </a:t>
            </a: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01" y="4743797"/>
            <a:ext cx="2466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 rot="16200000">
            <a:off x="3628995" y="5174275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youtube.com</a:t>
            </a:r>
          </a:p>
        </p:txBody>
      </p:sp>
      <p:sp>
        <p:nvSpPr>
          <p:cNvPr id="48" name="Объект 5"/>
          <p:cNvSpPr txBox="1">
            <a:spLocks/>
          </p:cNvSpPr>
          <p:nvPr/>
        </p:nvSpPr>
        <p:spPr>
          <a:xfrm>
            <a:off x="5508104" y="4249225"/>
            <a:ext cx="3489805" cy="435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5. VR</a:t>
            </a: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8095085" y="3657184"/>
            <a:ext cx="1765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store.steampowered.com</a:t>
            </a:r>
          </a:p>
        </p:txBody>
      </p:sp>
    </p:spTree>
    <p:extLst>
      <p:ext uri="{BB962C8B-B14F-4D97-AF65-F5344CB8AC3E}">
        <p14:creationId xmlns:p14="http://schemas.microsoft.com/office/powerpoint/2010/main" val="8656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1173</TotalTime>
  <Words>214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Courier New</vt:lpstr>
      <vt:lpstr>Тема Office</vt:lpstr>
      <vt:lpstr>Brief story of internet</vt:lpstr>
      <vt:lpstr>HTML</vt:lpstr>
      <vt:lpstr>CSS</vt:lpstr>
      <vt:lpstr>JavaScript</vt:lpstr>
      <vt:lpstr>E-mail</vt:lpstr>
      <vt:lpstr>E-mail flow</vt:lpstr>
      <vt:lpstr>Social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94</cp:revision>
  <dcterms:created xsi:type="dcterms:W3CDTF">2018-11-23T06:06:09Z</dcterms:created>
  <dcterms:modified xsi:type="dcterms:W3CDTF">2019-10-21T14:44:27Z</dcterms:modified>
</cp:coreProperties>
</file>