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99" r:id="rId2"/>
    <p:sldId id="301" r:id="rId3"/>
    <p:sldId id="296" r:id="rId4"/>
    <p:sldId id="30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FFFFFF"/>
    <a:srgbClr val="002060"/>
    <a:srgbClr val="92D050"/>
    <a:srgbClr val="FF9900"/>
    <a:srgbClr val="FF0000"/>
    <a:srgbClr val="632523"/>
    <a:srgbClr val="E46C0A"/>
    <a:srgbClr val="00B05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62" autoAdjust="0"/>
    <p:restoredTop sz="94660"/>
  </p:normalViewPr>
  <p:slideViewPr>
    <p:cSldViewPr>
      <p:cViewPr varScale="1">
        <p:scale>
          <a:sx n="116" d="100"/>
          <a:sy n="116" d="100"/>
        </p:scale>
        <p:origin x="175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3F3EE-44D5-4610-B7A2-1ACD656A5AB5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6C541-27B9-470E-9F3C-41402197F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953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Объект 5"/>
          <p:cNvSpPr txBox="1">
            <a:spLocks/>
          </p:cNvSpPr>
          <p:nvPr/>
        </p:nvSpPr>
        <p:spPr>
          <a:xfrm>
            <a:off x="1778643" y="3975447"/>
            <a:ext cx="2755676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Online courses</a:t>
            </a:r>
            <a:endParaRPr lang="en-US" sz="2400" dirty="0" smtClean="0"/>
          </a:p>
        </p:txBody>
      </p:sp>
      <p:pic>
        <p:nvPicPr>
          <p:cNvPr id="1031" name="Picture 7" descr="Картинки по запросу online cour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33" y="4449796"/>
            <a:ext cx="4829165" cy="227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 rot="16200000">
            <a:off x="-157693" y="5432606"/>
            <a:ext cx="100059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epicflow.com</a:t>
            </a:r>
          </a:p>
        </p:txBody>
      </p:sp>
      <p:sp>
        <p:nvSpPr>
          <p:cNvPr id="20" name="Объект 5"/>
          <p:cNvSpPr txBox="1">
            <a:spLocks/>
          </p:cNvSpPr>
          <p:nvPr/>
        </p:nvSpPr>
        <p:spPr>
          <a:xfrm>
            <a:off x="1525592" y="911498"/>
            <a:ext cx="2755676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Adaptive learning</a:t>
            </a:r>
            <a:endParaRPr lang="en-US" sz="2400" dirty="0" smtClean="0"/>
          </a:p>
        </p:txBody>
      </p:sp>
      <p:pic>
        <p:nvPicPr>
          <p:cNvPr id="1033" name="Picture 9" descr="Картинки по запросу adaptive lear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62" y="1340768"/>
            <a:ext cx="4824536" cy="269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 rot="16200000">
            <a:off x="-500836" y="2555192"/>
            <a:ext cx="147829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insightssuccess.com</a:t>
            </a:r>
          </a:p>
        </p:txBody>
      </p:sp>
      <p:pic>
        <p:nvPicPr>
          <p:cNvPr id="1035" name="Picture 11" descr="Картинки по запросу vr lear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673" y="2563397"/>
            <a:ext cx="3633307" cy="249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Объект 5"/>
          <p:cNvSpPr txBox="1">
            <a:spLocks/>
          </p:cNvSpPr>
          <p:nvPr/>
        </p:nvSpPr>
        <p:spPr>
          <a:xfrm>
            <a:off x="5855488" y="2031231"/>
            <a:ext cx="2755676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/>
              <a:t>VR learning</a:t>
            </a:r>
            <a:endParaRPr lang="en-US" sz="2400" dirty="0" smtClean="0"/>
          </a:p>
        </p:txBody>
      </p:sp>
      <p:sp>
        <p:nvSpPr>
          <p:cNvPr id="25" name="Прямоугольник 24"/>
          <p:cNvSpPr/>
          <p:nvPr/>
        </p:nvSpPr>
        <p:spPr>
          <a:xfrm>
            <a:off x="5518270" y="5098395"/>
            <a:ext cx="126829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intelligentcio.com</a:t>
            </a:r>
          </a:p>
        </p:txBody>
      </p:sp>
    </p:spTree>
    <p:extLst>
      <p:ext uri="{BB962C8B-B14F-4D97-AF65-F5344CB8AC3E}">
        <p14:creationId xmlns:p14="http://schemas.microsoft.com/office/powerpoint/2010/main" val="152144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Объект 5"/>
          <p:cNvSpPr txBox="1">
            <a:spLocks/>
          </p:cNvSpPr>
          <p:nvPr/>
        </p:nvSpPr>
        <p:spPr>
          <a:xfrm>
            <a:off x="944836" y="945357"/>
            <a:ext cx="2755676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Self-driving cars</a:t>
            </a:r>
            <a:endParaRPr lang="en-US" sz="2400" dirty="0" smtClean="0"/>
          </a:p>
        </p:txBody>
      </p:sp>
      <p:pic>
        <p:nvPicPr>
          <p:cNvPr id="2050" name="Picture 2" descr="Картинки по запросу Self-driving ca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54" y="1433166"/>
            <a:ext cx="3960440" cy="264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dron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147" y="1412776"/>
            <a:ext cx="3749301" cy="263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Объект 5"/>
          <p:cNvSpPr txBox="1">
            <a:spLocks/>
          </p:cNvSpPr>
          <p:nvPr/>
        </p:nvSpPr>
        <p:spPr>
          <a:xfrm>
            <a:off x="5364088" y="945356"/>
            <a:ext cx="2755676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/>
              <a:t>Drones</a:t>
            </a:r>
            <a:endParaRPr lang="en-US" sz="2400" dirty="0" smtClean="0"/>
          </a:p>
        </p:txBody>
      </p:sp>
      <p:pic>
        <p:nvPicPr>
          <p:cNvPr id="2054" name="Picture 6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4581128"/>
            <a:ext cx="3876650" cy="217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Объект 5"/>
          <p:cNvSpPr txBox="1">
            <a:spLocks/>
          </p:cNvSpPr>
          <p:nvPr/>
        </p:nvSpPr>
        <p:spPr>
          <a:xfrm>
            <a:off x="3071614" y="4119463"/>
            <a:ext cx="2755676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/>
              <a:t>Flying cars</a:t>
            </a:r>
            <a:endParaRPr lang="en-US" sz="2400" dirty="0" smtClean="0"/>
          </a:p>
        </p:txBody>
      </p:sp>
      <p:sp>
        <p:nvSpPr>
          <p:cNvPr id="18" name="Прямоугольник 17"/>
          <p:cNvSpPr/>
          <p:nvPr/>
        </p:nvSpPr>
        <p:spPr>
          <a:xfrm rot="16200000">
            <a:off x="2004812" y="5491356"/>
            <a:ext cx="71686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bbc.com</a:t>
            </a:r>
          </a:p>
        </p:txBody>
      </p:sp>
      <p:sp>
        <p:nvSpPr>
          <p:cNvPr id="21" name="Прямоугольник 20"/>
          <p:cNvSpPr/>
          <p:nvPr/>
        </p:nvSpPr>
        <p:spPr>
          <a:xfrm rot="16200000">
            <a:off x="4055730" y="2623756"/>
            <a:ext cx="133722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independent.co.uk</a:t>
            </a:r>
          </a:p>
        </p:txBody>
      </p:sp>
      <p:sp>
        <p:nvSpPr>
          <p:cNvPr id="23" name="Прямоугольник 22"/>
          <p:cNvSpPr/>
          <p:nvPr/>
        </p:nvSpPr>
        <p:spPr>
          <a:xfrm rot="16200000">
            <a:off x="-115524" y="2526648"/>
            <a:ext cx="65434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pbs.org</a:t>
            </a:r>
          </a:p>
        </p:txBody>
      </p:sp>
    </p:spTree>
    <p:extLst>
      <p:ext uri="{BB962C8B-B14F-4D97-AF65-F5344CB8AC3E}">
        <p14:creationId xmlns:p14="http://schemas.microsoft.com/office/powerpoint/2010/main" val="257936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Medicine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16200000">
            <a:off x="-176482" y="2578115"/>
            <a:ext cx="111761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medicalfacts.nl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76" y="1238944"/>
            <a:ext cx="410445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Объект 5"/>
          <p:cNvSpPr txBox="1">
            <a:spLocks/>
          </p:cNvSpPr>
          <p:nvPr/>
        </p:nvSpPr>
        <p:spPr>
          <a:xfrm>
            <a:off x="1226066" y="806896"/>
            <a:ext cx="2755676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err="1" smtClean="0"/>
              <a:t>Telemanipulators</a:t>
            </a:r>
            <a:endParaRPr lang="en-US" sz="2400" dirty="0" smtClean="0"/>
          </a:p>
        </p:txBody>
      </p:sp>
      <p:pic>
        <p:nvPicPr>
          <p:cNvPr id="3081" name="Picture 9" descr="Картинки по запросу nanorobot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1226369"/>
            <a:ext cx="3667768" cy="27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Объект 5"/>
          <p:cNvSpPr txBox="1">
            <a:spLocks/>
          </p:cNvSpPr>
          <p:nvPr/>
        </p:nvSpPr>
        <p:spPr>
          <a:xfrm>
            <a:off x="5398468" y="764704"/>
            <a:ext cx="2755676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/>
              <a:t>Nanorobotics</a:t>
            </a:r>
            <a:endParaRPr lang="en-US" sz="2400" dirty="0" smtClean="0"/>
          </a:p>
        </p:txBody>
      </p:sp>
      <p:pic>
        <p:nvPicPr>
          <p:cNvPr id="3083" name="Picture 11" descr="Картинки по запросу robot detection of toxic chemical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422890"/>
            <a:ext cx="4320480" cy="239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Объект 5"/>
          <p:cNvSpPr txBox="1">
            <a:spLocks/>
          </p:cNvSpPr>
          <p:nvPr/>
        </p:nvSpPr>
        <p:spPr>
          <a:xfrm>
            <a:off x="3635895" y="3965252"/>
            <a:ext cx="2755676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/>
              <a:t>Robot-detector</a:t>
            </a:r>
            <a:endParaRPr lang="en-US" sz="2400" dirty="0" smtClean="0"/>
          </a:p>
        </p:txBody>
      </p:sp>
      <p:sp>
        <p:nvSpPr>
          <p:cNvPr id="25" name="Прямоугольник 24"/>
          <p:cNvSpPr/>
          <p:nvPr/>
        </p:nvSpPr>
        <p:spPr>
          <a:xfrm rot="16200000">
            <a:off x="4421037" y="2476291"/>
            <a:ext cx="9044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robotnor.no</a:t>
            </a:r>
          </a:p>
        </p:txBody>
      </p:sp>
      <p:sp>
        <p:nvSpPr>
          <p:cNvPr id="26" name="Прямоугольник 25"/>
          <p:cNvSpPr/>
          <p:nvPr/>
        </p:nvSpPr>
        <p:spPr>
          <a:xfrm rot="16200000">
            <a:off x="2080226" y="5487327"/>
            <a:ext cx="11945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cbrneportal.com</a:t>
            </a:r>
          </a:p>
        </p:txBody>
      </p:sp>
    </p:spTree>
    <p:extLst>
      <p:ext uri="{BB962C8B-B14F-4D97-AF65-F5344CB8AC3E}">
        <p14:creationId xmlns:p14="http://schemas.microsoft.com/office/powerpoint/2010/main" val="289483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Картинки по запросу cryptocurren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381000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бъект 5"/>
          <p:cNvSpPr txBox="1">
            <a:spLocks/>
          </p:cNvSpPr>
          <p:nvPr/>
        </p:nvSpPr>
        <p:spPr>
          <a:xfrm>
            <a:off x="1226066" y="806896"/>
            <a:ext cx="2755676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Cryptocurrency</a:t>
            </a:r>
            <a:endParaRPr lang="en-US" sz="2400" dirty="0" smtClean="0"/>
          </a:p>
        </p:txBody>
      </p:sp>
      <p:sp>
        <p:nvSpPr>
          <p:cNvPr id="15" name="Объект 5"/>
          <p:cNvSpPr txBox="1">
            <a:spLocks/>
          </p:cNvSpPr>
          <p:nvPr/>
        </p:nvSpPr>
        <p:spPr>
          <a:xfrm>
            <a:off x="3400500" y="3933056"/>
            <a:ext cx="3043708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Quantum computer</a:t>
            </a:r>
            <a:endParaRPr lang="en-US" sz="2400" dirty="0" smtClean="0"/>
          </a:p>
        </p:txBody>
      </p:sp>
      <p:sp>
        <p:nvSpPr>
          <p:cNvPr id="17" name="Объект 5"/>
          <p:cNvSpPr txBox="1">
            <a:spLocks/>
          </p:cNvSpPr>
          <p:nvPr/>
        </p:nvSpPr>
        <p:spPr>
          <a:xfrm>
            <a:off x="5416724" y="820168"/>
            <a:ext cx="2755676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/>
              <a:t>DNA computer</a:t>
            </a:r>
            <a:endParaRPr lang="en-US" sz="2400" dirty="0" smtClean="0"/>
          </a:p>
        </p:txBody>
      </p:sp>
      <p:pic>
        <p:nvPicPr>
          <p:cNvPr id="4102" name="Picture 6" descr="Картинки по запросу quantum compu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384947"/>
            <a:ext cx="4248472" cy="239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 rot="16200000">
            <a:off x="1982283" y="5450085"/>
            <a:ext cx="97654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hpcwire.com</a:t>
            </a:r>
          </a:p>
        </p:txBody>
      </p:sp>
      <p:sp>
        <p:nvSpPr>
          <p:cNvPr id="21" name="Прямоугольник 20"/>
          <p:cNvSpPr/>
          <p:nvPr/>
        </p:nvSpPr>
        <p:spPr>
          <a:xfrm rot="16200000">
            <a:off x="-306198" y="2485743"/>
            <a:ext cx="12330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venturebeat.com</a:t>
            </a:r>
          </a:p>
        </p:txBody>
      </p:sp>
      <p:sp>
        <p:nvSpPr>
          <p:cNvPr id="27" name="Прямоугольник 26"/>
          <p:cNvSpPr/>
          <p:nvPr/>
        </p:nvSpPr>
        <p:spPr>
          <a:xfrm rot="16200000">
            <a:off x="3888446" y="2485744"/>
            <a:ext cx="14847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theconversation.com</a:t>
            </a:r>
          </a:p>
        </p:txBody>
      </p:sp>
      <p:pic>
        <p:nvPicPr>
          <p:cNvPr id="1026" name="Picture 2" descr="Картинки по запросу dna compu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511" y="1247925"/>
            <a:ext cx="4190985" cy="2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771557"/>
            <a:ext cx="2947715" cy="16186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 rot="16200000">
            <a:off x="8371153" y="5450084"/>
            <a:ext cx="10070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ibtimes.co.uk</a:t>
            </a:r>
          </a:p>
        </p:txBody>
      </p:sp>
    </p:spTree>
    <p:extLst>
      <p:ext uri="{BB962C8B-B14F-4D97-AF65-F5344CB8AC3E}">
        <p14:creationId xmlns:p14="http://schemas.microsoft.com/office/powerpoint/2010/main" val="216171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3458</TotalTime>
  <Words>36</Words>
  <Application>Microsoft Office PowerPoint</Application>
  <PresentationFormat>Экран (4:3)</PresentationFormat>
  <Paragraphs>29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Calibri</vt:lpstr>
      <vt:lpstr>Тема Office</vt:lpstr>
      <vt:lpstr>Education</vt:lpstr>
      <vt:lpstr>Transportation</vt:lpstr>
      <vt:lpstr>Medicine</vt:lpstr>
      <vt:lpstr>IT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Fish</dc:creator>
  <cp:lastModifiedBy>Севрюгин Илья</cp:lastModifiedBy>
  <cp:revision>386</cp:revision>
  <dcterms:created xsi:type="dcterms:W3CDTF">2018-11-23T06:06:09Z</dcterms:created>
  <dcterms:modified xsi:type="dcterms:W3CDTF">2019-10-21T14:50:50Z</dcterms:modified>
</cp:coreProperties>
</file>