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1" r:id="rId2"/>
    <p:sldId id="314" r:id="rId3"/>
    <p:sldId id="319" r:id="rId4"/>
    <p:sldId id="305" r:id="rId5"/>
    <p:sldId id="332" r:id="rId6"/>
    <p:sldId id="335" r:id="rId7"/>
    <p:sldId id="31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DDE"/>
    <a:srgbClr val="052569"/>
    <a:srgbClr val="002060"/>
    <a:srgbClr val="632523"/>
    <a:srgbClr val="F7D359"/>
    <a:srgbClr val="92D050"/>
    <a:srgbClr val="FFFFFF"/>
    <a:srgbClr val="FF9900"/>
    <a:srgbClr val="FF00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>
      <p:cViewPr varScale="1">
        <p:scale>
          <a:sx n="116" d="100"/>
          <a:sy n="116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F3EE-44D5-4610-B7A2-1ACD656A5A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6C541-27B9-470E-9F3C-41402197F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5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1" y="1268760"/>
            <a:ext cx="8892480" cy="5002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technologies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7744" y="3763088"/>
            <a:ext cx="2973773" cy="2494440"/>
          </a:xfrm>
          <a:prstGeom prst="rect">
            <a:avLst/>
          </a:prstGeom>
          <a:solidFill>
            <a:srgbClr val="632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17" y="4181523"/>
            <a:ext cx="1920687" cy="169260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0" name="Объект 5"/>
          <p:cNvSpPr txBox="1">
            <a:spLocks/>
          </p:cNvSpPr>
          <p:nvPr/>
        </p:nvSpPr>
        <p:spPr>
          <a:xfrm>
            <a:off x="6084168" y="3776339"/>
            <a:ext cx="297377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</a:t>
            </a:r>
          </a:p>
        </p:txBody>
      </p:sp>
      <p:sp>
        <p:nvSpPr>
          <p:cNvPr id="31" name="Объект 5"/>
          <p:cNvSpPr txBox="1">
            <a:spLocks/>
          </p:cNvSpPr>
          <p:nvPr/>
        </p:nvSpPr>
        <p:spPr>
          <a:xfrm>
            <a:off x="6137175" y="5817646"/>
            <a:ext cx="296735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gadgets</a:t>
            </a:r>
            <a:endParaRPr lang="en-US" sz="2400" b="1" dirty="0" smtClean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192653" y="4647333"/>
            <a:ext cx="9525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pngimg.com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8248" y="6257528"/>
            <a:ext cx="9525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infobae.com</a:t>
            </a:r>
          </a:p>
        </p:txBody>
      </p:sp>
    </p:spTree>
    <p:extLst>
      <p:ext uri="{BB962C8B-B14F-4D97-AF65-F5344CB8AC3E}">
        <p14:creationId xmlns:p14="http://schemas.microsoft.com/office/powerpoint/2010/main" val="27617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humans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207890" y="5006420"/>
            <a:ext cx="1486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help.blackboard.com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5427"/>
            <a:ext cx="7166570" cy="390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53050"/>
            <a:ext cx="3168352" cy="31683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88020" y="5301208"/>
            <a:ext cx="10935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betanews.com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767740" y="5923966"/>
            <a:ext cx="504056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Help with </a:t>
            </a:r>
            <a:r>
              <a:rPr lang="en-US" sz="2400" dirty="0"/>
              <a:t>our everyday </a:t>
            </a:r>
            <a:r>
              <a:rPr lang="en-US" sz="2400" dirty="0" smtClean="0"/>
              <a:t>activities. </a:t>
            </a:r>
          </a:p>
        </p:txBody>
      </p:sp>
    </p:spTree>
    <p:extLst>
      <p:ext uri="{BB962C8B-B14F-4D97-AF65-F5344CB8AC3E}">
        <p14:creationId xmlns:p14="http://schemas.microsoft.com/office/powerpoint/2010/main" val="42482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85" y="5093453"/>
            <a:ext cx="1143859" cy="11438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55" y="2615212"/>
            <a:ext cx="1477203" cy="1477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Картинки по запросу smartphon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5062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775434" y="1304257"/>
            <a:ext cx="8114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imgpng.ru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3" y="3316223"/>
            <a:ext cx="3571875" cy="3571875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 rot="19709206">
            <a:off x="1988608" y="3959693"/>
            <a:ext cx="1640125" cy="1140197"/>
          </a:xfrm>
          <a:prstGeom prst="stripedRightArrow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21919" y="6078703"/>
            <a:ext cx="9525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proximus.be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0" y="3821625"/>
            <a:ext cx="1259621" cy="1259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69" y="2573025"/>
            <a:ext cx="1138046" cy="1138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76" y="1331307"/>
            <a:ext cx="1356323" cy="1356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22" y="1107012"/>
            <a:ext cx="1368043" cy="1368043"/>
          </a:xfrm>
          <a:prstGeom prst="rect">
            <a:avLst/>
          </a:prstGeom>
        </p:spPr>
      </p:pic>
      <p:sp>
        <p:nvSpPr>
          <p:cNvPr id="16" name="Пятиугольник 15"/>
          <p:cNvSpPr/>
          <p:nvPr/>
        </p:nvSpPr>
        <p:spPr>
          <a:xfrm rot="1180326">
            <a:off x="4857533" y="1988276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 rot="21409817">
            <a:off x="4717179" y="3128102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rot="20222441">
            <a:off x="4914319" y="4041708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/>
        </p:nvSpPr>
        <p:spPr>
          <a:xfrm rot="17529051">
            <a:off x="5311357" y="4721026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 rot="11582063">
            <a:off x="6856856" y="3142697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 rot="10225636">
            <a:off x="6648542" y="2063396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908958" y="1759357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iconfinder.com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2999885" y="3012248"/>
            <a:ext cx="9845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pngonly.com</a:t>
            </a:r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3412477" y="4490476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vexels.com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76246"/>
            <a:ext cx="1440942" cy="144094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 rot="16200000">
            <a:off x="8100657" y="4448824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warosu.org</a:t>
            </a: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8110723" y="3177721"/>
            <a:ext cx="12490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chittagongit.com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78043" y="6186383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iconos8.es</a:t>
            </a: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136376" y="1630237"/>
            <a:ext cx="10470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iphonefaq.org</a:t>
            </a:r>
          </a:p>
        </p:txBody>
      </p:sp>
      <p:sp>
        <p:nvSpPr>
          <p:cNvPr id="43" name="Пятиугольник 42"/>
          <p:cNvSpPr/>
          <p:nvPr/>
        </p:nvSpPr>
        <p:spPr>
          <a:xfrm rot="14195446">
            <a:off x="6444573" y="4680624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13357" y="6209508"/>
            <a:ext cx="1883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vmacwrites.wordpress.com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77" y="4018845"/>
            <a:ext cx="1047430" cy="1047430"/>
          </a:xfrm>
          <a:prstGeom prst="rect">
            <a:avLst/>
          </a:prstGeom>
        </p:spPr>
      </p:pic>
      <p:sp>
        <p:nvSpPr>
          <p:cNvPr id="31" name="Пятиугольник 30"/>
          <p:cNvSpPr/>
          <p:nvPr/>
        </p:nvSpPr>
        <p:spPr>
          <a:xfrm rot="13100579">
            <a:off x="6691355" y="4036536"/>
            <a:ext cx="767955" cy="216024"/>
          </a:xfrm>
          <a:prstGeom prst="homePlate">
            <a:avLst/>
          </a:prstGeom>
          <a:solidFill>
            <a:srgbClr val="05256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79512" y="2492896"/>
            <a:ext cx="6670269" cy="4101979"/>
            <a:chOff x="-23560" y="980728"/>
            <a:chExt cx="8758501" cy="4101979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60" y="980728"/>
              <a:ext cx="8758501" cy="410197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4" name="Объект 5"/>
            <p:cNvSpPr txBox="1">
              <a:spLocks/>
            </p:cNvSpPr>
            <p:nvPr/>
          </p:nvSpPr>
          <p:spPr>
            <a:xfrm>
              <a:off x="81425" y="2954986"/>
              <a:ext cx="2547288" cy="40011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Infrastructure</a:t>
              </a:r>
            </a:p>
          </p:txBody>
        </p:sp>
        <p:sp>
          <p:nvSpPr>
            <p:cNvPr id="38" name="Объект 5"/>
            <p:cNvSpPr txBox="1">
              <a:spLocks/>
            </p:cNvSpPr>
            <p:nvPr/>
          </p:nvSpPr>
          <p:spPr>
            <a:xfrm>
              <a:off x="6881670" y="1956959"/>
              <a:ext cx="1637993" cy="40011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Security</a:t>
              </a:r>
            </a:p>
          </p:txBody>
        </p:sp>
        <p:sp>
          <p:nvSpPr>
            <p:cNvPr id="40" name="Объект 5"/>
            <p:cNvSpPr txBox="1">
              <a:spLocks/>
            </p:cNvSpPr>
            <p:nvPr/>
          </p:nvSpPr>
          <p:spPr>
            <a:xfrm>
              <a:off x="5457432" y="994157"/>
              <a:ext cx="2500982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Medical</a:t>
              </a:r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care</a:t>
              </a:r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house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107504" y="1124744"/>
            <a:ext cx="907300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Smart </a:t>
            </a:r>
            <a:r>
              <a:rPr lang="en-US" sz="2400" b="1" dirty="0" smtClean="0"/>
              <a:t>house </a:t>
            </a:r>
            <a:r>
              <a:rPr lang="en-US" sz="2400" dirty="0" smtClean="0"/>
              <a:t>is </a:t>
            </a:r>
            <a:r>
              <a:rPr lang="en-US" sz="2400" dirty="0"/>
              <a:t>an intelligent automation </a:t>
            </a:r>
            <a:r>
              <a:rPr lang="en-US" sz="2400" dirty="0" smtClean="0"/>
              <a:t>system which controls </a:t>
            </a:r>
            <a:r>
              <a:rPr lang="en-US" sz="2400" dirty="0"/>
              <a:t>lighting, climate, entertainment </a:t>
            </a:r>
            <a:r>
              <a:rPr lang="en-US" sz="2400" dirty="0" smtClean="0"/>
              <a:t>systems </a:t>
            </a:r>
            <a:r>
              <a:rPr lang="en-US" sz="2400" dirty="0"/>
              <a:t>and </a:t>
            </a:r>
            <a:r>
              <a:rPr lang="en-US" sz="2400" dirty="0" smtClean="0"/>
              <a:t>appliances.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27763" y="6551766"/>
            <a:ext cx="10550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eurosatellite.it</a:t>
            </a:r>
          </a:p>
        </p:txBody>
      </p:sp>
      <p:pic>
        <p:nvPicPr>
          <p:cNvPr id="2067" name="Picture 19" descr="Картинки по запросу smart robo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80" y="5229198"/>
            <a:ext cx="1907776" cy="10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579028" y="6059071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techomebuilder.com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5566195" y="4521685"/>
            <a:ext cx="1021433" cy="70788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Smart</a:t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robots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Объект 5"/>
          <p:cNvSpPr txBox="1">
            <a:spLocks/>
          </p:cNvSpPr>
          <p:nvPr/>
        </p:nvSpPr>
        <p:spPr>
          <a:xfrm>
            <a:off x="1187624" y="2463180"/>
            <a:ext cx="1991251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Entertainment</a:t>
            </a:r>
          </a:p>
        </p:txBody>
      </p:sp>
      <p:pic>
        <p:nvPicPr>
          <p:cNvPr id="49" name="Picture 15" descr="Картинки по запросу arduino 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94" y="4867257"/>
            <a:ext cx="1946118" cy="19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бъект 5"/>
          <p:cNvSpPr txBox="1">
            <a:spLocks/>
          </p:cNvSpPr>
          <p:nvPr/>
        </p:nvSpPr>
        <p:spPr>
          <a:xfrm>
            <a:off x="7350963" y="2478087"/>
            <a:ext cx="149238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Arduinomodules</a:t>
            </a:r>
            <a:endParaRPr lang="en-US" sz="2400" dirty="0" smtClean="0"/>
          </a:p>
        </p:txBody>
      </p:sp>
      <p:pic>
        <p:nvPicPr>
          <p:cNvPr id="51" name="Picture 11" descr="Картинки по запросу arduino 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6" y="3497357"/>
            <a:ext cx="23812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 rot="16200000">
            <a:off x="6521330" y="3946266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amazon.com</a:t>
            </a:r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6621889" y="5709510"/>
            <a:ext cx="867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iArduino.ru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8" y="2875416"/>
            <a:ext cx="716974" cy="71697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827763" y="3120574"/>
            <a:ext cx="2146466" cy="1872208"/>
            <a:chOff x="2827763" y="3120574"/>
            <a:chExt cx="2146466" cy="1872208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857" y="3852426"/>
              <a:ext cx="777836" cy="777836"/>
            </a:xfrm>
            <a:prstGeom prst="rect">
              <a:avLst/>
            </a:prstGeom>
          </p:spPr>
        </p:pic>
        <p:sp>
          <p:nvSpPr>
            <p:cNvPr id="57" name="Объект 5"/>
            <p:cNvSpPr txBox="1">
              <a:spLocks/>
            </p:cNvSpPr>
            <p:nvPr/>
          </p:nvSpPr>
          <p:spPr>
            <a:xfrm>
              <a:off x="3733184" y="4592672"/>
              <a:ext cx="1241045" cy="40011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Network</a:t>
              </a:r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2827763" y="3356992"/>
              <a:ext cx="792088" cy="653220"/>
            </a:xfrm>
            <a:prstGeom prst="roundRect">
              <a:avLst/>
            </a:prstGeom>
            <a:solidFill>
              <a:srgbClr val="A2DD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бъект 5"/>
            <p:cNvSpPr txBox="1">
              <a:spLocks/>
            </p:cNvSpPr>
            <p:nvPr/>
          </p:nvSpPr>
          <p:spPr>
            <a:xfrm>
              <a:off x="3275856" y="3120574"/>
              <a:ext cx="1245854" cy="76944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Climate</a:t>
              </a:r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b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control</a:t>
              </a:r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 rot="16200000">
            <a:off x="5370210" y="3108352"/>
            <a:ext cx="819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flaticon.es</a:t>
            </a:r>
          </a:p>
        </p:txBody>
      </p:sp>
      <p:sp>
        <p:nvSpPr>
          <p:cNvPr id="61" name="Прямоугольник 60"/>
          <p:cNvSpPr/>
          <p:nvPr/>
        </p:nvSpPr>
        <p:spPr>
          <a:xfrm rot="16200000">
            <a:off x="4397700" y="4110538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imgpng.ru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107505" y="908720"/>
            <a:ext cx="3816423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Telemedicine</a:t>
            </a:r>
            <a:r>
              <a:rPr lang="en-US" sz="2400" dirty="0"/>
              <a:t> is the use of telecommunication and information technology to provide clinical health care from a </a:t>
            </a:r>
            <a:r>
              <a:rPr lang="en-US" sz="2400" dirty="0" smtClean="0"/>
              <a:t>distance.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56844" y="1611208"/>
            <a:ext cx="5040560" cy="2897912"/>
            <a:chOff x="4015874" y="1539200"/>
            <a:chExt cx="5040560" cy="289791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084168" y="3987314"/>
              <a:ext cx="7088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aarp.org</a:t>
              </a:r>
            </a:p>
          </p:txBody>
        </p:sp>
        <p:pic>
          <p:nvPicPr>
            <p:cNvPr id="3074" name="Picture 2" descr="Картинки по запросу telemedic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874" y="1539200"/>
              <a:ext cx="5040560" cy="289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Объект 5"/>
          <p:cNvSpPr txBox="1">
            <a:spLocks/>
          </p:cNvSpPr>
          <p:nvPr/>
        </p:nvSpPr>
        <p:spPr>
          <a:xfrm>
            <a:off x="140421" y="2847712"/>
            <a:ext cx="3816423" cy="20867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It can be divided into: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real-time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web broadcast, </a:t>
            </a:r>
            <a:r>
              <a:rPr lang="en-US" sz="2400" dirty="0" smtClean="0"/>
              <a:t>phone call;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asynchronous</a:t>
            </a:r>
            <a:r>
              <a:rPr lang="en-US" sz="2400" dirty="0" smtClean="0"/>
              <a:t> – </a:t>
            </a:r>
            <a:br>
              <a:rPr lang="en-US" sz="2400" dirty="0" smtClean="0"/>
            </a:br>
            <a:r>
              <a:rPr lang="en-US" sz="2400" dirty="0" smtClean="0"/>
              <a:t>e-mail, prescriptions.</a:t>
            </a: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1947006" y="5145840"/>
            <a:ext cx="12105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Patient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3428449" y="3574093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aarp.org</a:t>
            </a: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6444315" y="5145840"/>
            <a:ext cx="117692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Doctor</a:t>
            </a:r>
          </a:p>
        </p:txBody>
      </p:sp>
      <p:pic>
        <p:nvPicPr>
          <p:cNvPr id="3076" name="Picture 4" descr="Картинки по запросу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9697"/>
            <a:ext cx="1284850" cy="14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5"/>
          <p:cNvSpPr txBox="1">
            <a:spLocks/>
          </p:cNvSpPr>
          <p:nvPr/>
        </p:nvSpPr>
        <p:spPr>
          <a:xfrm>
            <a:off x="1249383" y="5591168"/>
            <a:ext cx="2386513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saving time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convenience</a:t>
            </a:r>
          </a:p>
        </p:txBody>
      </p:sp>
      <p:sp>
        <p:nvSpPr>
          <p:cNvPr id="33" name="Объект 5"/>
          <p:cNvSpPr txBox="1">
            <a:spLocks/>
          </p:cNvSpPr>
          <p:nvPr/>
        </p:nvSpPr>
        <p:spPr>
          <a:xfrm>
            <a:off x="5499600" y="5591167"/>
            <a:ext cx="3464888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better monitoring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earlier </a:t>
            </a:r>
            <a:r>
              <a:rPr lang="en-US" sz="2400" dirty="0"/>
              <a:t>treatment</a:t>
            </a:r>
            <a:endParaRPr lang="en-US" sz="2400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3646868" y="501503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commons.wikimedia.org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54" y="2878258"/>
            <a:ext cx="5004048" cy="249841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948264" y="4550481"/>
            <a:ext cx="9060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pngpix.com</a:t>
            </a:r>
          </a:p>
        </p:txBody>
      </p:sp>
    </p:spTree>
    <p:extLst>
      <p:ext uri="{BB962C8B-B14F-4D97-AF65-F5344CB8AC3E}">
        <p14:creationId xmlns:p14="http://schemas.microsoft.com/office/powerpoint/2010/main" val="16805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technologies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95041"/>
            <a:ext cx="4352787" cy="4330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Объект 5"/>
          <p:cNvSpPr txBox="1">
            <a:spLocks/>
          </p:cNvSpPr>
          <p:nvPr/>
        </p:nvSpPr>
        <p:spPr>
          <a:xfrm>
            <a:off x="251520" y="1052736"/>
            <a:ext cx="910111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Green tech - </a:t>
            </a:r>
            <a:r>
              <a:rPr lang="en-US" sz="2400" dirty="0"/>
              <a:t>process and product technologies with low or no </a:t>
            </a:r>
            <a:r>
              <a:rPr lang="en-US" sz="2400" dirty="0" smtClean="0"/>
              <a:t>waste </a:t>
            </a:r>
            <a:r>
              <a:rPr lang="en-US" sz="2400" dirty="0"/>
              <a:t>and increase </a:t>
            </a:r>
            <a:r>
              <a:rPr lang="en-US" sz="2400" dirty="0" smtClean="0"/>
              <a:t>of resource- and energy-efficiency.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6" y="1988840"/>
            <a:ext cx="3655293" cy="2315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7" y="4338828"/>
            <a:ext cx="3655293" cy="2416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177452" y="5416300"/>
            <a:ext cx="11801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lifepersona.com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3861976" y="4336741"/>
            <a:ext cx="10070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ec.europa.eu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7769" y="1953624"/>
            <a:ext cx="18069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Production</a:t>
            </a:r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7990" y="4368080"/>
            <a:ext cx="2165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Consumption</a:t>
            </a:r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283952" y="2874549"/>
            <a:ext cx="13211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bhs-business.com</a:t>
            </a:r>
          </a:p>
        </p:txBody>
      </p:sp>
    </p:spTree>
    <p:extLst>
      <p:ext uri="{BB962C8B-B14F-4D97-AF65-F5344CB8AC3E}">
        <p14:creationId xmlns:p14="http://schemas.microsoft.com/office/powerpoint/2010/main" val="42743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Картинки по запросу Environment friendly c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97" y="4114791"/>
            <a:ext cx="3969570" cy="26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technologies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7812360" y="4627540"/>
            <a:ext cx="90441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Solar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66427" y="1370385"/>
            <a:ext cx="3843145" cy="2160240"/>
            <a:chOff x="467543" y="1844824"/>
            <a:chExt cx="3843145" cy="2160240"/>
          </a:xfrm>
        </p:grpSpPr>
        <p:pic>
          <p:nvPicPr>
            <p:cNvPr id="409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844824"/>
              <a:ext cx="3843145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71239" y="3059658"/>
              <a:ext cx="2608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Organic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100" name="Picture 4" descr="Картинки по запросу Green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2394"/>
            <a:ext cx="3800865" cy="25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5861311" y="4670325"/>
            <a:ext cx="187904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Geothermal </a:t>
            </a:r>
            <a:endParaRPr lang="en-US" sz="2400" dirty="0" smtClean="0"/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5161785" y="4167928"/>
            <a:ext cx="993990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Water</a:t>
            </a: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8118616" y="4182681"/>
            <a:ext cx="88678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Wind</a:t>
            </a:r>
          </a:p>
        </p:txBody>
      </p:sp>
      <p:sp>
        <p:nvSpPr>
          <p:cNvPr id="29" name="Объект 5"/>
          <p:cNvSpPr txBox="1">
            <a:spLocks/>
          </p:cNvSpPr>
          <p:nvPr/>
        </p:nvSpPr>
        <p:spPr>
          <a:xfrm>
            <a:off x="6158975" y="980728"/>
            <a:ext cx="2169184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Green energy</a:t>
            </a:r>
          </a:p>
        </p:txBody>
      </p:sp>
      <p:sp>
        <p:nvSpPr>
          <p:cNvPr id="30" name="Объект 5"/>
          <p:cNvSpPr txBox="1">
            <a:spLocks/>
          </p:cNvSpPr>
          <p:nvPr/>
        </p:nvSpPr>
        <p:spPr>
          <a:xfrm>
            <a:off x="1474928" y="908720"/>
            <a:ext cx="182614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Agriculture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727772" y="3004446"/>
            <a:ext cx="572420" cy="113339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444208" y="3661820"/>
            <a:ext cx="0" cy="100850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452320" y="2077644"/>
            <a:ext cx="1109687" cy="206019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563772" y="3599742"/>
            <a:ext cx="554845" cy="103009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Картинки по запросу waste manag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7" y="4398760"/>
            <a:ext cx="2455970" cy="24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187624" y="6623774"/>
            <a:ext cx="825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csrd.bc.ca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62666" y="3592703"/>
            <a:ext cx="12506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impactalpha.com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88224" y="3983986"/>
            <a:ext cx="12923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chinadialogue.net</a:t>
            </a:r>
          </a:p>
        </p:txBody>
      </p:sp>
      <p:sp>
        <p:nvSpPr>
          <p:cNvPr id="41" name="Объект 5"/>
          <p:cNvSpPr txBox="1">
            <a:spLocks/>
          </p:cNvSpPr>
          <p:nvPr/>
        </p:nvSpPr>
        <p:spPr>
          <a:xfrm>
            <a:off x="526832" y="3797051"/>
            <a:ext cx="2601803" cy="83099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Water and waste</a:t>
            </a:r>
            <a:br>
              <a:rPr lang="en-US" sz="2400" b="1" dirty="0"/>
            </a:br>
            <a:r>
              <a:rPr lang="en-US" sz="2400" b="1" dirty="0"/>
              <a:t>management </a:t>
            </a:r>
            <a:endParaRPr lang="en-US" sz="2400" b="1" dirty="0" smtClean="0"/>
          </a:p>
        </p:txBody>
      </p:sp>
      <p:sp>
        <p:nvSpPr>
          <p:cNvPr id="44" name="Объект 5"/>
          <p:cNvSpPr txBox="1">
            <a:spLocks/>
          </p:cNvSpPr>
          <p:nvPr/>
        </p:nvSpPr>
        <p:spPr>
          <a:xfrm>
            <a:off x="6891967" y="5530938"/>
            <a:ext cx="1159292" cy="83099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Green </a:t>
            </a:r>
            <a:br>
              <a:rPr lang="en-US" sz="2400" b="1" dirty="0" smtClean="0"/>
            </a:br>
            <a:r>
              <a:rPr lang="en-US" sz="2400" b="1" dirty="0" smtClean="0"/>
              <a:t>cars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39867" y="6542566"/>
            <a:ext cx="10054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cartrade.com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443363" y="2790930"/>
            <a:ext cx="1477645" cy="1622583"/>
            <a:chOff x="2387997" y="4182681"/>
            <a:chExt cx="2143125" cy="214312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759100" y="4953868"/>
              <a:ext cx="904831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997" y="4182681"/>
              <a:ext cx="2143125" cy="2143125"/>
            </a:xfrm>
            <a:prstGeom prst="rect">
              <a:avLst/>
            </a:prstGeom>
          </p:spPr>
        </p:pic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4584127" y="3767761"/>
            <a:ext cx="329307" cy="39831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ъект 5"/>
          <p:cNvSpPr txBox="1">
            <a:spLocks/>
          </p:cNvSpPr>
          <p:nvPr/>
        </p:nvSpPr>
        <p:spPr>
          <a:xfrm>
            <a:off x="3910364" y="4245648"/>
            <a:ext cx="1332416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Fuel cell</a:t>
            </a: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4241542" y="3343155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fcpad.org</a:t>
            </a:r>
          </a:p>
        </p:txBody>
      </p:sp>
    </p:spTree>
    <p:extLst>
      <p:ext uri="{BB962C8B-B14F-4D97-AF65-F5344CB8AC3E}">
        <p14:creationId xmlns:p14="http://schemas.microsoft.com/office/powerpoint/2010/main" val="36122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157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Тема Office</vt:lpstr>
      <vt:lpstr>Smart technologies</vt:lpstr>
      <vt:lpstr>Help humans</vt:lpstr>
      <vt:lpstr>Smartphone</vt:lpstr>
      <vt:lpstr>Smart house</vt:lpstr>
      <vt:lpstr>Telemedicine</vt:lpstr>
      <vt:lpstr>Green technologies</vt:lpstr>
      <vt:lpstr>Green technologies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349</cp:revision>
  <dcterms:created xsi:type="dcterms:W3CDTF">2018-11-23T06:06:09Z</dcterms:created>
  <dcterms:modified xsi:type="dcterms:W3CDTF">2019-10-21T14:49:15Z</dcterms:modified>
</cp:coreProperties>
</file>