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6" r:id="rId4"/>
    <p:sldId id="264" r:id="rId5"/>
    <p:sldId id="263" r:id="rId6"/>
    <p:sldId id="262" r:id="rId7"/>
    <p:sldId id="261" r:id="rId8"/>
    <p:sldId id="257" r:id="rId9"/>
    <p:sldId id="258" r:id="rId10"/>
    <p:sldId id="260" r:id="rId11"/>
    <p:sldId id="259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/>
              <a:t>Сыртқы жадыны басқару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57148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№9 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Дәріс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1793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kk-KZ" b="1" dirty="0"/>
              <a:t>Файлдық жүйедегі жалпы модель. </a:t>
            </a:r>
            <a:r>
              <a:rPr lang="kk-KZ" dirty="0"/>
              <a:t>Кез келген функционалды файлдық жүйені көп деңгейлі модел деп қарастырамыз, интерфейс әр деңгейге мүмкіндік береді (функцияны таңдау), ал өзінің жұмысында интерфейс төменгі деңгеймен орындайды. </a:t>
            </a:r>
            <a:endParaRPr lang="ru-RU" dirty="0"/>
          </a:p>
          <a:p>
            <a:pPr marL="0" indent="0" algn="just">
              <a:buNone/>
            </a:pPr>
            <a:r>
              <a:rPr lang="kk-KZ" dirty="0"/>
              <a:t>Символдық деңгейді анықтау файлдың символдық атымен анықталады. Файлдық жүйеде әр файл тек бір ғана асимволдық атты иелене алады. (мысалы, MS-DOS), бұл деңгей жоқ символдық ат сияқты. UNIX файлдық жүйесінде мысалы, маңызды болып дескриптор файлы есептеледі (</a:t>
            </a:r>
            <a:r>
              <a:rPr lang="kk-KZ" i="1" dirty="0"/>
              <a:t>inode</a:t>
            </a:r>
            <a:r>
              <a:rPr lang="kk-KZ" dirty="0"/>
              <a:t>).</a:t>
            </a:r>
            <a:r>
              <a:rPr lang="kk-KZ" i="1" dirty="0"/>
              <a:t>    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31704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kk-KZ" b="1" dirty="0" smtClean="0"/>
              <a:t>	Кіріс - </a:t>
            </a:r>
            <a:r>
              <a:rPr lang="kk-KZ" b="1" dirty="0"/>
              <a:t>шығыс жүйесі</a:t>
            </a:r>
            <a:endParaRPr lang="ru-RU" dirty="0"/>
          </a:p>
          <a:p>
            <a:pPr marL="0" indent="0" algn="just">
              <a:buNone/>
            </a:pPr>
            <a:r>
              <a:rPr lang="kk-KZ" dirty="0"/>
              <a:t> </a:t>
            </a:r>
            <a:r>
              <a:rPr lang="kk-KZ" dirty="0" smtClean="0"/>
              <a:t>Келесі </a:t>
            </a:r>
            <a:r>
              <a:rPr lang="kk-KZ" dirty="0"/>
              <a:t>базалық деңгейде ерекше файл атауының қарастырылған  мінездемесі: мекені, мөлшері т.б. Жоғарыда айтылып өткендей файлдың мінездемесі каталогтық құрамына немесе кестеде жеке сақталады. </a:t>
            </a:r>
            <a:endParaRPr lang="ru-RU" dirty="0"/>
          </a:p>
          <a:p>
            <a:pPr marL="0" indent="0" algn="just">
              <a:buNone/>
            </a:pPr>
            <a:r>
              <a:rPr lang="kk-KZ" dirty="0"/>
              <a:t>    Логикалық деңгейде логикалық жазудың кай кординатта екені анықталады. Физикалық файлдың сарапталуы оның байт мөлшерімен анықталады.  Берілген деңгейдегі жұмыстың алгоритімі  логикалық файлға тәуелді.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80021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kk-KZ" b="1" dirty="0" smtClean="0"/>
              <a:t>	Файлға </a:t>
            </a:r>
            <a:r>
              <a:rPr lang="kk-KZ" b="1" dirty="0"/>
              <a:t>кіру құқығы. </a:t>
            </a:r>
            <a:r>
              <a:rPr lang="kk-KZ" dirty="0"/>
              <a:t>Файлға кіру құқығын анықтау –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операцияда</a:t>
            </a:r>
            <a:r>
              <a:rPr lang="ru-RU" dirty="0"/>
              <a:t> </a:t>
            </a:r>
            <a:r>
              <a:rPr lang="ru-RU" dirty="0" err="1"/>
              <a:t>әр қолданғышты анықтау, </a:t>
            </a:r>
            <a:r>
              <a:rPr lang="ru-RU" dirty="0" smtClean="0"/>
              <a:t>оны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файлға пайдаланады</a:t>
            </a:r>
            <a:r>
              <a:rPr lang="ru-RU" dirty="0"/>
              <a:t>.</a:t>
            </a:r>
            <a:r>
              <a:rPr lang="kk-KZ" dirty="0" smtClean="0"/>
              <a:t>.  </a:t>
            </a:r>
            <a:r>
              <a:rPr lang="kk-KZ" dirty="0"/>
              <a:t>Дифференциялдық операцияға кіру әр файлдық жүйеде өз тізімі анықталған.  Бұл тізімге қосылған келесі операциялар:</a:t>
            </a:r>
            <a:endParaRPr lang="ru-RU" dirty="0"/>
          </a:p>
          <a:p>
            <a:r>
              <a:rPr lang="kk-KZ" dirty="0"/>
              <a:t>Файлдың құрылымы,</a:t>
            </a:r>
            <a:endParaRPr lang="ru-RU" dirty="0"/>
          </a:p>
          <a:p>
            <a:r>
              <a:rPr lang="kk-KZ" dirty="0"/>
              <a:t>Файлдың жойылуы,</a:t>
            </a:r>
            <a:endParaRPr lang="ru-RU" dirty="0"/>
          </a:p>
          <a:p>
            <a:r>
              <a:rPr lang="kk-KZ" dirty="0"/>
              <a:t>Файылдың ашылуы,</a:t>
            </a:r>
            <a:endParaRPr lang="ru-RU" dirty="0"/>
          </a:p>
          <a:p>
            <a:r>
              <a:rPr lang="kk-KZ" dirty="0"/>
              <a:t>Файлдың жабылуы,</a:t>
            </a:r>
            <a:endParaRPr lang="ru-RU" dirty="0"/>
          </a:p>
          <a:p>
            <a:r>
              <a:rPr lang="kk-KZ" dirty="0"/>
              <a:t>Файлдың оқылуы,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82938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lvl="0"/>
            <a:r>
              <a:rPr lang="kk-KZ" dirty="0"/>
              <a:t>Файлдың жазылуы,</a:t>
            </a:r>
            <a:endParaRPr lang="ru-RU" dirty="0"/>
          </a:p>
          <a:p>
            <a:pPr lvl="0"/>
            <a:r>
              <a:rPr lang="kk-KZ" dirty="0"/>
              <a:t>Файлдың қосымшасы,</a:t>
            </a:r>
            <a:endParaRPr lang="ru-RU" dirty="0"/>
          </a:p>
          <a:p>
            <a:pPr lvl="0"/>
            <a:r>
              <a:rPr lang="kk-KZ" dirty="0"/>
              <a:t>Файлды іздестіру,</a:t>
            </a:r>
            <a:endParaRPr lang="ru-RU" dirty="0"/>
          </a:p>
          <a:p>
            <a:pPr lvl="0"/>
            <a:r>
              <a:rPr lang="kk-KZ" dirty="0"/>
              <a:t>Файлдың белгісін алу,</a:t>
            </a:r>
            <a:endParaRPr lang="ru-RU" dirty="0"/>
          </a:p>
          <a:p>
            <a:pPr lvl="0"/>
            <a:r>
              <a:rPr lang="kk-KZ" dirty="0"/>
              <a:t>Жаңа белгілерді орнату,</a:t>
            </a:r>
            <a:endParaRPr lang="ru-RU" dirty="0"/>
          </a:p>
          <a:p>
            <a:pPr lvl="0"/>
            <a:r>
              <a:rPr lang="kk-KZ" dirty="0"/>
              <a:t>Өзгертілім,</a:t>
            </a:r>
            <a:endParaRPr lang="ru-RU" dirty="0"/>
          </a:p>
          <a:p>
            <a:pPr lvl="0"/>
            <a:r>
              <a:rPr lang="kk-KZ" dirty="0"/>
              <a:t>Файлдың орындалуы,</a:t>
            </a:r>
            <a:endParaRPr lang="ru-RU" dirty="0"/>
          </a:p>
          <a:p>
            <a:pPr lvl="0"/>
            <a:r>
              <a:rPr lang="kk-KZ" dirty="0"/>
              <a:t>Каталогтың оқылуы.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4067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/>
              <a:t>Дәрістің сұрақтары: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kk-KZ" dirty="0"/>
              <a:t>Файлдар.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kk-KZ" dirty="0"/>
              <a:t>Деректер иерархиясы. Файлдарды ұйымдастыру.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kk-KZ" dirty="0"/>
              <a:t>Кіріс әдістері. Файлдардың мінездемелері.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kk-KZ" dirty="0"/>
              <a:t>Файлдық жүйе. Файлдық жүйенің фанкциялары. Файлдық жүйенің құрамы.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UNIX</a:t>
            </a:r>
            <a:r>
              <a:rPr lang="kk-KZ" dirty="0"/>
              <a:t> файлдық жүйесі.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kk-KZ" dirty="0"/>
              <a:t>Файлдардың дисктік жадыда орналасуы.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39375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b="1" dirty="0" smtClean="0"/>
              <a:t>	Сыртқы </a:t>
            </a:r>
            <a:r>
              <a:rPr lang="kk-KZ" b="1" dirty="0"/>
              <a:t>жадыны басқару. Файлдар.</a:t>
            </a:r>
            <a:endParaRPr lang="ru-RU" dirty="0"/>
          </a:p>
          <a:p>
            <a:pPr marL="0" indent="0" algn="just">
              <a:buNone/>
            </a:pPr>
            <a:r>
              <a:rPr lang="kk-KZ" b="1" i="1" dirty="0"/>
              <a:t>Иерархиялық  мәліметтер. </a:t>
            </a:r>
            <a:r>
              <a:rPr lang="kk-KZ" dirty="0"/>
              <a:t>Иерархияның төменгі  дәрежесі – </a:t>
            </a:r>
            <a:r>
              <a:rPr lang="kk-KZ" dirty="0" smtClean="0"/>
              <a:t>бит комбинация</a:t>
            </a:r>
            <a:r>
              <a:rPr lang="ru-RU" dirty="0" err="1" smtClean="0"/>
              <a:t>лар</a:t>
            </a:r>
            <a:r>
              <a:rPr lang="kk-KZ" dirty="0" smtClean="0"/>
              <a:t> </a:t>
            </a:r>
            <a:r>
              <a:rPr lang="kk-KZ" dirty="0"/>
              <a:t>құрайды, соның  көмегімен  кез – келген  мәліметтердің  элементтері құралады. Ал </a:t>
            </a:r>
            <a:r>
              <a:rPr lang="kk-KZ" i="1" dirty="0"/>
              <a:t>байттар </a:t>
            </a:r>
            <a:r>
              <a:rPr lang="kk-KZ" dirty="0"/>
              <a:t>мен  </a:t>
            </a:r>
            <a:r>
              <a:rPr lang="kk-KZ" i="1" dirty="0"/>
              <a:t>символдар</a:t>
            </a:r>
            <a:r>
              <a:rPr lang="kk-KZ" dirty="0"/>
              <a:t>  келесі  дәрежеде  </a:t>
            </a:r>
            <a:r>
              <a:rPr lang="kk-KZ" dirty="0" smtClean="0"/>
              <a:t>орналасқан.</a:t>
            </a:r>
          </a:p>
          <a:p>
            <a:pPr marL="0" indent="0" algn="just">
              <a:buNone/>
            </a:pPr>
            <a:r>
              <a:rPr lang="kk-KZ" dirty="0" smtClean="0"/>
              <a:t>Структуралардың  </a:t>
            </a:r>
            <a:r>
              <a:rPr lang="kk-KZ" dirty="0"/>
              <a:t>үлкені  болып саналатын </a:t>
            </a:r>
            <a:r>
              <a:rPr lang="kk-KZ" i="1" dirty="0"/>
              <a:t>жиек </a:t>
            </a:r>
            <a:r>
              <a:rPr lang="kk-KZ" dirty="0"/>
              <a:t>:  алфавиттік,  сандық  немесе  алфавиттік – сандық,  жиектермен  қосылған  топтар  </a:t>
            </a:r>
            <a:r>
              <a:rPr lang="kk-KZ" i="1" dirty="0"/>
              <a:t>жазбаларды</a:t>
            </a:r>
            <a:r>
              <a:rPr lang="kk-KZ" dirty="0"/>
              <a:t> құрайды.  Жазбалар  қосылып,  </a:t>
            </a:r>
            <a:r>
              <a:rPr lang="kk-KZ" i="1" dirty="0"/>
              <a:t>файл </a:t>
            </a:r>
            <a:r>
              <a:rPr lang="kk-KZ" dirty="0"/>
              <a:t>болады, ал  топтармен  байланысты  файлдар  </a:t>
            </a:r>
            <a:r>
              <a:rPr lang="kk-KZ" i="1" dirty="0"/>
              <a:t>мәліметтер  базасы</a:t>
            </a:r>
            <a:r>
              <a:rPr lang="kk-KZ" dirty="0"/>
              <a:t>  болады</a:t>
            </a:r>
            <a:r>
              <a:rPr lang="kk-KZ" dirty="0" smtClean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5123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kk-KZ" dirty="0" smtClean="0"/>
              <a:t>Операторлардың  көмегімен  </a:t>
            </a:r>
            <a:r>
              <a:rPr lang="kk-KZ" dirty="0"/>
              <a:t>бір  бөлік  болып,  файлдар  мен  операция  жасалуы мүмкін. </a:t>
            </a:r>
            <a:endParaRPr lang="kk-KZ" dirty="0" smtClean="0"/>
          </a:p>
          <a:p>
            <a:pPr marL="0" indent="0" algn="just">
              <a:buNone/>
            </a:pPr>
            <a:r>
              <a:rPr lang="kk-KZ" i="1" dirty="0"/>
              <a:t>	</a:t>
            </a:r>
            <a:r>
              <a:rPr lang="kk-KZ" i="1" dirty="0" smtClean="0"/>
              <a:t>Операторлар</a:t>
            </a:r>
            <a:r>
              <a:rPr lang="kk-KZ" dirty="0"/>
              <a:t>:  </a:t>
            </a:r>
            <a:r>
              <a:rPr lang="kk-KZ" i="1" dirty="0"/>
              <a:t>ашу(open), жабу(close), құрау(create), құрту(destroy), көшіру (copy), ат  қою (rename), өшіру (list). </a:t>
            </a:r>
            <a:r>
              <a:rPr lang="kk-KZ" dirty="0"/>
              <a:t>Басқа файлдардың  құрамдарымен  операция  жасалуы  мүмкін</a:t>
            </a:r>
            <a:r>
              <a:rPr lang="kk-KZ" i="1" dirty="0"/>
              <a:t>:  оқу (read), жазу (write), жаңарту (update), қою (insert), алып  тастау (delete).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85881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kk-KZ" b="1" dirty="0"/>
              <a:t>Рұқсат ету  тәсілдері</a:t>
            </a:r>
            <a:endParaRPr lang="ru-RU" dirty="0"/>
          </a:p>
          <a:p>
            <a:pPr marL="0" indent="0" algn="just">
              <a:buNone/>
            </a:pPr>
            <a:r>
              <a:rPr lang="kk-KZ" dirty="0"/>
              <a:t>	Операциялық жүйені  құрайтын, олардың  файлдады  ашудың әртүрлі  тәсілдері  бар, мүмкіндігінше  екі категорияларға  топтастырсақ:</a:t>
            </a:r>
            <a:endParaRPr lang="ru-RU" dirty="0"/>
          </a:p>
          <a:p>
            <a:pPr marL="0" lvl="0" indent="0" algn="just">
              <a:buNone/>
            </a:pPr>
            <a:r>
              <a:rPr lang="kk-KZ" i="1" dirty="0"/>
              <a:t>Кезекпен рұқсат ету  тәсілі;</a:t>
            </a:r>
            <a:endParaRPr lang="ru-RU" dirty="0"/>
          </a:p>
          <a:p>
            <a:pPr marL="0" lvl="0" indent="0" algn="just">
              <a:buNone/>
            </a:pPr>
            <a:r>
              <a:rPr lang="kk-KZ" i="1" dirty="0"/>
              <a:t>Базистік  рұқсат ету  тәсілі;</a:t>
            </a:r>
            <a:endParaRPr lang="ru-RU" dirty="0"/>
          </a:p>
          <a:p>
            <a:pPr marL="0" indent="0" algn="just">
              <a:buNone/>
            </a:pPr>
            <a:r>
              <a:rPr lang="kk-KZ" i="1" dirty="0" smtClean="0"/>
              <a:t>	Кезекпен  </a:t>
            </a:r>
            <a:r>
              <a:rPr lang="kk-KZ" i="1" dirty="0"/>
              <a:t>рұқсат ету  тәсілі</a:t>
            </a:r>
            <a:r>
              <a:rPr lang="kk-KZ" dirty="0"/>
              <a:t>  мынандай жағдайларда  қолданды,  жазбаларды  тазалау  кезінде  болашақтағы  жағдайды көре алғанда.</a:t>
            </a:r>
            <a:endParaRPr lang="ru-RU" dirty="0"/>
          </a:p>
          <a:p>
            <a:pPr marL="0" indent="0" algn="just">
              <a:buNone/>
            </a:pPr>
            <a:r>
              <a:rPr lang="kk-KZ" dirty="0"/>
              <a:t>	</a:t>
            </a:r>
            <a:r>
              <a:rPr lang="kk-KZ" i="1" dirty="0"/>
              <a:t>Базистік рұқсат ету  тәсілі</a:t>
            </a:r>
            <a:r>
              <a:rPr lang="kk-KZ" dirty="0"/>
              <a:t> қарапайым  жағдайда қолданылады,  көбінесе  тікелей  кіру  кезінде  жазбаларды   тазалау  кезінде  болашақты біру  мүмкін  емес жағдайда.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82461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kk-KZ" b="1" i="1" dirty="0" smtClean="0"/>
              <a:t>	Файлдардың  </a:t>
            </a:r>
            <a:r>
              <a:rPr lang="kk-KZ" b="1" i="1" dirty="0"/>
              <a:t>мінездемелері.</a:t>
            </a:r>
            <a:endParaRPr lang="ru-RU" dirty="0"/>
          </a:p>
          <a:p>
            <a:pPr marL="0" lvl="0" indent="0" algn="just">
              <a:buNone/>
            </a:pPr>
            <a:r>
              <a:rPr lang="kk-KZ" i="1" dirty="0" smtClean="0"/>
              <a:t>	Құбылмалы</a:t>
            </a:r>
            <a:r>
              <a:rPr lang="kk-KZ" dirty="0" smtClean="0"/>
              <a:t> </a:t>
            </a:r>
            <a:r>
              <a:rPr lang="kk-KZ" dirty="0"/>
              <a:t>– ол файлдағы жаңа  жазбалар және бұрынғы   жазбаларды  өшіру жиілікке  кіргізуді қарастырады. Жиілік  аз  жағдайда оны – </a:t>
            </a:r>
            <a:r>
              <a:rPr lang="kk-KZ" i="1" dirty="0"/>
              <a:t>статикалық</a:t>
            </a:r>
            <a:r>
              <a:rPr lang="kk-KZ" dirty="0"/>
              <a:t>,  ал көп  жағдайда -  </a:t>
            </a:r>
            <a:r>
              <a:rPr lang="kk-KZ" i="1" dirty="0"/>
              <a:t>динамикалық  </a:t>
            </a:r>
            <a:r>
              <a:rPr lang="kk-KZ" dirty="0"/>
              <a:t>немесе  </a:t>
            </a:r>
            <a:r>
              <a:rPr lang="kk-KZ" i="1" dirty="0"/>
              <a:t>құбылмалы  </a:t>
            </a:r>
            <a:r>
              <a:rPr lang="kk-KZ" dirty="0"/>
              <a:t>файлдар  болып  саналады.</a:t>
            </a:r>
            <a:endParaRPr lang="ru-RU" dirty="0"/>
          </a:p>
          <a:p>
            <a:pPr marL="0" lvl="0" indent="0" algn="just">
              <a:buNone/>
            </a:pPr>
            <a:r>
              <a:rPr lang="kk-KZ" i="1" dirty="0" smtClean="0"/>
              <a:t>	Белсенді</a:t>
            </a:r>
            <a:r>
              <a:rPr lang="kk-KZ" dirty="0" smtClean="0"/>
              <a:t> </a:t>
            </a:r>
            <a:r>
              <a:rPr lang="kk-KZ" dirty="0"/>
              <a:t>– файлдағы  жазбалардың  пайызымен  өлшенеді,  берілген  уақытта тазалауды қарастырады.</a:t>
            </a:r>
            <a:endParaRPr lang="ru-RU" dirty="0"/>
          </a:p>
          <a:p>
            <a:pPr marL="0" lvl="0" indent="0" algn="just">
              <a:buNone/>
            </a:pPr>
            <a:r>
              <a:rPr lang="kk-KZ" i="1" dirty="0" smtClean="0"/>
              <a:t>	Өлшем </a:t>
            </a:r>
            <a:r>
              <a:rPr lang="kk-KZ" dirty="0"/>
              <a:t>– файлда  сақталынған  мәліметтердің  мөлшерін  анықтайды.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39349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kk-KZ" b="1" i="1" dirty="0"/>
              <a:t>Файлдық жүйе</a:t>
            </a:r>
            <a:endParaRPr lang="ru-RU" dirty="0"/>
          </a:p>
          <a:p>
            <a:pPr marL="0" indent="0" algn="just">
              <a:buNone/>
            </a:pPr>
            <a:r>
              <a:rPr lang="kk-KZ" i="1" dirty="0"/>
              <a:t>   Файлдық жүйе </a:t>
            </a:r>
            <a:r>
              <a:rPr lang="kk-KZ" b="1" i="1" dirty="0"/>
              <a:t>- </a:t>
            </a:r>
            <a:r>
              <a:rPr lang="kk-KZ" dirty="0"/>
              <a:t>ол  барлық  басқару  жадының жүйесінің  бір  бөлшегі,  сыртқы  жадыда  сақталған, оның  міндеті көбінесе  файлдарды  басқару  болып табылады,  қолданушыларға  ақпаратты  бөлу бақыланады.</a:t>
            </a:r>
            <a:endParaRPr lang="ru-RU" dirty="0"/>
          </a:p>
          <a:p>
            <a:pPr marL="0" indent="0" algn="just">
              <a:buNone/>
            </a:pPr>
            <a:r>
              <a:rPr lang="kk-KZ" dirty="0"/>
              <a:t> </a:t>
            </a:r>
            <a:endParaRPr lang="ru-RU" dirty="0"/>
          </a:p>
          <a:p>
            <a:pPr marL="0" indent="0" algn="just">
              <a:buNone/>
            </a:pPr>
            <a:r>
              <a:rPr lang="kk-KZ" b="1" i="1" dirty="0"/>
              <a:t>   Файлдар  жүйесінің    құрамы</a:t>
            </a:r>
            <a:endParaRPr lang="ru-RU" dirty="0"/>
          </a:p>
          <a:p>
            <a:pPr marL="0" indent="0" algn="just">
              <a:buNone/>
            </a:pPr>
            <a:r>
              <a:rPr lang="kk-KZ" dirty="0"/>
              <a:t>	Файлдық  жүйе,  ОС  ядросының  енетін құрамдары,  олар  келесілерді  құрайды:</a:t>
            </a:r>
            <a:endParaRPr lang="ru-RU" dirty="0"/>
          </a:p>
          <a:p>
            <a:pPr algn="just"/>
            <a:r>
              <a:rPr lang="kk-KZ" i="1" dirty="0"/>
              <a:t>Кіру  тәсілі</a:t>
            </a:r>
            <a:r>
              <a:rPr lang="kk-KZ" dirty="0"/>
              <a:t>, файлдарда  сақталынғандарға  нақты  мәліметтер  мүмкіншілігін  анықтайды.</a:t>
            </a:r>
            <a:endParaRPr lang="ru-RU" dirty="0"/>
          </a:p>
          <a:p>
            <a:pPr algn="just"/>
            <a:r>
              <a:rPr lang="kk-KZ" i="1" dirty="0"/>
              <a:t>Файлдарды  басқару</a:t>
            </a:r>
            <a:r>
              <a:rPr lang="kk-KZ" dirty="0"/>
              <a:t>, топтасып  қолдану  және  қорғау,  файлға сақтауды   қадағалайды.</a:t>
            </a:r>
            <a:endParaRPr lang="ru-RU" dirty="0"/>
          </a:p>
          <a:p>
            <a:pPr algn="just"/>
            <a:r>
              <a:rPr lang="kk-KZ" i="1" dirty="0"/>
              <a:t>Сыртқы  жадыны  басқару</a:t>
            </a:r>
            <a:r>
              <a:rPr lang="kk-KZ" dirty="0"/>
              <a:t>,  сыртқы  жадыда  файлдарды сақтауға,  орындауға  орналастырады.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79878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b="1" i="1" dirty="0"/>
              <a:t> UNIX</a:t>
            </a:r>
            <a:r>
              <a:rPr lang="kk-KZ" i="1" dirty="0"/>
              <a:t>  файлдық жүйесі</a:t>
            </a:r>
            <a:endParaRPr lang="ru-RU" dirty="0"/>
          </a:p>
          <a:p>
            <a:pPr marL="0" indent="0" algn="just">
              <a:buNone/>
            </a:pPr>
            <a:r>
              <a:rPr lang="kk-KZ" dirty="0"/>
              <a:t>           </a:t>
            </a:r>
            <a:r>
              <a:rPr lang="kk-KZ" dirty="0" smtClean="0"/>
              <a:t>UNIX  </a:t>
            </a:r>
            <a:r>
              <a:rPr lang="kk-KZ" dirty="0"/>
              <a:t>файлдық  жүйесін  қарастырып  өтсек.ең  басты файлдық  жүйедегі белгілі бір дискідегі мөлшердіорналастыру,  аталған  бөлшектер – файлдар.</a:t>
            </a:r>
            <a:endParaRPr lang="ru-RU" dirty="0"/>
          </a:p>
          <a:p>
            <a:pPr marL="0" indent="0">
              <a:buNone/>
            </a:pPr>
            <a:r>
              <a:rPr lang="kk-KZ" dirty="0"/>
              <a:t> </a:t>
            </a:r>
            <a:r>
              <a:rPr lang="kk-KZ" dirty="0" smtClean="0"/>
              <a:t>         </a:t>
            </a:r>
            <a:endParaRPr lang="ru-RU" dirty="0"/>
          </a:p>
          <a:p>
            <a:pPr marL="0" indent="0">
              <a:buNone/>
            </a:pPr>
            <a:r>
              <a:rPr lang="kk-KZ" dirty="0"/>
              <a:t>  UNIX  үш  негізгі түрлері  бар.  Олар:</a:t>
            </a:r>
            <a:endParaRPr lang="ru-RU" dirty="0"/>
          </a:p>
          <a:p>
            <a:pPr marL="0" indent="0">
              <a:buNone/>
            </a:pPr>
            <a:r>
              <a:rPr lang="kk-KZ" dirty="0"/>
              <a:t> </a:t>
            </a:r>
            <a:endParaRPr lang="ru-RU" dirty="0"/>
          </a:p>
          <a:p>
            <a:r>
              <a:rPr lang="kk-KZ" dirty="0"/>
              <a:t> </a:t>
            </a:r>
            <a:r>
              <a:rPr lang="kk-KZ" i="1" dirty="0"/>
              <a:t>Дискідегі  қарапайым  файлдар</a:t>
            </a:r>
            <a:endParaRPr lang="ru-RU" dirty="0"/>
          </a:p>
          <a:p>
            <a:r>
              <a:rPr lang="kk-KZ" i="1" dirty="0"/>
              <a:t>Каталогтар</a:t>
            </a:r>
            <a:endParaRPr lang="ru-RU" dirty="0"/>
          </a:p>
          <a:p>
            <a:r>
              <a:rPr lang="kk-KZ" i="1" dirty="0"/>
              <a:t>Белгілі  бір  файлдар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8033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kk-KZ" i="1" dirty="0"/>
              <a:t>Қарапайым файлдар – </a:t>
            </a:r>
            <a:r>
              <a:rPr lang="kk-KZ" dirty="0"/>
              <a:t>қолданушы  енгізген  ақпаратты  дискіде сақтау. Файлдар  болып,  дайын  бағдарламалар  қолданылады.</a:t>
            </a:r>
            <a:endParaRPr lang="ru-RU" dirty="0"/>
          </a:p>
          <a:p>
            <a:pPr marL="0" indent="0" algn="just">
              <a:buNone/>
            </a:pPr>
            <a:r>
              <a:rPr lang="kk-KZ" dirty="0"/>
              <a:t> </a:t>
            </a:r>
            <a:endParaRPr lang="ru-RU" dirty="0"/>
          </a:p>
          <a:p>
            <a:pPr marL="0" indent="0" algn="just">
              <a:buNone/>
            </a:pPr>
            <a:r>
              <a:rPr lang="kk-KZ" i="1" dirty="0"/>
              <a:t>Каталогтар </a:t>
            </a:r>
            <a:r>
              <a:rPr lang="kk-KZ" dirty="0"/>
              <a:t>– ол  қарапайым  сөзбен  айтқанда файлдарсақталатын папкалар,  мысалы,  мәтіндік  докуметтер,  орындалған  бағдарламалар,  кітапханалар  және  кітапханалық  модульдер және т.б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523683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231</Words>
  <Application>Microsoft Office PowerPoint</Application>
  <PresentationFormat>Экран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Сыртқы жадыны басқару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Сыртқы жадыны басқару</dc:title>
  <dc:creator>Tom</dc:creator>
  <cp:lastModifiedBy>Dauren</cp:lastModifiedBy>
  <cp:revision>9</cp:revision>
  <dcterms:created xsi:type="dcterms:W3CDTF">2019-10-29T04:37:32Z</dcterms:created>
  <dcterms:modified xsi:type="dcterms:W3CDTF">2020-11-09T17:56:54Z</dcterms:modified>
</cp:coreProperties>
</file>