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4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85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9" r:id="rId25"/>
    <p:sldId id="280" r:id="rId26"/>
    <p:sldId id="286" r:id="rId27"/>
    <p:sldId id="281" r:id="rId28"/>
    <p:sldId id="283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2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03.12.2019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k-KZ" b="1" dirty="0"/>
              <a:t>Қауіпсіздікті басқару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85980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i="1" dirty="0" smtClean="0"/>
              <a:t>	</a:t>
            </a:r>
            <a:r>
              <a:rPr lang="ru-RU" i="1" dirty="0" err="1" smtClean="0"/>
              <a:t>Қол</a:t>
            </a:r>
            <a:r>
              <a:rPr lang="ru-RU" i="1" dirty="0" smtClean="0"/>
              <a:t> </a:t>
            </a:r>
            <a:r>
              <a:rPr lang="ru-RU" i="1" dirty="0" err="1"/>
              <a:t>жеткізу</a:t>
            </a:r>
            <a:r>
              <a:rPr lang="ru-RU" i="1" dirty="0"/>
              <a:t> субъект</a:t>
            </a:r>
            <a:r>
              <a:rPr lang="kk-KZ" i="1" dirty="0" smtClean="0"/>
              <a:t>і</a:t>
            </a:r>
            <a:r>
              <a:rPr lang="ru-RU" dirty="0" smtClean="0"/>
              <a:t>-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объектілерде</a:t>
            </a:r>
            <a:r>
              <a:rPr lang="ru-RU" dirty="0"/>
              <a:t> </a:t>
            </a:r>
            <a:r>
              <a:rPr lang="ru-RU" dirty="0" err="1" smtClean="0"/>
              <a:t>операцияларды</a:t>
            </a:r>
            <a:r>
              <a:rPr lang="ru-RU" dirty="0" smtClean="0"/>
              <a:t> </a:t>
            </a:r>
            <a:r>
              <a:rPr lang="ru-RU" dirty="0" err="1"/>
              <a:t>бастай</a:t>
            </a:r>
            <a:r>
              <a:rPr lang="ru-RU" dirty="0"/>
              <a:t> </a:t>
            </a:r>
            <a:r>
              <a:rPr lang="ru-RU" dirty="0" err="1"/>
              <a:t>алатын</a:t>
            </a:r>
            <a:r>
              <a:rPr lang="ru-RU" dirty="0"/>
              <a:t> </a:t>
            </a:r>
            <a:r>
              <a:rPr lang="ru-RU" dirty="0" err="1"/>
              <a:t>кез</a:t>
            </a:r>
            <a:r>
              <a:rPr lang="ru-RU" dirty="0"/>
              <a:t> </a:t>
            </a:r>
            <a:r>
              <a:rPr lang="ru-RU" dirty="0" err="1"/>
              <a:t>келген</a:t>
            </a:r>
            <a:r>
              <a:rPr lang="ru-RU" dirty="0"/>
              <a:t> </a:t>
            </a:r>
            <a:r>
              <a:rPr lang="ru-RU" dirty="0" smtClean="0"/>
              <a:t>субъект </a:t>
            </a:r>
            <a:r>
              <a:rPr lang="ru-RU" dirty="0"/>
              <a:t>(</a:t>
            </a:r>
            <a:r>
              <a:rPr lang="ru-RU" dirty="0" err="1"/>
              <a:t>кейбір</a:t>
            </a:r>
            <a:r>
              <a:rPr lang="ru-RU" dirty="0"/>
              <a:t> </a:t>
            </a:r>
            <a:r>
              <a:rPr lang="ru-RU" dirty="0" err="1"/>
              <a:t>қол</a:t>
            </a:r>
            <a:r>
              <a:rPr lang="ru-RU" dirty="0"/>
              <a:t> </a:t>
            </a:r>
            <a:r>
              <a:rPr lang="ru-RU" dirty="0" err="1"/>
              <a:t>жетімділік</a:t>
            </a:r>
            <a:r>
              <a:rPr lang="ru-RU" dirty="0"/>
              <a:t> </a:t>
            </a:r>
            <a:r>
              <a:rPr lang="ru-RU" dirty="0" err="1"/>
              <a:t>әдістерін</a:t>
            </a:r>
            <a:r>
              <a:rPr lang="ru-RU" dirty="0"/>
              <a:t> </a:t>
            </a:r>
            <a:r>
              <a:rPr lang="ru-RU" dirty="0" err="1"/>
              <a:t>қолдана</a:t>
            </a:r>
            <a:r>
              <a:rPr lang="ru-RU" dirty="0"/>
              <a:t> </a:t>
            </a:r>
            <a:r>
              <a:rPr lang="ru-RU" dirty="0" err="1"/>
              <a:t>отырып</a:t>
            </a:r>
            <a:r>
              <a:rPr lang="ru-RU" dirty="0"/>
              <a:t>, </a:t>
            </a:r>
            <a:r>
              <a:rPr lang="ru-RU" dirty="0" err="1"/>
              <a:t>қатынасу</a:t>
            </a:r>
            <a:r>
              <a:rPr lang="ru-RU" dirty="0"/>
              <a:t> </a:t>
            </a:r>
            <a:r>
              <a:rPr lang="ru-RU" dirty="0" err="1" smtClean="0"/>
              <a:t>нысандары</a:t>
            </a:r>
            <a:r>
              <a:rPr lang="ru-RU" dirty="0" smtClean="0"/>
              <a:t>).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787024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 smtClean="0"/>
              <a:t>	</a:t>
            </a:r>
            <a:r>
              <a:rPr lang="ru-RU" b="1" dirty="0" err="1" smtClean="0"/>
              <a:t>Нысандарға</a:t>
            </a:r>
            <a:r>
              <a:rPr lang="ru-RU" b="1" dirty="0" smtClean="0"/>
              <a:t> </a:t>
            </a:r>
            <a:r>
              <a:rPr lang="ru-RU" b="1" dirty="0" err="1"/>
              <a:t>қол</a:t>
            </a:r>
            <a:r>
              <a:rPr lang="ru-RU" b="1" dirty="0"/>
              <a:t> </a:t>
            </a:r>
            <a:r>
              <a:rPr lang="ru-RU" b="1" dirty="0" err="1"/>
              <a:t>жетімділіктің</a:t>
            </a:r>
            <a:r>
              <a:rPr lang="ru-RU" b="1" dirty="0"/>
              <a:t> </a:t>
            </a:r>
            <a:r>
              <a:rPr lang="ru-RU" b="1" dirty="0" err="1"/>
              <a:t>дифференциациясы</a:t>
            </a:r>
            <a:r>
              <a:rPr lang="ru-RU" b="1" dirty="0"/>
              <a:t> </a:t>
            </a:r>
            <a:r>
              <a:rPr lang="ru-RU" dirty="0" err="1"/>
              <a:t>дегеніміз</a:t>
            </a:r>
            <a:r>
              <a:rPr lang="ru-RU" dirty="0"/>
              <a:t> </a:t>
            </a:r>
            <a:r>
              <a:rPr lang="ru-RU" dirty="0" smtClean="0"/>
              <a:t>– </a:t>
            </a:r>
            <a:r>
              <a:rPr lang="ru-RU" i="1" u="sng" dirty="0" smtClean="0"/>
              <a:t>субъект-объект–</a:t>
            </a:r>
            <a:r>
              <a:rPr lang="ru-RU" i="1" u="sng" dirty="0" err="1" smtClean="0"/>
              <a:t>әдіс</a:t>
            </a:r>
            <a:r>
              <a:rPr lang="ru-RU" dirty="0" smtClean="0"/>
              <a:t> </a:t>
            </a:r>
            <a:r>
              <a:rPr lang="ru-RU" dirty="0" err="1" smtClean="0"/>
              <a:t>деген</a:t>
            </a:r>
            <a:r>
              <a:rPr lang="ru-RU" dirty="0" smtClean="0"/>
              <a:t> </a:t>
            </a:r>
            <a:r>
              <a:rPr lang="ru-RU" dirty="0" err="1" smtClean="0"/>
              <a:t>әрбір</a:t>
            </a:r>
            <a:r>
              <a:rPr lang="ru-RU" dirty="0" smtClean="0"/>
              <a:t> </a:t>
            </a:r>
            <a:r>
              <a:rPr lang="ru-RU" dirty="0" err="1" smtClean="0"/>
              <a:t>үштік</a:t>
            </a:r>
            <a:r>
              <a:rPr lang="ru-RU" dirty="0" smtClean="0"/>
              <a:t> </a:t>
            </a:r>
            <a:r>
              <a:rPr lang="kk-KZ" dirty="0" smtClean="0"/>
              <a:t>үшін</a:t>
            </a:r>
            <a:r>
              <a:rPr lang="ru-RU" dirty="0" smtClean="0"/>
              <a:t> </a:t>
            </a:r>
            <a:r>
              <a:rPr lang="ru-RU" dirty="0" err="1"/>
              <a:t>берілген</a:t>
            </a:r>
            <a:r>
              <a:rPr lang="ru-RU" dirty="0"/>
              <a:t> </a:t>
            </a:r>
            <a:r>
              <a:rPr lang="ru-RU" dirty="0" err="1"/>
              <a:t>объектіге</a:t>
            </a:r>
            <a:r>
              <a:rPr lang="ru-RU" dirty="0"/>
              <a:t> </a:t>
            </a:r>
            <a:r>
              <a:rPr lang="ru-RU" dirty="0" err="1"/>
              <a:t>берілген</a:t>
            </a:r>
            <a:r>
              <a:rPr lang="ru-RU" dirty="0"/>
              <a:t> </a:t>
            </a:r>
            <a:r>
              <a:rPr lang="ru-RU" dirty="0" smtClean="0"/>
              <a:t>субъект</a:t>
            </a:r>
            <a:r>
              <a:rPr lang="kk-KZ" dirty="0" smtClean="0"/>
              <a:t>тің</a:t>
            </a:r>
            <a:r>
              <a:rPr lang="ru-RU" dirty="0" smtClean="0"/>
              <a:t> </a:t>
            </a:r>
            <a:r>
              <a:rPr lang="ru-RU" dirty="0" err="1"/>
              <a:t>кіруге</a:t>
            </a:r>
            <a:r>
              <a:rPr lang="ru-RU" dirty="0"/>
              <a:t> </a:t>
            </a:r>
            <a:r>
              <a:rPr lang="ru-RU" dirty="0" err="1"/>
              <a:t>рұқсат</a:t>
            </a:r>
            <a:r>
              <a:rPr lang="ru-RU" dirty="0"/>
              <a:t> </a:t>
            </a:r>
            <a:r>
              <a:rPr lang="ru-RU" dirty="0" err="1"/>
              <a:t>етілетіндігін</a:t>
            </a:r>
            <a:r>
              <a:rPr lang="ru-RU" dirty="0"/>
              <a:t> </a:t>
            </a:r>
            <a:r>
              <a:rPr lang="ru-RU" dirty="0" err="1"/>
              <a:t>анықтайтын</a:t>
            </a:r>
            <a:r>
              <a:rPr lang="ru-RU" dirty="0"/>
              <a:t> </a:t>
            </a:r>
            <a:r>
              <a:rPr lang="ru-RU" dirty="0" err="1"/>
              <a:t>ережелер</a:t>
            </a:r>
            <a:r>
              <a:rPr lang="ru-RU" dirty="0"/>
              <a:t> </a:t>
            </a:r>
            <a:r>
              <a:rPr lang="ru-RU" dirty="0" err="1"/>
              <a:t>жиынтығы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008020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Қол</a:t>
            </a:r>
            <a:r>
              <a:rPr lang="ru-RU" dirty="0"/>
              <a:t> </a:t>
            </a:r>
            <a:r>
              <a:rPr lang="ru-RU" dirty="0" err="1"/>
              <a:t>жеткізуді</a:t>
            </a:r>
            <a:r>
              <a:rPr lang="ru-RU" dirty="0"/>
              <a:t> </a:t>
            </a:r>
            <a:r>
              <a:rPr lang="ru-RU" dirty="0" err="1"/>
              <a:t>басқару</a:t>
            </a:r>
            <a:r>
              <a:rPr lang="ru-RU" dirty="0"/>
              <a:t> </a:t>
            </a:r>
            <a:r>
              <a:rPr lang="ru-RU" dirty="0" err="1"/>
              <a:t>ережелері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dirty="0" smtClean="0"/>
              <a:t>	</a:t>
            </a:r>
            <a:r>
              <a:rPr lang="ru-RU" dirty="0" err="1" smtClean="0"/>
              <a:t>Қол</a:t>
            </a:r>
            <a:r>
              <a:rPr lang="ru-RU" dirty="0" smtClean="0"/>
              <a:t> </a:t>
            </a:r>
            <a:r>
              <a:rPr lang="ru-RU" dirty="0" err="1"/>
              <a:t>жеткізуді</a:t>
            </a:r>
            <a:r>
              <a:rPr lang="ru-RU" dirty="0"/>
              <a:t> </a:t>
            </a:r>
            <a:r>
              <a:rPr lang="ru-RU" dirty="0" err="1"/>
              <a:t>басқару</a:t>
            </a:r>
            <a:r>
              <a:rPr lang="ru-RU" dirty="0"/>
              <a:t> </a:t>
            </a:r>
            <a:r>
              <a:rPr lang="ru-RU" dirty="0" err="1"/>
              <a:t>ережелері</a:t>
            </a:r>
            <a:r>
              <a:rPr lang="ru-RU" dirty="0"/>
              <a:t> </a:t>
            </a:r>
            <a:r>
              <a:rPr lang="ru-RU" dirty="0" err="1"/>
              <a:t>келесі</a:t>
            </a:r>
            <a:r>
              <a:rPr lang="ru-RU" dirty="0"/>
              <a:t> </a:t>
            </a:r>
            <a:r>
              <a:rPr lang="ru-RU" dirty="0" err="1"/>
              <a:t>талаптарға</a:t>
            </a:r>
            <a:r>
              <a:rPr lang="ru-RU" dirty="0"/>
              <a:t> </a:t>
            </a:r>
            <a:r>
              <a:rPr lang="ru-RU" dirty="0" err="1"/>
              <a:t>жауап</a:t>
            </a:r>
            <a:r>
              <a:rPr lang="ru-RU" dirty="0"/>
              <a:t> </a:t>
            </a:r>
            <a:r>
              <a:rPr lang="ru-RU" dirty="0" err="1"/>
              <a:t>беруі</a:t>
            </a:r>
            <a:r>
              <a:rPr lang="ru-RU" dirty="0"/>
              <a:t> </a:t>
            </a:r>
            <a:r>
              <a:rPr lang="ru-RU" dirty="0" err="1"/>
              <a:t>керек</a:t>
            </a:r>
            <a:r>
              <a:rPr lang="ru-RU" dirty="0"/>
              <a:t>:</a:t>
            </a:r>
          </a:p>
          <a:p>
            <a:pPr marL="0" indent="0" algn="just">
              <a:buNone/>
            </a:pPr>
            <a:r>
              <a:rPr lang="ru-RU" dirty="0"/>
              <a:t>1. </a:t>
            </a:r>
            <a:r>
              <a:rPr lang="ru-RU" dirty="0" err="1"/>
              <a:t>Операциялық</a:t>
            </a:r>
            <a:r>
              <a:rPr lang="ru-RU" dirty="0"/>
              <a:t> </a:t>
            </a:r>
            <a:r>
              <a:rPr lang="ru-RU" dirty="0" err="1"/>
              <a:t>жүйе</a:t>
            </a:r>
            <a:r>
              <a:rPr lang="ru-RU" dirty="0"/>
              <a:t> </a:t>
            </a:r>
            <a:r>
              <a:rPr lang="ru-RU" dirty="0" err="1"/>
              <a:t>орнатылған</a:t>
            </a:r>
            <a:r>
              <a:rPr lang="ru-RU" dirty="0"/>
              <a:t> </a:t>
            </a:r>
            <a:r>
              <a:rPr lang="ru-RU" dirty="0" err="1"/>
              <a:t>ұйым</a:t>
            </a:r>
            <a:r>
              <a:rPr lang="ru-RU" dirty="0"/>
              <a:t> </a:t>
            </a:r>
            <a:r>
              <a:rPr lang="ru-RU" dirty="0" err="1"/>
              <a:t>қабылдаған</a:t>
            </a:r>
            <a:r>
              <a:rPr lang="ru-RU" dirty="0"/>
              <a:t> </a:t>
            </a:r>
            <a:r>
              <a:rPr lang="ru-RU" dirty="0" err="1"/>
              <a:t>ұқсас</a:t>
            </a:r>
            <a:r>
              <a:rPr lang="ru-RU" dirty="0"/>
              <a:t> </a:t>
            </a:r>
            <a:r>
              <a:rPr lang="ru-RU" dirty="0" err="1"/>
              <a:t>ережелерді</a:t>
            </a:r>
            <a:r>
              <a:rPr lang="ru-RU" dirty="0"/>
              <a:t> </a:t>
            </a:r>
            <a:r>
              <a:rPr lang="ru-RU" dirty="0" err="1"/>
              <a:t>сақтаңыз</a:t>
            </a:r>
            <a:r>
              <a:rPr lang="ru-RU" dirty="0"/>
              <a:t>. </a:t>
            </a:r>
            <a:r>
              <a:rPr lang="ru-RU" dirty="0" err="1"/>
              <a:t>Басқаша</a:t>
            </a:r>
            <a:r>
              <a:rPr lang="ru-RU" dirty="0"/>
              <a:t> </a:t>
            </a:r>
            <a:r>
              <a:rPr lang="ru-RU" dirty="0" err="1"/>
              <a:t>айтқанда</a:t>
            </a:r>
            <a:r>
              <a:rPr lang="ru-RU" dirty="0"/>
              <a:t>, </a:t>
            </a:r>
            <a:r>
              <a:rPr lang="ru-RU" dirty="0" err="1"/>
              <a:t>егер</a:t>
            </a:r>
            <a:r>
              <a:rPr lang="ru-RU" dirty="0"/>
              <a:t> </a:t>
            </a:r>
            <a:r>
              <a:rPr lang="ru-RU" dirty="0" err="1"/>
              <a:t>ұйымның</a:t>
            </a:r>
            <a:r>
              <a:rPr lang="ru-RU" dirty="0"/>
              <a:t> </a:t>
            </a:r>
            <a:r>
              <a:rPr lang="ru-RU" dirty="0" err="1"/>
              <a:t>ережелеріне</a:t>
            </a:r>
            <a:r>
              <a:rPr lang="ru-RU" dirty="0"/>
              <a:t> </a:t>
            </a:r>
            <a:r>
              <a:rPr lang="ru-RU" dirty="0" err="1"/>
              <a:t>сәйкес</a:t>
            </a:r>
            <a:r>
              <a:rPr lang="ru-RU" dirty="0"/>
              <a:t> </a:t>
            </a:r>
            <a:r>
              <a:rPr lang="ru-RU" dirty="0" err="1"/>
              <a:t>пайдаланушының</a:t>
            </a:r>
            <a:r>
              <a:rPr lang="ru-RU" dirty="0"/>
              <a:t> </a:t>
            </a:r>
            <a:r>
              <a:rPr lang="ru-RU" dirty="0" err="1"/>
              <a:t>кейбір</a:t>
            </a:r>
            <a:r>
              <a:rPr lang="ru-RU" dirty="0"/>
              <a:t> </a:t>
            </a:r>
            <a:r>
              <a:rPr lang="ru-RU" dirty="0" err="1"/>
              <a:t>ақпаратқа</a:t>
            </a:r>
            <a:r>
              <a:rPr lang="ru-RU" dirty="0"/>
              <a:t> </a:t>
            </a:r>
            <a:r>
              <a:rPr lang="ru-RU" dirty="0" err="1"/>
              <a:t>қол</a:t>
            </a:r>
            <a:r>
              <a:rPr lang="ru-RU" dirty="0"/>
              <a:t> </a:t>
            </a:r>
            <a:r>
              <a:rPr lang="ru-RU" dirty="0" err="1"/>
              <a:t>жетімділігі</a:t>
            </a:r>
            <a:r>
              <a:rPr lang="ru-RU" dirty="0"/>
              <a:t> </a:t>
            </a:r>
            <a:r>
              <a:rPr lang="ru-RU" dirty="0" err="1"/>
              <a:t>рұқсат</a:t>
            </a:r>
            <a:r>
              <a:rPr lang="ru-RU" dirty="0"/>
              <a:t> </a:t>
            </a:r>
            <a:r>
              <a:rPr lang="ru-RU" dirty="0" err="1"/>
              <a:t>етілмеген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саналса</a:t>
            </a:r>
            <a:r>
              <a:rPr lang="ru-RU" dirty="0"/>
              <a:t>, </a:t>
            </a:r>
            <a:r>
              <a:rPr lang="ru-RU" dirty="0" err="1"/>
              <a:t>онда</a:t>
            </a:r>
            <a:r>
              <a:rPr lang="ru-RU" dirty="0"/>
              <a:t> </a:t>
            </a:r>
            <a:r>
              <a:rPr lang="ru-RU" dirty="0" err="1"/>
              <a:t>оған</a:t>
            </a:r>
            <a:r>
              <a:rPr lang="ru-RU" dirty="0"/>
              <a:t> </a:t>
            </a:r>
            <a:r>
              <a:rPr lang="ru-RU" dirty="0" err="1"/>
              <a:t>рұқсат</a:t>
            </a:r>
            <a:r>
              <a:rPr lang="ru-RU" dirty="0"/>
              <a:t> </a:t>
            </a:r>
            <a:r>
              <a:rPr lang="ru-RU" dirty="0" err="1"/>
              <a:t>берілмеуі</a:t>
            </a:r>
            <a:r>
              <a:rPr lang="ru-RU" dirty="0"/>
              <a:t> </a:t>
            </a:r>
            <a:r>
              <a:rPr lang="ru-RU" dirty="0" err="1"/>
              <a:t>керек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ru-RU" dirty="0"/>
              <a:t>2. ОЖ-</a:t>
            </a:r>
            <a:r>
              <a:rPr lang="ru-RU" dirty="0" err="1"/>
              <a:t>нің</a:t>
            </a:r>
            <a:r>
              <a:rPr lang="ru-RU" dirty="0"/>
              <a:t> </a:t>
            </a:r>
            <a:r>
              <a:rPr lang="ru-RU" dirty="0" err="1"/>
              <a:t>рұқсат</a:t>
            </a:r>
            <a:r>
              <a:rPr lang="ru-RU" dirty="0"/>
              <a:t> </a:t>
            </a:r>
            <a:r>
              <a:rPr lang="ru-RU" dirty="0" err="1"/>
              <a:t>етілмеген</a:t>
            </a:r>
            <a:r>
              <a:rPr lang="ru-RU" dirty="0"/>
              <a:t> </a:t>
            </a:r>
            <a:r>
              <a:rPr lang="ru-RU" dirty="0" err="1"/>
              <a:t>өзгертулерінде</a:t>
            </a:r>
            <a:r>
              <a:rPr lang="ru-RU" dirty="0"/>
              <a:t>, </a:t>
            </a:r>
            <a:r>
              <a:rPr lang="ru-RU" dirty="0" err="1"/>
              <a:t>жойылуында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ОЖ-</a:t>
            </a:r>
            <a:r>
              <a:rPr lang="ru-RU" dirty="0" err="1"/>
              <a:t>нің</a:t>
            </a:r>
            <a:r>
              <a:rPr lang="ru-RU" dirty="0"/>
              <a:t> </a:t>
            </a:r>
            <a:r>
              <a:rPr lang="ru-RU" dirty="0" err="1"/>
              <a:t>қалыпты</a:t>
            </a:r>
            <a:r>
              <a:rPr lang="ru-RU" dirty="0"/>
              <a:t> </a:t>
            </a:r>
            <a:r>
              <a:rPr lang="ru-RU" dirty="0" err="1"/>
              <a:t>жұмыс</a:t>
            </a:r>
            <a:r>
              <a:rPr lang="ru-RU" dirty="0"/>
              <a:t> </a:t>
            </a:r>
            <a:r>
              <a:rPr lang="ru-RU" dirty="0" err="1"/>
              <a:t>істеуі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маңызды</a:t>
            </a:r>
            <a:r>
              <a:rPr lang="ru-RU" dirty="0"/>
              <a:t> </a:t>
            </a:r>
            <a:r>
              <a:rPr lang="ru-RU" dirty="0" err="1"/>
              <a:t>объектілерге</a:t>
            </a:r>
            <a:r>
              <a:rPr lang="ru-RU" dirty="0"/>
              <a:t> </a:t>
            </a:r>
            <a:r>
              <a:rPr lang="ru-RU" dirty="0" err="1"/>
              <a:t>әсер</a:t>
            </a:r>
            <a:r>
              <a:rPr lang="ru-RU" dirty="0"/>
              <a:t> </a:t>
            </a:r>
            <a:r>
              <a:rPr lang="ru-RU" dirty="0" err="1"/>
              <a:t>ететін</a:t>
            </a:r>
            <a:r>
              <a:rPr lang="ru-RU" dirty="0"/>
              <a:t> </a:t>
            </a:r>
            <a:r>
              <a:rPr lang="ru-RU" dirty="0" err="1"/>
              <a:t>басқа</a:t>
            </a:r>
            <a:r>
              <a:rPr lang="ru-RU" dirty="0"/>
              <a:t> </a:t>
            </a:r>
            <a:r>
              <a:rPr lang="ru-RU" dirty="0" err="1"/>
              <a:t>нысандарда</a:t>
            </a:r>
            <a:r>
              <a:rPr lang="ru-RU" dirty="0"/>
              <a:t> </a:t>
            </a:r>
            <a:r>
              <a:rPr lang="ru-RU" dirty="0" err="1"/>
              <a:t>көрінетін</a:t>
            </a:r>
            <a:r>
              <a:rPr lang="ru-RU" dirty="0"/>
              <a:t> </a:t>
            </a:r>
            <a:r>
              <a:rPr lang="ru-RU" dirty="0" err="1"/>
              <a:t>қол</a:t>
            </a:r>
            <a:r>
              <a:rPr lang="ru-RU" dirty="0"/>
              <a:t> </a:t>
            </a:r>
            <a:r>
              <a:rPr lang="ru-RU" dirty="0" err="1"/>
              <a:t>жетімділік</a:t>
            </a:r>
            <a:r>
              <a:rPr lang="ru-RU" dirty="0"/>
              <a:t> </a:t>
            </a:r>
            <a:r>
              <a:rPr lang="ru-RU" dirty="0" err="1"/>
              <a:t>субъектілерінің</a:t>
            </a:r>
            <a:r>
              <a:rPr lang="ru-RU" dirty="0"/>
              <a:t> </a:t>
            </a:r>
            <a:r>
              <a:rPr lang="ru-RU" dirty="0" err="1"/>
              <a:t>деструктивті</a:t>
            </a:r>
            <a:r>
              <a:rPr lang="ru-RU" dirty="0"/>
              <a:t> </a:t>
            </a:r>
            <a:r>
              <a:rPr lang="ru-RU" dirty="0" err="1"/>
              <a:t>әсеріне</a:t>
            </a:r>
            <a:r>
              <a:rPr lang="ru-RU" dirty="0"/>
              <a:t> </a:t>
            </a:r>
            <a:r>
              <a:rPr lang="ru-RU" dirty="0" err="1"/>
              <a:t>жол</a:t>
            </a:r>
            <a:r>
              <a:rPr lang="ru-RU" dirty="0"/>
              <a:t> </a:t>
            </a:r>
            <a:r>
              <a:rPr lang="ru-RU" dirty="0" err="1"/>
              <a:t>бермеуі</a:t>
            </a:r>
            <a:r>
              <a:rPr lang="ru-RU" dirty="0"/>
              <a:t> </a:t>
            </a:r>
            <a:r>
              <a:rPr lang="ru-RU" dirty="0" err="1"/>
              <a:t>керек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630581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dirty="0"/>
              <a:t>3. </a:t>
            </a:r>
            <a:r>
              <a:rPr lang="ru-RU" dirty="0" err="1"/>
              <a:t>Кез-келген</a:t>
            </a:r>
            <a:r>
              <a:rPr lang="ru-RU" dirty="0"/>
              <a:t> </a:t>
            </a:r>
            <a:r>
              <a:rPr lang="ru-RU" dirty="0" err="1"/>
              <a:t>қол</a:t>
            </a:r>
            <a:r>
              <a:rPr lang="ru-RU" dirty="0"/>
              <a:t> </a:t>
            </a:r>
            <a:r>
              <a:rPr lang="ru-RU" dirty="0" err="1"/>
              <a:t>жеткізу</a:t>
            </a:r>
            <a:r>
              <a:rPr lang="ru-RU" dirty="0"/>
              <a:t> </a:t>
            </a:r>
            <a:r>
              <a:rPr lang="ru-RU" dirty="0" err="1"/>
              <a:t>объектісінің</a:t>
            </a:r>
            <a:r>
              <a:rPr lang="ru-RU" dirty="0"/>
              <a:t> </a:t>
            </a:r>
            <a:r>
              <a:rPr lang="ru-RU" dirty="0" err="1"/>
              <a:t>иесі</a:t>
            </a:r>
            <a:r>
              <a:rPr lang="ru-RU" dirty="0"/>
              <a:t> </a:t>
            </a:r>
            <a:r>
              <a:rPr lang="ru-RU" dirty="0" err="1"/>
              <a:t>болуы</a:t>
            </a:r>
            <a:r>
              <a:rPr lang="ru-RU" dirty="0"/>
              <a:t> </a:t>
            </a:r>
            <a:r>
              <a:rPr lang="ru-RU" dirty="0" err="1"/>
              <a:t>керек</a:t>
            </a:r>
            <a:r>
              <a:rPr lang="ru-RU" dirty="0"/>
              <a:t>. </a:t>
            </a:r>
            <a:r>
              <a:rPr lang="ru-RU" dirty="0" err="1"/>
              <a:t>И</a:t>
            </a:r>
            <a:r>
              <a:rPr lang="ru-RU" dirty="0" err="1" smtClean="0"/>
              <a:t>есі</a:t>
            </a:r>
            <a:r>
              <a:rPr lang="ru-RU" dirty="0" smtClean="0"/>
              <a:t> </a:t>
            </a:r>
            <a:r>
              <a:rPr lang="ru-RU" dirty="0" err="1"/>
              <a:t>жоқ</a:t>
            </a:r>
            <a:r>
              <a:rPr lang="ru-RU" dirty="0"/>
              <a:t> </a:t>
            </a:r>
            <a:r>
              <a:rPr lang="ru-RU" dirty="0" err="1"/>
              <a:t>объектілердің</a:t>
            </a:r>
            <a:r>
              <a:rPr lang="ru-RU" dirty="0"/>
              <a:t> </a:t>
            </a:r>
            <a:r>
              <a:rPr lang="ru-RU" dirty="0" err="1"/>
              <a:t>болуы</a:t>
            </a:r>
            <a:r>
              <a:rPr lang="ru-RU" dirty="0"/>
              <a:t> </a:t>
            </a:r>
            <a:r>
              <a:rPr lang="ru-RU" dirty="0" err="1"/>
              <a:t>қолайсыз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ru-RU" dirty="0"/>
              <a:t>4. </a:t>
            </a:r>
            <a:r>
              <a:rPr lang="ru-RU" dirty="0" err="1"/>
              <a:t>Қол</a:t>
            </a:r>
            <a:r>
              <a:rPr lang="ru-RU" dirty="0"/>
              <a:t> </a:t>
            </a:r>
            <a:r>
              <a:rPr lang="ru-RU" dirty="0" err="1"/>
              <a:t>жетімді</a:t>
            </a:r>
            <a:r>
              <a:rPr lang="ru-RU" dirty="0"/>
              <a:t> </a:t>
            </a:r>
            <a:r>
              <a:rPr lang="ru-RU" dirty="0" err="1"/>
              <a:t>емес</a:t>
            </a:r>
            <a:r>
              <a:rPr lang="ru-RU" dirty="0"/>
              <a:t> </a:t>
            </a:r>
            <a:r>
              <a:rPr lang="ru-RU" dirty="0" err="1"/>
              <a:t>объектілердің</a:t>
            </a:r>
            <a:r>
              <a:rPr lang="ru-RU" dirty="0"/>
              <a:t> </a:t>
            </a:r>
            <a:r>
              <a:rPr lang="ru-RU" dirty="0" err="1"/>
              <a:t>болуын</a:t>
            </a:r>
            <a:r>
              <a:rPr lang="ru-RU" dirty="0"/>
              <a:t> </a:t>
            </a:r>
            <a:r>
              <a:rPr lang="ru-RU" dirty="0" err="1"/>
              <a:t>болдырмаңыз</a:t>
            </a:r>
            <a:r>
              <a:rPr lang="ru-RU" dirty="0"/>
              <a:t> - </a:t>
            </a:r>
            <a:r>
              <a:rPr lang="ru-RU" dirty="0" err="1"/>
              <a:t>кез-келген</a:t>
            </a:r>
            <a:r>
              <a:rPr lang="ru-RU" dirty="0"/>
              <a:t> </a:t>
            </a:r>
            <a:r>
              <a:rPr lang="ru-RU" dirty="0" err="1"/>
              <a:t>қол</a:t>
            </a:r>
            <a:r>
              <a:rPr lang="ru-RU" dirty="0"/>
              <a:t> </a:t>
            </a:r>
            <a:r>
              <a:rPr lang="ru-RU" dirty="0" err="1"/>
              <a:t>жеткізу</a:t>
            </a:r>
            <a:r>
              <a:rPr lang="ru-RU" dirty="0"/>
              <a:t> </a:t>
            </a:r>
            <a:r>
              <a:rPr lang="ru-RU" dirty="0" err="1"/>
              <a:t>әдісін</a:t>
            </a:r>
            <a:r>
              <a:rPr lang="ru-RU" dirty="0"/>
              <a:t> </a:t>
            </a:r>
            <a:r>
              <a:rPr lang="ru-RU" dirty="0" err="1"/>
              <a:t>қолдана</a:t>
            </a:r>
            <a:r>
              <a:rPr lang="ru-RU" dirty="0"/>
              <a:t> </a:t>
            </a:r>
            <a:r>
              <a:rPr lang="ru-RU" dirty="0" err="1"/>
              <a:t>отырып</a:t>
            </a:r>
            <a:r>
              <a:rPr lang="ru-RU" dirty="0"/>
              <a:t>, </a:t>
            </a:r>
            <a:r>
              <a:rPr lang="ru-RU" dirty="0" err="1"/>
              <a:t>кез-келген</a:t>
            </a:r>
            <a:r>
              <a:rPr lang="ru-RU" dirty="0"/>
              <a:t> </a:t>
            </a:r>
            <a:r>
              <a:rPr lang="ru-RU" dirty="0" err="1"/>
              <a:t>қатынасу</a:t>
            </a:r>
            <a:r>
              <a:rPr lang="ru-RU" dirty="0"/>
              <a:t> </a:t>
            </a:r>
            <a:r>
              <a:rPr lang="ru-RU" dirty="0" err="1"/>
              <a:t>субъектісі</a:t>
            </a:r>
            <a:r>
              <a:rPr lang="ru-RU" dirty="0"/>
              <a:t> </a:t>
            </a:r>
            <a:r>
              <a:rPr lang="ru-RU" dirty="0" err="1"/>
              <a:t>қол</a:t>
            </a:r>
            <a:r>
              <a:rPr lang="ru-RU" dirty="0"/>
              <a:t> </a:t>
            </a:r>
            <a:r>
              <a:rPr lang="ru-RU" dirty="0" err="1"/>
              <a:t>жеткізе</a:t>
            </a:r>
            <a:r>
              <a:rPr lang="ru-RU" dirty="0"/>
              <a:t> </a:t>
            </a:r>
            <a:r>
              <a:rPr lang="ru-RU" dirty="0" err="1"/>
              <a:t>алмайтын</a:t>
            </a:r>
            <a:r>
              <a:rPr lang="ru-RU" dirty="0"/>
              <a:t> </a:t>
            </a:r>
            <a:r>
              <a:rPr lang="ru-RU" dirty="0" err="1"/>
              <a:t>объектілер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ru-RU" dirty="0"/>
              <a:t>5. </a:t>
            </a:r>
            <a:r>
              <a:rPr lang="ru-RU" dirty="0" err="1"/>
              <a:t>Құпия</a:t>
            </a:r>
            <a:r>
              <a:rPr lang="ru-RU" dirty="0"/>
              <a:t> </a:t>
            </a:r>
            <a:r>
              <a:rPr lang="ru-RU" dirty="0" err="1"/>
              <a:t>ақпараттың</a:t>
            </a:r>
            <a:r>
              <a:rPr lang="ru-RU" dirty="0"/>
              <a:t> </a:t>
            </a:r>
            <a:r>
              <a:rPr lang="ru-RU" dirty="0" err="1"/>
              <a:t>ағып</a:t>
            </a:r>
            <a:r>
              <a:rPr lang="ru-RU" dirty="0"/>
              <a:t> </a:t>
            </a:r>
            <a:r>
              <a:rPr lang="ru-RU" dirty="0" err="1"/>
              <a:t>кетуіне</a:t>
            </a:r>
            <a:r>
              <a:rPr lang="ru-RU" dirty="0"/>
              <a:t> </a:t>
            </a:r>
            <a:r>
              <a:rPr lang="ru-RU" dirty="0" err="1"/>
              <a:t>жол</a:t>
            </a:r>
            <a:r>
              <a:rPr lang="ru-RU" dirty="0"/>
              <a:t> </a:t>
            </a:r>
            <a:r>
              <a:rPr lang="ru-RU" dirty="0" err="1"/>
              <a:t>бермеңіз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23288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err="1"/>
              <a:t>Қол</a:t>
            </a:r>
            <a:r>
              <a:rPr lang="ru-RU" dirty="0"/>
              <a:t> </a:t>
            </a:r>
            <a:r>
              <a:rPr lang="ru-RU" dirty="0" err="1"/>
              <a:t>жеткізуді</a:t>
            </a:r>
            <a:r>
              <a:rPr lang="ru-RU" dirty="0"/>
              <a:t> </a:t>
            </a:r>
            <a:r>
              <a:rPr lang="ru-RU" dirty="0" err="1"/>
              <a:t>басқарудың</a:t>
            </a:r>
            <a:r>
              <a:rPr lang="ru-RU" dirty="0"/>
              <a:t> </a:t>
            </a:r>
            <a:r>
              <a:rPr lang="ru-RU" b="1" dirty="0" err="1"/>
              <a:t>екі</a:t>
            </a:r>
            <a:r>
              <a:rPr lang="ru-RU" b="1" dirty="0"/>
              <a:t> </a:t>
            </a:r>
            <a:r>
              <a:rPr lang="ru-RU" b="1" dirty="0" err="1"/>
              <a:t>негізгі</a:t>
            </a:r>
            <a:r>
              <a:rPr lang="ru-RU" b="1" dirty="0"/>
              <a:t> </a:t>
            </a:r>
            <a:r>
              <a:rPr lang="ru-RU" b="1" dirty="0" err="1"/>
              <a:t>моделі</a:t>
            </a:r>
            <a:r>
              <a:rPr lang="ru-RU" b="1" dirty="0"/>
              <a:t> бар: </a:t>
            </a:r>
            <a:endParaRPr lang="ru-RU" b="1" dirty="0" smtClean="0"/>
          </a:p>
          <a:p>
            <a:r>
              <a:rPr lang="ru-RU" dirty="0" err="1" smtClean="0"/>
              <a:t>қол</a:t>
            </a:r>
            <a:r>
              <a:rPr lang="ru-RU" dirty="0" smtClean="0"/>
              <a:t> </a:t>
            </a:r>
            <a:r>
              <a:rPr lang="ru-RU" dirty="0" err="1"/>
              <a:t>жеткізуді</a:t>
            </a:r>
            <a:r>
              <a:rPr lang="ru-RU" dirty="0"/>
              <a:t> </a:t>
            </a:r>
            <a:r>
              <a:rPr lang="ru-RU" dirty="0" err="1"/>
              <a:t>таңдаулы</a:t>
            </a:r>
            <a:r>
              <a:rPr lang="ru-RU" dirty="0"/>
              <a:t> (</a:t>
            </a:r>
            <a:r>
              <a:rPr lang="ru-RU" dirty="0" err="1"/>
              <a:t>қалауы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) </a:t>
            </a:r>
            <a:r>
              <a:rPr lang="ru-RU" dirty="0" err="1"/>
              <a:t>басқару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err="1"/>
              <a:t>қ</a:t>
            </a:r>
            <a:r>
              <a:rPr lang="ru-RU" dirty="0" err="1" smtClean="0"/>
              <a:t>ол</a:t>
            </a:r>
            <a:r>
              <a:rPr lang="ru-RU" dirty="0" smtClean="0"/>
              <a:t> </a:t>
            </a:r>
            <a:r>
              <a:rPr lang="ru-RU" dirty="0" err="1"/>
              <a:t>жеткізуді</a:t>
            </a:r>
            <a:r>
              <a:rPr lang="ru-RU" dirty="0"/>
              <a:t> </a:t>
            </a:r>
            <a:r>
              <a:rPr lang="ru-RU" dirty="0" err="1"/>
              <a:t>уәкілетті</a:t>
            </a:r>
            <a:r>
              <a:rPr lang="ru-RU" dirty="0"/>
              <a:t> (</a:t>
            </a:r>
            <a:r>
              <a:rPr lang="ru-RU" dirty="0" err="1"/>
              <a:t>міндетті</a:t>
            </a:r>
            <a:r>
              <a:rPr lang="ru-RU" dirty="0"/>
              <a:t>) </a:t>
            </a:r>
            <a:r>
              <a:rPr lang="ru-RU" dirty="0" err="1"/>
              <a:t>басқару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037109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 smtClean="0"/>
              <a:t>	</a:t>
            </a:r>
            <a:r>
              <a:rPr lang="ru-RU" dirty="0" err="1" smtClean="0"/>
              <a:t>Рұқсатты</a:t>
            </a:r>
            <a:r>
              <a:rPr lang="ru-RU" dirty="0" smtClean="0"/>
              <a:t> </a:t>
            </a:r>
            <a:r>
              <a:rPr lang="ru-RU" dirty="0" err="1"/>
              <a:t>іріктеп</a:t>
            </a:r>
            <a:r>
              <a:rPr lang="ru-RU" dirty="0"/>
              <a:t> </a:t>
            </a:r>
            <a:r>
              <a:rPr lang="ru-RU" dirty="0" err="1"/>
              <a:t>бөлу</a:t>
            </a:r>
            <a:r>
              <a:rPr lang="ru-RU" dirty="0"/>
              <a:t> </a:t>
            </a:r>
            <a:r>
              <a:rPr lang="ru-RU" dirty="0" err="1"/>
              <a:t>жағдайында</a:t>
            </a:r>
            <a:r>
              <a:rPr lang="ru-RU" dirty="0"/>
              <a:t> </a:t>
            </a:r>
            <a:r>
              <a:rPr lang="ru-RU" dirty="0" err="1"/>
              <a:t>белгілі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ресурс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белгілі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операцияларға</a:t>
            </a:r>
            <a:r>
              <a:rPr lang="ru-RU" dirty="0"/>
              <a:t> </a:t>
            </a:r>
            <a:r>
              <a:rPr lang="ru-RU" dirty="0" err="1"/>
              <a:t>тыйым</a:t>
            </a:r>
            <a:r>
              <a:rPr lang="ru-RU" dirty="0"/>
              <a:t> </a:t>
            </a:r>
            <a:r>
              <a:rPr lang="ru-RU" dirty="0" err="1"/>
              <a:t>салынады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субъектілерге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субъектілер</a:t>
            </a:r>
            <a:r>
              <a:rPr lang="ru-RU" dirty="0"/>
              <a:t> </a:t>
            </a:r>
            <a:r>
              <a:rPr lang="ru-RU" dirty="0" err="1"/>
              <a:t>тобына</a:t>
            </a:r>
            <a:r>
              <a:rPr lang="ru-RU" dirty="0"/>
              <a:t> </a:t>
            </a:r>
            <a:r>
              <a:rPr lang="ru-RU" dirty="0" err="1"/>
              <a:t>рұқсат</a:t>
            </a:r>
            <a:r>
              <a:rPr lang="ru-RU" dirty="0"/>
              <a:t> </a:t>
            </a:r>
            <a:r>
              <a:rPr lang="ru-RU" dirty="0" err="1"/>
              <a:t>етіледі</a:t>
            </a:r>
            <a:r>
              <a:rPr lang="ru-RU" dirty="0"/>
              <a:t>. </a:t>
            </a:r>
            <a:r>
              <a:rPr lang="ru-RU" dirty="0" err="1"/>
              <a:t>Көптеген</a:t>
            </a:r>
            <a:r>
              <a:rPr lang="ru-RU" dirty="0"/>
              <a:t> ОС </a:t>
            </a:r>
            <a:r>
              <a:rPr lang="ru-RU" dirty="0" err="1"/>
              <a:t>қол</a:t>
            </a:r>
            <a:r>
              <a:rPr lang="ru-RU" dirty="0"/>
              <a:t> </a:t>
            </a:r>
            <a:r>
              <a:rPr lang="ru-RU" dirty="0" err="1"/>
              <a:t>жеткізуді</a:t>
            </a:r>
            <a:r>
              <a:rPr lang="ru-RU" dirty="0"/>
              <a:t> </a:t>
            </a:r>
            <a:r>
              <a:rPr lang="ru-RU" dirty="0" err="1"/>
              <a:t>таңдаулы</a:t>
            </a:r>
            <a:r>
              <a:rPr lang="ru-RU" dirty="0"/>
              <a:t> </a:t>
            </a:r>
            <a:r>
              <a:rPr lang="ru-RU" dirty="0" err="1"/>
              <a:t>басқарады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085523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 smtClean="0"/>
              <a:t>	</a:t>
            </a:r>
            <a:r>
              <a:rPr lang="ru-RU" dirty="0" err="1" smtClean="0"/>
              <a:t>Бақылау</a:t>
            </a:r>
            <a:r>
              <a:rPr lang="ru-RU" dirty="0" smtClean="0"/>
              <a:t> </a:t>
            </a:r>
            <a:r>
              <a:rPr lang="ru-RU" dirty="0" err="1"/>
              <a:t>дегеніміз</a:t>
            </a:r>
            <a:r>
              <a:rPr lang="ru-RU" dirty="0"/>
              <a:t> </a:t>
            </a:r>
            <a:r>
              <a:rPr lang="ru-RU" dirty="0" err="1"/>
              <a:t>объектінің</a:t>
            </a:r>
            <a:r>
              <a:rPr lang="ru-RU" dirty="0"/>
              <a:t> </a:t>
            </a:r>
            <a:r>
              <a:rPr lang="ru-RU" dirty="0" err="1"/>
              <a:t>иесі</a:t>
            </a:r>
            <a:r>
              <a:rPr lang="ru-RU" dirty="0"/>
              <a:t> </a:t>
            </a:r>
            <a:r>
              <a:rPr lang="ru-RU" dirty="0" err="1"/>
              <a:t>объектіге</a:t>
            </a:r>
            <a:r>
              <a:rPr lang="ru-RU" dirty="0"/>
              <a:t> </a:t>
            </a:r>
            <a:r>
              <a:rPr lang="ru-RU" dirty="0" err="1"/>
              <a:t>кімнің</a:t>
            </a:r>
            <a:r>
              <a:rPr lang="ru-RU" dirty="0"/>
              <a:t> </a:t>
            </a:r>
            <a:r>
              <a:rPr lang="ru-RU" dirty="0" err="1"/>
              <a:t>қол</a:t>
            </a:r>
            <a:r>
              <a:rPr lang="ru-RU" dirty="0"/>
              <a:t> </a:t>
            </a:r>
            <a:r>
              <a:rPr lang="ru-RU" dirty="0" err="1"/>
              <a:t>жеткізетінін</a:t>
            </a:r>
            <a:r>
              <a:rPr lang="ru-RU" dirty="0"/>
              <a:t>, </a:t>
            </a:r>
            <a:r>
              <a:rPr lang="ru-RU" dirty="0" err="1"/>
              <a:t>сонымен</a:t>
            </a:r>
            <a:r>
              <a:rPr lang="ru-RU" dirty="0"/>
              <a:t> </a:t>
            </a:r>
            <a:r>
              <a:rPr lang="ru-RU" dirty="0" err="1"/>
              <a:t>қатар</a:t>
            </a:r>
            <a:r>
              <a:rPr lang="ru-RU" dirty="0"/>
              <a:t> </a:t>
            </a:r>
            <a:r>
              <a:rPr lang="ru-RU" dirty="0" err="1"/>
              <a:t>қол</a:t>
            </a:r>
            <a:r>
              <a:rPr lang="ru-RU" dirty="0"/>
              <a:t> </a:t>
            </a:r>
            <a:r>
              <a:rPr lang="ru-RU" dirty="0" err="1"/>
              <a:t>жеткізу</a:t>
            </a:r>
            <a:r>
              <a:rPr lang="ru-RU" dirty="0"/>
              <a:t> </a:t>
            </a:r>
            <a:r>
              <a:rPr lang="ru-RU" dirty="0" err="1"/>
              <a:t>түрін</a:t>
            </a:r>
            <a:r>
              <a:rPr lang="ru-RU" dirty="0"/>
              <a:t> </a:t>
            </a:r>
            <a:r>
              <a:rPr lang="ru-RU" dirty="0" err="1"/>
              <a:t>өзі</a:t>
            </a:r>
            <a:r>
              <a:rPr lang="ru-RU" dirty="0"/>
              <a:t> </a:t>
            </a:r>
            <a:r>
              <a:rPr lang="ru-RU" dirty="0" err="1"/>
              <a:t>анықтайтын</a:t>
            </a:r>
            <a:r>
              <a:rPr lang="ru-RU" dirty="0"/>
              <a:t> </a:t>
            </a:r>
            <a:r>
              <a:rPr lang="ru-RU" dirty="0" err="1"/>
              <a:t>мағынасында</a:t>
            </a:r>
            <a:r>
              <a:rPr lang="ru-RU" dirty="0"/>
              <a:t> </a:t>
            </a:r>
            <a:r>
              <a:rPr lang="ru-RU" dirty="0" err="1"/>
              <a:t>дискрециялық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табылады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870464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Қол</a:t>
            </a:r>
            <a:r>
              <a:rPr lang="ru-RU" dirty="0"/>
              <a:t> </a:t>
            </a:r>
            <a:r>
              <a:rPr lang="ru-RU" dirty="0" err="1"/>
              <a:t>жеткізуді</a:t>
            </a:r>
            <a:r>
              <a:rPr lang="ru-RU" dirty="0"/>
              <a:t> </a:t>
            </a:r>
            <a:r>
              <a:rPr lang="ru-RU" dirty="0" err="1"/>
              <a:t>басқару</a:t>
            </a:r>
            <a:r>
              <a:rPr lang="ru-RU" dirty="0"/>
              <a:t> </a:t>
            </a:r>
            <a:r>
              <a:rPr lang="ru-RU" dirty="0" err="1"/>
              <a:t>ережелері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dirty="0" smtClean="0"/>
              <a:t>	</a:t>
            </a:r>
            <a:r>
              <a:rPr lang="ru-RU" dirty="0" err="1" smtClean="0"/>
              <a:t>Кемшіліктері</a:t>
            </a:r>
            <a:r>
              <a:rPr lang="ru-RU" dirty="0"/>
              <a:t>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dirty="0" err="1" smtClean="0"/>
              <a:t>Берілген</a:t>
            </a:r>
            <a:r>
              <a:rPr lang="ru-RU" dirty="0" smtClean="0"/>
              <a:t> </a:t>
            </a:r>
            <a:r>
              <a:rPr lang="ru-RU" dirty="0" err="1" smtClean="0"/>
              <a:t>ақпарат</a:t>
            </a:r>
            <a:r>
              <a:rPr lang="ru-RU" dirty="0" smtClean="0"/>
              <a:t> </a:t>
            </a:r>
            <a:r>
              <a:rPr lang="ru-RU" dirty="0" err="1"/>
              <a:t>оған</a:t>
            </a:r>
            <a:r>
              <a:rPr lang="ru-RU" dirty="0"/>
              <a:t> </a:t>
            </a:r>
            <a:r>
              <a:rPr lang="ru-RU" dirty="0" err="1"/>
              <a:t>қол</a:t>
            </a:r>
            <a:r>
              <a:rPr lang="ru-RU" dirty="0"/>
              <a:t> </a:t>
            </a:r>
            <a:r>
              <a:rPr lang="ru-RU" dirty="0" err="1"/>
              <a:t>жеткізе</a:t>
            </a:r>
            <a:r>
              <a:rPr lang="ru-RU" dirty="0"/>
              <a:t> </a:t>
            </a:r>
            <a:r>
              <a:rPr lang="ru-RU" dirty="0" err="1"/>
              <a:t>алмайтын</a:t>
            </a:r>
            <a:r>
              <a:rPr lang="ru-RU" dirty="0"/>
              <a:t> </a:t>
            </a:r>
            <a:r>
              <a:rPr lang="ru-RU" dirty="0" err="1"/>
              <a:t>субъектілерге</a:t>
            </a:r>
            <a:r>
              <a:rPr lang="ru-RU" dirty="0"/>
              <a:t> </a:t>
            </a:r>
            <a:r>
              <a:rPr lang="ru-RU" dirty="0" err="1"/>
              <a:t>қол</a:t>
            </a:r>
            <a:r>
              <a:rPr lang="ru-RU" dirty="0"/>
              <a:t> </a:t>
            </a:r>
            <a:r>
              <a:rPr lang="ru-RU" dirty="0" err="1"/>
              <a:t>жетімді</a:t>
            </a:r>
            <a:r>
              <a:rPr lang="ru-RU" dirty="0"/>
              <a:t> </a:t>
            </a:r>
            <a:r>
              <a:rPr lang="ru-RU" dirty="0" err="1"/>
              <a:t>болмайтынына</a:t>
            </a:r>
            <a:r>
              <a:rPr lang="ru-RU" dirty="0"/>
              <a:t> </a:t>
            </a:r>
            <a:r>
              <a:rPr lang="ru-RU" dirty="0" err="1"/>
              <a:t>толық</a:t>
            </a:r>
            <a:r>
              <a:rPr lang="ru-RU" dirty="0"/>
              <a:t> </a:t>
            </a:r>
            <a:r>
              <a:rPr lang="ru-RU" dirty="0" err="1"/>
              <a:t>кепілдік</a:t>
            </a:r>
            <a:r>
              <a:rPr lang="ru-RU" dirty="0"/>
              <a:t> </a:t>
            </a:r>
            <a:r>
              <a:rPr lang="ru-RU" dirty="0" err="1"/>
              <a:t>бермейді</a:t>
            </a:r>
            <a:r>
              <a:rPr lang="ru-RU" dirty="0"/>
              <a:t>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/>
              <a:t>DAC </a:t>
            </a:r>
            <a:r>
              <a:rPr lang="ru-RU" dirty="0" err="1"/>
              <a:t>жүйесі</a:t>
            </a:r>
            <a:r>
              <a:rPr lang="ru-RU" dirty="0"/>
              <a:t> </a:t>
            </a:r>
            <a:r>
              <a:rPr lang="ru-RU" dirty="0" smtClean="0"/>
              <a:t>субъект </a:t>
            </a:r>
            <a:r>
              <a:rPr lang="ru-RU" dirty="0" err="1" smtClean="0"/>
              <a:t>ақпаратты</a:t>
            </a:r>
            <a:r>
              <a:rPr lang="ru-RU" dirty="0" smtClean="0"/>
              <a:t> </a:t>
            </a:r>
            <a:r>
              <a:rPr lang="ru-RU" dirty="0" err="1" smtClean="0"/>
              <a:t>қабылдағаннан</a:t>
            </a:r>
            <a:r>
              <a:rPr lang="ru-RU" dirty="0" smtClean="0"/>
              <a:t> </a:t>
            </a:r>
            <a:r>
              <a:rPr lang="ru-RU" dirty="0" err="1"/>
              <a:t>кейін</a:t>
            </a:r>
            <a:r>
              <a:rPr lang="ru-RU" dirty="0"/>
              <a:t> </a:t>
            </a:r>
            <a:r>
              <a:rPr lang="ru-RU" dirty="0" smtClean="0"/>
              <a:t>оны </a:t>
            </a:r>
            <a:r>
              <a:rPr lang="ru-RU" dirty="0" err="1" smtClean="0"/>
              <a:t>таратуға</a:t>
            </a:r>
            <a:r>
              <a:rPr lang="ru-RU" dirty="0" smtClean="0"/>
              <a:t> </a:t>
            </a:r>
            <a:r>
              <a:rPr lang="ru-RU" dirty="0" err="1"/>
              <a:t>ешқандай</a:t>
            </a:r>
            <a:r>
              <a:rPr lang="ru-RU" dirty="0"/>
              <a:t> </a:t>
            </a:r>
            <a:r>
              <a:rPr lang="ru-RU" dirty="0" err="1"/>
              <a:t>шектеулер</a:t>
            </a:r>
            <a:r>
              <a:rPr lang="ru-RU" dirty="0"/>
              <a:t> </a:t>
            </a:r>
            <a:r>
              <a:rPr lang="ru-RU" dirty="0" err="1"/>
              <a:t>орнатпайды</a:t>
            </a:r>
            <a:endParaRPr lang="ru-RU" dirty="0"/>
          </a:p>
          <a:p>
            <a:pPr marL="514350" indent="-514350" algn="just">
              <a:buFont typeface="+mj-lt"/>
              <a:buAutoNum type="arabicPeriod"/>
            </a:pPr>
            <a:r>
              <a:rPr lang="ru-RU" dirty="0" err="1"/>
              <a:t>Көп</a:t>
            </a:r>
            <a:r>
              <a:rPr lang="ru-RU" dirty="0"/>
              <a:t> </a:t>
            </a:r>
            <a:r>
              <a:rPr lang="ru-RU" dirty="0" err="1"/>
              <a:t>жағдайда</a:t>
            </a:r>
            <a:r>
              <a:rPr lang="ru-RU" dirty="0"/>
              <a:t> </a:t>
            </a:r>
            <a:r>
              <a:rPr lang="ru-RU" dirty="0" err="1"/>
              <a:t>жүйедегі</a:t>
            </a:r>
            <a:r>
              <a:rPr lang="ru-RU" dirty="0"/>
              <a:t> </a:t>
            </a:r>
            <a:r>
              <a:rPr lang="ru-RU" dirty="0" err="1"/>
              <a:t>деректер</a:t>
            </a:r>
            <a:r>
              <a:rPr lang="ru-RU" dirty="0"/>
              <a:t> </a:t>
            </a:r>
            <a:r>
              <a:rPr lang="ru-RU" dirty="0" err="1"/>
              <a:t>жеке</a:t>
            </a:r>
            <a:r>
              <a:rPr lang="ru-RU" dirty="0"/>
              <a:t> </a:t>
            </a:r>
            <a:r>
              <a:rPr lang="ru-RU" dirty="0" err="1"/>
              <a:t>тұлғаларға</a:t>
            </a:r>
            <a:r>
              <a:rPr lang="ru-RU" dirty="0"/>
              <a:t> </a:t>
            </a:r>
            <a:r>
              <a:rPr lang="ru-RU" dirty="0" err="1"/>
              <a:t>емес</a:t>
            </a:r>
            <a:r>
              <a:rPr lang="ru-RU" dirty="0"/>
              <a:t>, </a:t>
            </a:r>
            <a:r>
              <a:rPr lang="ru-RU" dirty="0" err="1"/>
              <a:t>бүкіл</a:t>
            </a:r>
            <a:r>
              <a:rPr lang="ru-RU" dirty="0"/>
              <a:t> </a:t>
            </a:r>
            <a:r>
              <a:rPr lang="ru-RU" dirty="0" err="1"/>
              <a:t>жүйеге</a:t>
            </a:r>
            <a:r>
              <a:rPr lang="ru-RU" dirty="0"/>
              <a:t> </a:t>
            </a:r>
            <a:r>
              <a:rPr lang="ru-RU" dirty="0" err="1"/>
              <a:t>тиесілі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901883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i="1" dirty="0" smtClean="0"/>
              <a:t>	</a:t>
            </a:r>
            <a:r>
              <a:rPr lang="ru-RU" i="1" dirty="0" err="1" smtClean="0"/>
              <a:t>Міндетті</a:t>
            </a:r>
            <a:r>
              <a:rPr lang="ru-RU" i="1" dirty="0" smtClean="0"/>
              <a:t> </a:t>
            </a:r>
            <a:r>
              <a:rPr lang="ru-RU" i="1" dirty="0" err="1"/>
              <a:t>түрде</a:t>
            </a:r>
            <a:r>
              <a:rPr lang="ru-RU" i="1" dirty="0"/>
              <a:t> </a:t>
            </a:r>
            <a:r>
              <a:rPr lang="ru-RU" i="1" dirty="0" err="1"/>
              <a:t>қол</a:t>
            </a:r>
            <a:r>
              <a:rPr lang="ru-RU" i="1" dirty="0"/>
              <a:t> </a:t>
            </a:r>
            <a:r>
              <a:rPr lang="ru-RU" i="1" dirty="0" err="1"/>
              <a:t>жеткізуді</a:t>
            </a:r>
            <a:r>
              <a:rPr lang="ru-RU" i="1" dirty="0"/>
              <a:t> </a:t>
            </a:r>
            <a:r>
              <a:rPr lang="ru-RU" i="1" dirty="0" err="1"/>
              <a:t>басқару</a:t>
            </a:r>
            <a:r>
              <a:rPr lang="ru-RU" i="1" dirty="0"/>
              <a:t> </a:t>
            </a:r>
            <a:r>
              <a:rPr lang="ru-RU" dirty="0" err="1"/>
              <a:t>барлық</a:t>
            </a:r>
            <a:r>
              <a:rPr lang="ru-RU" dirty="0"/>
              <a:t> </a:t>
            </a:r>
            <a:r>
              <a:rPr lang="ru-RU" dirty="0" err="1"/>
              <a:t>объектілердің</a:t>
            </a:r>
            <a:r>
              <a:rPr lang="ru-RU" dirty="0"/>
              <a:t> </a:t>
            </a:r>
            <a:r>
              <a:rPr lang="ru-RU" dirty="0" err="1"/>
              <a:t>құпиялылық</a:t>
            </a:r>
            <a:r>
              <a:rPr lang="ru-RU" dirty="0"/>
              <a:t> </a:t>
            </a:r>
            <a:r>
              <a:rPr lang="ru-RU" dirty="0" err="1"/>
              <a:t>деңгейіне</a:t>
            </a:r>
            <a:r>
              <a:rPr lang="ru-RU" dirty="0"/>
              <a:t> </a:t>
            </a:r>
            <a:r>
              <a:rPr lang="ru-RU" dirty="0" err="1"/>
              <a:t>ие</a:t>
            </a:r>
            <a:r>
              <a:rPr lang="ru-RU" dirty="0"/>
              <a:t> </a:t>
            </a:r>
            <a:r>
              <a:rPr lang="ru-RU" dirty="0" err="1"/>
              <a:t>болуы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барлық</a:t>
            </a:r>
            <a:r>
              <a:rPr lang="ru-RU" dirty="0"/>
              <a:t> </a:t>
            </a:r>
            <a:r>
              <a:rPr lang="ru-RU" dirty="0" err="1"/>
              <a:t>субъектілер</a:t>
            </a:r>
            <a:r>
              <a:rPr lang="ru-RU" dirty="0"/>
              <a:t> </a:t>
            </a:r>
            <a:r>
              <a:rPr lang="ru-RU" dirty="0" err="1"/>
              <a:t>ақпаратқа</a:t>
            </a:r>
            <a:r>
              <a:rPr lang="ru-RU" dirty="0"/>
              <a:t> </a:t>
            </a:r>
            <a:r>
              <a:rPr lang="ru-RU" dirty="0" err="1"/>
              <a:t>қол</a:t>
            </a:r>
            <a:r>
              <a:rPr lang="ru-RU" dirty="0"/>
              <a:t> </a:t>
            </a:r>
            <a:r>
              <a:rPr lang="ru-RU" dirty="0" err="1"/>
              <a:t>жеткізу</a:t>
            </a:r>
            <a:r>
              <a:rPr lang="ru-RU" dirty="0"/>
              <a:t> </a:t>
            </a:r>
            <a:r>
              <a:rPr lang="ru-RU" dirty="0" err="1"/>
              <a:t>деңгейіне</a:t>
            </a:r>
            <a:r>
              <a:rPr lang="ru-RU" dirty="0"/>
              <a:t> </a:t>
            </a:r>
            <a:r>
              <a:rPr lang="ru-RU" dirty="0" err="1"/>
              <a:t>сәйкес</a:t>
            </a:r>
            <a:r>
              <a:rPr lang="ru-RU" dirty="0"/>
              <a:t> </a:t>
            </a:r>
            <a:r>
              <a:rPr lang="ru-RU" dirty="0" err="1"/>
              <a:t>иерархияны</a:t>
            </a:r>
            <a:r>
              <a:rPr lang="ru-RU" dirty="0"/>
              <a:t> </a:t>
            </a:r>
            <a:r>
              <a:rPr lang="ru-RU" dirty="0" err="1"/>
              <a:t>құратын</a:t>
            </a:r>
            <a:r>
              <a:rPr lang="ru-RU" dirty="0"/>
              <a:t> </a:t>
            </a:r>
            <a:r>
              <a:rPr lang="ru-RU" dirty="0" err="1"/>
              <a:t>топтарға</a:t>
            </a:r>
            <a:r>
              <a:rPr lang="ru-RU" dirty="0"/>
              <a:t> </a:t>
            </a:r>
            <a:r>
              <a:rPr lang="ru-RU" dirty="0" err="1"/>
              <a:t>бөлінеді</a:t>
            </a:r>
            <a:r>
              <a:rPr lang="ru-RU" dirty="0"/>
              <a:t>.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/>
              <a:t>	</a:t>
            </a:r>
            <a:r>
              <a:rPr lang="ru-RU" dirty="0" err="1" smtClean="0"/>
              <a:t>Бұл</a:t>
            </a:r>
            <a:r>
              <a:rPr lang="ru-RU" dirty="0" smtClean="0"/>
              <a:t> </a:t>
            </a:r>
            <a:r>
              <a:rPr lang="ru-RU" dirty="0" err="1"/>
              <a:t>модельді</a:t>
            </a:r>
            <a:r>
              <a:rPr lang="ru-RU" dirty="0"/>
              <a:t> </a:t>
            </a:r>
            <a:r>
              <a:rPr lang="ru-RU" dirty="0" err="1"/>
              <a:t>кейде</a:t>
            </a:r>
            <a:r>
              <a:rPr lang="ru-RU" dirty="0"/>
              <a:t> </a:t>
            </a:r>
            <a:r>
              <a:rPr lang="ru-RU" dirty="0" err="1"/>
              <a:t>құпияны</a:t>
            </a:r>
            <a:r>
              <a:rPr lang="ru-RU" dirty="0"/>
              <a:t> </a:t>
            </a:r>
            <a:r>
              <a:rPr lang="ru-RU" dirty="0" err="1"/>
              <a:t>сақтауға</a:t>
            </a:r>
            <a:r>
              <a:rPr lang="ru-RU" dirty="0"/>
              <a:t> </a:t>
            </a:r>
            <a:r>
              <a:rPr lang="ru-RU" dirty="0" err="1"/>
              <a:t>арналған</a:t>
            </a:r>
            <a:r>
              <a:rPr lang="ru-RU" dirty="0"/>
              <a:t> </a:t>
            </a:r>
            <a:r>
              <a:rPr lang="ru-RU" dirty="0" err="1"/>
              <a:t>көп</a:t>
            </a:r>
            <a:r>
              <a:rPr lang="ru-RU" dirty="0"/>
              <a:t> </a:t>
            </a:r>
            <a:r>
              <a:rPr lang="ru-RU" i="1" dirty="0" err="1"/>
              <a:t>деңгейлі</a:t>
            </a:r>
            <a:r>
              <a:rPr lang="ru-RU" i="1" dirty="0"/>
              <a:t> </a:t>
            </a:r>
            <a:r>
              <a:rPr lang="ru-RU" i="1" dirty="0" err="1"/>
              <a:t>қауіпсіздік</a:t>
            </a:r>
            <a:r>
              <a:rPr lang="ru-RU" i="1" dirty="0"/>
              <a:t> </a:t>
            </a:r>
            <a:r>
              <a:rPr lang="ru-RU" i="1" dirty="0" err="1"/>
              <a:t>моделі</a:t>
            </a:r>
            <a:r>
              <a:rPr lang="ru-RU" i="1" dirty="0"/>
              <a:t> 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/>
              <a:t>атайды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774246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 smtClean="0"/>
              <a:t>	</a:t>
            </a:r>
            <a:r>
              <a:rPr lang="ru-RU" dirty="0" err="1" smtClean="0"/>
              <a:t>Құпиялылық</a:t>
            </a:r>
            <a:r>
              <a:rPr lang="ru-RU" dirty="0" smtClean="0"/>
              <a:t> </a:t>
            </a:r>
            <a:r>
              <a:rPr lang="ru-RU" dirty="0" err="1"/>
              <a:t>деңгейі</a:t>
            </a:r>
            <a:r>
              <a:rPr lang="ru-RU" dirty="0"/>
              <a:t> </a:t>
            </a:r>
            <a:r>
              <a:rPr lang="ru-RU" dirty="0" err="1"/>
              <a:t>белгіленген</a:t>
            </a:r>
            <a:r>
              <a:rPr lang="ru-RU" dirty="0"/>
              <a:t> </a:t>
            </a:r>
            <a:r>
              <a:rPr lang="ru-RU" dirty="0" err="1"/>
              <a:t>құндылықтардың</a:t>
            </a:r>
            <a:r>
              <a:rPr lang="ru-RU" dirty="0"/>
              <a:t> </a:t>
            </a:r>
            <a:r>
              <a:rPr lang="ru-RU" dirty="0" err="1"/>
              <a:t>қатаң</a:t>
            </a:r>
            <a:r>
              <a:rPr lang="ru-RU" dirty="0"/>
              <a:t> </a:t>
            </a:r>
            <a:r>
              <a:rPr lang="ru-RU" dirty="0" err="1"/>
              <a:t>реттелген</a:t>
            </a:r>
            <a:r>
              <a:rPr lang="ru-RU" dirty="0"/>
              <a:t> </a:t>
            </a:r>
            <a:r>
              <a:rPr lang="ru-RU" dirty="0" err="1"/>
              <a:t>қатарларының</a:t>
            </a:r>
            <a:r>
              <a:rPr lang="ru-RU" dirty="0"/>
              <a:t> </a:t>
            </a:r>
            <a:r>
              <a:rPr lang="ru-RU" dirty="0" err="1"/>
              <a:t>бірін</a:t>
            </a:r>
            <a:r>
              <a:rPr lang="ru-RU" dirty="0"/>
              <a:t> </a:t>
            </a:r>
            <a:r>
              <a:rPr lang="ru-RU" dirty="0" err="1"/>
              <a:t>алуы</a:t>
            </a:r>
            <a:r>
              <a:rPr lang="ru-RU" dirty="0"/>
              <a:t> </a:t>
            </a:r>
            <a:r>
              <a:rPr lang="ru-RU" dirty="0" err="1"/>
              <a:t>мүмкін</a:t>
            </a:r>
            <a:r>
              <a:rPr lang="ru-RU" dirty="0"/>
              <a:t>, </a:t>
            </a:r>
            <a:r>
              <a:rPr lang="ru-RU" dirty="0" err="1"/>
              <a:t>мысалы</a:t>
            </a:r>
            <a:r>
              <a:rPr lang="ru-RU" dirty="0"/>
              <a:t>: </a:t>
            </a:r>
            <a:r>
              <a:rPr lang="ru-RU" dirty="0" err="1"/>
              <a:t>құпия</a:t>
            </a:r>
            <a:r>
              <a:rPr lang="ru-RU" dirty="0" smtClean="0"/>
              <a:t>, </a:t>
            </a:r>
            <a:r>
              <a:rPr lang="ru-RU" dirty="0" err="1"/>
              <a:t>қызметтік</a:t>
            </a:r>
            <a:r>
              <a:rPr lang="ru-RU" dirty="0"/>
              <a:t> </a:t>
            </a:r>
            <a:r>
              <a:rPr lang="ru-RU" dirty="0" err="1"/>
              <a:t>пайдалану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, </a:t>
            </a:r>
            <a:r>
              <a:rPr lang="ru-RU" dirty="0" err="1"/>
              <a:t>құпия</a:t>
            </a:r>
            <a:r>
              <a:rPr lang="ru-RU" dirty="0"/>
              <a:t> </a:t>
            </a:r>
            <a:r>
              <a:rPr lang="ru-RU" dirty="0" err="1"/>
              <a:t>емес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т.б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147816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err="1" smtClean="0"/>
              <a:t>Операциялық</a:t>
            </a:r>
            <a:r>
              <a:rPr lang="ru-RU" sz="3200" dirty="0" smtClean="0"/>
              <a:t> </a:t>
            </a:r>
            <a:r>
              <a:rPr lang="ru-RU" sz="3200" dirty="0" err="1"/>
              <a:t>жүйесін</a:t>
            </a:r>
            <a:r>
              <a:rPr lang="ru-RU" sz="3200" dirty="0"/>
              <a:t> </a:t>
            </a:r>
            <a:r>
              <a:rPr lang="ru-RU" sz="3200" dirty="0" err="1"/>
              <a:t>қорғау</a:t>
            </a:r>
            <a:r>
              <a:rPr lang="ru-RU" sz="3200" dirty="0"/>
              <a:t> </a:t>
            </a:r>
            <a:r>
              <a:rPr lang="ru-RU" sz="3200" dirty="0" err="1"/>
              <a:t>жүйенің</a:t>
            </a:r>
            <a:r>
              <a:rPr lang="ru-RU" sz="3200" dirty="0"/>
              <a:t> </a:t>
            </a:r>
            <a:r>
              <a:rPr lang="ru-RU" sz="3200" dirty="0" err="1"/>
              <a:t>негізгі</a:t>
            </a:r>
            <a:r>
              <a:rPr lang="ru-RU" sz="3200" dirty="0"/>
              <a:t> </a:t>
            </a:r>
            <a:r>
              <a:rPr lang="ru-RU" sz="3200" dirty="0" err="1"/>
              <a:t>функциялары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412776"/>
            <a:ext cx="8229600" cy="45259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/>
              <a:t>1. </a:t>
            </a:r>
            <a:r>
              <a:rPr lang="ru-RU" b="1" dirty="0"/>
              <a:t>Идентификация </a:t>
            </a:r>
            <a:r>
              <a:rPr lang="ru-RU" b="1" dirty="0" err="1"/>
              <a:t>және</a:t>
            </a:r>
            <a:r>
              <a:rPr lang="ru-RU" b="1" dirty="0"/>
              <a:t> аутентификация</a:t>
            </a:r>
            <a:r>
              <a:rPr lang="ru-RU" dirty="0"/>
              <a:t>. </a:t>
            </a:r>
            <a:r>
              <a:rPr lang="ru-RU" dirty="0" err="1" smtClean="0"/>
              <a:t>Пайдаланушы</a:t>
            </a:r>
            <a:r>
              <a:rPr lang="ru-RU" dirty="0" smtClean="0"/>
              <a:t> </a:t>
            </a:r>
            <a:r>
              <a:rPr lang="ru-RU" dirty="0" err="1"/>
              <a:t>өзін</a:t>
            </a:r>
            <a:r>
              <a:rPr lang="ru-RU" dirty="0"/>
              <a:t> </a:t>
            </a:r>
            <a:r>
              <a:rPr lang="ru-RU" dirty="0" err="1" smtClean="0"/>
              <a:t>сәйкестендірмей</a:t>
            </a:r>
            <a:r>
              <a:rPr lang="ru-RU" dirty="0" smtClean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 smtClean="0"/>
              <a:t>жүйеге</a:t>
            </a:r>
            <a:r>
              <a:rPr lang="ru-RU" dirty="0" smtClean="0"/>
              <a:t> </a:t>
            </a:r>
            <a:r>
              <a:rPr lang="ru-RU" dirty="0" err="1" smtClean="0"/>
              <a:t>түпнұсқалық</a:t>
            </a:r>
            <a:r>
              <a:rPr lang="ru-RU" dirty="0" smtClean="0"/>
              <a:t> </a:t>
            </a:r>
            <a:r>
              <a:rPr lang="ru-RU" dirty="0" err="1"/>
              <a:t>растама</a:t>
            </a:r>
            <a:r>
              <a:rPr lang="ru-RU" dirty="0"/>
              <a:t> </a:t>
            </a:r>
            <a:r>
              <a:rPr lang="ru-RU" dirty="0" err="1"/>
              <a:t>мәліметтерін</a:t>
            </a:r>
            <a:r>
              <a:rPr lang="ru-RU" dirty="0"/>
              <a:t> </a:t>
            </a:r>
            <a:r>
              <a:rPr lang="ru-RU" dirty="0" err="1" smtClean="0"/>
              <a:t>ұсынбай</a:t>
            </a:r>
            <a:r>
              <a:rPr lang="ru-RU" dirty="0" smtClean="0"/>
              <a:t>, ОЖ-мен </a:t>
            </a:r>
            <a:r>
              <a:rPr lang="ru-RU" dirty="0" err="1" smtClean="0"/>
              <a:t>жұмыс</a:t>
            </a:r>
            <a:r>
              <a:rPr lang="ru-RU" dirty="0" smtClean="0"/>
              <a:t> </a:t>
            </a:r>
            <a:r>
              <a:rPr lang="ru-RU" dirty="0" err="1" smtClean="0"/>
              <a:t>істей</a:t>
            </a:r>
            <a:r>
              <a:rPr lang="ru-RU" dirty="0" smtClean="0"/>
              <a:t> </a:t>
            </a:r>
            <a:r>
              <a:rPr lang="ru-RU" dirty="0" err="1"/>
              <a:t>алмайды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ru-RU" dirty="0"/>
              <a:t>2. </a:t>
            </a:r>
            <a:r>
              <a:rPr lang="ru-RU" b="1" dirty="0" err="1"/>
              <a:t>Қол</a:t>
            </a:r>
            <a:r>
              <a:rPr lang="ru-RU" b="1" dirty="0"/>
              <a:t> </a:t>
            </a:r>
            <a:r>
              <a:rPr lang="ru-RU" b="1" dirty="0" err="1"/>
              <a:t>жеткізуді</a:t>
            </a:r>
            <a:r>
              <a:rPr lang="ru-RU" b="1" dirty="0"/>
              <a:t> </a:t>
            </a:r>
            <a:r>
              <a:rPr lang="ru-RU" b="1" dirty="0" err="1"/>
              <a:t>басқару</a:t>
            </a:r>
            <a:r>
              <a:rPr lang="ru-RU" b="1" dirty="0"/>
              <a:t>. </a:t>
            </a:r>
            <a:r>
              <a:rPr lang="ru-RU" dirty="0" err="1"/>
              <a:t>Жүйенің</a:t>
            </a:r>
            <a:r>
              <a:rPr lang="ru-RU" dirty="0"/>
              <a:t> </a:t>
            </a:r>
            <a:r>
              <a:rPr lang="ru-RU" dirty="0" err="1"/>
              <a:t>әрбір</a:t>
            </a:r>
            <a:r>
              <a:rPr lang="ru-RU" dirty="0"/>
              <a:t> </a:t>
            </a:r>
            <a:r>
              <a:rPr lang="ru-RU" dirty="0" err="1"/>
              <a:t>пайдаланушысы</a:t>
            </a:r>
            <a:r>
              <a:rPr lang="ru-RU" dirty="0"/>
              <a:t> </a:t>
            </a:r>
            <a:r>
              <a:rPr lang="ru-RU" dirty="0" err="1"/>
              <a:t>қауіпсіздік</a:t>
            </a:r>
            <a:r>
              <a:rPr lang="ru-RU" dirty="0"/>
              <a:t> </a:t>
            </a:r>
            <a:r>
              <a:rPr lang="ru-RU" dirty="0" err="1"/>
              <a:t>саясатына</a:t>
            </a:r>
            <a:r>
              <a:rPr lang="ru-RU" dirty="0"/>
              <a:t> </a:t>
            </a:r>
            <a:r>
              <a:rPr lang="ru-RU" dirty="0" err="1"/>
              <a:t>сәйкес</a:t>
            </a:r>
            <a:r>
              <a:rPr lang="ru-RU" dirty="0"/>
              <a:t> </a:t>
            </a:r>
            <a:r>
              <a:rPr lang="ru-RU" dirty="0" err="1"/>
              <a:t>оған</a:t>
            </a:r>
            <a:r>
              <a:rPr lang="ru-RU" dirty="0"/>
              <a:t> </a:t>
            </a:r>
            <a:r>
              <a:rPr lang="ru-RU" dirty="0" err="1"/>
              <a:t>рұқсат</a:t>
            </a:r>
            <a:r>
              <a:rPr lang="ru-RU" dirty="0"/>
              <a:t> </a:t>
            </a:r>
            <a:r>
              <a:rPr lang="ru-RU" dirty="0" err="1"/>
              <a:t>берілген</a:t>
            </a:r>
            <a:r>
              <a:rPr lang="ru-RU" dirty="0"/>
              <a:t> ОЖ </a:t>
            </a:r>
            <a:r>
              <a:rPr lang="ru-RU" dirty="0" err="1"/>
              <a:t>нысандарына</a:t>
            </a:r>
            <a:r>
              <a:rPr lang="ru-RU" dirty="0"/>
              <a:t> </a:t>
            </a:r>
            <a:r>
              <a:rPr lang="ru-RU" dirty="0" err="1"/>
              <a:t>ғана</a:t>
            </a:r>
            <a:r>
              <a:rPr lang="ru-RU" dirty="0"/>
              <a:t> </a:t>
            </a:r>
            <a:r>
              <a:rPr lang="ru-RU" dirty="0" err="1"/>
              <a:t>қол</a:t>
            </a:r>
            <a:r>
              <a:rPr lang="ru-RU" dirty="0"/>
              <a:t> </a:t>
            </a:r>
            <a:r>
              <a:rPr lang="ru-RU" dirty="0" err="1"/>
              <a:t>жеткізе</a:t>
            </a:r>
            <a:r>
              <a:rPr lang="ru-RU" dirty="0"/>
              <a:t> </a:t>
            </a:r>
            <a:r>
              <a:rPr lang="ru-RU" dirty="0" err="1"/>
              <a:t>алады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27116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://4.bp.blogspot.com/-y7BfwM17tEw/Uyr238TIXJI/AAAAAAAAAMQ/nDIEutjZT_c/s1600/2014-03-20+17-54-16+%25D0%25A1%25D0%25BA%25D1%2580%25D0%25B8%25D0%25BD%25D1%2588%25D0%25BE%25D1%2582+%25D1%258D%25D0%25BA%25D1%2580%25D0%25B0%25D0%25BD%25D0%25B0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69424" y="1600200"/>
            <a:ext cx="6005151" cy="452596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4298424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/>
              <a:t>	</a:t>
            </a:r>
            <a:r>
              <a:rPr lang="ru-RU" dirty="0" err="1" smtClean="0"/>
              <a:t>Субъектіні</a:t>
            </a:r>
            <a:r>
              <a:rPr lang="ru-RU" dirty="0" smtClean="0"/>
              <a:t> </a:t>
            </a:r>
            <a:r>
              <a:rPr lang="ru-RU" dirty="0" err="1"/>
              <a:t>жіктеу</a:t>
            </a:r>
            <a:r>
              <a:rPr lang="ru-RU" dirty="0"/>
              <a:t> </a:t>
            </a:r>
            <a:r>
              <a:rPr lang="ru-RU" dirty="0" err="1"/>
              <a:t>деңгейіндегі</a:t>
            </a:r>
            <a:r>
              <a:rPr lang="ru-RU" dirty="0"/>
              <a:t> </a:t>
            </a:r>
            <a:r>
              <a:rPr lang="ru-RU" dirty="0" err="1"/>
              <a:t>иерархиялық</a:t>
            </a:r>
            <a:r>
              <a:rPr lang="ru-RU" dirty="0"/>
              <a:t> </a:t>
            </a:r>
            <a:r>
              <a:rPr lang="ru-RU" dirty="0" err="1"/>
              <a:t>жіктеу</a:t>
            </a:r>
            <a:r>
              <a:rPr lang="ru-RU" dirty="0"/>
              <a:t> </a:t>
            </a:r>
            <a:r>
              <a:rPr lang="ru-RU" dirty="0" err="1"/>
              <a:t>объектінің</a:t>
            </a:r>
            <a:r>
              <a:rPr lang="ru-RU" dirty="0"/>
              <a:t> </a:t>
            </a:r>
            <a:r>
              <a:rPr lang="ru-RU" dirty="0" err="1"/>
              <a:t>жіктеу</a:t>
            </a:r>
            <a:r>
              <a:rPr lang="ru-RU" dirty="0"/>
              <a:t> </a:t>
            </a:r>
            <a:r>
              <a:rPr lang="ru-RU" dirty="0" err="1"/>
              <a:t>деңгейіндегі</a:t>
            </a:r>
            <a:r>
              <a:rPr lang="ru-RU" dirty="0"/>
              <a:t> </a:t>
            </a:r>
            <a:r>
              <a:rPr lang="ru-RU" dirty="0" err="1"/>
              <a:t>иерархиялық</a:t>
            </a:r>
            <a:r>
              <a:rPr lang="ru-RU" dirty="0"/>
              <a:t> </a:t>
            </a:r>
            <a:r>
              <a:rPr lang="ru-RU" dirty="0" err="1"/>
              <a:t>жіктеуден</a:t>
            </a:r>
            <a:r>
              <a:rPr lang="ru-RU" dirty="0"/>
              <a:t> кем </a:t>
            </a:r>
            <a:r>
              <a:rPr lang="ru-RU" dirty="0" err="1"/>
              <a:t>болмаса</a:t>
            </a:r>
            <a:r>
              <a:rPr lang="ru-RU" dirty="0"/>
              <a:t> </a:t>
            </a:r>
            <a:r>
              <a:rPr lang="ru-RU" dirty="0" err="1"/>
              <a:t>ғана</a:t>
            </a:r>
            <a:r>
              <a:rPr lang="ru-RU" dirty="0"/>
              <a:t>, </a:t>
            </a:r>
            <a:r>
              <a:rPr lang="ru-RU" dirty="0" smtClean="0"/>
              <a:t>субъект </a:t>
            </a:r>
            <a:r>
              <a:rPr lang="ru-RU" dirty="0" err="1"/>
              <a:t>объектіні</a:t>
            </a:r>
            <a:r>
              <a:rPr lang="ru-RU" dirty="0"/>
              <a:t> </a:t>
            </a:r>
            <a:r>
              <a:rPr lang="ru-RU" dirty="0" err="1"/>
              <a:t>оқи</a:t>
            </a:r>
            <a:r>
              <a:rPr lang="ru-RU" dirty="0"/>
              <a:t> </a:t>
            </a:r>
            <a:r>
              <a:rPr lang="ru-RU" dirty="0" err="1"/>
              <a:t>алады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0671731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://1.bp.blogspot.com/-0grjLaTjVwY/Uyr5YXvTi7I/AAAAAAAAAMY/C4aCJSV9Tz4/s1600/2014-03-20+17-54-47+%D0%A1%D0%BA%D1%80%D0%B8%D0%BD%D1%88%D0%BE%D1%82+%D1%8D%D0%BA%D1%80%D0%B0%D0%BD%D0%B0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72371" y="1600200"/>
            <a:ext cx="5999258" cy="452596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3471144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err="1"/>
              <a:t>Қол</a:t>
            </a:r>
            <a:r>
              <a:rPr lang="ru-RU" sz="3200" dirty="0"/>
              <a:t> </a:t>
            </a:r>
            <a:r>
              <a:rPr lang="ru-RU" sz="3200" dirty="0" err="1"/>
              <a:t>жеткізуді</a:t>
            </a:r>
            <a:r>
              <a:rPr lang="ru-RU" sz="3200" dirty="0"/>
              <a:t> </a:t>
            </a:r>
            <a:r>
              <a:rPr lang="ru-RU" sz="3200" dirty="0" err="1"/>
              <a:t>басқару</a:t>
            </a:r>
            <a:r>
              <a:rPr lang="ru-RU" sz="3200" dirty="0"/>
              <a:t> </a:t>
            </a:r>
            <a:r>
              <a:rPr lang="ru-RU" sz="3200" dirty="0" err="1"/>
              <a:t>ережелері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 smtClean="0"/>
              <a:t>	</a:t>
            </a:r>
            <a:r>
              <a:rPr lang="ru-RU" dirty="0" err="1" smtClean="0"/>
              <a:t>Артықшылықтары</a:t>
            </a:r>
            <a:r>
              <a:rPr lang="ru-RU" dirty="0"/>
              <a:t>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dirty="0" err="1"/>
              <a:t>Әкімшілік</a:t>
            </a:r>
            <a:r>
              <a:rPr lang="ru-RU" dirty="0"/>
              <a:t> </a:t>
            </a:r>
            <a:r>
              <a:rPr lang="ru-RU" dirty="0" err="1"/>
              <a:t>тапсырманы</a:t>
            </a:r>
            <a:r>
              <a:rPr lang="ru-RU" dirty="0"/>
              <a:t> </a:t>
            </a:r>
            <a:r>
              <a:rPr lang="ru-RU" dirty="0" err="1"/>
              <a:t>айтарлықтай</a:t>
            </a:r>
            <a:r>
              <a:rPr lang="ru-RU" dirty="0"/>
              <a:t> </a:t>
            </a:r>
            <a:r>
              <a:rPr lang="ru-RU" dirty="0" err="1"/>
              <a:t>жеңілдетуге</a:t>
            </a:r>
            <a:r>
              <a:rPr lang="ru-RU" dirty="0"/>
              <a:t> </a:t>
            </a:r>
            <a:r>
              <a:rPr lang="ru-RU" dirty="0" err="1"/>
              <a:t>болады</a:t>
            </a:r>
            <a:endParaRPr lang="ru-RU" dirty="0"/>
          </a:p>
          <a:p>
            <a:pPr marL="514350" indent="-514350" algn="just">
              <a:buFont typeface="+mj-lt"/>
              <a:buAutoNum type="arabicPeriod"/>
            </a:pPr>
            <a:r>
              <a:rPr lang="ru-RU" dirty="0" err="1"/>
              <a:t>Пайдаланушы</a:t>
            </a:r>
            <a:r>
              <a:rPr lang="ru-RU" dirty="0"/>
              <a:t> </a:t>
            </a:r>
            <a:r>
              <a:rPr lang="ru-RU" dirty="0" err="1"/>
              <a:t>өзі</a:t>
            </a:r>
            <a:r>
              <a:rPr lang="ru-RU" dirty="0"/>
              <a:t> </a:t>
            </a:r>
            <a:r>
              <a:rPr lang="ru-RU" dirty="0" err="1"/>
              <a:t>жасаған</a:t>
            </a:r>
            <a:r>
              <a:rPr lang="ru-RU" dirty="0"/>
              <a:t> </a:t>
            </a:r>
            <a:r>
              <a:rPr lang="ru-RU" dirty="0" err="1"/>
              <a:t>ресурстарға</a:t>
            </a:r>
            <a:r>
              <a:rPr lang="ru-RU" dirty="0"/>
              <a:t> </a:t>
            </a:r>
            <a:r>
              <a:rPr lang="ru-RU" dirty="0" err="1"/>
              <a:t>қатынасты</a:t>
            </a:r>
            <a:r>
              <a:rPr lang="ru-RU" dirty="0"/>
              <a:t> </a:t>
            </a:r>
            <a:r>
              <a:rPr lang="ru-RU" dirty="0" err="1"/>
              <a:t>толықтай</a:t>
            </a:r>
            <a:r>
              <a:rPr lang="ru-RU" dirty="0"/>
              <a:t> </a:t>
            </a:r>
            <a:r>
              <a:rPr lang="ru-RU" dirty="0" err="1"/>
              <a:t>басқара</a:t>
            </a:r>
            <a:r>
              <a:rPr lang="ru-RU" dirty="0"/>
              <a:t> </a:t>
            </a:r>
            <a:r>
              <a:rPr lang="ru-RU" dirty="0" err="1"/>
              <a:t>алмайды</a:t>
            </a:r>
            <a:r>
              <a:rPr lang="ru-RU" dirty="0"/>
              <a:t>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dirty="0" err="1"/>
              <a:t>Жүйе</a:t>
            </a:r>
            <a:r>
              <a:rPr lang="ru-RU" dirty="0"/>
              <a:t> </a:t>
            </a:r>
            <a:r>
              <a:rPr lang="ru-RU" dirty="0" err="1"/>
              <a:t>пайдаланушының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белгілі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сенімділік</a:t>
            </a:r>
            <a:r>
              <a:rPr lang="ru-RU" dirty="0"/>
              <a:t> </a:t>
            </a:r>
            <a:r>
              <a:rPr lang="ru-RU" dirty="0" err="1"/>
              <a:t>деңгейіндегі</a:t>
            </a:r>
            <a:r>
              <a:rPr lang="ru-RU" dirty="0"/>
              <a:t> </a:t>
            </a:r>
            <a:r>
              <a:rPr lang="ru-RU" dirty="0" err="1"/>
              <a:t>процестің</a:t>
            </a:r>
            <a:r>
              <a:rPr lang="ru-RU" dirty="0"/>
              <a:t> </a:t>
            </a:r>
            <a:r>
              <a:rPr lang="ru-RU" dirty="0" err="1"/>
              <a:t>ақпаратқа</a:t>
            </a:r>
            <a:r>
              <a:rPr lang="ru-RU" dirty="0"/>
              <a:t>, </a:t>
            </a:r>
            <a:r>
              <a:rPr lang="ru-RU" dirty="0" err="1"/>
              <a:t>процестерге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қауіпсіз</a:t>
            </a:r>
            <a:r>
              <a:rPr lang="ru-RU" dirty="0"/>
              <a:t> </a:t>
            </a:r>
            <a:r>
              <a:rPr lang="ru-RU" dirty="0" err="1"/>
              <a:t>деңгейге</a:t>
            </a:r>
            <a:r>
              <a:rPr lang="ru-RU" dirty="0"/>
              <a:t> </a:t>
            </a:r>
            <a:r>
              <a:rPr lang="ru-RU" dirty="0" err="1"/>
              <a:t>ие</a:t>
            </a:r>
            <a:r>
              <a:rPr lang="ru-RU" dirty="0"/>
              <a:t> </a:t>
            </a:r>
            <a:r>
              <a:rPr lang="ru-RU" dirty="0" err="1"/>
              <a:t>құрылғыларға</a:t>
            </a:r>
            <a:r>
              <a:rPr lang="ru-RU" dirty="0"/>
              <a:t> </a:t>
            </a:r>
            <a:r>
              <a:rPr lang="ru-RU" dirty="0" err="1"/>
              <a:t>кіруіне</a:t>
            </a:r>
            <a:r>
              <a:rPr lang="ru-RU" dirty="0"/>
              <a:t> </a:t>
            </a:r>
            <a:r>
              <a:rPr lang="ru-RU" dirty="0" err="1"/>
              <a:t>жол</a:t>
            </a:r>
            <a:r>
              <a:rPr lang="ru-RU" dirty="0"/>
              <a:t> </a:t>
            </a:r>
            <a:r>
              <a:rPr lang="ru-RU" dirty="0" err="1"/>
              <a:t>бермейді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4747379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Аудит</a:t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 smtClean="0"/>
              <a:t>	ОЖ </a:t>
            </a:r>
            <a:r>
              <a:rPr lang="ru-RU" dirty="0" err="1"/>
              <a:t>қатысты</a:t>
            </a:r>
            <a:r>
              <a:rPr lang="ru-RU" dirty="0"/>
              <a:t> аудит </a:t>
            </a:r>
            <a:r>
              <a:rPr lang="ru-RU" dirty="0" err="1"/>
              <a:t>процедурасы</a:t>
            </a:r>
            <a:r>
              <a:rPr lang="ru-RU" dirty="0"/>
              <a:t> </a:t>
            </a:r>
            <a:r>
              <a:rPr lang="ru-RU" i="1" dirty="0"/>
              <a:t>аудит </a:t>
            </a:r>
            <a:r>
              <a:rPr lang="ru-RU" i="1" dirty="0" err="1"/>
              <a:t>журналына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ОЖ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қауіпті</a:t>
            </a:r>
            <a:r>
              <a:rPr lang="ru-RU" dirty="0"/>
              <a:t> </a:t>
            </a:r>
            <a:r>
              <a:rPr lang="ru-RU" dirty="0" err="1"/>
              <a:t>болуы</a:t>
            </a:r>
            <a:r>
              <a:rPr lang="ru-RU" dirty="0"/>
              <a:t> </a:t>
            </a:r>
            <a:r>
              <a:rPr lang="ru-RU" dirty="0" err="1"/>
              <a:t>мүмкін</a:t>
            </a:r>
            <a:r>
              <a:rPr lang="ru-RU" dirty="0"/>
              <a:t> </a:t>
            </a:r>
            <a:r>
              <a:rPr lang="ru-RU" dirty="0" err="1"/>
              <a:t>оқиғалардың</a:t>
            </a:r>
            <a:r>
              <a:rPr lang="ru-RU" dirty="0"/>
              <a:t> </a:t>
            </a:r>
            <a:r>
              <a:rPr lang="ru-RU" i="1" dirty="0" err="1"/>
              <a:t>қауіпсіздік</a:t>
            </a:r>
            <a:r>
              <a:rPr lang="ru-RU" i="1" dirty="0"/>
              <a:t> </a:t>
            </a:r>
            <a:r>
              <a:rPr lang="ru-RU" i="1" dirty="0" err="1"/>
              <a:t>журналына</a:t>
            </a:r>
            <a:r>
              <a:rPr lang="ru-RU" i="1" dirty="0"/>
              <a:t> </a:t>
            </a:r>
            <a:r>
              <a:rPr lang="ru-RU" dirty="0" err="1" smtClean="0"/>
              <a:t>жазудан</a:t>
            </a:r>
            <a:r>
              <a:rPr lang="ru-RU" dirty="0" smtClean="0"/>
              <a:t> </a:t>
            </a:r>
            <a:r>
              <a:rPr lang="ru-RU" dirty="0" err="1"/>
              <a:t>тұрады</a:t>
            </a:r>
            <a:r>
              <a:rPr lang="ru-RU" dirty="0"/>
              <a:t>.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/>
              <a:t>	</a:t>
            </a:r>
            <a:r>
              <a:rPr lang="ru-RU" dirty="0" err="1" smtClean="0"/>
              <a:t>Тексеру</a:t>
            </a:r>
            <a:r>
              <a:rPr lang="ru-RU" dirty="0" smtClean="0"/>
              <a:t> </a:t>
            </a:r>
            <a:r>
              <a:rPr lang="ru-RU" dirty="0" err="1"/>
              <a:t>журналын</a:t>
            </a:r>
            <a:r>
              <a:rPr lang="ru-RU" dirty="0"/>
              <a:t> </a:t>
            </a:r>
            <a:r>
              <a:rPr lang="ru-RU" dirty="0" err="1"/>
              <a:t>оқу</a:t>
            </a:r>
            <a:r>
              <a:rPr lang="ru-RU" dirty="0"/>
              <a:t> </a:t>
            </a:r>
            <a:r>
              <a:rPr lang="ru-RU" dirty="0" err="1"/>
              <a:t>құқығымен</a:t>
            </a:r>
            <a:r>
              <a:rPr lang="ru-RU" dirty="0"/>
              <a:t> </a:t>
            </a:r>
            <a:r>
              <a:rPr lang="ru-RU" dirty="0" err="1"/>
              <a:t>жүйені</a:t>
            </a:r>
            <a:r>
              <a:rPr lang="ru-RU" dirty="0"/>
              <a:t> </a:t>
            </a:r>
            <a:r>
              <a:rPr lang="ru-RU" dirty="0" err="1"/>
              <a:t>пайдаланушылар</a:t>
            </a:r>
            <a:r>
              <a:rPr lang="ru-RU" dirty="0"/>
              <a:t> </a:t>
            </a:r>
            <a:r>
              <a:rPr lang="ru-RU" i="1" dirty="0" err="1"/>
              <a:t>аудиторлар</a:t>
            </a:r>
            <a:r>
              <a:rPr lang="ru-RU" dirty="0"/>
              <a:t> 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/>
              <a:t>аталады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4839134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ru-RU" dirty="0" smtClean="0"/>
              <a:t>	</a:t>
            </a:r>
            <a:r>
              <a:rPr lang="ru-RU" dirty="0" err="1" smtClean="0"/>
              <a:t>Аудитке</a:t>
            </a:r>
            <a:r>
              <a:rPr lang="ru-RU" dirty="0" smtClean="0"/>
              <a:t> </a:t>
            </a:r>
            <a:r>
              <a:rPr lang="ru-RU" dirty="0" err="1"/>
              <a:t>қойылатын</a:t>
            </a:r>
            <a:r>
              <a:rPr lang="ru-RU" dirty="0"/>
              <a:t> </a:t>
            </a:r>
            <a:r>
              <a:rPr lang="ru-RU" dirty="0" err="1"/>
              <a:t>талаптар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ru-RU" dirty="0" smtClean="0"/>
              <a:t>	ОС </a:t>
            </a:r>
            <a:r>
              <a:rPr lang="ru-RU" dirty="0" err="1"/>
              <a:t>аудитінің</a:t>
            </a:r>
            <a:r>
              <a:rPr lang="ru-RU" dirty="0"/>
              <a:t> </a:t>
            </a:r>
            <a:r>
              <a:rPr lang="ru-RU" dirty="0" err="1"/>
              <a:t>ішкі</a:t>
            </a:r>
            <a:r>
              <a:rPr lang="ru-RU" dirty="0"/>
              <a:t> </a:t>
            </a:r>
            <a:r>
              <a:rPr lang="ru-RU" dirty="0" err="1"/>
              <a:t>жүйесі</a:t>
            </a:r>
            <a:r>
              <a:rPr lang="ru-RU" dirty="0"/>
              <a:t> </a:t>
            </a:r>
            <a:r>
              <a:rPr lang="ru-RU" dirty="0" err="1"/>
              <a:t>келесі</a:t>
            </a:r>
            <a:r>
              <a:rPr lang="ru-RU" dirty="0"/>
              <a:t> </a:t>
            </a:r>
            <a:r>
              <a:rPr lang="ru-RU" dirty="0" err="1"/>
              <a:t>талаптарды</a:t>
            </a:r>
            <a:r>
              <a:rPr lang="ru-RU" dirty="0"/>
              <a:t> </a:t>
            </a:r>
            <a:r>
              <a:rPr lang="ru-RU" dirty="0" err="1"/>
              <a:t>қанағаттандыруы</a:t>
            </a:r>
            <a:r>
              <a:rPr lang="ru-RU" dirty="0"/>
              <a:t> </a:t>
            </a:r>
            <a:r>
              <a:rPr lang="ru-RU" dirty="0" err="1"/>
              <a:t>керек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ru-RU" dirty="0"/>
              <a:t>1. Тек ОЖ </a:t>
            </a:r>
            <a:r>
              <a:rPr lang="ru-RU" dirty="0" err="1"/>
              <a:t>ғана</a:t>
            </a:r>
            <a:r>
              <a:rPr lang="ru-RU" dirty="0"/>
              <a:t> </a:t>
            </a:r>
            <a:r>
              <a:rPr lang="ru-RU" dirty="0" err="1"/>
              <a:t>жазбалар</a:t>
            </a:r>
            <a:r>
              <a:rPr lang="ru-RU" dirty="0"/>
              <a:t> </a:t>
            </a:r>
            <a:r>
              <a:rPr lang="ru-RU" dirty="0" err="1"/>
              <a:t>жазбаларын</a:t>
            </a:r>
            <a:r>
              <a:rPr lang="ru-RU" dirty="0"/>
              <a:t> </a:t>
            </a:r>
            <a:r>
              <a:rPr lang="ru-RU" dirty="0" err="1"/>
              <a:t>аудиторлық</a:t>
            </a:r>
            <a:r>
              <a:rPr lang="ru-RU" dirty="0"/>
              <a:t> </a:t>
            </a:r>
            <a:r>
              <a:rPr lang="ru-RU" dirty="0" err="1"/>
              <a:t>журналға</a:t>
            </a:r>
            <a:r>
              <a:rPr lang="ru-RU" dirty="0"/>
              <a:t> </a:t>
            </a:r>
            <a:r>
              <a:rPr lang="ru-RU" dirty="0" err="1"/>
              <a:t>қоса</a:t>
            </a:r>
            <a:r>
              <a:rPr lang="ru-RU" dirty="0"/>
              <a:t> </a:t>
            </a:r>
            <a:r>
              <a:rPr lang="ru-RU" dirty="0" err="1"/>
              <a:t>алады</a:t>
            </a:r>
            <a:r>
              <a:rPr lang="ru-RU" dirty="0"/>
              <a:t>. </a:t>
            </a:r>
            <a:r>
              <a:rPr lang="ru-RU" dirty="0" err="1"/>
              <a:t>Егер</a:t>
            </a:r>
            <a:r>
              <a:rPr lang="ru-RU" dirty="0"/>
              <a:t> </a:t>
            </a:r>
            <a:r>
              <a:rPr lang="ru-RU" dirty="0" err="1"/>
              <a:t>сіз</a:t>
            </a:r>
            <a:r>
              <a:rPr lang="ru-RU" dirty="0"/>
              <a:t> </a:t>
            </a:r>
            <a:r>
              <a:rPr lang="ru-RU" dirty="0" err="1"/>
              <a:t>кейбір</a:t>
            </a:r>
            <a:r>
              <a:rPr lang="ru-RU" dirty="0"/>
              <a:t> </a:t>
            </a:r>
            <a:r>
              <a:rPr lang="ru-RU" dirty="0" err="1"/>
              <a:t>жеке</a:t>
            </a:r>
            <a:r>
              <a:rPr lang="ru-RU" dirty="0"/>
              <a:t> </a:t>
            </a:r>
            <a:r>
              <a:rPr lang="ru-RU" dirty="0" err="1"/>
              <a:t>пайдаланушыларға</a:t>
            </a:r>
            <a:r>
              <a:rPr lang="ru-RU" dirty="0"/>
              <a:t> осы </a:t>
            </a:r>
            <a:r>
              <a:rPr lang="ru-RU" dirty="0" err="1"/>
              <a:t>құқықты</a:t>
            </a:r>
            <a:r>
              <a:rPr lang="ru-RU" dirty="0"/>
              <a:t> </a:t>
            </a:r>
            <a:r>
              <a:rPr lang="ru-RU" dirty="0" err="1"/>
              <a:t>берсеңіз</a:t>
            </a:r>
            <a:r>
              <a:rPr lang="ru-RU" dirty="0"/>
              <a:t>, </a:t>
            </a:r>
            <a:r>
              <a:rPr lang="ru-RU" dirty="0" err="1"/>
              <a:t>онда</a:t>
            </a:r>
            <a:r>
              <a:rPr lang="ru-RU" dirty="0"/>
              <a:t>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пайдаланушы</a:t>
            </a:r>
            <a:r>
              <a:rPr lang="ru-RU" dirty="0"/>
              <a:t> </a:t>
            </a:r>
            <a:r>
              <a:rPr lang="ru-RU" dirty="0" err="1"/>
              <a:t>тексеру</a:t>
            </a:r>
            <a:r>
              <a:rPr lang="ru-RU" dirty="0"/>
              <a:t> </a:t>
            </a:r>
            <a:r>
              <a:rPr lang="ru-RU" dirty="0" err="1"/>
              <a:t>журналына</a:t>
            </a:r>
            <a:r>
              <a:rPr lang="ru-RU" dirty="0"/>
              <a:t> </a:t>
            </a:r>
            <a:r>
              <a:rPr lang="ru-RU" dirty="0" err="1"/>
              <a:t>тиісті</a:t>
            </a:r>
            <a:r>
              <a:rPr lang="ru-RU" dirty="0"/>
              <a:t> </a:t>
            </a:r>
            <a:r>
              <a:rPr lang="ru-RU" dirty="0" err="1"/>
              <a:t>жазбаларды</a:t>
            </a:r>
            <a:r>
              <a:rPr lang="ru-RU" dirty="0"/>
              <a:t> </a:t>
            </a:r>
            <a:r>
              <a:rPr lang="ru-RU" dirty="0" err="1"/>
              <a:t>қосу</a:t>
            </a:r>
            <a:r>
              <a:rPr lang="ru-RU" dirty="0"/>
              <a:t> </a:t>
            </a:r>
            <a:r>
              <a:rPr lang="ru-RU" dirty="0" err="1"/>
              <a:t>арқылы</a:t>
            </a:r>
            <a:r>
              <a:rPr lang="ru-RU" dirty="0"/>
              <a:t> </a:t>
            </a:r>
            <a:r>
              <a:rPr lang="ru-RU" dirty="0" err="1"/>
              <a:t>басқа</a:t>
            </a:r>
            <a:r>
              <a:rPr lang="ru-RU" dirty="0"/>
              <a:t> </a:t>
            </a:r>
            <a:r>
              <a:rPr lang="ru-RU" dirty="0" err="1"/>
              <a:t>пайдаланушыларға</a:t>
            </a:r>
            <a:r>
              <a:rPr lang="ru-RU" dirty="0"/>
              <a:t> </a:t>
            </a:r>
            <a:r>
              <a:rPr lang="ru-RU" dirty="0" err="1"/>
              <a:t>зиян</a:t>
            </a:r>
            <a:r>
              <a:rPr lang="ru-RU" dirty="0"/>
              <a:t> </a:t>
            </a:r>
            <a:r>
              <a:rPr lang="ru-RU" dirty="0" err="1"/>
              <a:t>келтіре</a:t>
            </a:r>
            <a:r>
              <a:rPr lang="ru-RU" dirty="0"/>
              <a:t> </a:t>
            </a:r>
            <a:r>
              <a:rPr lang="ru-RU" dirty="0" err="1"/>
              <a:t>алады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ru-RU" dirty="0"/>
              <a:t>2. </a:t>
            </a:r>
            <a:r>
              <a:rPr lang="ru-RU" dirty="0" err="1"/>
              <a:t>Ешбір</a:t>
            </a:r>
            <a:r>
              <a:rPr lang="ru-RU" dirty="0"/>
              <a:t> </a:t>
            </a:r>
            <a:r>
              <a:rPr lang="ru-RU" dirty="0" err="1"/>
              <a:t>қол</a:t>
            </a:r>
            <a:r>
              <a:rPr lang="ru-RU" dirty="0"/>
              <a:t> </a:t>
            </a:r>
            <a:r>
              <a:rPr lang="ru-RU" dirty="0" err="1"/>
              <a:t>жеткізу</a:t>
            </a:r>
            <a:r>
              <a:rPr lang="ru-RU" dirty="0"/>
              <a:t> </a:t>
            </a:r>
            <a:r>
              <a:rPr lang="ru-RU" dirty="0" err="1"/>
              <a:t>нысаны</a:t>
            </a:r>
            <a:r>
              <a:rPr lang="ru-RU" dirty="0"/>
              <a:t>,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ішінде</a:t>
            </a:r>
            <a:r>
              <a:rPr lang="ru-RU" dirty="0"/>
              <a:t> ОС </a:t>
            </a:r>
            <a:r>
              <a:rPr lang="ru-RU" dirty="0" err="1"/>
              <a:t>өзі</a:t>
            </a:r>
            <a:r>
              <a:rPr lang="ru-RU" dirty="0"/>
              <a:t> де, аудит </a:t>
            </a:r>
            <a:r>
              <a:rPr lang="ru-RU" dirty="0" err="1"/>
              <a:t>журналындағы</a:t>
            </a:r>
            <a:r>
              <a:rPr lang="ru-RU" dirty="0"/>
              <a:t> </a:t>
            </a:r>
            <a:r>
              <a:rPr lang="ru-RU" dirty="0" err="1"/>
              <a:t>жеке</a:t>
            </a:r>
            <a:r>
              <a:rPr lang="ru-RU" dirty="0"/>
              <a:t> </a:t>
            </a:r>
            <a:r>
              <a:rPr lang="ru-RU" dirty="0" err="1"/>
              <a:t>жазбаларды</a:t>
            </a:r>
            <a:r>
              <a:rPr lang="ru-RU" dirty="0"/>
              <a:t> </a:t>
            </a:r>
            <a:r>
              <a:rPr lang="ru-RU" dirty="0" err="1"/>
              <a:t>өңдей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жоя</a:t>
            </a:r>
            <a:r>
              <a:rPr lang="ru-RU" dirty="0"/>
              <a:t> </a:t>
            </a:r>
            <a:r>
              <a:rPr lang="ru-RU" dirty="0" err="1"/>
              <a:t>алмайды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9932455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kk-KZ" dirty="0" smtClean="0"/>
              <a:t>3</a:t>
            </a:r>
            <a:r>
              <a:rPr lang="ru-RU" dirty="0" smtClean="0"/>
              <a:t>. </a:t>
            </a:r>
            <a:r>
              <a:rPr lang="ru-RU" dirty="0" err="1"/>
              <a:t>Тиісті</a:t>
            </a:r>
            <a:r>
              <a:rPr lang="ru-RU" dirty="0"/>
              <a:t> </a:t>
            </a:r>
            <a:r>
              <a:rPr lang="ru-RU" dirty="0" err="1"/>
              <a:t>артықшылықтары</a:t>
            </a:r>
            <a:r>
              <a:rPr lang="ru-RU" dirty="0"/>
              <a:t> бар </a:t>
            </a:r>
            <a:r>
              <a:rPr lang="ru-RU" dirty="0" err="1"/>
              <a:t>пайдаланушылар</a:t>
            </a:r>
            <a:r>
              <a:rPr lang="ru-RU" dirty="0"/>
              <a:t> </a:t>
            </a:r>
            <a:r>
              <a:rPr lang="ru-RU" dirty="0" err="1"/>
              <a:t>ғана</a:t>
            </a:r>
            <a:r>
              <a:rPr lang="ru-RU" dirty="0"/>
              <a:t> аудит </a:t>
            </a:r>
            <a:r>
              <a:rPr lang="ru-RU" dirty="0" err="1"/>
              <a:t>журналын</a:t>
            </a:r>
            <a:r>
              <a:rPr lang="ru-RU" dirty="0"/>
              <a:t> </a:t>
            </a:r>
            <a:r>
              <a:rPr lang="ru-RU" dirty="0" err="1"/>
              <a:t>көре</a:t>
            </a:r>
            <a:r>
              <a:rPr lang="ru-RU" dirty="0"/>
              <a:t> </a:t>
            </a:r>
            <a:r>
              <a:rPr lang="ru-RU" dirty="0" err="1"/>
              <a:t>алады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/>
              <a:t>4. Аудит </a:t>
            </a:r>
            <a:r>
              <a:rPr lang="ru-RU" dirty="0" err="1"/>
              <a:t>жолын</a:t>
            </a:r>
            <a:r>
              <a:rPr lang="ru-RU" dirty="0"/>
              <a:t> тек аудитор </a:t>
            </a:r>
            <a:r>
              <a:rPr lang="ru-RU" dirty="0" err="1"/>
              <a:t>пайдаланушылары</a:t>
            </a:r>
            <a:r>
              <a:rPr lang="ru-RU" dirty="0"/>
              <a:t> </a:t>
            </a:r>
            <a:r>
              <a:rPr lang="ru-RU" dirty="0" err="1"/>
              <a:t>ғана</a:t>
            </a:r>
            <a:r>
              <a:rPr lang="ru-RU" dirty="0"/>
              <a:t> </a:t>
            </a:r>
            <a:r>
              <a:rPr lang="ru-RU" dirty="0" err="1"/>
              <a:t>тазалай</a:t>
            </a:r>
            <a:r>
              <a:rPr lang="ru-RU" dirty="0"/>
              <a:t> </a:t>
            </a:r>
            <a:r>
              <a:rPr lang="ru-RU" dirty="0" err="1"/>
              <a:t>алады</a:t>
            </a:r>
            <a:r>
              <a:rPr lang="ru-RU" dirty="0"/>
              <a:t>. </a:t>
            </a:r>
            <a:r>
              <a:rPr lang="ru-RU" dirty="0" err="1"/>
              <a:t>Журналды</a:t>
            </a:r>
            <a:r>
              <a:rPr lang="ru-RU" dirty="0"/>
              <a:t> </a:t>
            </a:r>
            <a:r>
              <a:rPr lang="ru-RU" dirty="0" err="1"/>
              <a:t>тазалағаннан</a:t>
            </a:r>
            <a:r>
              <a:rPr lang="ru-RU" dirty="0"/>
              <a:t> </a:t>
            </a:r>
            <a:r>
              <a:rPr lang="ru-RU" dirty="0" err="1"/>
              <a:t>кейін</a:t>
            </a:r>
            <a:r>
              <a:rPr lang="ru-RU" dirty="0"/>
              <a:t> </a:t>
            </a:r>
            <a:r>
              <a:rPr lang="ru-RU" dirty="0" err="1"/>
              <a:t>автоматты</a:t>
            </a:r>
            <a:r>
              <a:rPr lang="ru-RU" dirty="0"/>
              <a:t> </a:t>
            </a:r>
            <a:r>
              <a:rPr lang="ru-RU" dirty="0" err="1"/>
              <a:t>түрде</a:t>
            </a:r>
            <a:r>
              <a:rPr lang="ru-RU" dirty="0"/>
              <a:t> </a:t>
            </a:r>
            <a:r>
              <a:rPr lang="ru-RU" dirty="0" err="1"/>
              <a:t>оған</a:t>
            </a:r>
            <a:r>
              <a:rPr lang="ru-RU" dirty="0"/>
              <a:t> </a:t>
            </a:r>
            <a:r>
              <a:rPr lang="ru-RU" dirty="0" err="1"/>
              <a:t>тіркеу</a:t>
            </a:r>
            <a:r>
              <a:rPr lang="ru-RU" dirty="0"/>
              <a:t> журналы </a:t>
            </a:r>
            <a:r>
              <a:rPr lang="ru-RU" dirty="0" err="1"/>
              <a:t>тазаланып</a:t>
            </a:r>
            <a:r>
              <a:rPr lang="ru-RU" dirty="0"/>
              <a:t>, </a:t>
            </a:r>
            <a:r>
              <a:rPr lang="ru-RU" dirty="0" err="1"/>
              <a:t>журналды</a:t>
            </a:r>
            <a:r>
              <a:rPr lang="ru-RU" dirty="0"/>
              <a:t> </a:t>
            </a:r>
            <a:r>
              <a:rPr lang="ru-RU" dirty="0" err="1"/>
              <a:t>тазалау</a:t>
            </a:r>
            <a:r>
              <a:rPr lang="ru-RU" dirty="0"/>
              <a:t> </a:t>
            </a:r>
            <a:r>
              <a:rPr lang="ru-RU" dirty="0" err="1"/>
              <a:t>уақыты</a:t>
            </a:r>
            <a:r>
              <a:rPr lang="ru-RU" dirty="0"/>
              <a:t> мен </a:t>
            </a:r>
            <a:r>
              <a:rPr lang="ru-RU" dirty="0" err="1"/>
              <a:t>журналды</a:t>
            </a:r>
            <a:r>
              <a:rPr lang="ru-RU" dirty="0"/>
              <a:t> </a:t>
            </a:r>
            <a:r>
              <a:rPr lang="ru-RU" dirty="0" err="1"/>
              <a:t>тазалаған</a:t>
            </a:r>
            <a:r>
              <a:rPr lang="ru-RU" dirty="0"/>
              <a:t> </a:t>
            </a:r>
            <a:r>
              <a:rPr lang="ru-RU" dirty="0" err="1"/>
              <a:t>пайдаланушының</a:t>
            </a:r>
            <a:r>
              <a:rPr lang="ru-RU" dirty="0"/>
              <a:t> </a:t>
            </a:r>
            <a:r>
              <a:rPr lang="ru-RU" dirty="0" err="1"/>
              <a:t>аты</a:t>
            </a:r>
            <a:r>
              <a:rPr lang="ru-RU" dirty="0"/>
              <a:t> </a:t>
            </a:r>
            <a:r>
              <a:rPr lang="ru-RU" dirty="0" err="1"/>
              <a:t>көрсетілген</a:t>
            </a:r>
            <a:r>
              <a:rPr lang="ru-RU" dirty="0"/>
              <a:t> </a:t>
            </a:r>
            <a:r>
              <a:rPr lang="ru-RU" dirty="0" err="1"/>
              <a:t>жазба</a:t>
            </a:r>
            <a:r>
              <a:rPr lang="ru-RU" dirty="0"/>
              <a:t> </a:t>
            </a:r>
            <a:r>
              <a:rPr lang="ru-RU" dirty="0" err="1"/>
              <a:t>енгізіледі</a:t>
            </a:r>
            <a:r>
              <a:rPr lang="ru-RU" dirty="0"/>
              <a:t>. ОЖ аудит </a:t>
            </a:r>
            <a:r>
              <a:rPr lang="ru-RU" dirty="0" err="1"/>
              <a:t>журналын</a:t>
            </a:r>
            <a:r>
              <a:rPr lang="ru-RU" dirty="0"/>
              <a:t> </a:t>
            </a:r>
            <a:r>
              <a:rPr lang="ru-RU" dirty="0" err="1"/>
              <a:t>басқа</a:t>
            </a:r>
            <a:r>
              <a:rPr lang="ru-RU" dirty="0"/>
              <a:t> </a:t>
            </a:r>
            <a:r>
              <a:rPr lang="ru-RU" dirty="0" err="1"/>
              <a:t>файлда</a:t>
            </a:r>
            <a:r>
              <a:rPr lang="ru-RU" dirty="0"/>
              <a:t> </a:t>
            </a:r>
            <a:r>
              <a:rPr lang="ru-RU" dirty="0" err="1"/>
              <a:t>тазаламас</a:t>
            </a:r>
            <a:r>
              <a:rPr lang="ru-RU" dirty="0"/>
              <a:t> </a:t>
            </a:r>
            <a:r>
              <a:rPr lang="ru-RU" dirty="0" err="1"/>
              <a:t>бұрын</a:t>
            </a:r>
            <a:r>
              <a:rPr lang="ru-RU" dirty="0"/>
              <a:t> оны </a:t>
            </a:r>
            <a:r>
              <a:rPr lang="ru-RU" dirty="0" err="1"/>
              <a:t>сақтау</a:t>
            </a:r>
            <a:r>
              <a:rPr lang="ru-RU" dirty="0"/>
              <a:t> </a:t>
            </a:r>
            <a:r>
              <a:rPr lang="ru-RU" dirty="0" err="1"/>
              <a:t>мүмкіндігін</a:t>
            </a:r>
            <a:r>
              <a:rPr lang="ru-RU" dirty="0"/>
              <a:t> </a:t>
            </a:r>
            <a:r>
              <a:rPr lang="ru-RU" dirty="0" err="1"/>
              <a:t>қолдауы</a:t>
            </a:r>
            <a:r>
              <a:rPr lang="ru-RU" dirty="0"/>
              <a:t> </a:t>
            </a:r>
            <a:r>
              <a:rPr lang="ru-RU" dirty="0" err="1"/>
              <a:t>керек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6900440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/>
              <a:t>5</a:t>
            </a:r>
            <a:r>
              <a:rPr lang="ru-RU" dirty="0"/>
              <a:t>. Аудит журналы </a:t>
            </a:r>
            <a:r>
              <a:rPr lang="ru-RU" dirty="0" err="1"/>
              <a:t>толған</a:t>
            </a:r>
            <a:r>
              <a:rPr lang="ru-RU" dirty="0"/>
              <a:t> </a:t>
            </a:r>
            <a:r>
              <a:rPr lang="ru-RU" dirty="0" err="1"/>
              <a:t>кезде</a:t>
            </a:r>
            <a:r>
              <a:rPr lang="ru-RU" dirty="0"/>
              <a:t> ОЖ </a:t>
            </a:r>
            <a:r>
              <a:rPr lang="ru-RU" dirty="0" err="1"/>
              <a:t>бұзылады</a:t>
            </a:r>
            <a:r>
              <a:rPr lang="ru-RU" dirty="0"/>
              <a:t> («</a:t>
            </a:r>
            <a:r>
              <a:rPr lang="ru-RU" dirty="0" err="1"/>
              <a:t>қатып</a:t>
            </a:r>
            <a:r>
              <a:rPr lang="ru-RU" dirty="0"/>
              <a:t> </a:t>
            </a:r>
            <a:r>
              <a:rPr lang="ru-RU" dirty="0" err="1"/>
              <a:t>қалады</a:t>
            </a:r>
            <a:r>
              <a:rPr lang="ru-RU" dirty="0"/>
              <a:t>»). </a:t>
            </a:r>
            <a:r>
              <a:rPr lang="ru-RU" dirty="0" err="1"/>
              <a:t>Қайта</a:t>
            </a:r>
            <a:r>
              <a:rPr lang="ru-RU" dirty="0"/>
              <a:t> </a:t>
            </a:r>
            <a:r>
              <a:rPr lang="ru-RU" dirty="0" err="1"/>
              <a:t>жүктеуден</a:t>
            </a:r>
            <a:r>
              <a:rPr lang="ru-RU" dirty="0"/>
              <a:t> </a:t>
            </a:r>
            <a:r>
              <a:rPr lang="ru-RU" dirty="0" err="1"/>
              <a:t>кейін</a:t>
            </a:r>
            <a:r>
              <a:rPr lang="ru-RU" dirty="0"/>
              <a:t> </a:t>
            </a:r>
            <a:r>
              <a:rPr lang="ru-RU" dirty="0" err="1"/>
              <a:t>жүйемен</a:t>
            </a:r>
            <a:r>
              <a:rPr lang="ru-RU" dirty="0"/>
              <a:t> тек </a:t>
            </a:r>
            <a:r>
              <a:rPr lang="ru-RU" dirty="0" err="1"/>
              <a:t>аудиторлар</a:t>
            </a:r>
            <a:r>
              <a:rPr lang="ru-RU" dirty="0"/>
              <a:t> </a:t>
            </a:r>
            <a:r>
              <a:rPr lang="ru-RU" dirty="0" err="1"/>
              <a:t>ғана</a:t>
            </a:r>
            <a:r>
              <a:rPr lang="ru-RU" dirty="0"/>
              <a:t> </a:t>
            </a:r>
            <a:r>
              <a:rPr lang="ru-RU" dirty="0" err="1"/>
              <a:t>жұмыс</a:t>
            </a:r>
            <a:r>
              <a:rPr lang="ru-RU" dirty="0"/>
              <a:t> </a:t>
            </a:r>
            <a:r>
              <a:rPr lang="ru-RU" dirty="0" err="1"/>
              <a:t>істей</a:t>
            </a:r>
            <a:r>
              <a:rPr lang="ru-RU" dirty="0"/>
              <a:t> </a:t>
            </a:r>
            <a:r>
              <a:rPr lang="ru-RU" dirty="0" err="1"/>
              <a:t>алады</a:t>
            </a:r>
            <a:r>
              <a:rPr lang="ru-RU" dirty="0"/>
              <a:t>. ОЖ </a:t>
            </a:r>
            <a:r>
              <a:rPr lang="ru-RU" dirty="0" err="1"/>
              <a:t>тексеру</a:t>
            </a:r>
            <a:r>
              <a:rPr lang="ru-RU" dirty="0"/>
              <a:t> </a:t>
            </a:r>
            <a:r>
              <a:rPr lang="ru-RU" dirty="0" err="1"/>
              <a:t>журналын</a:t>
            </a:r>
            <a:r>
              <a:rPr lang="ru-RU" dirty="0"/>
              <a:t> </a:t>
            </a:r>
            <a:r>
              <a:rPr lang="ru-RU" dirty="0" err="1"/>
              <a:t>тазалағаннан</a:t>
            </a:r>
            <a:r>
              <a:rPr lang="ru-RU" dirty="0"/>
              <a:t> </a:t>
            </a:r>
            <a:r>
              <a:rPr lang="ru-RU" dirty="0" err="1"/>
              <a:t>кейін</a:t>
            </a:r>
            <a:r>
              <a:rPr lang="ru-RU" dirty="0"/>
              <a:t> </a:t>
            </a:r>
            <a:r>
              <a:rPr lang="ru-RU" dirty="0" err="1"/>
              <a:t>ғана</a:t>
            </a:r>
            <a:r>
              <a:rPr lang="ru-RU" dirty="0"/>
              <a:t> </a:t>
            </a:r>
            <a:r>
              <a:rPr lang="ru-RU" dirty="0" err="1"/>
              <a:t>қалыпты</a:t>
            </a:r>
            <a:r>
              <a:rPr lang="ru-RU" dirty="0"/>
              <a:t> </a:t>
            </a:r>
            <a:r>
              <a:rPr lang="ru-RU" dirty="0" err="1"/>
              <a:t>жұмыс</a:t>
            </a:r>
            <a:r>
              <a:rPr lang="ru-RU" dirty="0"/>
              <a:t> </a:t>
            </a:r>
            <a:r>
              <a:rPr lang="ru-RU" dirty="0" err="1"/>
              <a:t>істейді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ru-RU" dirty="0"/>
              <a:t>Аудит </a:t>
            </a:r>
            <a:r>
              <a:rPr lang="ru-RU" dirty="0" err="1"/>
              <a:t>журналына</a:t>
            </a:r>
            <a:r>
              <a:rPr lang="ru-RU" dirty="0"/>
              <a:t> </a:t>
            </a:r>
            <a:r>
              <a:rPr lang="ru-RU" dirty="0" err="1"/>
              <a:t>қол</a:t>
            </a:r>
            <a:r>
              <a:rPr lang="ru-RU" dirty="0"/>
              <a:t> </a:t>
            </a:r>
            <a:r>
              <a:rPr lang="ru-RU" dirty="0" err="1"/>
              <a:t>жетімділікті</a:t>
            </a:r>
            <a:r>
              <a:rPr lang="ru-RU" dirty="0"/>
              <a:t> </a:t>
            </a:r>
            <a:r>
              <a:rPr lang="ru-RU" dirty="0" err="1"/>
              <a:t>шектеу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арнайы</a:t>
            </a:r>
            <a:r>
              <a:rPr lang="ru-RU" dirty="0"/>
              <a:t> </a:t>
            </a:r>
            <a:r>
              <a:rPr lang="ru-RU" dirty="0" err="1"/>
              <a:t>қауіпсіздік</a:t>
            </a:r>
            <a:r>
              <a:rPr lang="ru-RU" dirty="0"/>
              <a:t> </a:t>
            </a:r>
            <a:r>
              <a:rPr lang="ru-RU" dirty="0" err="1"/>
              <a:t>шаралары</a:t>
            </a:r>
            <a:r>
              <a:rPr lang="ru-RU" dirty="0"/>
              <a:t> </a:t>
            </a:r>
            <a:r>
              <a:rPr lang="ru-RU" dirty="0" err="1"/>
              <a:t>қолданылуы</a:t>
            </a:r>
            <a:r>
              <a:rPr lang="ru-RU" dirty="0"/>
              <a:t> </a:t>
            </a:r>
            <a:r>
              <a:rPr lang="ru-RU" dirty="0" err="1"/>
              <a:t>керек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3486857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268760"/>
            <a:ext cx="8507288" cy="485740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800" dirty="0"/>
              <a:t>Аудит </a:t>
            </a:r>
            <a:r>
              <a:rPr lang="ru-RU" sz="2800" dirty="0" err="1"/>
              <a:t>саясаты</a:t>
            </a:r>
            <a:r>
              <a:rPr lang="ru-RU" sz="2800" dirty="0"/>
              <a:t> - </a:t>
            </a:r>
            <a:r>
              <a:rPr lang="ru-RU" sz="2800" dirty="0" err="1"/>
              <a:t>бұл</a:t>
            </a:r>
            <a:r>
              <a:rPr lang="ru-RU" sz="2800" dirty="0"/>
              <a:t> </a:t>
            </a:r>
            <a:r>
              <a:rPr lang="ru-RU" sz="2800" dirty="0" err="1"/>
              <a:t>қандай</a:t>
            </a:r>
            <a:r>
              <a:rPr lang="ru-RU" sz="2800" dirty="0"/>
              <a:t> </a:t>
            </a:r>
            <a:r>
              <a:rPr lang="ru-RU" sz="2800" dirty="0" err="1"/>
              <a:t>оқиғалар</a:t>
            </a:r>
            <a:r>
              <a:rPr lang="ru-RU" sz="2800" dirty="0"/>
              <a:t> аудит </a:t>
            </a:r>
            <a:r>
              <a:rPr lang="ru-RU" sz="2800" dirty="0" err="1"/>
              <a:t>журналында</a:t>
            </a:r>
            <a:r>
              <a:rPr lang="ru-RU" sz="2800" dirty="0"/>
              <a:t> </a:t>
            </a:r>
            <a:r>
              <a:rPr lang="ru-RU" sz="2800" dirty="0" err="1"/>
              <a:t>жазылуы</a:t>
            </a:r>
            <a:r>
              <a:rPr lang="ru-RU" sz="2800" dirty="0"/>
              <a:t> </a:t>
            </a:r>
            <a:r>
              <a:rPr lang="ru-RU" sz="2800" dirty="0" err="1"/>
              <a:t>керектігін</a:t>
            </a:r>
            <a:r>
              <a:rPr lang="ru-RU" sz="2800" dirty="0"/>
              <a:t> </a:t>
            </a:r>
            <a:r>
              <a:rPr lang="ru-RU" sz="2800" dirty="0" err="1"/>
              <a:t>анықтайтын</a:t>
            </a:r>
            <a:r>
              <a:rPr lang="ru-RU" sz="2800" dirty="0"/>
              <a:t> </a:t>
            </a:r>
            <a:r>
              <a:rPr lang="ru-RU" sz="2800" dirty="0" err="1"/>
              <a:t>ережелер</a:t>
            </a:r>
            <a:r>
              <a:rPr lang="ru-RU" sz="2800" dirty="0"/>
              <a:t> </a:t>
            </a:r>
            <a:r>
              <a:rPr lang="ru-RU" sz="2800" dirty="0" err="1"/>
              <a:t>жиынтығы</a:t>
            </a:r>
            <a:r>
              <a:rPr lang="ru-RU" sz="2800" dirty="0"/>
              <a:t>. ОЖ-</a:t>
            </a:r>
            <a:r>
              <a:rPr lang="ru-RU" sz="2800" dirty="0" err="1"/>
              <a:t>нің</a:t>
            </a:r>
            <a:r>
              <a:rPr lang="ru-RU" sz="2800" dirty="0"/>
              <a:t> </a:t>
            </a:r>
            <a:r>
              <a:rPr lang="ru-RU" sz="2800" dirty="0" err="1"/>
              <a:t>сенімді</a:t>
            </a:r>
            <a:r>
              <a:rPr lang="ru-RU" sz="2800" dirty="0"/>
              <a:t> </a:t>
            </a:r>
            <a:r>
              <a:rPr lang="ru-RU" sz="2800" dirty="0" err="1"/>
              <a:t>қорғалуын</a:t>
            </a:r>
            <a:r>
              <a:rPr lang="ru-RU" sz="2800" dirty="0"/>
              <a:t> </a:t>
            </a:r>
            <a:r>
              <a:rPr lang="ru-RU" sz="2800" dirty="0" err="1"/>
              <a:t>қамтамасыз</a:t>
            </a:r>
            <a:r>
              <a:rPr lang="ru-RU" sz="2800" dirty="0"/>
              <a:t> </a:t>
            </a:r>
            <a:r>
              <a:rPr lang="ru-RU" sz="2800" dirty="0" err="1"/>
              <a:t>ету</a:t>
            </a:r>
            <a:r>
              <a:rPr lang="ru-RU" sz="2800" dirty="0"/>
              <a:t> </a:t>
            </a:r>
            <a:r>
              <a:rPr lang="ru-RU" sz="2800" dirty="0" err="1"/>
              <a:t>үшін</a:t>
            </a:r>
            <a:r>
              <a:rPr lang="ru-RU" sz="2800" dirty="0"/>
              <a:t> аудит </a:t>
            </a:r>
            <a:r>
              <a:rPr lang="ru-RU" sz="2800" dirty="0" err="1"/>
              <a:t>журналына</a:t>
            </a:r>
            <a:r>
              <a:rPr lang="ru-RU" sz="2800" dirty="0"/>
              <a:t> </a:t>
            </a:r>
            <a:r>
              <a:rPr lang="ru-RU" sz="2800" dirty="0" err="1"/>
              <a:t>келесі</a:t>
            </a:r>
            <a:r>
              <a:rPr lang="ru-RU" sz="2800" dirty="0"/>
              <a:t> </a:t>
            </a:r>
            <a:r>
              <a:rPr lang="ru-RU" sz="2800" dirty="0" err="1"/>
              <a:t>оқиғаларды</a:t>
            </a:r>
            <a:r>
              <a:rPr lang="ru-RU" sz="2800" dirty="0"/>
              <a:t> </a:t>
            </a:r>
            <a:r>
              <a:rPr lang="ru-RU" sz="2800" dirty="0" err="1"/>
              <a:t>енгізу</a:t>
            </a:r>
            <a:r>
              <a:rPr lang="ru-RU" sz="2800" dirty="0"/>
              <a:t> </a:t>
            </a:r>
            <a:r>
              <a:rPr lang="ru-RU" sz="2800" dirty="0" err="1"/>
              <a:t>қажет</a:t>
            </a:r>
            <a:r>
              <a:rPr lang="ru-RU" sz="2800" dirty="0"/>
              <a:t>: </a:t>
            </a:r>
            <a:endParaRPr lang="ru-RU" sz="2800" dirty="0" smtClean="0"/>
          </a:p>
          <a:p>
            <a:pPr algn="just"/>
            <a:r>
              <a:rPr lang="ru-RU" sz="2800" dirty="0" err="1" smtClean="0"/>
              <a:t>жүйеден</a:t>
            </a:r>
            <a:r>
              <a:rPr lang="ru-RU" sz="2800" dirty="0" smtClean="0"/>
              <a:t> </a:t>
            </a:r>
            <a:r>
              <a:rPr lang="ru-RU" sz="2800" dirty="0" err="1"/>
              <a:t>пайдаланушыларды</a:t>
            </a:r>
            <a:r>
              <a:rPr lang="ru-RU" sz="2800" dirty="0"/>
              <a:t> </a:t>
            </a:r>
            <a:r>
              <a:rPr lang="ru-RU" sz="2800" dirty="0" err="1"/>
              <a:t>енгізу</a:t>
            </a:r>
            <a:r>
              <a:rPr lang="ru-RU" sz="2800" dirty="0"/>
              <a:t> / </a:t>
            </a:r>
            <a:r>
              <a:rPr lang="ru-RU" sz="2800" dirty="0" err="1"/>
              <a:t>шығару</a:t>
            </a:r>
            <a:r>
              <a:rPr lang="ru-RU" sz="2800" dirty="0"/>
              <a:t> </a:t>
            </a:r>
            <a:r>
              <a:rPr lang="ru-RU" sz="2800" dirty="0" err="1"/>
              <a:t>әрекеттері</a:t>
            </a:r>
            <a:r>
              <a:rPr lang="ru-RU" sz="2800" dirty="0"/>
              <a:t>; </a:t>
            </a:r>
            <a:endParaRPr lang="ru-RU" sz="2800" dirty="0" smtClean="0"/>
          </a:p>
          <a:p>
            <a:pPr algn="just"/>
            <a:r>
              <a:rPr lang="ru-RU" sz="2800" dirty="0" err="1" smtClean="0"/>
              <a:t>Пайдаланушылардың</a:t>
            </a:r>
            <a:r>
              <a:rPr lang="ru-RU" sz="2800" dirty="0" smtClean="0"/>
              <a:t> </a:t>
            </a:r>
            <a:r>
              <a:rPr lang="ru-RU" sz="2800" dirty="0" err="1"/>
              <a:t>тізімін</a:t>
            </a:r>
            <a:r>
              <a:rPr lang="ru-RU" sz="2800" dirty="0"/>
              <a:t> </a:t>
            </a:r>
            <a:r>
              <a:rPr lang="ru-RU" sz="2800" dirty="0" err="1"/>
              <a:t>өзгерту</a:t>
            </a:r>
            <a:r>
              <a:rPr lang="ru-RU" sz="2800" dirty="0"/>
              <a:t> </a:t>
            </a:r>
            <a:r>
              <a:rPr lang="ru-RU" sz="2800" dirty="0" err="1"/>
              <a:t>әрекеттері</a:t>
            </a:r>
            <a:r>
              <a:rPr lang="ru-RU" sz="2800" dirty="0"/>
              <a:t>; </a:t>
            </a:r>
            <a:endParaRPr lang="ru-RU" sz="2800" dirty="0" smtClean="0"/>
          </a:p>
          <a:p>
            <a:pPr algn="just"/>
            <a:r>
              <a:rPr lang="ru-RU" sz="2800" dirty="0" smtClean="0"/>
              <a:t> </a:t>
            </a:r>
            <a:r>
              <a:rPr lang="ru-RU" sz="2800" dirty="0" err="1"/>
              <a:t>қауіпсіздік</a:t>
            </a:r>
            <a:r>
              <a:rPr lang="ru-RU" sz="2800" dirty="0"/>
              <a:t> </a:t>
            </a:r>
            <a:r>
              <a:rPr lang="ru-RU" sz="2800" dirty="0" err="1"/>
              <a:t>саясатын</a:t>
            </a:r>
            <a:r>
              <a:rPr lang="ru-RU" sz="2800" dirty="0"/>
              <a:t>, </a:t>
            </a:r>
            <a:r>
              <a:rPr lang="ru-RU" sz="2800" dirty="0" err="1"/>
              <a:t>оның</a:t>
            </a:r>
            <a:r>
              <a:rPr lang="ru-RU" sz="2800" dirty="0"/>
              <a:t> </a:t>
            </a:r>
            <a:r>
              <a:rPr lang="ru-RU" sz="2800" dirty="0" err="1"/>
              <a:t>ішінде</a:t>
            </a:r>
            <a:r>
              <a:rPr lang="ru-RU" sz="2800" dirty="0"/>
              <a:t> </a:t>
            </a:r>
            <a:r>
              <a:rPr lang="ru-RU" sz="2800" dirty="0" err="1"/>
              <a:t>аудиторлық</a:t>
            </a:r>
            <a:r>
              <a:rPr lang="ru-RU" sz="2800" dirty="0"/>
              <a:t> </a:t>
            </a:r>
            <a:r>
              <a:rPr lang="ru-RU" sz="2800" dirty="0" err="1"/>
              <a:t>саясатты</a:t>
            </a:r>
            <a:r>
              <a:rPr lang="ru-RU" sz="2800" dirty="0"/>
              <a:t> </a:t>
            </a:r>
            <a:r>
              <a:rPr lang="ru-RU" sz="2800" dirty="0" err="1"/>
              <a:t>өзгерту</a:t>
            </a:r>
            <a:r>
              <a:rPr lang="ru-RU" sz="2800" dirty="0"/>
              <a:t> </a:t>
            </a:r>
            <a:r>
              <a:rPr lang="ru-RU" sz="2800" dirty="0" err="1"/>
              <a:t>әрекеттері</a:t>
            </a:r>
            <a:r>
              <a:rPr lang="ru-RU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81567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/>
              <a:t>3. </a:t>
            </a:r>
            <a:r>
              <a:rPr lang="ru-RU" b="1" dirty="0"/>
              <a:t>Аудит. </a:t>
            </a:r>
            <a:r>
              <a:rPr lang="ru-RU" dirty="0"/>
              <a:t>ОЖ </a:t>
            </a:r>
            <a:r>
              <a:rPr lang="ru-RU" dirty="0" err="1"/>
              <a:t>жүйенің</a:t>
            </a:r>
            <a:r>
              <a:rPr lang="ru-RU" dirty="0"/>
              <a:t> </a:t>
            </a:r>
            <a:r>
              <a:rPr lang="ru-RU" dirty="0" err="1"/>
              <a:t>қауіпсіздігін</a:t>
            </a:r>
            <a:r>
              <a:rPr lang="ru-RU" dirty="0"/>
              <a:t> </a:t>
            </a:r>
            <a:r>
              <a:rPr lang="ru-RU" dirty="0" err="1"/>
              <a:t>қамтамасыз</a:t>
            </a:r>
            <a:r>
              <a:rPr lang="ru-RU" dirty="0"/>
              <a:t> </a:t>
            </a:r>
            <a:r>
              <a:rPr lang="ru-RU" dirty="0" err="1"/>
              <a:t>ету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қауіпті</a:t>
            </a:r>
            <a:r>
              <a:rPr lang="ru-RU" dirty="0"/>
              <a:t> </a:t>
            </a:r>
            <a:r>
              <a:rPr lang="ru-RU" dirty="0" err="1"/>
              <a:t>болуы</a:t>
            </a:r>
            <a:r>
              <a:rPr lang="ru-RU" dirty="0"/>
              <a:t> </a:t>
            </a:r>
            <a:r>
              <a:rPr lang="ru-RU" dirty="0" err="1"/>
              <a:t>мүмкін</a:t>
            </a:r>
            <a:r>
              <a:rPr lang="ru-RU" dirty="0"/>
              <a:t> </a:t>
            </a:r>
            <a:r>
              <a:rPr lang="ru-RU" dirty="0" err="1"/>
              <a:t>оқиғаларды</a:t>
            </a:r>
            <a:r>
              <a:rPr lang="ru-RU" dirty="0"/>
              <a:t> </a:t>
            </a:r>
            <a:r>
              <a:rPr lang="ru-RU" dirty="0" err="1"/>
              <a:t>арнайы</a:t>
            </a:r>
            <a:r>
              <a:rPr lang="ru-RU" dirty="0"/>
              <a:t> </a:t>
            </a:r>
            <a:r>
              <a:rPr lang="ru-RU" dirty="0" err="1"/>
              <a:t>журналға</a:t>
            </a:r>
            <a:r>
              <a:rPr lang="ru-RU" dirty="0"/>
              <a:t> </a:t>
            </a:r>
            <a:r>
              <a:rPr lang="ru-RU" dirty="0" err="1"/>
              <a:t>тіркейді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ru-RU" dirty="0"/>
              <a:t>4. </a:t>
            </a:r>
            <a:r>
              <a:rPr lang="ru-RU" b="1" dirty="0" err="1"/>
              <a:t>Қауіпсіздік</a:t>
            </a:r>
            <a:r>
              <a:rPr lang="ru-RU" b="1" dirty="0"/>
              <a:t> </a:t>
            </a:r>
            <a:r>
              <a:rPr lang="ru-RU" b="1" dirty="0" err="1"/>
              <a:t>саясатын</a:t>
            </a:r>
            <a:r>
              <a:rPr lang="ru-RU" b="1" dirty="0"/>
              <a:t> </a:t>
            </a:r>
            <a:r>
              <a:rPr lang="ru-RU" b="1" dirty="0" err="1"/>
              <a:t>басқару</a:t>
            </a:r>
            <a:r>
              <a:rPr lang="ru-RU" b="1" dirty="0"/>
              <a:t>. </a:t>
            </a:r>
            <a:r>
              <a:rPr lang="ru-RU" dirty="0" err="1"/>
              <a:t>Қауіпсіздік</a:t>
            </a:r>
            <a:r>
              <a:rPr lang="ru-RU" dirty="0"/>
              <a:t> </a:t>
            </a:r>
            <a:r>
              <a:rPr lang="ru-RU" dirty="0" err="1"/>
              <a:t>саясаты</a:t>
            </a:r>
            <a:r>
              <a:rPr lang="ru-RU" dirty="0"/>
              <a:t> </a:t>
            </a:r>
            <a:r>
              <a:rPr lang="ru-RU" dirty="0" err="1"/>
              <a:t>әрдайым</a:t>
            </a:r>
            <a:r>
              <a:rPr lang="ru-RU" dirty="0"/>
              <a:t> </a:t>
            </a:r>
            <a:r>
              <a:rPr lang="ru-RU" dirty="0" err="1"/>
              <a:t>барабар</a:t>
            </a:r>
            <a:r>
              <a:rPr lang="ru-RU" dirty="0"/>
              <a:t> </a:t>
            </a:r>
            <a:r>
              <a:rPr lang="ru-RU" dirty="0" err="1"/>
              <a:t>күйде</a:t>
            </a:r>
            <a:r>
              <a:rPr lang="ru-RU" dirty="0"/>
              <a:t> </a:t>
            </a:r>
            <a:r>
              <a:rPr lang="ru-RU" dirty="0" err="1"/>
              <a:t>ұсталуы</a:t>
            </a:r>
            <a:r>
              <a:rPr lang="ru-RU" dirty="0"/>
              <a:t> </a:t>
            </a:r>
            <a:r>
              <a:rPr lang="ru-RU" dirty="0" err="1"/>
              <a:t>керек</a:t>
            </a:r>
            <a:r>
              <a:rPr lang="ru-RU" dirty="0"/>
              <a:t>, </a:t>
            </a:r>
            <a:r>
              <a:rPr lang="ru-RU" dirty="0" err="1"/>
              <a:t>яғни</a:t>
            </a:r>
            <a:r>
              <a:rPr lang="ru-RU" dirty="0"/>
              <a:t> ОЖ-</a:t>
            </a:r>
            <a:r>
              <a:rPr lang="ru-RU" dirty="0" err="1"/>
              <a:t>нің</a:t>
            </a:r>
            <a:r>
              <a:rPr lang="ru-RU" dirty="0"/>
              <a:t> </a:t>
            </a:r>
            <a:r>
              <a:rPr lang="ru-RU" dirty="0" err="1"/>
              <a:t>жұмыс</a:t>
            </a:r>
            <a:r>
              <a:rPr lang="ru-RU" dirty="0"/>
              <a:t> </a:t>
            </a:r>
            <a:r>
              <a:rPr lang="ru-RU" dirty="0" err="1"/>
              <a:t>жағдайындағы</a:t>
            </a:r>
            <a:r>
              <a:rPr lang="ru-RU" dirty="0"/>
              <a:t> </a:t>
            </a:r>
            <a:r>
              <a:rPr lang="ru-RU" dirty="0" err="1"/>
              <a:t>өзгерістерге</a:t>
            </a:r>
            <a:r>
              <a:rPr lang="ru-RU" dirty="0"/>
              <a:t> </a:t>
            </a:r>
            <a:r>
              <a:rPr lang="ru-RU" dirty="0" err="1"/>
              <a:t>икемді</a:t>
            </a:r>
            <a:r>
              <a:rPr lang="ru-RU" dirty="0"/>
              <a:t> </a:t>
            </a:r>
            <a:r>
              <a:rPr lang="ru-RU" dirty="0" err="1"/>
              <a:t>түрде</a:t>
            </a:r>
            <a:r>
              <a:rPr lang="ru-RU" dirty="0"/>
              <a:t> </a:t>
            </a:r>
            <a:r>
              <a:rPr lang="ru-RU" dirty="0" err="1"/>
              <a:t>жауап</a:t>
            </a:r>
            <a:r>
              <a:rPr lang="ru-RU" dirty="0"/>
              <a:t> </a:t>
            </a:r>
            <a:r>
              <a:rPr lang="ru-RU" dirty="0" err="1"/>
              <a:t>беруі</a:t>
            </a:r>
            <a:r>
              <a:rPr lang="ru-RU" dirty="0"/>
              <a:t> </a:t>
            </a:r>
            <a:r>
              <a:rPr lang="ru-RU" dirty="0" err="1"/>
              <a:t>керек</a:t>
            </a:r>
            <a:r>
              <a:rPr lang="ru-RU" dirty="0"/>
              <a:t>. </a:t>
            </a:r>
            <a:r>
              <a:rPr lang="ru-RU" dirty="0" err="1"/>
              <a:t>Қауіпсіздік</a:t>
            </a:r>
            <a:r>
              <a:rPr lang="ru-RU" dirty="0"/>
              <a:t> </a:t>
            </a:r>
            <a:r>
              <a:rPr lang="ru-RU" dirty="0" err="1"/>
              <a:t>саясатын</a:t>
            </a:r>
            <a:r>
              <a:rPr lang="ru-RU" dirty="0"/>
              <a:t> </a:t>
            </a:r>
            <a:r>
              <a:rPr lang="ru-RU" dirty="0" err="1"/>
              <a:t>жүйелік</a:t>
            </a:r>
            <a:r>
              <a:rPr lang="ru-RU" dirty="0"/>
              <a:t> </a:t>
            </a:r>
            <a:r>
              <a:rPr lang="ru-RU" dirty="0" err="1"/>
              <a:t>әкімшілер</a:t>
            </a:r>
            <a:r>
              <a:rPr lang="ru-RU" dirty="0"/>
              <a:t> ОЖ-де </a:t>
            </a:r>
            <a:r>
              <a:rPr lang="ru-RU" dirty="0" err="1"/>
              <a:t>орнатылған</a:t>
            </a:r>
            <a:r>
              <a:rPr lang="ru-RU" dirty="0"/>
              <a:t> </a:t>
            </a:r>
            <a:r>
              <a:rPr lang="ru-RU" dirty="0" err="1"/>
              <a:t>тиісті</a:t>
            </a:r>
            <a:r>
              <a:rPr lang="ru-RU" dirty="0"/>
              <a:t> </a:t>
            </a:r>
            <a:r>
              <a:rPr lang="ru-RU" dirty="0" err="1"/>
              <a:t>құралдарды</a:t>
            </a:r>
            <a:r>
              <a:rPr lang="ru-RU" dirty="0"/>
              <a:t> </a:t>
            </a:r>
            <a:r>
              <a:rPr lang="ru-RU" dirty="0" err="1"/>
              <a:t>қолдана</a:t>
            </a:r>
            <a:r>
              <a:rPr lang="ru-RU" dirty="0"/>
              <a:t> </a:t>
            </a:r>
            <a:r>
              <a:rPr lang="ru-RU" dirty="0" err="1"/>
              <a:t>отырып</a:t>
            </a:r>
            <a:r>
              <a:rPr lang="ru-RU" dirty="0"/>
              <a:t> </a:t>
            </a:r>
            <a:r>
              <a:rPr lang="ru-RU" dirty="0" err="1"/>
              <a:t>басқарады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88407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dirty="0" smtClean="0"/>
              <a:t>5</a:t>
            </a:r>
            <a:r>
              <a:rPr lang="ru-RU" dirty="0"/>
              <a:t>. </a:t>
            </a:r>
            <a:r>
              <a:rPr lang="ru-RU" b="1" dirty="0" err="1"/>
              <a:t>Криптографиялық</a:t>
            </a:r>
            <a:r>
              <a:rPr lang="ru-RU" b="1" dirty="0"/>
              <a:t> </a:t>
            </a:r>
            <a:r>
              <a:rPr lang="ru-RU" b="1" dirty="0" err="1"/>
              <a:t>функциялар</a:t>
            </a:r>
            <a:r>
              <a:rPr lang="ru-RU" b="1" dirty="0"/>
              <a:t>. </a:t>
            </a:r>
            <a:r>
              <a:rPr lang="ru-RU" dirty="0" err="1"/>
              <a:t>Ақпараттық</a:t>
            </a:r>
            <a:r>
              <a:rPr lang="ru-RU" dirty="0"/>
              <a:t> </a:t>
            </a:r>
            <a:r>
              <a:rPr lang="ru-RU" dirty="0" err="1"/>
              <a:t>қауіпсіздік</a:t>
            </a:r>
            <a:r>
              <a:rPr lang="ru-RU" dirty="0"/>
              <a:t> </a:t>
            </a:r>
            <a:r>
              <a:rPr lang="ru-RU" dirty="0" err="1"/>
              <a:t>криптографиялық</a:t>
            </a:r>
            <a:r>
              <a:rPr lang="ru-RU" dirty="0"/>
              <a:t> </a:t>
            </a:r>
            <a:r>
              <a:rPr lang="ru-RU" dirty="0" err="1"/>
              <a:t>қорғаудың</a:t>
            </a:r>
            <a:r>
              <a:rPr lang="ru-RU" dirty="0"/>
              <a:t> </a:t>
            </a:r>
            <a:r>
              <a:rPr lang="ru-RU" dirty="0" err="1"/>
              <a:t>құралдарынсыз</a:t>
            </a:r>
            <a:r>
              <a:rPr lang="ru-RU" dirty="0"/>
              <a:t> </a:t>
            </a:r>
            <a:r>
              <a:rPr lang="ru-RU" dirty="0" err="1"/>
              <a:t>мүмкін</a:t>
            </a:r>
            <a:r>
              <a:rPr lang="ru-RU" dirty="0"/>
              <a:t> </a:t>
            </a:r>
            <a:r>
              <a:rPr lang="ru-RU" dirty="0" err="1"/>
              <a:t>емес</a:t>
            </a:r>
            <a:r>
              <a:rPr lang="ru-RU" dirty="0"/>
              <a:t>. </a:t>
            </a:r>
            <a:r>
              <a:rPr lang="ru-RU" dirty="0" err="1"/>
              <a:t>Шифрлау</a:t>
            </a:r>
            <a:r>
              <a:rPr lang="ru-RU" dirty="0"/>
              <a:t> ОЖ-де </a:t>
            </a:r>
            <a:r>
              <a:rPr lang="ru-RU" dirty="0" err="1"/>
              <a:t>байланыс</a:t>
            </a:r>
            <a:r>
              <a:rPr lang="ru-RU" dirty="0"/>
              <a:t> каналы </a:t>
            </a:r>
            <a:r>
              <a:rPr lang="ru-RU" dirty="0" err="1"/>
              <a:t>арқылы</a:t>
            </a:r>
            <a:r>
              <a:rPr lang="ru-RU" dirty="0"/>
              <a:t> </a:t>
            </a:r>
            <a:r>
              <a:rPr lang="ru-RU" dirty="0" err="1"/>
              <a:t>жүйенің</a:t>
            </a:r>
            <a:r>
              <a:rPr lang="ru-RU" dirty="0"/>
              <a:t> </a:t>
            </a:r>
            <a:r>
              <a:rPr lang="ru-RU" dirty="0" err="1"/>
              <a:t>қауіпсіздігі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маңызды</a:t>
            </a:r>
            <a:r>
              <a:rPr lang="ru-RU" dirty="0"/>
              <a:t> </a:t>
            </a:r>
            <a:r>
              <a:rPr lang="ru-RU" dirty="0" err="1"/>
              <a:t>пайдаланушы</a:t>
            </a:r>
            <a:r>
              <a:rPr lang="ru-RU" dirty="0"/>
              <a:t> </a:t>
            </a:r>
            <a:r>
              <a:rPr lang="ru-RU" dirty="0" err="1"/>
              <a:t>құпия</a:t>
            </a:r>
            <a:r>
              <a:rPr lang="ru-RU" dirty="0"/>
              <a:t> </a:t>
            </a:r>
            <a:r>
              <a:rPr lang="ru-RU" dirty="0" err="1"/>
              <a:t>сөздерін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басқа</a:t>
            </a:r>
            <a:r>
              <a:rPr lang="ru-RU" dirty="0"/>
              <a:t> да </a:t>
            </a:r>
            <a:r>
              <a:rPr lang="ru-RU" dirty="0" err="1"/>
              <a:t>деректерді</a:t>
            </a:r>
            <a:r>
              <a:rPr lang="ru-RU" dirty="0"/>
              <a:t> </a:t>
            </a:r>
            <a:r>
              <a:rPr lang="ru-RU" dirty="0" err="1"/>
              <a:t>сақтау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беру </a:t>
            </a:r>
            <a:r>
              <a:rPr lang="ru-RU" dirty="0" err="1"/>
              <a:t>кезінде</a:t>
            </a:r>
            <a:r>
              <a:rPr lang="ru-RU" dirty="0"/>
              <a:t> </a:t>
            </a:r>
            <a:r>
              <a:rPr lang="ru-RU" dirty="0" err="1"/>
              <a:t>қолданылады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ru-RU" dirty="0"/>
              <a:t>6. </a:t>
            </a:r>
            <a:r>
              <a:rPr lang="ru-RU" b="1" dirty="0" err="1"/>
              <a:t>Желі</a:t>
            </a:r>
            <a:r>
              <a:rPr lang="ru-RU" b="1" dirty="0"/>
              <a:t> </a:t>
            </a:r>
            <a:r>
              <a:rPr lang="ru-RU" b="1" dirty="0" err="1"/>
              <a:t>функциялары</a:t>
            </a:r>
            <a:r>
              <a:rPr lang="ru-RU" b="1" dirty="0"/>
              <a:t>. </a:t>
            </a:r>
            <a:r>
              <a:rPr lang="ru-RU" dirty="0" err="1"/>
              <a:t>Қазіргі</a:t>
            </a:r>
            <a:r>
              <a:rPr lang="ru-RU" dirty="0"/>
              <a:t> ОС, </a:t>
            </a:r>
            <a:r>
              <a:rPr lang="ru-RU" dirty="0" err="1"/>
              <a:t>әдетте</a:t>
            </a:r>
            <a:r>
              <a:rPr lang="ru-RU" dirty="0"/>
              <a:t>, </a:t>
            </a:r>
            <a:r>
              <a:rPr lang="ru-RU" dirty="0" err="1"/>
              <a:t>оқшауланбайды</a:t>
            </a:r>
            <a:r>
              <a:rPr lang="ru-RU" dirty="0" smtClean="0"/>
              <a:t>, </a:t>
            </a:r>
            <a:r>
              <a:rPr lang="ru-RU" dirty="0" err="1"/>
              <a:t>жергілікті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/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ғаламдық</a:t>
            </a:r>
            <a:r>
              <a:rPr lang="ru-RU" dirty="0"/>
              <a:t> </a:t>
            </a:r>
            <a:r>
              <a:rPr lang="ru-RU" dirty="0" err="1"/>
              <a:t>компьютерлік</a:t>
            </a:r>
            <a:r>
              <a:rPr lang="ru-RU" dirty="0"/>
              <a:t> </a:t>
            </a:r>
            <a:r>
              <a:rPr lang="ru-RU" dirty="0" err="1"/>
              <a:t>желілердің</a:t>
            </a:r>
            <a:r>
              <a:rPr lang="ru-RU" dirty="0"/>
              <a:t> </a:t>
            </a:r>
            <a:r>
              <a:rPr lang="ru-RU" dirty="0" err="1"/>
              <a:t>бөлігі</a:t>
            </a:r>
            <a:r>
              <a:rPr lang="ru-RU" dirty="0"/>
              <a:t> </a:t>
            </a:r>
            <a:r>
              <a:rPr lang="ru-RU" dirty="0" err="1" smtClean="0"/>
              <a:t>ретінде</a:t>
            </a:r>
            <a:r>
              <a:rPr lang="ru-RU" dirty="0" smtClean="0"/>
              <a:t> ж</a:t>
            </a:r>
            <a:r>
              <a:rPr lang="kk-KZ" dirty="0" smtClean="0"/>
              <a:t>ұмыс істейді</a:t>
            </a:r>
            <a:r>
              <a:rPr lang="ru-RU" dirty="0" smtClean="0"/>
              <a:t>.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желіге</a:t>
            </a:r>
            <a:r>
              <a:rPr lang="ru-RU" dirty="0"/>
              <a:t> </a:t>
            </a:r>
            <a:r>
              <a:rPr lang="ru-RU" dirty="0" err="1"/>
              <a:t>кіретін</a:t>
            </a:r>
            <a:r>
              <a:rPr lang="ru-RU" dirty="0"/>
              <a:t> </a:t>
            </a:r>
            <a:r>
              <a:rPr lang="ru-RU" dirty="0" err="1"/>
              <a:t>компьютерлердің</a:t>
            </a:r>
            <a:r>
              <a:rPr lang="ru-RU" dirty="0"/>
              <a:t> ОЖ </a:t>
            </a:r>
            <a:r>
              <a:rPr lang="ru-RU" dirty="0" err="1"/>
              <a:t>әртүрлі</a:t>
            </a:r>
            <a:r>
              <a:rPr lang="ru-RU" dirty="0"/>
              <a:t> </a:t>
            </a:r>
            <a:r>
              <a:rPr lang="ru-RU" dirty="0" err="1"/>
              <a:t>мәселелерді</a:t>
            </a:r>
            <a:r>
              <a:rPr lang="ru-RU" dirty="0"/>
              <a:t>, </a:t>
            </a:r>
            <a:r>
              <a:rPr lang="ru-RU" dirty="0" err="1"/>
              <a:t>соның</a:t>
            </a:r>
            <a:r>
              <a:rPr lang="ru-RU" dirty="0"/>
              <a:t> </a:t>
            </a:r>
            <a:r>
              <a:rPr lang="ru-RU" dirty="0" err="1"/>
              <a:t>ішінде</a:t>
            </a:r>
            <a:r>
              <a:rPr lang="ru-RU" dirty="0"/>
              <a:t> </a:t>
            </a:r>
            <a:r>
              <a:rPr lang="ru-RU" dirty="0" err="1"/>
              <a:t>ақпаратты</a:t>
            </a:r>
            <a:r>
              <a:rPr lang="ru-RU" dirty="0"/>
              <a:t> </a:t>
            </a:r>
            <a:r>
              <a:rPr lang="ru-RU" dirty="0" err="1"/>
              <a:t>қорғауға</a:t>
            </a:r>
            <a:r>
              <a:rPr lang="ru-RU" dirty="0"/>
              <a:t> </a:t>
            </a:r>
            <a:r>
              <a:rPr lang="ru-RU" dirty="0" err="1"/>
              <a:t>тікелей</a:t>
            </a:r>
            <a:r>
              <a:rPr lang="ru-RU" dirty="0"/>
              <a:t> </a:t>
            </a:r>
            <a:r>
              <a:rPr lang="ru-RU" dirty="0" err="1"/>
              <a:t>байланысты</a:t>
            </a:r>
            <a:r>
              <a:rPr lang="ru-RU" dirty="0"/>
              <a:t> </a:t>
            </a:r>
            <a:r>
              <a:rPr lang="ru-RU" dirty="0" err="1"/>
              <a:t>тапсырмаларды</a:t>
            </a:r>
            <a:r>
              <a:rPr lang="ru-RU" dirty="0"/>
              <a:t> </a:t>
            </a:r>
            <a:r>
              <a:rPr lang="ru-RU" dirty="0" err="1"/>
              <a:t>шешу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өзара</a:t>
            </a:r>
            <a:r>
              <a:rPr lang="ru-RU" dirty="0"/>
              <a:t> </a:t>
            </a:r>
            <a:r>
              <a:rPr lang="ru-RU" dirty="0" err="1"/>
              <a:t>әрекеттеседі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634475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Идентификация, аутентификация </a:t>
            </a:r>
            <a:r>
              <a:rPr lang="ru-RU" dirty="0" err="1"/>
              <a:t>және</a:t>
            </a:r>
            <a:r>
              <a:rPr lang="ru-RU" dirty="0"/>
              <a:t> авторизация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 smtClean="0"/>
              <a:t>	</a:t>
            </a:r>
            <a:r>
              <a:rPr lang="ru-RU" dirty="0" err="1" smtClean="0"/>
              <a:t>Қауіпсіз</a:t>
            </a:r>
            <a:r>
              <a:rPr lang="ru-RU" dirty="0" smtClean="0"/>
              <a:t> </a:t>
            </a:r>
            <a:r>
              <a:rPr lang="ru-RU" dirty="0"/>
              <a:t>ОЖ-де </a:t>
            </a:r>
            <a:r>
              <a:rPr lang="ru-RU" dirty="0" err="1"/>
              <a:t>кез-келген</a:t>
            </a:r>
            <a:r>
              <a:rPr lang="ru-RU" dirty="0"/>
              <a:t> </a:t>
            </a:r>
            <a:r>
              <a:rPr lang="ru-RU" dirty="0" err="1"/>
              <a:t>пайдаланушы</a:t>
            </a:r>
            <a:r>
              <a:rPr lang="ru-RU" dirty="0"/>
              <a:t> </a:t>
            </a:r>
            <a:r>
              <a:rPr lang="ru-RU" dirty="0" err="1"/>
              <a:t>жүйемен</a:t>
            </a:r>
            <a:r>
              <a:rPr lang="ru-RU" dirty="0"/>
              <a:t> </a:t>
            </a:r>
            <a:r>
              <a:rPr lang="ru-RU" dirty="0" err="1"/>
              <a:t>жұмыс</a:t>
            </a:r>
            <a:r>
              <a:rPr lang="ru-RU" dirty="0"/>
              <a:t> </a:t>
            </a:r>
            <a:r>
              <a:rPr lang="ru-RU" dirty="0" err="1"/>
              <a:t>жасамас</a:t>
            </a:r>
            <a:r>
              <a:rPr lang="ru-RU" dirty="0"/>
              <a:t> </a:t>
            </a:r>
            <a:r>
              <a:rPr lang="ru-RU" dirty="0" err="1"/>
              <a:t>бұрын</a:t>
            </a:r>
            <a:r>
              <a:rPr lang="ru-RU" dirty="0"/>
              <a:t> </a:t>
            </a:r>
            <a:r>
              <a:rPr lang="ru-RU" dirty="0" err="1"/>
              <a:t>идентификациядан</a:t>
            </a:r>
            <a:r>
              <a:rPr lang="ru-RU" dirty="0"/>
              <a:t>, </a:t>
            </a:r>
            <a:r>
              <a:rPr lang="ru-RU" dirty="0" err="1"/>
              <a:t>аутентификациядан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авторизациядан</a:t>
            </a:r>
            <a:r>
              <a:rPr lang="ru-RU" dirty="0"/>
              <a:t> </a:t>
            </a:r>
            <a:r>
              <a:rPr lang="ru-RU" dirty="0" err="1"/>
              <a:t>өтуі</a:t>
            </a:r>
            <a:r>
              <a:rPr lang="ru-RU" dirty="0"/>
              <a:t> </a:t>
            </a:r>
            <a:r>
              <a:rPr lang="ru-RU" dirty="0" err="1"/>
              <a:t>керек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904381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dirty="0" err="1" smtClean="0"/>
              <a:t>Субъектт</a:t>
            </a:r>
            <a:r>
              <a:rPr lang="kk-KZ" dirty="0" smtClean="0"/>
              <a:t>і </a:t>
            </a:r>
            <a:r>
              <a:rPr lang="ru-RU" dirty="0" err="1" smtClean="0"/>
              <a:t>сәйкестендіру</a:t>
            </a:r>
            <a:r>
              <a:rPr lang="ru-RU" dirty="0" smtClean="0"/>
              <a:t> (</a:t>
            </a:r>
            <a:r>
              <a:rPr lang="ru-RU" dirty="0" err="1" smtClean="0"/>
              <a:t>идентификациялау</a:t>
            </a:r>
            <a:r>
              <a:rPr lang="ru-RU" dirty="0" smtClean="0"/>
              <a:t>) - </a:t>
            </a:r>
            <a:r>
              <a:rPr lang="ru-RU" dirty="0" err="1"/>
              <a:t>субъектінің</a:t>
            </a:r>
            <a:r>
              <a:rPr lang="ru-RU" dirty="0"/>
              <a:t> </a:t>
            </a:r>
            <a:r>
              <a:rPr lang="ru-RU" dirty="0" err="1"/>
              <a:t>өзі</a:t>
            </a:r>
            <a:r>
              <a:rPr lang="ru-RU" dirty="0"/>
              <a:t> </a:t>
            </a:r>
            <a:r>
              <a:rPr lang="ru-RU" dirty="0" err="1"/>
              <a:t>туралы</a:t>
            </a:r>
            <a:r>
              <a:rPr lang="ru-RU" dirty="0"/>
              <a:t> </a:t>
            </a:r>
            <a:r>
              <a:rPr lang="ru-RU" dirty="0" err="1"/>
              <a:t>ақпаратты</a:t>
            </a:r>
            <a:r>
              <a:rPr lang="ru-RU" dirty="0"/>
              <a:t> (</a:t>
            </a:r>
            <a:r>
              <a:rPr lang="ru-RU" dirty="0" err="1"/>
              <a:t>аты</a:t>
            </a:r>
            <a:r>
              <a:rPr lang="ru-RU" dirty="0"/>
              <a:t>, </a:t>
            </a:r>
            <a:r>
              <a:rPr lang="ru-RU" dirty="0" err="1"/>
              <a:t>шот</a:t>
            </a:r>
            <a:r>
              <a:rPr lang="ru-RU" dirty="0"/>
              <a:t> </a:t>
            </a:r>
            <a:r>
              <a:rPr lang="ru-RU" dirty="0" err="1"/>
              <a:t>нөмірі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т.б</a:t>
            </a:r>
            <a:r>
              <a:rPr lang="ru-RU" dirty="0"/>
              <a:t>.) </a:t>
            </a:r>
            <a:r>
              <a:rPr lang="ru-RU" dirty="0" err="1"/>
              <a:t>сәйкестендіру</a:t>
            </a:r>
            <a:r>
              <a:rPr lang="ru-RU" dirty="0"/>
              <a:t> </a:t>
            </a:r>
            <a:r>
              <a:rPr lang="ru-RU" dirty="0" err="1"/>
              <a:t>туралы</a:t>
            </a:r>
            <a:r>
              <a:rPr lang="ru-RU" dirty="0"/>
              <a:t> </a:t>
            </a:r>
            <a:r>
              <a:rPr lang="ru-RU" dirty="0" smtClean="0"/>
              <a:t>ОЖ </a:t>
            </a:r>
            <a:r>
              <a:rPr lang="ru-RU" dirty="0" err="1"/>
              <a:t>хабардар</a:t>
            </a:r>
            <a:r>
              <a:rPr lang="ru-RU" dirty="0"/>
              <a:t> </a:t>
            </a:r>
            <a:r>
              <a:rPr lang="ru-RU" dirty="0" err="1"/>
              <a:t>етуі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сол</a:t>
            </a:r>
            <a:r>
              <a:rPr lang="ru-RU" dirty="0"/>
              <a:t> </a:t>
            </a:r>
            <a:r>
              <a:rPr lang="ru-RU" dirty="0" err="1"/>
              <a:t>арқылы</a:t>
            </a:r>
            <a:r>
              <a:rPr lang="ru-RU" dirty="0"/>
              <a:t> </a:t>
            </a:r>
            <a:r>
              <a:rPr lang="ru-RU" dirty="0" err="1"/>
              <a:t>өзін</a:t>
            </a:r>
            <a:r>
              <a:rPr lang="ru-RU" dirty="0"/>
              <a:t> </a:t>
            </a:r>
            <a:r>
              <a:rPr lang="ru-RU" dirty="0" err="1"/>
              <a:t>сәйкестендіруі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ru-RU" dirty="0" err="1"/>
              <a:t>Субъектт</a:t>
            </a:r>
            <a:r>
              <a:rPr lang="kk-KZ" dirty="0" smtClean="0"/>
              <a:t>ін </a:t>
            </a:r>
            <a:r>
              <a:rPr lang="ru-RU" dirty="0" err="1" smtClean="0"/>
              <a:t>аутентификациясы</a:t>
            </a:r>
            <a:r>
              <a:rPr lang="ru-RU" dirty="0" smtClean="0"/>
              <a:t> </a:t>
            </a:r>
            <a:r>
              <a:rPr lang="ru-RU" dirty="0"/>
              <a:t>-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идентификациялау</a:t>
            </a:r>
            <a:r>
              <a:rPr lang="ru-RU" dirty="0"/>
              <a:t> </a:t>
            </a:r>
            <a:r>
              <a:rPr lang="ru-RU" dirty="0" err="1" smtClean="0"/>
              <a:t>ақпаратына</a:t>
            </a:r>
            <a:r>
              <a:rPr lang="ru-RU" dirty="0" smtClean="0"/>
              <a:t> </a:t>
            </a:r>
            <a:r>
              <a:rPr lang="ru-RU" dirty="0" err="1" smtClean="0"/>
              <a:t>қосымша</a:t>
            </a:r>
            <a:r>
              <a:rPr lang="ru-RU" dirty="0"/>
              <a:t>, </a:t>
            </a:r>
            <a:r>
              <a:rPr lang="ru-RU" dirty="0" smtClean="0"/>
              <a:t>ОЖ-</a:t>
            </a:r>
            <a:r>
              <a:rPr lang="ru-RU" dirty="0" err="1" smtClean="0"/>
              <a:t>ге</a:t>
            </a:r>
            <a:r>
              <a:rPr lang="ru-RU" dirty="0" smtClean="0"/>
              <a:t> </a:t>
            </a:r>
            <a:r>
              <a:rPr lang="ru-RU" dirty="0" err="1" smtClean="0"/>
              <a:t>сомен</a:t>
            </a:r>
            <a:r>
              <a:rPr lang="ru-RU" dirty="0" smtClean="0"/>
              <a:t> </a:t>
            </a:r>
            <a:r>
              <a:rPr lang="ru-RU" dirty="0" err="1"/>
              <a:t>қатар</a:t>
            </a:r>
            <a:r>
              <a:rPr lang="ru-RU" dirty="0"/>
              <a:t>, </a:t>
            </a:r>
            <a:r>
              <a:rPr lang="ru-RU" dirty="0" err="1"/>
              <a:t>сәйкестендірілетін</a:t>
            </a:r>
            <a:r>
              <a:rPr lang="ru-RU" dirty="0"/>
              <a:t> </a:t>
            </a:r>
            <a:r>
              <a:rPr lang="ru-RU" dirty="0" err="1"/>
              <a:t>ақпарат</a:t>
            </a:r>
            <a:r>
              <a:rPr lang="ru-RU" dirty="0"/>
              <a:t> </a:t>
            </a:r>
            <a:r>
              <a:rPr lang="ru-RU" dirty="0" err="1"/>
              <a:t>жататын</a:t>
            </a:r>
            <a:r>
              <a:rPr lang="ru-RU" dirty="0"/>
              <a:t> </a:t>
            </a:r>
            <a:r>
              <a:rPr lang="ru-RU" dirty="0" err="1"/>
              <a:t>қол</a:t>
            </a:r>
            <a:r>
              <a:rPr lang="ru-RU" dirty="0"/>
              <a:t> </a:t>
            </a:r>
            <a:r>
              <a:rPr lang="ru-RU" dirty="0" err="1"/>
              <a:t>жеткізу</a:t>
            </a:r>
            <a:r>
              <a:rPr lang="ru-RU" dirty="0"/>
              <a:t> </a:t>
            </a:r>
            <a:r>
              <a:rPr lang="ru-RU" dirty="0" err="1"/>
              <a:t>нысаны</a:t>
            </a:r>
            <a:r>
              <a:rPr lang="ru-RU" dirty="0"/>
              <a:t> </a:t>
            </a:r>
            <a:r>
              <a:rPr lang="ru-RU" dirty="0" err="1"/>
              <a:t>екенін</a:t>
            </a:r>
            <a:r>
              <a:rPr lang="ru-RU" dirty="0"/>
              <a:t> </a:t>
            </a:r>
            <a:r>
              <a:rPr lang="ru-RU" dirty="0" err="1"/>
              <a:t>растайтын</a:t>
            </a:r>
            <a:r>
              <a:rPr lang="ru-RU" dirty="0"/>
              <a:t> аутентификация </a:t>
            </a:r>
            <a:r>
              <a:rPr lang="ru-RU" dirty="0" err="1"/>
              <a:t>ақпаратын</a:t>
            </a:r>
            <a:r>
              <a:rPr lang="ru-RU" dirty="0"/>
              <a:t> </a:t>
            </a:r>
            <a:r>
              <a:rPr lang="ru-RU" dirty="0" err="1"/>
              <a:t>ұсынады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ru-RU" dirty="0" err="1" smtClean="0"/>
              <a:t>Субъектті</a:t>
            </a:r>
            <a:r>
              <a:rPr lang="ru-RU" dirty="0" smtClean="0"/>
              <a:t> </a:t>
            </a:r>
            <a:r>
              <a:rPr lang="ru-RU" dirty="0" err="1"/>
              <a:t>авторизациялау</a:t>
            </a:r>
            <a:r>
              <a:rPr lang="ru-RU" dirty="0"/>
              <a:t> </a:t>
            </a:r>
            <a:r>
              <a:rPr lang="ru-RU" dirty="0" err="1"/>
              <a:t>сәтті</a:t>
            </a:r>
            <a:r>
              <a:rPr lang="ru-RU" dirty="0"/>
              <a:t> </a:t>
            </a:r>
            <a:r>
              <a:rPr lang="ru-RU" dirty="0" err="1"/>
              <a:t>сәйкестендіру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аутентификациядан</a:t>
            </a:r>
            <a:r>
              <a:rPr lang="ru-RU" dirty="0"/>
              <a:t> </a:t>
            </a:r>
            <a:r>
              <a:rPr lang="ru-RU" dirty="0" err="1"/>
              <a:t>кейін</a:t>
            </a:r>
            <a:r>
              <a:rPr lang="ru-RU" dirty="0"/>
              <a:t> </a:t>
            </a:r>
            <a:r>
              <a:rPr lang="ru-RU" dirty="0" err="1"/>
              <a:t>жүзеге</a:t>
            </a:r>
            <a:r>
              <a:rPr lang="ru-RU" dirty="0"/>
              <a:t> </a:t>
            </a:r>
            <a:r>
              <a:rPr lang="ru-RU" dirty="0" err="1"/>
              <a:t>асырылады</a:t>
            </a:r>
            <a:r>
              <a:rPr lang="ru-RU" dirty="0"/>
              <a:t>. </a:t>
            </a:r>
            <a:r>
              <a:rPr lang="ru-RU" dirty="0" err="1"/>
              <a:t>Субъектіні</a:t>
            </a:r>
            <a:r>
              <a:rPr lang="ru-RU" dirty="0"/>
              <a:t> </a:t>
            </a:r>
            <a:r>
              <a:rPr lang="ru-RU" dirty="0" err="1"/>
              <a:t>авторлау</a:t>
            </a:r>
            <a:r>
              <a:rPr lang="ru-RU" dirty="0"/>
              <a:t> </a:t>
            </a:r>
            <a:r>
              <a:rPr lang="ru-RU" dirty="0" err="1"/>
              <a:t>кезінде</a:t>
            </a:r>
            <a:r>
              <a:rPr lang="ru-RU" dirty="0"/>
              <a:t> </a:t>
            </a:r>
            <a:r>
              <a:rPr lang="ru-RU" dirty="0" smtClean="0"/>
              <a:t>ОЖ-де </a:t>
            </a:r>
            <a:r>
              <a:rPr lang="ru-RU" dirty="0" err="1"/>
              <a:t>жұмыс</a:t>
            </a:r>
            <a:r>
              <a:rPr lang="ru-RU" dirty="0"/>
              <a:t> </a:t>
            </a:r>
            <a:r>
              <a:rPr lang="ru-RU" dirty="0" err="1"/>
              <a:t>істей</a:t>
            </a:r>
            <a:r>
              <a:rPr lang="ru-RU" dirty="0"/>
              <a:t> </a:t>
            </a:r>
            <a:r>
              <a:rPr lang="ru-RU" dirty="0" err="1"/>
              <a:t>бастауы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қажетті</a:t>
            </a:r>
            <a:r>
              <a:rPr lang="ru-RU" dirty="0"/>
              <a:t> </a:t>
            </a:r>
            <a:r>
              <a:rPr lang="ru-RU" dirty="0" err="1"/>
              <a:t>әрекеттерді</a:t>
            </a:r>
            <a:r>
              <a:rPr lang="ru-RU" dirty="0"/>
              <a:t> </a:t>
            </a:r>
            <a:r>
              <a:rPr lang="ru-RU" dirty="0" err="1"/>
              <a:t>орындайды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880042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ОЖ </a:t>
            </a:r>
            <a:r>
              <a:rPr lang="ru-RU" dirty="0" err="1"/>
              <a:t>объектілеріне</a:t>
            </a:r>
            <a:r>
              <a:rPr lang="ru-RU" dirty="0"/>
              <a:t> </a:t>
            </a:r>
            <a:r>
              <a:rPr lang="ru-RU" dirty="0" err="1"/>
              <a:t>Қол</a:t>
            </a:r>
            <a:r>
              <a:rPr lang="ru-RU" dirty="0"/>
              <a:t> </a:t>
            </a:r>
            <a:r>
              <a:rPr lang="ru-RU" dirty="0" err="1"/>
              <a:t>жеткізуді</a:t>
            </a:r>
            <a:r>
              <a:rPr lang="ru-RU" dirty="0"/>
              <a:t> </a:t>
            </a:r>
            <a:r>
              <a:rPr lang="ru-RU" dirty="0" err="1"/>
              <a:t>басқару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 smtClean="0"/>
              <a:t>	ОЖ </a:t>
            </a:r>
            <a:r>
              <a:rPr lang="ru-RU" dirty="0" err="1"/>
              <a:t>объектілеріне</a:t>
            </a:r>
            <a:r>
              <a:rPr lang="ru-RU" dirty="0"/>
              <a:t> </a:t>
            </a:r>
            <a:r>
              <a:rPr lang="ru-RU" dirty="0" err="1"/>
              <a:t>кіруді</a:t>
            </a:r>
            <a:r>
              <a:rPr lang="ru-RU" dirty="0"/>
              <a:t> </a:t>
            </a:r>
            <a:r>
              <a:rPr lang="ru-RU" dirty="0" err="1"/>
              <a:t>шектеу</a:t>
            </a:r>
            <a:r>
              <a:rPr lang="ru-RU" dirty="0"/>
              <a:t> </a:t>
            </a:r>
            <a:r>
              <a:rPr lang="ru-RU" dirty="0" err="1"/>
              <a:t>процесінің</a:t>
            </a:r>
            <a:r>
              <a:rPr lang="ru-RU" dirty="0"/>
              <a:t> </a:t>
            </a:r>
            <a:r>
              <a:rPr lang="ru-RU" dirty="0" err="1"/>
              <a:t>негізгі</a:t>
            </a:r>
            <a:r>
              <a:rPr lang="ru-RU" dirty="0"/>
              <a:t> </a:t>
            </a:r>
            <a:r>
              <a:rPr lang="ru-RU" dirty="0" err="1" smtClean="0"/>
              <a:t>түсініктері</a:t>
            </a:r>
            <a:r>
              <a:rPr lang="ru-RU" dirty="0" smtClean="0"/>
              <a:t>:</a:t>
            </a:r>
            <a:endParaRPr lang="ru-RU" dirty="0"/>
          </a:p>
          <a:p>
            <a:r>
              <a:rPr lang="ru-RU" dirty="0" err="1"/>
              <a:t>Қол</a:t>
            </a:r>
            <a:r>
              <a:rPr lang="ru-RU" dirty="0"/>
              <a:t> </a:t>
            </a:r>
            <a:r>
              <a:rPr lang="ru-RU" dirty="0" err="1"/>
              <a:t>жеткізу</a:t>
            </a:r>
            <a:r>
              <a:rPr lang="ru-RU" dirty="0"/>
              <a:t> </a:t>
            </a:r>
            <a:r>
              <a:rPr lang="ru-RU" dirty="0" err="1" smtClean="0"/>
              <a:t>объекті</a:t>
            </a:r>
            <a:endParaRPr lang="ru-RU" dirty="0" smtClean="0"/>
          </a:p>
          <a:p>
            <a:r>
              <a:rPr lang="ru-RU" dirty="0" err="1" smtClean="0"/>
              <a:t>Объектіге</a:t>
            </a:r>
            <a:r>
              <a:rPr lang="ru-RU" dirty="0" smtClean="0"/>
              <a:t> </a:t>
            </a:r>
            <a:r>
              <a:rPr lang="ru-RU" dirty="0" err="1"/>
              <a:t>қол</a:t>
            </a:r>
            <a:r>
              <a:rPr lang="ru-RU" dirty="0"/>
              <a:t> </a:t>
            </a:r>
            <a:r>
              <a:rPr lang="ru-RU" dirty="0" err="1"/>
              <a:t>жеткізу</a:t>
            </a:r>
            <a:r>
              <a:rPr lang="ru-RU" dirty="0"/>
              <a:t> </a:t>
            </a:r>
            <a:r>
              <a:rPr lang="ru-RU" dirty="0" err="1"/>
              <a:t>әдісі</a:t>
            </a:r>
            <a:r>
              <a:rPr lang="ru-RU" dirty="0"/>
              <a:t> </a:t>
            </a:r>
          </a:p>
          <a:p>
            <a:r>
              <a:rPr lang="ru-RU" dirty="0" err="1"/>
              <a:t>Қол</a:t>
            </a:r>
            <a:r>
              <a:rPr lang="ru-RU" dirty="0"/>
              <a:t> </a:t>
            </a:r>
            <a:r>
              <a:rPr lang="ru-RU" dirty="0" err="1" smtClean="0"/>
              <a:t>жеткізу</a:t>
            </a:r>
            <a:r>
              <a:rPr lang="ru-RU" dirty="0" smtClean="0"/>
              <a:t> субъект</a:t>
            </a:r>
            <a:r>
              <a:rPr lang="kk-KZ" dirty="0" smtClean="0"/>
              <a:t>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022595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i="1" dirty="0" smtClean="0"/>
              <a:t>	</a:t>
            </a:r>
            <a:r>
              <a:rPr lang="ru-RU" i="1" dirty="0" err="1" smtClean="0"/>
              <a:t>Қол</a:t>
            </a:r>
            <a:r>
              <a:rPr lang="ru-RU" i="1" dirty="0" smtClean="0"/>
              <a:t> </a:t>
            </a:r>
            <a:r>
              <a:rPr lang="ru-RU" i="1" dirty="0" err="1"/>
              <a:t>жеткізу</a:t>
            </a:r>
            <a:r>
              <a:rPr lang="ru-RU" i="1" dirty="0"/>
              <a:t> </a:t>
            </a:r>
            <a:r>
              <a:rPr lang="ru-RU" i="1" dirty="0" err="1" smtClean="0"/>
              <a:t>объекті</a:t>
            </a:r>
            <a:r>
              <a:rPr lang="ru-RU" i="1" dirty="0" smtClean="0"/>
              <a:t> </a:t>
            </a:r>
            <a:r>
              <a:rPr lang="ru-RU" dirty="0" smtClean="0"/>
              <a:t>- </a:t>
            </a:r>
            <a:r>
              <a:rPr lang="ru-RU" dirty="0" err="1"/>
              <a:t>пайдаланушыларға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басқа</a:t>
            </a:r>
            <a:r>
              <a:rPr lang="ru-RU" dirty="0"/>
              <a:t> </a:t>
            </a:r>
            <a:r>
              <a:rPr lang="ru-RU" dirty="0" err="1"/>
              <a:t>қатынау</a:t>
            </a:r>
            <a:r>
              <a:rPr lang="ru-RU" dirty="0"/>
              <a:t> </a:t>
            </a:r>
            <a:r>
              <a:rPr lang="ru-RU" dirty="0" err="1"/>
              <a:t>нысандарына</a:t>
            </a:r>
            <a:r>
              <a:rPr lang="ru-RU" dirty="0"/>
              <a:t> </a:t>
            </a:r>
            <a:r>
              <a:rPr lang="ru-RU" dirty="0" err="1"/>
              <a:t>еркін</a:t>
            </a:r>
            <a:r>
              <a:rPr lang="ru-RU" dirty="0"/>
              <a:t> </a:t>
            </a:r>
            <a:r>
              <a:rPr lang="ru-RU" dirty="0" err="1"/>
              <a:t>қол</a:t>
            </a:r>
            <a:r>
              <a:rPr lang="ru-RU" dirty="0"/>
              <a:t> </a:t>
            </a:r>
            <a:r>
              <a:rPr lang="ru-RU" dirty="0" err="1"/>
              <a:t>жетімділікпен</a:t>
            </a:r>
            <a:r>
              <a:rPr lang="ru-RU" dirty="0"/>
              <a:t> </a:t>
            </a:r>
            <a:r>
              <a:rPr lang="ru-RU" dirty="0" err="1"/>
              <a:t>шектелетін</a:t>
            </a:r>
            <a:r>
              <a:rPr lang="ru-RU" dirty="0"/>
              <a:t> ОЖ-</a:t>
            </a:r>
            <a:r>
              <a:rPr lang="ru-RU" dirty="0" err="1"/>
              <a:t>нің</a:t>
            </a:r>
            <a:r>
              <a:rPr lang="ru-RU" dirty="0"/>
              <a:t> </a:t>
            </a:r>
            <a:r>
              <a:rPr lang="ru-RU" dirty="0" err="1"/>
              <a:t>кез-келген</a:t>
            </a:r>
            <a:r>
              <a:rPr lang="ru-RU" dirty="0"/>
              <a:t> </a:t>
            </a:r>
            <a:r>
              <a:rPr lang="ru-RU" dirty="0" err="1"/>
              <a:t>элементі</a:t>
            </a:r>
            <a:r>
              <a:rPr lang="ru-RU" dirty="0"/>
              <a:t>. ОЖ </a:t>
            </a:r>
            <a:r>
              <a:rPr lang="ru-RU" dirty="0" err="1"/>
              <a:t>нысандарына</a:t>
            </a:r>
            <a:r>
              <a:rPr lang="ru-RU" dirty="0"/>
              <a:t> </a:t>
            </a:r>
            <a:r>
              <a:rPr lang="ru-RU" dirty="0" err="1"/>
              <a:t>кіру</a:t>
            </a:r>
            <a:r>
              <a:rPr lang="ru-RU" dirty="0"/>
              <a:t> </a:t>
            </a:r>
            <a:r>
              <a:rPr lang="ru-RU" dirty="0" err="1"/>
              <a:t>мүмкіндігі</a:t>
            </a:r>
            <a:r>
              <a:rPr lang="ru-RU" dirty="0"/>
              <a:t> тек ОС </a:t>
            </a:r>
            <a:r>
              <a:rPr lang="ru-RU" dirty="0" err="1"/>
              <a:t>архитектурасымен</a:t>
            </a:r>
            <a:r>
              <a:rPr lang="ru-RU" dirty="0"/>
              <a:t> </a:t>
            </a:r>
            <a:r>
              <a:rPr lang="ru-RU" dirty="0" err="1"/>
              <a:t>ғана</a:t>
            </a:r>
            <a:r>
              <a:rPr lang="ru-RU" dirty="0"/>
              <a:t> </a:t>
            </a:r>
            <a:r>
              <a:rPr lang="ru-RU" dirty="0" err="1"/>
              <a:t>емес</a:t>
            </a:r>
            <a:r>
              <a:rPr lang="ru-RU" dirty="0"/>
              <a:t>, </a:t>
            </a:r>
            <a:r>
              <a:rPr lang="ru-RU" dirty="0" err="1"/>
              <a:t>сонымен</a:t>
            </a:r>
            <a:r>
              <a:rPr lang="ru-RU" dirty="0"/>
              <a:t> </a:t>
            </a:r>
            <a:r>
              <a:rPr lang="ru-RU" dirty="0" err="1"/>
              <a:t>бірге</a:t>
            </a:r>
            <a:r>
              <a:rPr lang="ru-RU" dirty="0"/>
              <a:t> </a:t>
            </a:r>
            <a:r>
              <a:rPr lang="ru-RU" dirty="0" err="1"/>
              <a:t>қолданыстағы</a:t>
            </a:r>
            <a:r>
              <a:rPr lang="ru-RU" dirty="0"/>
              <a:t> </a:t>
            </a:r>
            <a:r>
              <a:rPr lang="ru-RU" dirty="0" err="1"/>
              <a:t>қауіпсіздік</a:t>
            </a:r>
            <a:r>
              <a:rPr lang="ru-RU" dirty="0"/>
              <a:t> </a:t>
            </a:r>
            <a:r>
              <a:rPr lang="ru-RU" dirty="0" err="1"/>
              <a:t>саясатымен</a:t>
            </a:r>
            <a:r>
              <a:rPr lang="ru-RU" dirty="0"/>
              <a:t> де </a:t>
            </a:r>
            <a:r>
              <a:rPr lang="ru-RU" dirty="0" err="1"/>
              <a:t>анықталады</a:t>
            </a:r>
            <a:r>
              <a:rPr lang="ru-RU" dirty="0" smtClean="0"/>
              <a:t>.</a:t>
            </a:r>
          </a:p>
          <a:p>
            <a:pPr marL="0" indent="0" algn="just">
              <a:buNone/>
            </a:pPr>
            <a:r>
              <a:rPr lang="ru-RU" dirty="0"/>
              <a:t>	</a:t>
            </a:r>
            <a:r>
              <a:rPr lang="ru-RU" dirty="0" smtClean="0"/>
              <a:t> </a:t>
            </a:r>
            <a:r>
              <a:rPr lang="ru-RU" dirty="0" err="1"/>
              <a:t>Қол</a:t>
            </a:r>
            <a:r>
              <a:rPr lang="ru-RU" dirty="0"/>
              <a:t> </a:t>
            </a:r>
            <a:r>
              <a:rPr lang="ru-RU" dirty="0" err="1"/>
              <a:t>жетімділік</a:t>
            </a:r>
            <a:r>
              <a:rPr lang="ru-RU" dirty="0"/>
              <a:t> </a:t>
            </a:r>
            <a:r>
              <a:rPr lang="ru-RU" dirty="0" err="1"/>
              <a:t>объектілері</a:t>
            </a:r>
            <a:r>
              <a:rPr lang="ru-RU" dirty="0"/>
              <a:t> 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/>
              <a:t>жабдықтың</a:t>
            </a:r>
            <a:r>
              <a:rPr lang="ru-RU" dirty="0"/>
              <a:t> </a:t>
            </a:r>
            <a:r>
              <a:rPr lang="ru-RU" dirty="0" err="1"/>
              <a:t>ресурстары</a:t>
            </a:r>
            <a:r>
              <a:rPr lang="ru-RU" dirty="0"/>
              <a:t> (процессор, </a:t>
            </a:r>
            <a:r>
              <a:rPr lang="ru-RU" dirty="0" err="1"/>
              <a:t>жад</a:t>
            </a:r>
            <a:r>
              <a:rPr lang="ru-RU" dirty="0"/>
              <a:t> </a:t>
            </a:r>
            <a:r>
              <a:rPr lang="ru-RU" dirty="0" err="1"/>
              <a:t>сегменттері</a:t>
            </a:r>
            <a:r>
              <a:rPr lang="ru-RU" dirty="0"/>
              <a:t>, принтер, </a:t>
            </a:r>
            <a:r>
              <a:rPr lang="ru-RU" dirty="0" err="1"/>
              <a:t>дискілер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таспалар</a:t>
            </a:r>
            <a:r>
              <a:rPr lang="ru-RU" dirty="0"/>
              <a:t>), </a:t>
            </a:r>
            <a:r>
              <a:rPr lang="ru-RU" dirty="0" err="1"/>
              <a:t>сонымен</a:t>
            </a:r>
            <a:r>
              <a:rPr lang="ru-RU" dirty="0"/>
              <a:t> </a:t>
            </a:r>
            <a:r>
              <a:rPr lang="ru-RU" dirty="0" err="1"/>
              <a:t>қатар</a:t>
            </a:r>
            <a:r>
              <a:rPr lang="ru-RU" dirty="0"/>
              <a:t> </a:t>
            </a:r>
            <a:r>
              <a:rPr lang="ru-RU" dirty="0" err="1"/>
              <a:t>бағдарламалық</a:t>
            </a:r>
            <a:r>
              <a:rPr lang="ru-RU" dirty="0"/>
              <a:t> </a:t>
            </a:r>
            <a:r>
              <a:rPr lang="ru-RU" dirty="0" err="1"/>
              <a:t>ресурстар</a:t>
            </a:r>
            <a:r>
              <a:rPr lang="ru-RU" dirty="0"/>
              <a:t> (</a:t>
            </a:r>
            <a:r>
              <a:rPr lang="ru-RU" dirty="0" err="1"/>
              <a:t>файлдар</a:t>
            </a:r>
            <a:r>
              <a:rPr lang="ru-RU" dirty="0"/>
              <a:t>, </a:t>
            </a:r>
            <a:r>
              <a:rPr lang="ru-RU" dirty="0" err="1"/>
              <a:t>бағдарламалар</a:t>
            </a:r>
            <a:r>
              <a:rPr lang="ru-RU" dirty="0"/>
              <a:t>, </a:t>
            </a:r>
            <a:r>
              <a:rPr lang="ru-RU" dirty="0" err="1"/>
              <a:t>семафорлар</a:t>
            </a:r>
            <a:r>
              <a:rPr lang="ru-RU" dirty="0"/>
              <a:t>), </a:t>
            </a:r>
            <a:r>
              <a:rPr lang="ru-RU" dirty="0" err="1"/>
              <a:t>яғни</a:t>
            </a:r>
            <a:r>
              <a:rPr lang="ru-RU" dirty="0"/>
              <a:t> </a:t>
            </a:r>
            <a:r>
              <a:rPr lang="ru-RU" dirty="0" err="1"/>
              <a:t>қол</a:t>
            </a:r>
            <a:r>
              <a:rPr lang="ru-RU" dirty="0"/>
              <a:t> </a:t>
            </a:r>
            <a:r>
              <a:rPr lang="ru-RU" dirty="0" err="1"/>
              <a:t>жетімділік</a:t>
            </a:r>
            <a:r>
              <a:rPr lang="ru-RU" dirty="0"/>
              <a:t> </a:t>
            </a:r>
            <a:r>
              <a:rPr lang="ru-RU" dirty="0" err="1"/>
              <a:t>басқарылатын</a:t>
            </a:r>
            <a:r>
              <a:rPr lang="ru-RU" dirty="0"/>
              <a:t> </a:t>
            </a:r>
            <a:r>
              <a:rPr lang="ru-RU" dirty="0" err="1"/>
              <a:t>барлық</a:t>
            </a:r>
            <a:r>
              <a:rPr lang="ru-RU" dirty="0"/>
              <a:t> </a:t>
            </a:r>
            <a:r>
              <a:rPr lang="ru-RU" dirty="0" err="1"/>
              <a:t>заттар</a:t>
            </a:r>
            <a:r>
              <a:rPr lang="ru-RU" dirty="0"/>
              <a:t> </a:t>
            </a:r>
            <a:r>
              <a:rPr lang="ru-RU" dirty="0" err="1"/>
              <a:t>түсініледі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010774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i="1" dirty="0" smtClean="0"/>
              <a:t>	</a:t>
            </a:r>
            <a:r>
              <a:rPr lang="ru-RU" i="1" dirty="0" err="1" smtClean="0"/>
              <a:t>Объектіге</a:t>
            </a:r>
            <a:r>
              <a:rPr lang="ru-RU" i="1" dirty="0" smtClean="0"/>
              <a:t> </a:t>
            </a:r>
            <a:r>
              <a:rPr lang="ru-RU" i="1" dirty="0" err="1"/>
              <a:t>қол</a:t>
            </a:r>
            <a:r>
              <a:rPr lang="ru-RU" i="1" dirty="0"/>
              <a:t> </a:t>
            </a:r>
            <a:r>
              <a:rPr lang="ru-RU" i="1" dirty="0" err="1"/>
              <a:t>жеткізу</a:t>
            </a:r>
            <a:r>
              <a:rPr lang="ru-RU" i="1" dirty="0"/>
              <a:t> </a:t>
            </a:r>
            <a:r>
              <a:rPr lang="ru-RU" i="1" dirty="0" err="1"/>
              <a:t>әдісі</a:t>
            </a:r>
            <a:r>
              <a:rPr lang="ru-RU" i="1" dirty="0"/>
              <a:t> </a:t>
            </a:r>
            <a:r>
              <a:rPr lang="ru-RU" dirty="0"/>
              <a:t>- </a:t>
            </a:r>
            <a:r>
              <a:rPr lang="ru-RU" dirty="0" err="1"/>
              <a:t>бұл</a:t>
            </a:r>
            <a:r>
              <a:rPr lang="ru-RU" dirty="0"/>
              <a:t> объект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анықталған</a:t>
            </a:r>
            <a:r>
              <a:rPr lang="ru-RU" dirty="0"/>
              <a:t> операция. </a:t>
            </a:r>
            <a:r>
              <a:rPr lang="ru-RU" dirty="0" err="1"/>
              <a:t>Жұмыс</a:t>
            </a:r>
            <a:r>
              <a:rPr lang="ru-RU" dirty="0"/>
              <a:t> </a:t>
            </a:r>
            <a:r>
              <a:rPr lang="ru-RU" dirty="0" err="1"/>
              <a:t>түрі</a:t>
            </a:r>
            <a:r>
              <a:rPr lang="ru-RU" dirty="0"/>
              <a:t> </a:t>
            </a:r>
            <a:r>
              <a:rPr lang="ru-RU" dirty="0" err="1"/>
              <a:t>объектілерге</a:t>
            </a:r>
            <a:r>
              <a:rPr lang="ru-RU" dirty="0"/>
              <a:t> </a:t>
            </a:r>
            <a:r>
              <a:rPr lang="ru-RU" dirty="0" err="1"/>
              <a:t>байланысты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4906934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513</Words>
  <Application>Microsoft Office PowerPoint</Application>
  <PresentationFormat>Экран (4:3)</PresentationFormat>
  <Paragraphs>64</Paragraphs>
  <Slides>28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29" baseType="lpstr">
      <vt:lpstr>Тема Office</vt:lpstr>
      <vt:lpstr>Қауіпсіздікті басқару</vt:lpstr>
      <vt:lpstr>Операциялық жүйесін қорғау жүйенің негізгі функциялары</vt:lpstr>
      <vt:lpstr>Презентация PowerPoint</vt:lpstr>
      <vt:lpstr>Презентация PowerPoint</vt:lpstr>
      <vt:lpstr>Идентификация, аутентификация және авторизация</vt:lpstr>
      <vt:lpstr>Презентация PowerPoint</vt:lpstr>
      <vt:lpstr>ОЖ объектілеріне Қол жеткізуді басқару</vt:lpstr>
      <vt:lpstr>Презентация PowerPoint</vt:lpstr>
      <vt:lpstr>Презентация PowerPoint</vt:lpstr>
      <vt:lpstr>Презентация PowerPoint</vt:lpstr>
      <vt:lpstr>Презентация PowerPoint</vt:lpstr>
      <vt:lpstr>Қол жеткізуді басқару ережелері</vt:lpstr>
      <vt:lpstr>Презентация PowerPoint</vt:lpstr>
      <vt:lpstr>Презентация PowerPoint</vt:lpstr>
      <vt:lpstr>Презентация PowerPoint</vt:lpstr>
      <vt:lpstr>Презентация PowerPoint</vt:lpstr>
      <vt:lpstr>Қол жеткізуді басқару ережелері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Қол жеткізуді басқару ережелері</vt:lpstr>
      <vt:lpstr>Аудит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Қауіпсіздікті басқару</dc:title>
  <dc:creator>Tom</dc:creator>
  <cp:lastModifiedBy>Certified Windows</cp:lastModifiedBy>
  <cp:revision>11</cp:revision>
  <dcterms:created xsi:type="dcterms:W3CDTF">2019-12-03T03:44:49Z</dcterms:created>
  <dcterms:modified xsi:type="dcterms:W3CDTF">2019-12-03T05:41:07Z</dcterms:modified>
</cp:coreProperties>
</file>