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  <p:sldId id="257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3258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1370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3963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4876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258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6434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437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063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55581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4758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8292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0A1F-EA20-439B-AED1-66E5D5318338}" type="datetimeFigureOut">
              <a:rPr lang="ru-RU" smtClean="0"/>
              <a:pPr/>
              <a:t>23.11.2020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91598-57E1-46DF-A6B1-7BCA69A073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470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Операциялық жүйеге енгізу-шығаруд</a:t>
            </a:r>
            <a:r>
              <a:rPr lang="kk-KZ" b="1" dirty="0" smtClean="0"/>
              <a:t>а қойылатын талаптар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52" y="357166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kk-KZ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Дәріс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355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Үзілу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бағдарламаны</a:t>
            </a:r>
            <a:r>
              <a:rPr lang="ru-RU" dirty="0" smtClean="0"/>
              <a:t> </a:t>
            </a:r>
            <a:r>
              <a:rPr lang="ru-RU" dirty="0" err="1" smtClean="0"/>
              <a:t>орындаудың</a:t>
            </a:r>
            <a:r>
              <a:rPr lang="ru-RU" dirty="0" smtClean="0"/>
              <a:t> </a:t>
            </a:r>
            <a:r>
              <a:rPr lang="ru-RU" dirty="0" err="1" smtClean="0"/>
              <a:t>табиғи</a:t>
            </a:r>
            <a:r>
              <a:rPr lang="ru-RU" dirty="0" smtClean="0"/>
              <a:t> </a:t>
            </a:r>
            <a:r>
              <a:rPr lang="ru-RU" dirty="0" err="1" smtClean="0"/>
              <a:t>тәртібінің</a:t>
            </a:r>
            <a:r>
              <a:rPr lang="ru-RU" dirty="0" smtClean="0"/>
              <a:t> </a:t>
            </a:r>
            <a:r>
              <a:rPr lang="ru-RU" dirty="0" err="1" smtClean="0"/>
              <a:t>өзгеруі</a:t>
            </a:r>
            <a:r>
              <a:rPr lang="ru-RU" dirty="0" smtClean="0"/>
              <a:t>,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жүйенің</a:t>
            </a:r>
            <a:r>
              <a:rPr lang="ru-RU" dirty="0" smtClean="0"/>
              <a:t> </a:t>
            </a:r>
            <a:r>
              <a:rPr lang="ru-RU" dirty="0" err="1" smtClean="0"/>
              <a:t>сыртқы</a:t>
            </a:r>
            <a:r>
              <a:rPr lang="ru-RU" dirty="0" smtClean="0"/>
              <a:t> </a:t>
            </a:r>
            <a:r>
              <a:rPr lang="ru-RU" dirty="0" err="1" smtClean="0"/>
              <a:t>құрылғыларға</a:t>
            </a:r>
            <a:r>
              <a:rPr lang="ru-RU" dirty="0" smtClean="0"/>
              <a:t> </a:t>
            </a:r>
            <a:r>
              <a:rPr lang="ru-RU" dirty="0" err="1" smtClean="0"/>
              <a:t>жауап</a:t>
            </a:r>
            <a:r>
              <a:rPr lang="ru-RU" dirty="0" smtClean="0"/>
              <a:t> беру </a:t>
            </a:r>
            <a:r>
              <a:rPr lang="ru-RU" dirty="0" err="1" smtClean="0"/>
              <a:t>қажеттілігімен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Үзілу</a:t>
            </a:r>
            <a:r>
              <a:rPr lang="ru-RU" dirty="0" smtClean="0"/>
              <a:t> </a:t>
            </a:r>
            <a:r>
              <a:rPr lang="ru-RU" dirty="0" err="1" smtClean="0"/>
              <a:t>механизмі</a:t>
            </a:r>
            <a:r>
              <a:rPr lang="ru-RU" dirty="0" smtClean="0"/>
              <a:t> </a:t>
            </a:r>
            <a:r>
              <a:rPr lang="ru-RU" dirty="0" err="1" smtClean="0"/>
              <a:t>тиісті</a:t>
            </a:r>
            <a:r>
              <a:rPr lang="ru-RU" dirty="0" smtClean="0"/>
              <a:t> </a:t>
            </a:r>
            <a:r>
              <a:rPr lang="ru-RU" dirty="0" err="1" smtClean="0"/>
              <a:t>компьютерлік</a:t>
            </a:r>
            <a:r>
              <a:rPr lang="ru-RU" dirty="0" smtClean="0"/>
              <a:t> </a:t>
            </a:r>
            <a:r>
              <a:rPr lang="ru-RU" dirty="0" err="1" smtClean="0"/>
              <a:t>жабдықтармен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бағдарламалық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етумен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етілген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4984836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2400" dirty="0" err="1" smtClean="0"/>
              <a:t>Үзілу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кезде</a:t>
            </a:r>
            <a:r>
              <a:rPr lang="ru-RU" sz="2400" dirty="0" smtClean="0"/>
              <a:t> </a:t>
            </a:r>
            <a:r>
              <a:rPr lang="ru-RU" sz="2400" dirty="0" err="1" smtClean="0"/>
              <a:t>арнайы</a:t>
            </a:r>
            <a:r>
              <a:rPr lang="ru-RU" sz="2400" dirty="0" smtClean="0"/>
              <a:t> </a:t>
            </a:r>
            <a:r>
              <a:rPr lang="ru-RU" sz="2400" b="1" dirty="0" err="1" smtClean="0"/>
              <a:t>үзіліс</a:t>
            </a:r>
            <a:r>
              <a:rPr lang="ru-RU" sz="2400" b="1" dirty="0" smtClean="0"/>
              <a:t> </a:t>
            </a:r>
            <a:r>
              <a:rPr lang="ru-RU" sz="2400" b="1" dirty="0" err="1" smtClean="0"/>
              <a:t>өңдегіші</a:t>
            </a:r>
            <a:r>
              <a:rPr lang="ru-RU" sz="2400" b="1" dirty="0" smtClean="0"/>
              <a:t> </a:t>
            </a:r>
            <a:r>
              <a:rPr lang="ru-RU" sz="2400" dirty="0" err="1" smtClean="0"/>
              <a:t>процедурасы</a:t>
            </a:r>
            <a:r>
              <a:rPr lang="ru-RU" sz="2400" dirty="0" smtClean="0"/>
              <a:t> </a:t>
            </a:r>
            <a:r>
              <a:rPr lang="ru-RU" sz="2400" dirty="0" err="1" smtClean="0"/>
              <a:t>шақырылады</a:t>
            </a:r>
            <a:r>
              <a:rPr lang="ru-RU" sz="2400" dirty="0" smtClean="0"/>
              <a:t>. Б</a:t>
            </a:r>
            <a:r>
              <a:rPr lang="kk-KZ" sz="2400" dirty="0" smtClean="0"/>
              <a:t>ұл</a:t>
            </a:r>
            <a:r>
              <a:rPr lang="ru-RU" sz="2400" dirty="0" smtClean="0"/>
              <a:t> </a:t>
            </a:r>
            <a:r>
              <a:rPr lang="ru-RU" sz="2400" dirty="0" err="1" smtClean="0"/>
              <a:t>туындаған</a:t>
            </a:r>
            <a:r>
              <a:rPr lang="ru-RU" sz="2400" dirty="0" smtClean="0"/>
              <a:t> </a:t>
            </a:r>
            <a:r>
              <a:rPr lang="ru-RU" sz="2400" dirty="0" err="1" smtClean="0"/>
              <a:t>әрбір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жағдайға</a:t>
            </a:r>
            <a:r>
              <a:rPr lang="ru-RU" sz="2400" dirty="0" smtClean="0"/>
              <a:t> </a:t>
            </a:r>
            <a:r>
              <a:rPr lang="ru-RU" sz="2400" dirty="0" err="1" smtClean="0"/>
              <a:t>арналған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арнайы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</a:t>
            </a:r>
            <a:r>
              <a:rPr lang="ru-RU" sz="2400" dirty="0" smtClean="0"/>
              <a:t>. Осы </a:t>
            </a:r>
            <a:r>
              <a:rPr lang="ru-RU" sz="2400" dirty="0" err="1" smtClean="0"/>
              <a:t>бағдарлама</a:t>
            </a:r>
            <a:r>
              <a:rPr lang="ru-RU" sz="2400" dirty="0" smtClean="0"/>
              <a:t> </a:t>
            </a:r>
            <a:r>
              <a:rPr lang="ru-RU" sz="2400" dirty="0" err="1" smtClean="0"/>
              <a:t>орындалғаннан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кейін</a:t>
            </a:r>
            <a:r>
              <a:rPr lang="ru-RU" sz="2400" dirty="0" smtClean="0"/>
              <a:t> </a:t>
            </a:r>
            <a:r>
              <a:rPr lang="ru-RU" sz="2400" dirty="0" err="1" smtClean="0"/>
              <a:t>тоқтатылған</a:t>
            </a:r>
            <a:r>
              <a:rPr lang="ru-RU" sz="2400" dirty="0" smtClean="0"/>
              <a:t> (</a:t>
            </a:r>
            <a:r>
              <a:rPr lang="ru-RU" sz="2400" dirty="0" err="1" smtClean="0"/>
              <a:t>үзілген</a:t>
            </a:r>
            <a:r>
              <a:rPr lang="ru-RU" sz="2400" dirty="0" smtClean="0"/>
              <a:t>) </a:t>
            </a:r>
            <a:r>
              <a:rPr lang="ru-RU" sz="2400" dirty="0" err="1" smtClean="0"/>
              <a:t>бағдарлама</a:t>
            </a:r>
            <a:r>
              <a:rPr lang="ru-RU" sz="2400" dirty="0" smtClean="0"/>
              <a:t> </a:t>
            </a:r>
            <a:r>
              <a:rPr lang="ru-RU" sz="2400" dirty="0" err="1" smtClean="0"/>
              <a:t>жұмысын</a:t>
            </a:r>
            <a:r>
              <a:rPr lang="ru-RU" sz="2400" dirty="0" smtClean="0"/>
              <a:t> </a:t>
            </a:r>
            <a:r>
              <a:rPr lang="ru-RU" sz="2400" dirty="0" err="1" smtClean="0"/>
              <a:t>қайта</a:t>
            </a:r>
            <a:r>
              <a:rPr lang="ru-RU" sz="2400" dirty="0" smtClean="0"/>
              <a:t> </a:t>
            </a:r>
            <a:r>
              <a:rPr lang="ru-RU" sz="2400" dirty="0" err="1" smtClean="0"/>
              <a:t>бастайды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/>
          </a:p>
        </p:txBody>
      </p:sp>
      <p:pic>
        <p:nvPicPr>
          <p:cNvPr id="4" name="Picture 8" descr="http://www.studfiles.ru/html/2706/130/html_VltfDUw5M9.zmBa/htmlconvd-Bqy1rM_html_1252a0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852936"/>
            <a:ext cx="5806482" cy="336840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77892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Сыртқы</a:t>
            </a:r>
            <a:r>
              <a:rPr lang="ru-RU" dirty="0" smtClean="0"/>
              <a:t> </a:t>
            </a:r>
            <a:r>
              <a:rPr lang="ru-RU" dirty="0" err="1" smtClean="0"/>
              <a:t>үзілу</a:t>
            </a:r>
            <a:r>
              <a:rPr lang="ru-RU" dirty="0" smtClean="0"/>
              <a:t> </a:t>
            </a:r>
            <a:r>
              <a:rPr lang="ru-RU" dirty="0" err="1" smtClean="0"/>
              <a:t>сыртқы</a:t>
            </a:r>
            <a:r>
              <a:rPr lang="ru-RU" dirty="0" smtClean="0"/>
              <a:t> </a:t>
            </a:r>
            <a:r>
              <a:rPr lang="ru-RU" dirty="0" err="1" smtClean="0"/>
              <a:t>құрылғының</a:t>
            </a:r>
            <a:r>
              <a:rPr lang="ru-RU" dirty="0" smtClean="0"/>
              <a:t> сигналы </a:t>
            </a:r>
            <a:r>
              <a:rPr lang="ru-RU" dirty="0" err="1" smtClean="0"/>
              <a:t>бойынша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, </a:t>
            </a:r>
            <a:r>
              <a:rPr lang="ru-RU" dirty="0" err="1" smtClean="0"/>
              <a:t>мысалы</a:t>
            </a:r>
            <a:r>
              <a:rPr lang="ru-RU" dirty="0" smtClean="0"/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жүйеге</a:t>
            </a:r>
            <a:r>
              <a:rPr lang="ru-RU" dirty="0" smtClean="0"/>
              <a:t> </a:t>
            </a:r>
            <a:r>
              <a:rPr lang="ru-RU" dirty="0" err="1" smtClean="0"/>
              <a:t>қажетті</a:t>
            </a:r>
            <a:r>
              <a:rPr lang="ru-RU" dirty="0" smtClean="0"/>
              <a:t> диск </a:t>
            </a:r>
            <a:r>
              <a:rPr lang="ru-RU" dirty="0" err="1" smtClean="0"/>
              <a:t>блогы</a:t>
            </a:r>
            <a:r>
              <a:rPr lang="ru-RU" dirty="0" smtClean="0"/>
              <a:t> </a:t>
            </a:r>
            <a:r>
              <a:rPr lang="ru-RU" dirty="0" err="1" smtClean="0"/>
              <a:t>оқылғанын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мазмұны</a:t>
            </a:r>
            <a:r>
              <a:rPr lang="ru-RU" dirty="0" smtClean="0"/>
              <a:t> </a:t>
            </a:r>
            <a:r>
              <a:rPr lang="ru-RU" dirty="0" err="1" smtClean="0"/>
              <a:t>бағдарламаға</a:t>
            </a:r>
            <a:r>
              <a:rPr lang="ru-RU" dirty="0" smtClean="0"/>
              <a:t> </a:t>
            </a:r>
            <a:r>
              <a:rPr lang="ru-RU" dirty="0" err="1" smtClean="0"/>
              <a:t>қол</a:t>
            </a:r>
            <a:r>
              <a:rPr lang="ru-RU" dirty="0" smtClean="0"/>
              <a:t> </a:t>
            </a:r>
            <a:r>
              <a:rPr lang="ru-RU" dirty="0" err="1" smtClean="0"/>
              <a:t>жетімді</a:t>
            </a:r>
            <a:r>
              <a:rPr lang="ru-RU" dirty="0" smtClean="0"/>
              <a:t> </a:t>
            </a:r>
            <a:r>
              <a:rPr lang="ru-RU" dirty="0" err="1" smtClean="0"/>
              <a:t>екенін</a:t>
            </a:r>
            <a:r>
              <a:rPr lang="ru-RU" dirty="0" smtClean="0"/>
              <a:t> </a:t>
            </a:r>
            <a:r>
              <a:rPr lang="ru-RU" dirty="0" err="1" smtClean="0"/>
              <a:t>хабарлайтын</a:t>
            </a:r>
            <a:r>
              <a:rPr lang="ru-RU" dirty="0" smtClean="0"/>
              <a:t> </a:t>
            </a:r>
            <a:r>
              <a:rPr lang="ru-RU" dirty="0" err="1" smtClean="0"/>
              <a:t>үзілу</a:t>
            </a:r>
            <a:r>
              <a:rPr lang="ru-RU" dirty="0" smtClean="0"/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жүйеге</a:t>
            </a:r>
            <a:r>
              <a:rPr lang="ru-RU" dirty="0" smtClean="0"/>
              <a:t> </a:t>
            </a:r>
            <a:r>
              <a:rPr lang="ru-RU" dirty="0" err="1" smtClean="0"/>
              <a:t>таңбаны</a:t>
            </a:r>
            <a:r>
              <a:rPr lang="ru-RU" dirty="0" smtClean="0"/>
              <a:t> </a:t>
            </a:r>
            <a:r>
              <a:rPr lang="ru-RU" dirty="0" err="1" smtClean="0"/>
              <a:t>принтерде</a:t>
            </a:r>
            <a:r>
              <a:rPr lang="ru-RU" dirty="0" smtClean="0"/>
              <a:t> </a:t>
            </a:r>
            <a:r>
              <a:rPr lang="ru-RU" dirty="0" err="1" smtClean="0"/>
              <a:t>басып</a:t>
            </a:r>
            <a:r>
              <a:rPr lang="ru-RU" dirty="0" smtClean="0"/>
              <a:t> </a:t>
            </a:r>
            <a:r>
              <a:rPr lang="ru-RU" dirty="0" err="1" smtClean="0"/>
              <a:t>шығару</a:t>
            </a:r>
            <a:r>
              <a:rPr lang="ru-RU" dirty="0" smtClean="0"/>
              <a:t> </a:t>
            </a:r>
            <a:r>
              <a:rPr lang="ru-RU" dirty="0" err="1" smtClean="0"/>
              <a:t>аяқталғанын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келесі</a:t>
            </a:r>
            <a:r>
              <a:rPr lang="ru-RU" dirty="0" smtClean="0"/>
              <a:t> </a:t>
            </a:r>
            <a:r>
              <a:rPr lang="ru-RU" dirty="0" err="1" smtClean="0"/>
              <a:t>таңба</a:t>
            </a:r>
            <a:r>
              <a:rPr lang="ru-RU" dirty="0" smtClean="0"/>
              <a:t> </a:t>
            </a:r>
            <a:r>
              <a:rPr lang="ru-RU" dirty="0" err="1" smtClean="0"/>
              <a:t>шығарылуы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 </a:t>
            </a:r>
            <a:r>
              <a:rPr lang="ru-RU" dirty="0" err="1" smtClean="0"/>
              <a:t>екенін</a:t>
            </a:r>
            <a:r>
              <a:rPr lang="ru-RU" dirty="0" smtClean="0"/>
              <a:t> </a:t>
            </a:r>
            <a:r>
              <a:rPr lang="ru-RU" dirty="0" err="1" smtClean="0"/>
              <a:t>хабарлайтын</a:t>
            </a:r>
            <a:r>
              <a:rPr lang="ru-RU" dirty="0" smtClean="0"/>
              <a:t> </a:t>
            </a:r>
            <a:r>
              <a:rPr lang="ru-RU" dirty="0" err="1" smtClean="0"/>
              <a:t>үзілу</a:t>
            </a:r>
            <a:r>
              <a:rPr lang="ru-RU" dirty="0" smtClean="0"/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электр</a:t>
            </a:r>
            <a:r>
              <a:rPr lang="ru-RU" dirty="0" smtClean="0"/>
              <a:t> </a:t>
            </a:r>
            <a:r>
              <a:rPr lang="ru-RU" dirty="0" err="1" smtClean="0"/>
              <a:t>қуатының</a:t>
            </a:r>
            <a:r>
              <a:rPr lang="ru-RU" dirty="0" smtClean="0"/>
              <a:t> </a:t>
            </a:r>
            <a:r>
              <a:rPr lang="ru-RU" dirty="0" err="1" smtClean="0"/>
              <a:t>үзілуі</a:t>
            </a:r>
            <a:r>
              <a:rPr lang="ru-RU" dirty="0" smtClean="0"/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енгізу-шығару</a:t>
            </a:r>
            <a:r>
              <a:rPr lang="ru-RU" dirty="0" smtClean="0"/>
              <a:t> </a:t>
            </a:r>
            <a:r>
              <a:rPr lang="ru-RU" dirty="0" err="1" smtClean="0"/>
              <a:t>жұмысының</a:t>
            </a:r>
            <a:r>
              <a:rPr lang="ru-RU" dirty="0" smtClean="0"/>
              <a:t> </a:t>
            </a:r>
            <a:r>
              <a:rPr lang="ru-RU" dirty="0" err="1" smtClean="0"/>
              <a:t>қалыпты</a:t>
            </a:r>
            <a:r>
              <a:rPr lang="ru-RU" dirty="0" smtClean="0"/>
              <a:t> </a:t>
            </a:r>
            <a:r>
              <a:rPr lang="ru-RU" dirty="0" err="1" smtClean="0"/>
              <a:t>аяқталуы</a:t>
            </a:r>
            <a:r>
              <a:rPr lang="ru-RU" dirty="0" smtClean="0"/>
              <a:t> (</a:t>
            </a:r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пернетақтадағы</a:t>
            </a:r>
            <a:r>
              <a:rPr lang="ru-RU" dirty="0" smtClean="0"/>
              <a:t> </a:t>
            </a:r>
            <a:r>
              <a:rPr lang="ru-RU" dirty="0" err="1" smtClean="0"/>
              <a:t>пернені</a:t>
            </a:r>
            <a:r>
              <a:rPr lang="ru-RU" dirty="0" smtClean="0"/>
              <a:t> басу);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таймерді</a:t>
            </a:r>
            <a:r>
              <a:rPr lang="ru-RU" dirty="0" smtClean="0"/>
              <a:t> </a:t>
            </a:r>
            <a:r>
              <a:rPr lang="ru-RU" dirty="0" err="1" smtClean="0"/>
              <a:t>үзілу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73067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 smtClean="0"/>
              <a:t>Үзіліс</a:t>
            </a:r>
            <a:r>
              <a:rPr lang="ru-RU" sz="2400" dirty="0" smtClean="0"/>
              <a:t> </a:t>
            </a:r>
            <a:r>
              <a:rPr lang="ru-RU" sz="2400" dirty="0" err="1" smtClean="0"/>
              <a:t>механизмі</a:t>
            </a:r>
            <a:r>
              <a:rPr lang="ru-RU" sz="2400" dirty="0" smtClean="0"/>
              <a:t> </a:t>
            </a:r>
            <a:r>
              <a:rPr lang="ru-RU" sz="2400" dirty="0" err="1" smtClean="0"/>
              <a:t>тиісті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компьютерлік</a:t>
            </a:r>
            <a:r>
              <a:rPr lang="ru-RU" sz="2400" dirty="0" smtClean="0"/>
              <a:t> </a:t>
            </a:r>
            <a:r>
              <a:rPr lang="ru-RU" sz="2400" dirty="0" err="1" smtClean="0"/>
              <a:t>жабдықтармен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қамтамасыз</a:t>
            </a:r>
            <a:r>
              <a:rPr lang="ru-RU" sz="2400" dirty="0" smtClean="0"/>
              <a:t> </a:t>
            </a:r>
            <a:r>
              <a:rPr lang="ru-RU" sz="2400" dirty="0" err="1" smtClean="0"/>
              <a:t>етумен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қамтамасыз</a:t>
            </a:r>
            <a:r>
              <a:rPr lang="ru-RU" sz="2400" dirty="0" smtClean="0"/>
              <a:t> </a:t>
            </a:r>
            <a:r>
              <a:rPr lang="ru-RU" sz="2400" dirty="0" err="1" smtClean="0"/>
              <a:t>етілген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79512" y="1412776"/>
            <a:ext cx="8712968" cy="432048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94202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Компьютерге</a:t>
            </a:r>
            <a:r>
              <a:rPr lang="ru-RU" dirty="0" smtClean="0"/>
              <a:t> </a:t>
            </a:r>
            <a:r>
              <a:rPr lang="ru-RU" dirty="0" err="1" smtClean="0"/>
              <a:t>қосылған</a:t>
            </a:r>
            <a:r>
              <a:rPr lang="ru-RU" dirty="0" smtClean="0"/>
              <a:t> </a:t>
            </a:r>
            <a:r>
              <a:rPr lang="ru-RU" dirty="0" err="1" smtClean="0"/>
              <a:t>әрбір</a:t>
            </a:r>
            <a:r>
              <a:rPr lang="ru-RU" dirty="0" smtClean="0"/>
              <a:t> </a:t>
            </a:r>
            <a:r>
              <a:rPr lang="ru-RU" dirty="0" err="1" smtClean="0"/>
              <a:t>кіріс</a:t>
            </a:r>
            <a:r>
              <a:rPr lang="ru-RU" dirty="0" smtClean="0"/>
              <a:t> / </a:t>
            </a:r>
            <a:r>
              <a:rPr lang="ru-RU" dirty="0" err="1" smtClean="0"/>
              <a:t>шығыс</a:t>
            </a:r>
            <a:r>
              <a:rPr lang="ru-RU" dirty="0" smtClean="0"/>
              <a:t> </a:t>
            </a:r>
            <a:r>
              <a:rPr lang="ru-RU" dirty="0" err="1" smtClean="0"/>
              <a:t>құрылғыны</a:t>
            </a:r>
            <a:r>
              <a:rPr lang="ru-RU" dirty="0" smtClean="0"/>
              <a:t> </a:t>
            </a:r>
            <a:r>
              <a:rPr lang="ru-RU" dirty="0" err="1" smtClean="0"/>
              <a:t>басқару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ерекшеліктерін</a:t>
            </a:r>
            <a:r>
              <a:rPr lang="ru-RU" dirty="0" smtClean="0"/>
              <a:t> </a:t>
            </a:r>
            <a:r>
              <a:rPr lang="ru-RU" dirty="0" err="1" smtClean="0"/>
              <a:t>ескеретін</a:t>
            </a:r>
            <a:r>
              <a:rPr lang="ru-RU" dirty="0" smtClean="0"/>
              <a:t> </a:t>
            </a:r>
            <a:r>
              <a:rPr lang="ru-RU" dirty="0" err="1" smtClean="0"/>
              <a:t>арнайы</a:t>
            </a:r>
            <a:r>
              <a:rPr lang="ru-RU" dirty="0" smtClean="0"/>
              <a:t> </a:t>
            </a:r>
            <a:r>
              <a:rPr lang="ru-RU" dirty="0" err="1" smtClean="0"/>
              <a:t>бағдарлама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. 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бағдарлама</a:t>
            </a:r>
            <a:r>
              <a:rPr lang="ru-RU" dirty="0" smtClean="0"/>
              <a:t> </a:t>
            </a:r>
            <a:r>
              <a:rPr lang="ru-RU" b="1" dirty="0" err="1" smtClean="0"/>
              <a:t>құрылғы</a:t>
            </a:r>
            <a:r>
              <a:rPr lang="ru-RU" b="1" dirty="0" smtClean="0"/>
              <a:t> </a:t>
            </a:r>
            <a:r>
              <a:rPr lang="ru-RU" b="1" dirty="0" err="1" smtClean="0"/>
              <a:t>драйвері</a:t>
            </a:r>
            <a:r>
              <a:rPr lang="ru-RU" b="1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аталады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құрылғыға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 код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драйверіне</a:t>
            </a:r>
            <a:r>
              <a:rPr lang="ru-RU" dirty="0" smtClean="0"/>
              <a:t> </a:t>
            </a:r>
            <a:r>
              <a:rPr lang="ru-RU" dirty="0" err="1" smtClean="0"/>
              <a:t>орналастырылған</a:t>
            </a:r>
            <a:r>
              <a:rPr lang="ru-RU" dirty="0" smtClean="0"/>
              <a:t>. </a:t>
            </a:r>
            <a:r>
              <a:rPr lang="ru-RU" dirty="0" err="1" smtClean="0"/>
              <a:t>Әрбір</a:t>
            </a:r>
            <a:r>
              <a:rPr lang="ru-RU" dirty="0" smtClean="0"/>
              <a:t> драйвер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типтегі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сыныптағы</a:t>
            </a:r>
            <a:r>
              <a:rPr lang="ru-RU" dirty="0" smtClean="0"/>
              <a:t> </a:t>
            </a:r>
            <a:r>
              <a:rPr lang="ru-RU" dirty="0" err="1" smtClean="0"/>
              <a:t>құрылғыларды</a:t>
            </a:r>
            <a:r>
              <a:rPr lang="ru-RU" dirty="0" smtClean="0"/>
              <a:t> </a:t>
            </a:r>
            <a:r>
              <a:rPr lang="ru-RU" dirty="0" err="1" smtClean="0"/>
              <a:t>басқарады</a:t>
            </a:r>
            <a:r>
              <a:rPr lang="ru-RU" dirty="0" smtClean="0"/>
              <a:t>. </a:t>
            </a:r>
            <a:r>
              <a:rPr lang="ru-RU" dirty="0" err="1" smtClean="0"/>
              <a:t>Операциялық</a:t>
            </a:r>
            <a:r>
              <a:rPr lang="ru-RU" dirty="0" smtClean="0"/>
              <a:t> </a:t>
            </a:r>
            <a:r>
              <a:rPr lang="ru-RU" dirty="0" err="1" smtClean="0"/>
              <a:t>жүйеде</a:t>
            </a:r>
            <a:r>
              <a:rPr lang="ru-RU" dirty="0" smtClean="0"/>
              <a:t> тек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драйвері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құрылғысының</a:t>
            </a:r>
            <a:r>
              <a:rPr lang="ru-RU" dirty="0" smtClean="0"/>
              <a:t> </a:t>
            </a:r>
            <a:r>
              <a:rPr lang="ru-RU" dirty="0" err="1" smtClean="0"/>
              <a:t>ерекшеліктері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біледі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957536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Драйверді</a:t>
            </a:r>
            <a:r>
              <a:rPr lang="ru-RU" dirty="0" smtClean="0"/>
              <a:t> </a:t>
            </a:r>
            <a:r>
              <a:rPr lang="ru-RU" dirty="0" err="1" smtClean="0"/>
              <a:t>әдетте</a:t>
            </a:r>
            <a:r>
              <a:rPr lang="ru-RU" dirty="0" smtClean="0"/>
              <a:t>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өндірушісі</a:t>
            </a:r>
            <a:r>
              <a:rPr lang="ru-RU" dirty="0" smtClean="0"/>
              <a:t> </a:t>
            </a:r>
            <a:r>
              <a:rPr lang="ru-RU" dirty="0" err="1" smtClean="0"/>
              <a:t>жасайды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осы </a:t>
            </a:r>
            <a:r>
              <a:rPr lang="ru-RU" dirty="0" err="1" smtClean="0"/>
              <a:t>құрылғымен</a:t>
            </a:r>
            <a:r>
              <a:rPr lang="ru-RU" dirty="0" smtClean="0"/>
              <a:t> </a:t>
            </a:r>
            <a:r>
              <a:rPr lang="ru-RU" dirty="0" err="1" smtClean="0"/>
              <a:t>бірге</a:t>
            </a:r>
            <a:r>
              <a:rPr lang="ru-RU" dirty="0" smtClean="0"/>
              <a:t> </a:t>
            </a:r>
            <a:r>
              <a:rPr lang="ru-RU" dirty="0" err="1" smtClean="0"/>
              <a:t>жеткізіледі</a:t>
            </a:r>
            <a:r>
              <a:rPr lang="ru-RU" dirty="0" smtClean="0"/>
              <a:t>. </a:t>
            </a:r>
            <a:r>
              <a:rPr lang="ru-RU" dirty="0" err="1" smtClean="0"/>
              <a:t>Әрбір</a:t>
            </a:r>
            <a:r>
              <a:rPr lang="ru-RU" dirty="0" smtClean="0"/>
              <a:t> </a:t>
            </a:r>
            <a:r>
              <a:rPr lang="ru-RU" dirty="0" err="1" smtClean="0"/>
              <a:t>амалдық</a:t>
            </a:r>
            <a:r>
              <a:rPr lang="ru-RU" dirty="0" smtClean="0"/>
              <a:t> </a:t>
            </a:r>
            <a:r>
              <a:rPr lang="ru-RU" dirty="0" err="1" smtClean="0"/>
              <a:t>жүйе</a:t>
            </a:r>
            <a:r>
              <a:rPr lang="ru-RU" dirty="0" smtClean="0"/>
              <a:t> </a:t>
            </a:r>
            <a:r>
              <a:rPr lang="ru-RU" dirty="0" err="1" smtClean="0"/>
              <a:t>өзінің</a:t>
            </a:r>
            <a:r>
              <a:rPr lang="ru-RU" dirty="0" smtClean="0"/>
              <a:t> </a:t>
            </a:r>
            <a:r>
              <a:rPr lang="ru-RU" dirty="0" err="1" smtClean="0"/>
              <a:t>драйверлерін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 </a:t>
            </a:r>
            <a:r>
              <a:rPr lang="ru-RU" dirty="0" err="1" smtClean="0"/>
              <a:t>ететіндіктен</a:t>
            </a:r>
            <a:r>
              <a:rPr lang="ru-RU" dirty="0" smtClean="0"/>
              <a:t>,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өндірушісі</a:t>
            </a:r>
            <a:r>
              <a:rPr lang="ru-RU" dirty="0" smtClean="0"/>
              <a:t> </a:t>
            </a:r>
            <a:r>
              <a:rPr lang="ru-RU" dirty="0" err="1" smtClean="0"/>
              <a:t>әдетте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танымал</a:t>
            </a:r>
            <a:r>
              <a:rPr lang="ru-RU" dirty="0" smtClean="0"/>
              <a:t> </a:t>
            </a:r>
            <a:r>
              <a:rPr lang="ru-RU" dirty="0" err="1" smtClean="0"/>
              <a:t>операциялық</a:t>
            </a:r>
            <a:r>
              <a:rPr lang="ru-RU" dirty="0" smtClean="0"/>
              <a:t> </a:t>
            </a:r>
            <a:r>
              <a:rPr lang="ru-RU" dirty="0" err="1" smtClean="0"/>
              <a:t>жүйелер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драйверлерді</a:t>
            </a:r>
            <a:r>
              <a:rPr lang="ru-RU" dirty="0" smtClean="0"/>
              <a:t> </a:t>
            </a:r>
            <a:r>
              <a:rPr lang="ru-RU" dirty="0" err="1" smtClean="0"/>
              <a:t>жеткізеді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334563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Құрылғының</a:t>
            </a:r>
            <a:r>
              <a:rPr lang="ru-RU" dirty="0" smtClean="0"/>
              <a:t> </a:t>
            </a:r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драйвері</a:t>
            </a:r>
            <a:r>
              <a:rPr lang="ru-RU" dirty="0" smtClean="0"/>
              <a:t> </a:t>
            </a:r>
            <a:r>
              <a:rPr lang="ru-RU" dirty="0" err="1" smtClean="0"/>
              <a:t>әдетте</a:t>
            </a:r>
            <a:r>
              <a:rPr lang="ru-RU" dirty="0" smtClean="0"/>
              <a:t> </a:t>
            </a:r>
            <a:r>
              <a:rPr lang="ru-RU" dirty="0" err="1" smtClean="0"/>
              <a:t>құрылғының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түрін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көбінесе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құрылғылардың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класын</a:t>
            </a:r>
            <a:r>
              <a:rPr lang="ru-RU" dirty="0" smtClean="0"/>
              <a:t> </a:t>
            </a:r>
            <a:r>
              <a:rPr lang="ru-RU" dirty="0" err="1" smtClean="0"/>
              <a:t>басқарады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Тінтуір</a:t>
            </a:r>
            <a:r>
              <a:rPr lang="ru-RU" dirty="0" smtClean="0"/>
              <a:t> </a:t>
            </a:r>
            <a:r>
              <a:rPr lang="ru-RU" dirty="0" err="1" smtClean="0"/>
              <a:t>драйвері</a:t>
            </a:r>
            <a:r>
              <a:rPr lang="ru-RU" dirty="0" smtClean="0"/>
              <a:t> </a:t>
            </a:r>
            <a:r>
              <a:rPr lang="ru-RU" dirty="0" err="1" smtClean="0"/>
              <a:t>тінтуірден</a:t>
            </a:r>
            <a:r>
              <a:rPr lang="ru-RU" dirty="0" smtClean="0"/>
              <a:t>,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қаншалықты</a:t>
            </a:r>
            <a:r>
              <a:rPr lang="ru-RU" dirty="0" smtClean="0"/>
              <a:t> </a:t>
            </a:r>
            <a:r>
              <a:rPr lang="ru-RU" dirty="0" err="1" smtClean="0"/>
              <a:t>жылжытылғандығы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қазіргі</a:t>
            </a:r>
            <a:r>
              <a:rPr lang="ru-RU" dirty="0" smtClean="0"/>
              <a:t> </a:t>
            </a:r>
            <a:r>
              <a:rPr lang="ru-RU" dirty="0" err="1" smtClean="0"/>
              <a:t>уақытта</a:t>
            </a:r>
            <a:r>
              <a:rPr lang="ru-RU" dirty="0" smtClean="0"/>
              <a:t> </a:t>
            </a:r>
            <a:r>
              <a:rPr lang="ru-RU" dirty="0" err="1" smtClean="0"/>
              <a:t>қандай</a:t>
            </a:r>
            <a:r>
              <a:rPr lang="ru-RU" dirty="0" smtClean="0"/>
              <a:t> </a:t>
            </a:r>
            <a:r>
              <a:rPr lang="ru-RU" dirty="0" err="1" smtClean="0"/>
              <a:t>түймелер</a:t>
            </a:r>
            <a:r>
              <a:rPr lang="ru-RU" dirty="0" smtClean="0"/>
              <a:t> </a:t>
            </a:r>
            <a:r>
              <a:rPr lang="ru-RU" dirty="0" err="1" smtClean="0"/>
              <a:t>басылғандығы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ақпарат</a:t>
            </a:r>
            <a:r>
              <a:rPr lang="ru-RU" dirty="0" smtClean="0"/>
              <a:t> </a:t>
            </a:r>
            <a:r>
              <a:rPr lang="ru-RU" dirty="0" err="1" smtClean="0"/>
              <a:t>алуы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Диск </a:t>
            </a:r>
            <a:r>
              <a:rPr lang="ru-RU" dirty="0" err="1" smtClean="0"/>
              <a:t>жүргізушісі</a:t>
            </a:r>
            <a:r>
              <a:rPr lang="ru-RU" dirty="0" smtClean="0"/>
              <a:t> </a:t>
            </a:r>
            <a:r>
              <a:rPr lang="ru-RU" dirty="0" err="1" smtClean="0"/>
              <a:t>секторлар</a:t>
            </a:r>
            <a:r>
              <a:rPr lang="ru-RU" dirty="0" smtClean="0"/>
              <a:t>, </a:t>
            </a:r>
            <a:r>
              <a:rPr lang="ru-RU" dirty="0" err="1" smtClean="0"/>
              <a:t>жолдар</a:t>
            </a:r>
            <a:r>
              <a:rPr lang="ru-RU" dirty="0" smtClean="0"/>
              <a:t>, </a:t>
            </a:r>
            <a:r>
              <a:rPr lang="ru-RU" dirty="0" err="1" smtClean="0"/>
              <a:t>цилиндрлер</a:t>
            </a:r>
            <a:r>
              <a:rPr lang="ru-RU" dirty="0" smtClean="0"/>
              <a:t>, </a:t>
            </a:r>
            <a:r>
              <a:rPr lang="ru-RU" dirty="0" err="1" smtClean="0"/>
              <a:t>бастар</a:t>
            </a:r>
            <a:r>
              <a:rPr lang="ru-RU" dirty="0" smtClean="0"/>
              <a:t>, бас </a:t>
            </a:r>
            <a:r>
              <a:rPr lang="ru-RU" dirty="0" err="1" smtClean="0"/>
              <a:t>блоктарының</a:t>
            </a:r>
            <a:r>
              <a:rPr lang="ru-RU" dirty="0" smtClean="0"/>
              <a:t> </a:t>
            </a:r>
            <a:r>
              <a:rPr lang="ru-RU" dirty="0" err="1" smtClean="0"/>
              <a:t>қозғалысы</a:t>
            </a:r>
            <a:r>
              <a:rPr lang="ru-RU" dirty="0" smtClean="0"/>
              <a:t>, </a:t>
            </a:r>
            <a:r>
              <a:rPr lang="ru-RU" dirty="0" err="1" smtClean="0"/>
              <a:t>электр</a:t>
            </a:r>
            <a:r>
              <a:rPr lang="ru-RU" dirty="0" smtClean="0"/>
              <a:t> </a:t>
            </a:r>
            <a:r>
              <a:rPr lang="ru-RU" dirty="0" err="1" smtClean="0"/>
              <a:t>жетектері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дискінің</a:t>
            </a:r>
            <a:r>
              <a:rPr lang="ru-RU" dirty="0" smtClean="0"/>
              <a:t> </a:t>
            </a:r>
            <a:r>
              <a:rPr lang="ru-RU" dirty="0" err="1" smtClean="0"/>
              <a:t>қалыпты</a:t>
            </a:r>
            <a:r>
              <a:rPr lang="ru-RU" dirty="0" smtClean="0"/>
              <a:t> </a:t>
            </a:r>
            <a:r>
              <a:rPr lang="ru-RU" dirty="0" err="1" smtClean="0"/>
              <a:t>жұмысын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ететін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механизмдер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бәрін</a:t>
            </a:r>
            <a:r>
              <a:rPr lang="ru-RU" dirty="0" smtClean="0"/>
              <a:t> </a:t>
            </a:r>
            <a:r>
              <a:rPr lang="ru-RU" dirty="0" err="1" smtClean="0"/>
              <a:t>білуі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kk-KZ" dirty="0"/>
              <a:t>	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драйверлердің</a:t>
            </a:r>
            <a:r>
              <a:rPr lang="ru-RU" dirty="0" smtClean="0"/>
              <a:t> </a:t>
            </a:r>
            <a:r>
              <a:rPr lang="ru-RU" dirty="0" err="1" smtClean="0"/>
              <a:t>бір-бірінен</a:t>
            </a:r>
            <a:r>
              <a:rPr lang="ru-RU" dirty="0" smtClean="0"/>
              <a:t> </a:t>
            </a:r>
            <a:r>
              <a:rPr lang="ru-RU" dirty="0" err="1" smtClean="0"/>
              <a:t>мүлдем</a:t>
            </a:r>
            <a:r>
              <a:rPr lang="ru-RU" dirty="0" smtClean="0"/>
              <a:t> </a:t>
            </a:r>
            <a:r>
              <a:rPr lang="ru-RU" dirty="0" err="1" smtClean="0"/>
              <a:t>өзгеше</a:t>
            </a:r>
            <a:r>
              <a:rPr lang="ru-RU" dirty="0" smtClean="0"/>
              <a:t> </a:t>
            </a:r>
            <a:r>
              <a:rPr lang="ru-RU" dirty="0" err="1" smtClean="0"/>
              <a:t>болатыны</a:t>
            </a:r>
            <a:r>
              <a:rPr lang="ru-RU" dirty="0" smtClean="0"/>
              <a:t> </a:t>
            </a:r>
            <a:r>
              <a:rPr lang="ru-RU" dirty="0" err="1" smtClean="0"/>
              <a:t>сөзсіз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38861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eos.ibi.spb.ru/umk/5_6/5/pict/2_5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28604"/>
            <a:ext cx="8082773" cy="50874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959705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драйверінің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функциялары</a:t>
            </a:r>
            <a:r>
              <a:rPr lang="ru-RU" dirty="0" smtClean="0"/>
              <a:t> бар, </a:t>
            </a:r>
            <a:r>
              <a:rPr lang="ru-RU" dirty="0" err="1" smtClean="0"/>
              <a:t>мысалы</a:t>
            </a:r>
            <a:r>
              <a:rPr lang="ru-RU" dirty="0" smtClean="0"/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құрылғылардан</a:t>
            </a:r>
            <a:r>
              <a:rPr lang="ru-RU" dirty="0" smtClean="0"/>
              <a:t> </a:t>
            </a:r>
            <a:r>
              <a:rPr lang="ru-RU" dirty="0" err="1" smtClean="0"/>
              <a:t>тәуелсіз</a:t>
            </a:r>
            <a:r>
              <a:rPr lang="ru-RU" dirty="0" smtClean="0"/>
              <a:t>,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деңгейінде</a:t>
            </a:r>
            <a:r>
              <a:rPr lang="ru-RU" dirty="0" smtClean="0"/>
              <a:t> </a:t>
            </a:r>
            <a:r>
              <a:rPr lang="ru-RU" dirty="0" err="1" smtClean="0"/>
              <a:t>орналасқан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олардың</a:t>
            </a:r>
            <a:r>
              <a:rPr lang="ru-RU" dirty="0" smtClean="0"/>
              <a:t> </a:t>
            </a:r>
            <a:r>
              <a:rPr lang="ru-RU" dirty="0" err="1" smtClean="0"/>
              <a:t>орындалу</a:t>
            </a:r>
            <a:r>
              <a:rPr lang="ru-RU" dirty="0" smtClean="0"/>
              <a:t> </a:t>
            </a:r>
            <a:r>
              <a:rPr lang="ru-RU" dirty="0" err="1" smtClean="0"/>
              <a:t>тәртібін</a:t>
            </a:r>
            <a:r>
              <a:rPr lang="ru-RU" dirty="0" smtClean="0"/>
              <a:t> </a:t>
            </a:r>
            <a:r>
              <a:rPr lang="ru-RU" dirty="0" err="1" smtClean="0"/>
              <a:t>қадағалайтын</a:t>
            </a:r>
            <a:r>
              <a:rPr lang="ru-RU" dirty="0" smtClean="0"/>
              <a:t> ОЖ </a:t>
            </a:r>
            <a:r>
              <a:rPr lang="ru-RU" dirty="0" err="1" smtClean="0"/>
              <a:t>қабатынан</a:t>
            </a:r>
            <a:r>
              <a:rPr lang="ru-RU" dirty="0" smtClean="0"/>
              <a:t> </a:t>
            </a: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оқуға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жазуға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 </a:t>
            </a:r>
            <a:r>
              <a:rPr lang="ru-RU" dirty="0" err="1" smtClean="0"/>
              <a:t>абстрактты</a:t>
            </a:r>
            <a:r>
              <a:rPr lang="ru-RU" dirty="0" smtClean="0"/>
              <a:t> </a:t>
            </a:r>
            <a:r>
              <a:rPr lang="ru-RU" dirty="0" err="1" smtClean="0"/>
              <a:t>сұраныстарды</a:t>
            </a:r>
            <a:r>
              <a:rPr lang="ru-RU" dirty="0" smtClean="0"/>
              <a:t> </a:t>
            </a:r>
            <a:r>
              <a:rPr lang="ru-RU" dirty="0" err="1" smtClean="0"/>
              <a:t>қабылдау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беруді</a:t>
            </a:r>
            <a:r>
              <a:rPr lang="ru-RU" dirty="0" smtClean="0"/>
              <a:t> </a:t>
            </a:r>
            <a:r>
              <a:rPr lang="ru-RU" dirty="0" err="1" smtClean="0"/>
              <a:t>бастамас</a:t>
            </a:r>
            <a:r>
              <a:rPr lang="ru-RU" dirty="0" smtClean="0"/>
              <a:t> </a:t>
            </a:r>
            <a:r>
              <a:rPr lang="ru-RU" dirty="0" err="1" smtClean="0"/>
              <a:t>бұрын</a:t>
            </a:r>
            <a:r>
              <a:rPr lang="ru-RU" dirty="0" smtClean="0"/>
              <a:t> </a:t>
            </a:r>
            <a:r>
              <a:rPr lang="ru-RU" dirty="0" err="1" smtClean="0"/>
              <a:t>құрылғыны</a:t>
            </a:r>
            <a:r>
              <a:rPr lang="ru-RU" dirty="0" smtClean="0"/>
              <a:t> </a:t>
            </a:r>
            <a:r>
              <a:rPr lang="ru-RU" dirty="0" err="1" smtClean="0"/>
              <a:t>қосу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қозғалтқышын</a:t>
            </a:r>
            <a:r>
              <a:rPr lang="ru-RU" dirty="0" smtClean="0"/>
              <a:t> </a:t>
            </a:r>
            <a:r>
              <a:rPr lang="ru-RU" dirty="0" err="1" smtClean="0"/>
              <a:t>қосу</a:t>
            </a:r>
            <a:r>
              <a:rPr lang="ru-RU" dirty="0" smtClean="0"/>
              <a:t> </a:t>
            </a:r>
            <a:r>
              <a:rPr lang="ru-RU" dirty="0" err="1" smtClean="0"/>
              <a:t>қажет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.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қосылып</a:t>
            </a:r>
            <a:r>
              <a:rPr lang="ru-RU" dirty="0" smtClean="0"/>
              <a:t>, </a:t>
            </a:r>
            <a:r>
              <a:rPr lang="ru-RU" dirty="0" err="1" smtClean="0"/>
              <a:t>пайдалануға</a:t>
            </a:r>
            <a:r>
              <a:rPr lang="ru-RU" dirty="0" smtClean="0"/>
              <a:t> </a:t>
            </a:r>
            <a:r>
              <a:rPr lang="ru-RU" dirty="0" err="1" smtClean="0"/>
              <a:t>дайын</a:t>
            </a:r>
            <a:r>
              <a:rPr lang="ru-RU" dirty="0" smtClean="0"/>
              <a:t> </a:t>
            </a:r>
            <a:r>
              <a:rPr lang="ru-RU" dirty="0" err="1" smtClean="0"/>
              <a:t>болған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оны </a:t>
            </a:r>
            <a:r>
              <a:rPr lang="ru-RU" dirty="0" err="1" smtClean="0"/>
              <a:t>басқаруға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ru-RU" dirty="0" err="1" smtClean="0"/>
              <a:t>құрылғыны</a:t>
            </a:r>
            <a:r>
              <a:rPr lang="ru-RU" dirty="0" smtClean="0"/>
              <a:t> </a:t>
            </a:r>
            <a:r>
              <a:rPr lang="ru-RU" dirty="0" err="1" smtClean="0"/>
              <a:t>басқару</a:t>
            </a:r>
            <a:r>
              <a:rPr lang="ru-RU" dirty="0" smtClean="0"/>
              <a:t> </a:t>
            </a:r>
            <a:r>
              <a:rPr lang="ru-RU" dirty="0" err="1" smtClean="0"/>
              <a:t>дегеніміз</a:t>
            </a:r>
            <a:r>
              <a:rPr lang="ru-RU" dirty="0" smtClean="0"/>
              <a:t> </a:t>
            </a:r>
            <a:r>
              <a:rPr lang="ru-RU" dirty="0" err="1" smtClean="0"/>
              <a:t>оған</a:t>
            </a:r>
            <a:r>
              <a:rPr lang="ru-RU" dirty="0" smtClean="0"/>
              <a:t> </a:t>
            </a:r>
            <a:r>
              <a:rPr lang="ru-RU" dirty="0" err="1" smtClean="0"/>
              <a:t>командалар</a:t>
            </a:r>
            <a:r>
              <a:rPr lang="ru-RU" dirty="0" smtClean="0"/>
              <a:t> </a:t>
            </a:r>
            <a:r>
              <a:rPr lang="ru-RU" dirty="0" err="1" smtClean="0"/>
              <a:t>тізбегін</a:t>
            </a:r>
            <a:r>
              <a:rPr lang="ru-RU" dirty="0" smtClean="0"/>
              <a:t> </a:t>
            </a:r>
            <a:r>
              <a:rPr lang="ru-RU" dirty="0" err="1" smtClean="0"/>
              <a:t>шығаруды</a:t>
            </a:r>
            <a:r>
              <a:rPr lang="ru-RU" dirty="0" smtClean="0"/>
              <a:t> </a:t>
            </a:r>
            <a:r>
              <a:rPr lang="ru-RU" dirty="0" err="1" smtClean="0"/>
              <a:t>білдіреді</a:t>
            </a:r>
            <a:r>
              <a:rPr lang="ru-RU" dirty="0" smtClean="0"/>
              <a:t>. Не </a:t>
            </a:r>
            <a:r>
              <a:rPr lang="ru-RU" dirty="0" err="1" smtClean="0"/>
              <a:t>істеу</a:t>
            </a:r>
            <a:r>
              <a:rPr lang="ru-RU" dirty="0" smtClean="0"/>
              <a:t> </a:t>
            </a:r>
            <a:r>
              <a:rPr lang="ru-RU" dirty="0" err="1" smtClean="0"/>
              <a:t>керектігіне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 </a:t>
            </a:r>
            <a:r>
              <a:rPr lang="ru-RU" dirty="0" err="1" smtClean="0"/>
              <a:t>командалардың</a:t>
            </a:r>
            <a:r>
              <a:rPr lang="ru-RU" dirty="0" smtClean="0"/>
              <a:t> </a:t>
            </a:r>
            <a:r>
              <a:rPr lang="ru-RU" dirty="0" err="1" smtClean="0"/>
              <a:t>ретін</a:t>
            </a:r>
            <a:r>
              <a:rPr lang="ru-RU" dirty="0" smtClean="0"/>
              <a:t> драйвер </a:t>
            </a:r>
            <a:r>
              <a:rPr lang="ru-RU" dirty="0" err="1" smtClean="0"/>
              <a:t>анықтайды</a:t>
            </a:r>
            <a:r>
              <a:rPr lang="ru-RU" dirty="0" smtClean="0"/>
              <a:t> 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185596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Құрылғы-тәуелсіз</a:t>
            </a:r>
            <a:r>
              <a:rPr lang="ru-RU" dirty="0" smtClean="0"/>
              <a:t> </a:t>
            </a:r>
            <a:r>
              <a:rPr lang="ru-RU" dirty="0" err="1" smtClean="0"/>
              <a:t>операциялық</a:t>
            </a:r>
            <a:r>
              <a:rPr lang="ru-RU" dirty="0" smtClean="0"/>
              <a:t> </a:t>
            </a:r>
            <a:r>
              <a:rPr lang="ru-RU" dirty="0" err="1" smtClean="0"/>
              <a:t>жүйе</a:t>
            </a:r>
            <a:r>
              <a:rPr lang="ru-RU" dirty="0" smtClean="0"/>
              <a:t> </a:t>
            </a:r>
            <a:r>
              <a:rPr lang="ru-RU" dirty="0" err="1" smtClean="0"/>
              <a:t>қабаты</a:t>
            </a:r>
            <a:r>
              <a:rPr lang="ru-RU" dirty="0" smtClean="0"/>
              <a:t>. </a:t>
            </a:r>
            <a:r>
              <a:rPr lang="ru-RU" dirty="0" err="1" smtClean="0"/>
              <a:t>Функциялар</a:t>
            </a:r>
            <a:r>
              <a:rPr lang="ru-RU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драйверлеріне</a:t>
            </a:r>
            <a:r>
              <a:rPr lang="ru-RU" dirty="0" smtClean="0"/>
              <a:t> </a:t>
            </a:r>
            <a:r>
              <a:rPr lang="ru-RU" dirty="0" err="1" smtClean="0"/>
              <a:t>бірыңғай</a:t>
            </a:r>
            <a:r>
              <a:rPr lang="ru-RU" dirty="0" smtClean="0"/>
              <a:t> </a:t>
            </a:r>
            <a:r>
              <a:rPr lang="ru-RU" dirty="0" err="1" smtClean="0"/>
              <a:t>интерфейсті</a:t>
            </a:r>
            <a:r>
              <a:rPr lang="ru-RU" dirty="0" smtClean="0"/>
              <a:t> </a:t>
            </a:r>
            <a:r>
              <a:rPr lang="ru-RU" dirty="0" err="1" smtClean="0"/>
              <a:t>ұсыну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Буферлеу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Қате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хабарламалар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Бөлінген</a:t>
            </a:r>
            <a:r>
              <a:rPr lang="ru-RU" dirty="0" smtClean="0"/>
              <a:t> </a:t>
            </a:r>
            <a:r>
              <a:rPr lang="ru-RU" dirty="0" err="1" smtClean="0"/>
              <a:t>құрылғыларды</a:t>
            </a:r>
            <a:r>
              <a:rPr lang="ru-RU" dirty="0" smtClean="0"/>
              <a:t> </a:t>
            </a:r>
            <a:r>
              <a:rPr lang="ru-RU" dirty="0" err="1" smtClean="0"/>
              <a:t>бөлу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шығару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Құрылғыдан</a:t>
            </a:r>
            <a:r>
              <a:rPr lang="ru-RU" dirty="0" smtClean="0"/>
              <a:t> </a:t>
            </a:r>
            <a:r>
              <a:rPr lang="ru-RU" dirty="0" err="1" smtClean="0"/>
              <a:t>тәуелсіз</a:t>
            </a:r>
            <a:r>
              <a:rPr lang="ru-RU" dirty="0" smtClean="0"/>
              <a:t> блок </a:t>
            </a:r>
            <a:r>
              <a:rPr lang="ru-RU" dirty="0" err="1" smtClean="0"/>
              <a:t>мөлшерін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029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Енгізу-шығару</a:t>
            </a:r>
            <a:r>
              <a:rPr lang="ru-RU" dirty="0" smtClean="0"/>
              <a:t> </a:t>
            </a:r>
            <a:r>
              <a:rPr lang="ru-RU" dirty="0" err="1" smtClean="0"/>
              <a:t>процесін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кезіндегі</a:t>
            </a:r>
            <a:r>
              <a:rPr lang="ru-RU" dirty="0" smtClean="0"/>
              <a:t> ОЖ-</a:t>
            </a:r>
            <a:r>
              <a:rPr lang="ru-RU" dirty="0" err="1" smtClean="0"/>
              <a:t>ге</a:t>
            </a:r>
            <a:r>
              <a:rPr lang="ru-RU" dirty="0" smtClean="0"/>
              <a:t> </a:t>
            </a:r>
            <a:r>
              <a:rPr lang="ru-RU" dirty="0" err="1" smtClean="0"/>
              <a:t>қойылатын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талаптар</a:t>
            </a:r>
            <a:r>
              <a:rPr lang="ru-RU" dirty="0" smtClean="0"/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құрылғының</a:t>
            </a:r>
            <a:r>
              <a:rPr lang="ru-RU" dirty="0" smtClean="0"/>
              <a:t> </a:t>
            </a:r>
            <a:r>
              <a:rPr lang="ru-RU" dirty="0" err="1" smtClean="0"/>
              <a:t>ерекше</a:t>
            </a:r>
            <a:r>
              <a:rPr lang="ru-RU" dirty="0" smtClean="0"/>
              <a:t> </a:t>
            </a:r>
            <a:r>
              <a:rPr lang="ru-RU" dirty="0" err="1" smtClean="0"/>
              <a:t>тәуелсіздігі</a:t>
            </a:r>
            <a:r>
              <a:rPr lang="ru-RU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қателіктерді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 </a:t>
            </a:r>
            <a:r>
              <a:rPr lang="ru-RU" dirty="0" err="1" smtClean="0"/>
              <a:t>болатын</a:t>
            </a:r>
            <a:r>
              <a:rPr lang="ru-RU" dirty="0" smtClean="0"/>
              <a:t> </a:t>
            </a:r>
            <a:r>
              <a:rPr lang="ru-RU" dirty="0" err="1" smtClean="0"/>
              <a:t>ең</a:t>
            </a:r>
            <a:r>
              <a:rPr lang="ru-RU" dirty="0" smtClean="0"/>
              <a:t> </a:t>
            </a:r>
            <a:r>
              <a:rPr lang="ru-RU" dirty="0" err="1" smtClean="0"/>
              <a:t>төменгі</a:t>
            </a:r>
            <a:r>
              <a:rPr lang="ru-RU" dirty="0" smtClean="0"/>
              <a:t> </a:t>
            </a:r>
            <a:r>
              <a:rPr lang="ru-RU" dirty="0" err="1" smtClean="0"/>
              <a:t>деңгейде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r>
              <a:rPr lang="ru-RU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синхронды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асинхронды</a:t>
            </a:r>
            <a:r>
              <a:rPr lang="ru-RU" dirty="0" smtClean="0"/>
              <a:t> </a:t>
            </a:r>
            <a:r>
              <a:rPr lang="ru-RU" dirty="0" err="1" smtClean="0"/>
              <a:t>деректерді</a:t>
            </a:r>
            <a:r>
              <a:rPr lang="ru-RU" dirty="0" smtClean="0"/>
              <a:t> беру </a:t>
            </a:r>
            <a:r>
              <a:rPr lang="ru-RU" dirty="0" err="1" smtClean="0"/>
              <a:t>режимдерін</a:t>
            </a:r>
            <a:r>
              <a:rPr lang="ru-RU" dirty="0" smtClean="0"/>
              <a:t> </a:t>
            </a:r>
            <a:r>
              <a:rPr lang="ru-RU" dirty="0" err="1" smtClean="0"/>
              <a:t>қолдану</a:t>
            </a:r>
            <a:r>
              <a:rPr lang="ru-RU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буферлеу</a:t>
            </a:r>
            <a:r>
              <a:rPr lang="ru-RU" dirty="0" smtClean="0"/>
              <a:t>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dirty="0" err="1" smtClean="0"/>
              <a:t>ортақ</a:t>
            </a:r>
            <a:r>
              <a:rPr lang="ru-RU" dirty="0" smtClean="0"/>
              <a:t> </a:t>
            </a:r>
            <a:r>
              <a:rPr lang="ru-RU" dirty="0" err="1" smtClean="0"/>
              <a:t>пайдалану</a:t>
            </a:r>
            <a:r>
              <a:rPr lang="ru-RU" dirty="0" smtClean="0"/>
              <a:t> </a:t>
            </a:r>
            <a:r>
              <a:rPr lang="ru-RU" dirty="0" err="1" smtClean="0"/>
              <a:t>құрылғылары</a:t>
            </a:r>
            <a:r>
              <a:rPr lang="ru-RU" dirty="0" smtClean="0"/>
              <a:t> мен </a:t>
            </a:r>
            <a:r>
              <a:rPr lang="ru-RU" dirty="0" err="1" smtClean="0"/>
              <a:t>арнайы</a:t>
            </a:r>
            <a:r>
              <a:rPr lang="ru-RU" dirty="0" smtClean="0"/>
              <a:t> </a:t>
            </a:r>
            <a:r>
              <a:rPr lang="ru-RU" dirty="0" err="1" smtClean="0"/>
              <a:t>құрылғылар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29486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7571184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құрылғыдан</a:t>
            </a:r>
            <a:r>
              <a:rPr lang="ru-RU" dirty="0" smtClean="0"/>
              <a:t> </a:t>
            </a:r>
            <a:r>
              <a:rPr lang="ru-RU" dirty="0" err="1" smtClean="0"/>
              <a:t>тәуелсіз</a:t>
            </a:r>
            <a:r>
              <a:rPr lang="ru-RU" dirty="0" smtClean="0"/>
              <a:t> </a:t>
            </a:r>
            <a:r>
              <a:rPr lang="ru-RU" dirty="0" err="1" smtClean="0"/>
              <a:t>бағдарламалық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етудің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рөлі</a:t>
            </a:r>
            <a:r>
              <a:rPr lang="ru-RU" dirty="0" smtClean="0"/>
              <a:t> </a:t>
            </a:r>
            <a:r>
              <a:rPr lang="ru-RU" dirty="0" err="1" smtClean="0"/>
              <a:t>барлық</a:t>
            </a:r>
            <a:r>
              <a:rPr lang="ru-RU" dirty="0" smtClean="0"/>
              <a:t> </a:t>
            </a:r>
            <a:r>
              <a:rPr lang="ru-RU" dirty="0" err="1" smtClean="0"/>
              <a:t>құрылғылар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енгізу-шығару</a:t>
            </a:r>
            <a:r>
              <a:rPr lang="ru-RU" dirty="0" smtClean="0"/>
              <a:t> </a:t>
            </a:r>
            <a:r>
              <a:rPr lang="ru-RU" dirty="0" err="1" smtClean="0"/>
              <a:t>функцияларын</a:t>
            </a:r>
            <a:r>
              <a:rPr lang="ru-RU" dirty="0" smtClean="0"/>
              <a:t> </a:t>
            </a:r>
            <a:r>
              <a:rPr lang="ru-RU" dirty="0" err="1" smtClean="0"/>
              <a:t>орындау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пайдаланушы</a:t>
            </a:r>
            <a:r>
              <a:rPr lang="ru-RU" dirty="0" smtClean="0"/>
              <a:t> </a:t>
            </a:r>
            <a:r>
              <a:rPr lang="ru-RU" dirty="0" err="1" smtClean="0"/>
              <a:t>деңгейінде</a:t>
            </a:r>
            <a:r>
              <a:rPr lang="ru-RU" dirty="0" smtClean="0"/>
              <a:t> </a:t>
            </a:r>
            <a:r>
              <a:rPr lang="ru-RU" dirty="0" err="1" smtClean="0"/>
              <a:t>бағдарламалық</a:t>
            </a:r>
            <a:r>
              <a:rPr lang="ru-RU" dirty="0" smtClean="0"/>
              <a:t> </a:t>
            </a:r>
            <a:r>
              <a:rPr lang="ru-RU" dirty="0" err="1" smtClean="0"/>
              <a:t>қамтамасыздандырудың</a:t>
            </a:r>
            <a:r>
              <a:rPr lang="ru-RU" dirty="0" smtClean="0"/>
              <a:t> </a:t>
            </a:r>
            <a:r>
              <a:rPr lang="ru-RU" dirty="0" err="1" smtClean="0"/>
              <a:t>бірыңғай</a:t>
            </a:r>
            <a:r>
              <a:rPr lang="ru-RU" dirty="0" smtClean="0"/>
              <a:t> </a:t>
            </a:r>
            <a:r>
              <a:rPr lang="ru-RU" dirty="0" err="1" smtClean="0"/>
              <a:t>интерфейсін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табылады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6139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жүйелерді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кезіндегі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өткір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кіріс-шығыс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драйверлерге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біркелкі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беру.</a:t>
            </a:r>
          </a:p>
          <a:p>
            <a:pPr marL="0" indent="0" algn="just">
              <a:buNone/>
            </a:pP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899592" y="1700808"/>
            <a:ext cx="6975702" cy="40055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34283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 err="1"/>
              <a:t>П</a:t>
            </a:r>
            <a:r>
              <a:rPr lang="ru-RU" sz="2400" dirty="0" err="1" smtClean="0"/>
              <a:t>айдаланушы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қамтамасыз</a:t>
            </a:r>
            <a:r>
              <a:rPr lang="ru-RU" sz="2400" dirty="0" smtClean="0"/>
              <a:t> </a:t>
            </a:r>
            <a:r>
              <a:rPr lang="ru-RU" sz="2400" dirty="0" err="1" smtClean="0"/>
              <a:t>қабаты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183" y="1484784"/>
            <a:ext cx="8638331" cy="48217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99114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Кіріс</a:t>
            </a:r>
            <a:r>
              <a:rPr lang="ru-RU" dirty="0" smtClean="0"/>
              <a:t> / </a:t>
            </a:r>
            <a:r>
              <a:rPr lang="ru-RU" dirty="0" err="1" smtClean="0"/>
              <a:t>шығудың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қағидасы</a:t>
            </a:r>
            <a:r>
              <a:rPr lang="ru-RU" dirty="0" smtClean="0"/>
              <a:t> </a:t>
            </a:r>
            <a:r>
              <a:rPr lang="ru-RU" dirty="0" err="1" smtClean="0"/>
              <a:t>кез-келген</a:t>
            </a:r>
            <a:r>
              <a:rPr lang="ru-RU" dirty="0" smtClean="0"/>
              <a:t> </a:t>
            </a:r>
            <a:r>
              <a:rPr lang="ru-RU" dirty="0" err="1" smtClean="0"/>
              <a:t>енгізу-шығаруды</a:t>
            </a:r>
            <a:r>
              <a:rPr lang="ru-RU" dirty="0" smtClean="0"/>
              <a:t> </a:t>
            </a:r>
            <a:r>
              <a:rPr lang="ru-RU" dirty="0" err="1" smtClean="0"/>
              <a:t>басқару</a:t>
            </a:r>
            <a:r>
              <a:rPr lang="ru-RU" dirty="0" smtClean="0"/>
              <a:t> </a:t>
            </a:r>
            <a:r>
              <a:rPr lang="ru-RU" dirty="0" err="1" smtClean="0"/>
              <a:t>операциялары</a:t>
            </a:r>
            <a:r>
              <a:rPr lang="ru-RU" dirty="0" smtClean="0"/>
              <a:t> </a:t>
            </a:r>
            <a:r>
              <a:rPr lang="ru-RU" dirty="0" err="1" smtClean="0"/>
              <a:t>артықшылықты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саналады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оны тек ОЖ </a:t>
            </a:r>
            <a:r>
              <a:rPr lang="ru-RU" dirty="0" err="1" smtClean="0"/>
              <a:t>өзі</a:t>
            </a:r>
            <a:r>
              <a:rPr lang="ru-RU" dirty="0" smtClean="0"/>
              <a:t> </a:t>
            </a:r>
            <a:r>
              <a:rPr lang="ru-RU" dirty="0" err="1" smtClean="0"/>
              <a:t>орындай</a:t>
            </a:r>
            <a:r>
              <a:rPr lang="ru-RU" dirty="0" smtClean="0"/>
              <a:t> </a:t>
            </a:r>
            <a:r>
              <a:rPr lang="ru-RU" dirty="0" err="1" smtClean="0"/>
              <a:t>алады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принципті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процессорлардың</a:t>
            </a:r>
            <a:r>
              <a:rPr lang="ru-RU" dirty="0" smtClean="0"/>
              <a:t> </a:t>
            </a:r>
            <a:r>
              <a:rPr lang="ru-RU" dirty="0" err="1" smtClean="0"/>
              <a:t>көпшілігінде</a:t>
            </a:r>
            <a:r>
              <a:rPr lang="ru-RU" dirty="0" smtClean="0"/>
              <a:t>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режимді</a:t>
            </a:r>
            <a:r>
              <a:rPr lang="ru-RU" dirty="0" smtClean="0"/>
              <a:t> </a:t>
            </a:r>
            <a:r>
              <a:rPr lang="ru-RU" dirty="0" err="1" smtClean="0"/>
              <a:t>енгізеді</a:t>
            </a:r>
            <a:r>
              <a:rPr lang="ru-RU" dirty="0" smtClean="0"/>
              <a:t>:</a:t>
            </a:r>
          </a:p>
          <a:p>
            <a:pPr algn="just"/>
            <a:r>
              <a:rPr lang="ru-RU" i="1" dirty="0" err="1" smtClean="0"/>
              <a:t>пайдаланушы</a:t>
            </a:r>
            <a:r>
              <a:rPr lang="ru-RU" i="1" dirty="0" smtClean="0"/>
              <a:t> </a:t>
            </a:r>
            <a:r>
              <a:rPr lang="ru-RU" i="1" dirty="0" err="1" smtClean="0"/>
              <a:t>режимі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енгізу</a:t>
            </a:r>
            <a:r>
              <a:rPr lang="ru-RU" dirty="0" err="1"/>
              <a:t>-</a:t>
            </a:r>
            <a:r>
              <a:rPr lang="ru-RU" dirty="0" err="1" smtClean="0"/>
              <a:t>шығару</a:t>
            </a:r>
            <a:r>
              <a:rPr lang="ru-RU" dirty="0" smtClean="0"/>
              <a:t> </a:t>
            </a:r>
            <a:r>
              <a:rPr lang="ru-RU" dirty="0" err="1" smtClean="0"/>
              <a:t>командаларын</a:t>
            </a:r>
            <a:r>
              <a:rPr lang="ru-RU" dirty="0" smtClean="0"/>
              <a:t> </a:t>
            </a:r>
            <a:r>
              <a:rPr lang="ru-RU" dirty="0" err="1" smtClean="0"/>
              <a:t>орындауға</a:t>
            </a:r>
            <a:r>
              <a:rPr lang="ru-RU" dirty="0" smtClean="0"/>
              <a:t> </a:t>
            </a:r>
            <a:r>
              <a:rPr lang="ru-RU" dirty="0" err="1" smtClean="0"/>
              <a:t>тыйым</a:t>
            </a:r>
            <a:r>
              <a:rPr lang="ru-RU" dirty="0" smtClean="0"/>
              <a:t> </a:t>
            </a:r>
            <a:r>
              <a:rPr lang="ru-RU" dirty="0" err="1" smtClean="0"/>
              <a:t>салынады</a:t>
            </a:r>
            <a:r>
              <a:rPr lang="ru-RU" dirty="0" smtClean="0"/>
              <a:t>;</a:t>
            </a:r>
          </a:p>
          <a:p>
            <a:pPr algn="just"/>
            <a:r>
              <a:rPr lang="ru-RU" i="1" dirty="0" smtClean="0"/>
              <a:t>супервайзер </a:t>
            </a:r>
            <a:r>
              <a:rPr lang="ru-RU" i="1" dirty="0" err="1" smtClean="0"/>
              <a:t>режимі</a:t>
            </a:r>
            <a:r>
              <a:rPr lang="ru-RU" dirty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енгізу</a:t>
            </a:r>
            <a:r>
              <a:rPr lang="ru-RU" dirty="0" err="1"/>
              <a:t>-</a:t>
            </a:r>
            <a:r>
              <a:rPr lang="ru-RU" dirty="0" err="1" smtClean="0"/>
              <a:t>шығару</a:t>
            </a:r>
            <a:r>
              <a:rPr lang="ru-RU" dirty="0" smtClean="0"/>
              <a:t> </a:t>
            </a:r>
            <a:r>
              <a:rPr lang="ru-RU" dirty="0" err="1" smtClean="0"/>
              <a:t>командаларын</a:t>
            </a:r>
            <a:r>
              <a:rPr lang="ru-RU" dirty="0" smtClean="0"/>
              <a:t> </a:t>
            </a:r>
            <a:r>
              <a:rPr lang="ru-RU" dirty="0" err="1" smtClean="0"/>
              <a:t>орындауға</a:t>
            </a:r>
            <a:r>
              <a:rPr lang="ru-RU" dirty="0" smtClean="0"/>
              <a:t> </a:t>
            </a:r>
            <a:r>
              <a:rPr lang="ru-RU" dirty="0" err="1" smtClean="0"/>
              <a:t>рұқсат</a:t>
            </a:r>
            <a:r>
              <a:rPr lang="ru-RU" dirty="0" smtClean="0"/>
              <a:t> </a:t>
            </a:r>
            <a:r>
              <a:rPr lang="ru-RU" dirty="0" err="1" smtClean="0"/>
              <a:t>етіледі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016513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dirty="0" smtClean="0"/>
              <a:t> 	</a:t>
            </a:r>
            <a:r>
              <a:rPr lang="ru-RU" sz="2400" dirty="0" err="1" smtClean="0"/>
              <a:t>Енгізу-шығару</a:t>
            </a:r>
            <a:r>
              <a:rPr lang="ru-RU" sz="2400" dirty="0" smtClean="0"/>
              <a:t> супервайзер</a:t>
            </a:r>
            <a:r>
              <a:rPr lang="kk-KZ" sz="2400" dirty="0" smtClean="0"/>
              <a:t>дің</a:t>
            </a:r>
            <a:r>
              <a:rPr lang="ru-RU" sz="2400" dirty="0" smtClean="0"/>
              <a:t> </a:t>
            </a:r>
            <a:r>
              <a:rPr lang="ru-RU" sz="2400" dirty="0" err="1" smtClean="0"/>
              <a:t>негізгі</a:t>
            </a:r>
            <a:r>
              <a:rPr lang="ru-RU" sz="2400" dirty="0" smtClean="0"/>
              <a:t> </a:t>
            </a:r>
            <a:r>
              <a:rPr lang="ru-RU" sz="2400" dirty="0" err="1" smtClean="0"/>
              <a:t>міндеттері</a:t>
            </a:r>
            <a:r>
              <a:rPr lang="ru-RU" sz="2400" dirty="0" smtClean="0"/>
              <a:t>:</a:t>
            </a:r>
          </a:p>
          <a:p>
            <a:pPr algn="just"/>
            <a:r>
              <a:rPr lang="ru-RU" sz="2400" dirty="0" err="1" smtClean="0"/>
              <a:t>қолданбалы</a:t>
            </a:r>
            <a:r>
              <a:rPr lang="ru-RU" sz="2400" dirty="0" smtClean="0"/>
              <a:t> </a:t>
            </a:r>
            <a:r>
              <a:rPr lang="ru-RU" sz="2400" dirty="0" err="1" smtClean="0"/>
              <a:t>тапсырмалардан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жүйенің</a:t>
            </a:r>
            <a:r>
              <a:rPr lang="ru-RU" sz="2400" dirty="0" smtClean="0"/>
              <a:t> </a:t>
            </a:r>
            <a:r>
              <a:rPr lang="ru-RU" sz="2400" dirty="0" err="1" smtClean="0"/>
              <a:t>өзі</a:t>
            </a:r>
            <a:r>
              <a:rPr lang="ru-RU" sz="2400" dirty="0" smtClean="0"/>
              <a:t> </a:t>
            </a:r>
            <a:r>
              <a:rPr lang="ru-RU" sz="2400" dirty="0" err="1" smtClean="0"/>
              <a:t>модульдерінен</a:t>
            </a:r>
            <a:r>
              <a:rPr lang="ru-RU" sz="2400" dirty="0" smtClean="0"/>
              <a:t> </a:t>
            </a:r>
            <a:r>
              <a:rPr lang="ru-RU" sz="2400" dirty="0" err="1" smtClean="0"/>
              <a:t>сұраныстарды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қабылдау</a:t>
            </a:r>
            <a:r>
              <a:rPr lang="ru-RU" sz="2400" dirty="0" smtClean="0"/>
              <a:t>, </a:t>
            </a:r>
            <a:r>
              <a:rPr lang="ru-RU" sz="2400" dirty="0" err="1" smtClean="0"/>
              <a:t>олардың</a:t>
            </a:r>
            <a:r>
              <a:rPr lang="ru-RU" sz="2400" dirty="0" smtClean="0"/>
              <a:t> </a:t>
            </a:r>
            <a:r>
              <a:rPr lang="ru-RU" sz="2400" dirty="0" err="1" smtClean="0"/>
              <a:t>дұрыстығын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орындалуын</a:t>
            </a:r>
            <a:r>
              <a:rPr lang="ru-RU" sz="2400" dirty="0" smtClean="0"/>
              <a:t> </a:t>
            </a:r>
            <a:r>
              <a:rPr lang="ru-RU" sz="2400" dirty="0" err="1" smtClean="0"/>
              <a:t>тексеру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err="1" smtClean="0"/>
              <a:t>енгізу-шығаруды</a:t>
            </a:r>
            <a:r>
              <a:rPr lang="ru-RU" sz="2400" dirty="0" smtClean="0"/>
              <a:t> </a:t>
            </a:r>
            <a:r>
              <a:rPr lang="ru-RU" sz="2400" dirty="0" err="1" smtClean="0"/>
              <a:t>жоспарлау</a:t>
            </a:r>
            <a:r>
              <a:rPr lang="ru-RU" sz="2400" dirty="0" smtClean="0"/>
              <a:t>: </a:t>
            </a:r>
            <a:r>
              <a:rPr lang="ru-RU" sz="2400" dirty="0" err="1" smtClean="0"/>
              <a:t>орындау</a:t>
            </a:r>
            <a:r>
              <a:rPr lang="ru-RU" sz="2400" dirty="0" smtClean="0"/>
              <a:t> </a:t>
            </a:r>
            <a:r>
              <a:rPr lang="ru-RU" sz="2400" dirty="0" err="1" smtClean="0"/>
              <a:t>немесе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кезекке</a:t>
            </a:r>
            <a:r>
              <a:rPr lang="ru-RU" sz="2400" dirty="0" smtClean="0"/>
              <a:t> </a:t>
            </a:r>
            <a:r>
              <a:rPr lang="kk-KZ" sz="2400" dirty="0" smtClean="0"/>
              <a:t>қою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err="1" smtClean="0"/>
              <a:t>енгізу-шығаруды</a:t>
            </a:r>
            <a:r>
              <a:rPr lang="ru-RU" sz="2400" dirty="0" smtClean="0"/>
              <a:t> </a:t>
            </a:r>
            <a:r>
              <a:rPr lang="ru-RU" sz="2400" dirty="0" err="1" smtClean="0"/>
              <a:t>бастау</a:t>
            </a:r>
            <a:r>
              <a:rPr lang="ru-RU" sz="2400" dirty="0" smtClean="0"/>
              <a:t> - </a:t>
            </a:r>
            <a:r>
              <a:rPr lang="ru-RU" sz="2400" dirty="0" err="1" smtClean="0"/>
              <a:t>басқаруды</a:t>
            </a:r>
            <a:r>
              <a:rPr lang="ru-RU" sz="2400" dirty="0" smtClean="0"/>
              <a:t> </a:t>
            </a:r>
            <a:r>
              <a:rPr lang="ru-RU" sz="2400" dirty="0" err="1" smtClean="0"/>
              <a:t>драйверлерге</a:t>
            </a:r>
            <a:r>
              <a:rPr lang="ru-RU" sz="2400" dirty="0" smtClean="0"/>
              <a:t> беру;</a:t>
            </a:r>
          </a:p>
          <a:p>
            <a:pPr algn="just"/>
            <a:r>
              <a:rPr lang="ru-RU" sz="2400" dirty="0" err="1" smtClean="0"/>
              <a:t>үзілу</a:t>
            </a:r>
            <a:r>
              <a:rPr lang="ru-RU" sz="2400" dirty="0" smtClean="0"/>
              <a:t> </a:t>
            </a:r>
            <a:r>
              <a:rPr lang="ru-RU" sz="2400" dirty="0" err="1" smtClean="0"/>
              <a:t>сигналдарын</a:t>
            </a:r>
            <a:r>
              <a:rPr lang="ru-RU" sz="2400" dirty="0" smtClean="0"/>
              <a:t> </a:t>
            </a:r>
            <a:r>
              <a:rPr lang="ru-RU" sz="2400" dirty="0" err="1" smtClean="0"/>
              <a:t>алған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кезде</a:t>
            </a:r>
            <a:r>
              <a:rPr lang="ru-RU" sz="2400" dirty="0" smtClean="0"/>
              <a:t> </a:t>
            </a:r>
            <a:r>
              <a:rPr lang="ru-RU" sz="2400" dirty="0" err="1" smtClean="0"/>
              <a:t>бақылауды</a:t>
            </a:r>
            <a:r>
              <a:rPr lang="ru-RU" sz="2400" dirty="0" smtClean="0"/>
              <a:t> </a:t>
            </a:r>
            <a:r>
              <a:rPr lang="ru-RU" sz="2400" dirty="0" err="1" smtClean="0"/>
              <a:t>үзілуді</a:t>
            </a:r>
            <a:r>
              <a:rPr lang="ru-RU" sz="2400" dirty="0" smtClean="0"/>
              <a:t> </a:t>
            </a:r>
            <a:r>
              <a:rPr lang="ru-RU" sz="2400" dirty="0" err="1" smtClean="0"/>
              <a:t>өңдеудің</a:t>
            </a:r>
            <a:r>
              <a:rPr lang="ru-RU" sz="2400" dirty="0" smtClean="0"/>
              <a:t> </a:t>
            </a:r>
            <a:r>
              <a:rPr lang="ru-RU" sz="2400" dirty="0" err="1" smtClean="0"/>
              <a:t>тиісті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бағдарламасына</a:t>
            </a:r>
            <a:r>
              <a:rPr lang="ru-RU" sz="2400" dirty="0" smtClean="0"/>
              <a:t> </a:t>
            </a:r>
            <a:r>
              <a:rPr lang="ru-RU" sz="2400" dirty="0" err="1" smtClean="0"/>
              <a:t>ауыстыру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err="1" smtClean="0"/>
              <a:t>егер</a:t>
            </a:r>
            <a:r>
              <a:rPr lang="ru-RU" sz="2400" dirty="0" smtClean="0"/>
              <a:t> </a:t>
            </a:r>
            <a:r>
              <a:rPr lang="ru-RU" sz="2400" dirty="0" err="1" smtClean="0"/>
              <a:t>қате</a:t>
            </a:r>
            <a:r>
              <a:rPr lang="ru-RU" sz="2400" dirty="0" smtClean="0"/>
              <a:t> </a:t>
            </a:r>
            <a:r>
              <a:rPr lang="ru-RU" sz="2400" dirty="0" err="1" smtClean="0"/>
              <a:t>пайда</a:t>
            </a:r>
            <a:r>
              <a:rPr lang="ru-RU" sz="2400" dirty="0" smtClean="0"/>
              <a:t> </a:t>
            </a:r>
            <a:r>
              <a:rPr lang="ru-RU" sz="2400" dirty="0" err="1" smtClean="0"/>
              <a:t>болса</a:t>
            </a:r>
            <a:r>
              <a:rPr lang="ru-RU" sz="2400" dirty="0" smtClean="0"/>
              <a:t>, </a:t>
            </a:r>
            <a:r>
              <a:rPr lang="ru-RU" sz="2400" dirty="0" err="1" smtClean="0"/>
              <a:t>қате</a:t>
            </a:r>
            <a:r>
              <a:rPr lang="ru-RU" sz="2400" dirty="0" smtClean="0"/>
              <a:t> </a:t>
            </a:r>
            <a:r>
              <a:rPr lang="ru-RU" sz="2400" dirty="0" err="1" smtClean="0"/>
              <a:t>туралы</a:t>
            </a:r>
            <a:r>
              <a:rPr lang="ru-RU" sz="2400" dirty="0" smtClean="0"/>
              <a:t> </a:t>
            </a:r>
            <a:r>
              <a:rPr lang="ru-RU" sz="2400" dirty="0" err="1" smtClean="0"/>
              <a:t>хабарлау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err="1" smtClean="0"/>
              <a:t>енгізу-шығару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операциясының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аяқталғандығы</a:t>
            </a:r>
            <a:r>
              <a:rPr lang="ru-RU" sz="2400" dirty="0" smtClean="0"/>
              <a:t> </a:t>
            </a:r>
            <a:r>
              <a:rPr lang="ru-RU" sz="2400" dirty="0" err="1" smtClean="0"/>
              <a:t>туралы</a:t>
            </a:r>
            <a:r>
              <a:rPr lang="ru-RU" sz="2400" dirty="0" smtClean="0"/>
              <a:t> сигнал беру.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141927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Енгізу-шығару</a:t>
            </a:r>
            <a:r>
              <a:rPr lang="kk-KZ" dirty="0" smtClean="0"/>
              <a:t> </a:t>
            </a:r>
            <a:r>
              <a:rPr lang="ru-RU" dirty="0" err="1" smtClean="0"/>
              <a:t>процесінің</a:t>
            </a:r>
            <a:r>
              <a:rPr lang="ru-RU" dirty="0" smtClean="0"/>
              <a:t>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тұжырымдамасы</a:t>
            </a:r>
            <a:r>
              <a:rPr lang="ru-RU" dirty="0" smtClean="0"/>
              <a:t> - </a:t>
            </a:r>
            <a:r>
              <a:rPr lang="ru-RU" b="1" dirty="0" err="1" smtClean="0"/>
              <a:t>бұл</a:t>
            </a:r>
            <a:r>
              <a:rPr lang="ru-RU" b="1" dirty="0" smtClean="0"/>
              <a:t> </a:t>
            </a:r>
            <a:r>
              <a:rPr lang="ru-RU" b="1" dirty="0" err="1" smtClean="0"/>
              <a:t>құрылғы</a:t>
            </a:r>
            <a:r>
              <a:rPr lang="ru-RU" b="1" dirty="0" smtClean="0"/>
              <a:t> </a:t>
            </a:r>
            <a:r>
              <a:rPr lang="ru-RU" b="1" dirty="0" err="1" smtClean="0"/>
              <a:t>тәуелсіздігі</a:t>
            </a:r>
            <a:r>
              <a:rPr lang="ru-RU" dirty="0" smtClean="0"/>
              <a:t>, </a:t>
            </a:r>
            <a:r>
              <a:rPr lang="ru-RU" dirty="0" err="1" smtClean="0"/>
              <a:t>яғни</a:t>
            </a:r>
            <a:r>
              <a:rPr lang="ru-RU" dirty="0" smtClean="0"/>
              <a:t> ОЖ </a:t>
            </a:r>
            <a:r>
              <a:rPr lang="ru-RU" dirty="0" err="1" smtClean="0"/>
              <a:t>кез-келген</a:t>
            </a:r>
            <a:r>
              <a:rPr lang="ru-RU" dirty="0" smtClean="0"/>
              <a:t> </a:t>
            </a:r>
            <a:r>
              <a:rPr lang="ru-RU" dirty="0" err="1" smtClean="0"/>
              <a:t>енгізу-шығару</a:t>
            </a:r>
            <a:r>
              <a:rPr lang="ru-RU" dirty="0" smtClean="0"/>
              <a:t> </a:t>
            </a:r>
            <a:r>
              <a:rPr lang="ru-RU" dirty="0" err="1" smtClean="0"/>
              <a:t>құрылғысына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құрылғыны</a:t>
            </a:r>
            <a:r>
              <a:rPr lang="ru-RU" dirty="0" smtClean="0"/>
              <a:t> </a:t>
            </a:r>
            <a:r>
              <a:rPr lang="ru-RU" dirty="0" err="1" smtClean="0"/>
              <a:t>анықтамай-ақ</a:t>
            </a:r>
            <a:r>
              <a:rPr lang="ru-RU" dirty="0" smtClean="0"/>
              <a:t> </a:t>
            </a:r>
            <a:r>
              <a:rPr lang="ru-RU" dirty="0" err="1" smtClean="0"/>
              <a:t>кіре</a:t>
            </a:r>
            <a:r>
              <a:rPr lang="ru-RU" dirty="0" smtClean="0"/>
              <a:t> </a:t>
            </a:r>
            <a:r>
              <a:rPr lang="ru-RU" dirty="0" err="1" smtClean="0"/>
              <a:t>алатын</a:t>
            </a:r>
            <a:r>
              <a:rPr lang="ru-RU" dirty="0" smtClean="0"/>
              <a:t> </a:t>
            </a:r>
            <a:r>
              <a:rPr lang="ru-RU" dirty="0" err="1" smtClean="0"/>
              <a:t>бағдарламалар</a:t>
            </a:r>
            <a:r>
              <a:rPr lang="ru-RU" dirty="0" smtClean="0"/>
              <a:t> </a:t>
            </a:r>
            <a:r>
              <a:rPr lang="ru-RU" dirty="0" err="1" smtClean="0"/>
              <a:t>құру</a:t>
            </a:r>
            <a:r>
              <a:rPr lang="ru-RU" dirty="0" smtClean="0"/>
              <a:t> </a:t>
            </a:r>
            <a:r>
              <a:rPr lang="ru-RU" dirty="0" err="1" smtClean="0"/>
              <a:t>мүмкіндігін</a:t>
            </a:r>
            <a:r>
              <a:rPr lang="ru-RU" dirty="0" smtClean="0"/>
              <a:t> </a:t>
            </a:r>
            <a:r>
              <a:rPr lang="ru-RU" dirty="0" err="1" smtClean="0"/>
              <a:t>қамтамасыз</a:t>
            </a:r>
            <a:r>
              <a:rPr lang="ru-RU" dirty="0" smtClean="0"/>
              <a:t> </a:t>
            </a:r>
            <a:r>
              <a:rPr lang="ru-RU" dirty="0" err="1" smtClean="0"/>
              <a:t>етуі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кіріс</a:t>
            </a:r>
            <a:r>
              <a:rPr lang="ru-RU" dirty="0" smtClean="0"/>
              <a:t> </a:t>
            </a:r>
            <a:r>
              <a:rPr lang="ru-RU" dirty="0" err="1" smtClean="0"/>
              <a:t>файлын</a:t>
            </a:r>
            <a:r>
              <a:rPr lang="ru-RU" dirty="0" smtClean="0"/>
              <a:t> </a:t>
            </a:r>
            <a:r>
              <a:rPr lang="ru-RU" dirty="0" err="1" smtClean="0"/>
              <a:t>оқитын</a:t>
            </a:r>
            <a:r>
              <a:rPr lang="ru-RU" dirty="0" smtClean="0"/>
              <a:t> </a:t>
            </a:r>
            <a:r>
              <a:rPr lang="ru-RU" dirty="0" err="1" smtClean="0"/>
              <a:t>бағдарлама</a:t>
            </a:r>
            <a:r>
              <a:rPr lang="ru-RU" dirty="0" smtClean="0"/>
              <a:t> оны </a:t>
            </a:r>
            <a:r>
              <a:rPr lang="ru-RU" dirty="0" err="1" smtClean="0"/>
              <a:t>қатты</a:t>
            </a:r>
            <a:r>
              <a:rPr lang="ru-RU" dirty="0" smtClean="0"/>
              <a:t> </a:t>
            </a:r>
            <a:r>
              <a:rPr lang="ru-RU" dirty="0" err="1" smtClean="0"/>
              <a:t>дискіден</a:t>
            </a:r>
            <a:r>
              <a:rPr lang="ru-RU" dirty="0" smtClean="0"/>
              <a:t>, </a:t>
            </a:r>
            <a:r>
              <a:rPr lang="en-US" dirty="0" smtClean="0"/>
              <a:t>DVD-</a:t>
            </a:r>
            <a:r>
              <a:rPr lang="ru-RU" dirty="0" err="1" smtClean="0"/>
              <a:t>ден</a:t>
            </a:r>
            <a:r>
              <a:rPr lang="ru-RU" dirty="0" smtClean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флэш-</a:t>
            </a:r>
            <a:r>
              <a:rPr lang="ru-RU" dirty="0" err="1" smtClean="0"/>
              <a:t>дискіден</a:t>
            </a:r>
            <a:r>
              <a:rPr lang="ru-RU" dirty="0" smtClean="0"/>
              <a:t> </a:t>
            </a:r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</a:t>
            </a:r>
            <a:r>
              <a:rPr lang="ru-RU" dirty="0" err="1" smtClean="0"/>
              <a:t>бағдарламаны</a:t>
            </a:r>
            <a:r>
              <a:rPr lang="ru-RU" dirty="0" smtClean="0"/>
              <a:t> </a:t>
            </a:r>
            <a:r>
              <a:rPr lang="ru-RU" dirty="0" err="1" smtClean="0"/>
              <a:t>өзгертпей</a:t>
            </a:r>
            <a:r>
              <a:rPr lang="ru-RU" dirty="0" smtClean="0"/>
              <a:t> </a:t>
            </a:r>
            <a:r>
              <a:rPr lang="ru-RU" dirty="0" err="1" smtClean="0"/>
              <a:t>оқи</a:t>
            </a:r>
            <a:r>
              <a:rPr lang="ru-RU" dirty="0" smtClean="0"/>
              <a:t> </a:t>
            </a:r>
            <a:r>
              <a:rPr lang="ru-RU" dirty="0" err="1" smtClean="0"/>
              <a:t>білуі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80493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57166"/>
            <a:ext cx="8229600" cy="5653581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Әр</a:t>
            </a:r>
            <a:r>
              <a:rPr lang="ru-RU" dirty="0" smtClean="0"/>
              <a:t> </a:t>
            </a:r>
            <a:r>
              <a:rPr lang="ru-RU" dirty="0" err="1" smtClean="0"/>
              <a:t>құрылғыда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құрылғыдан</a:t>
            </a:r>
            <a:r>
              <a:rPr lang="ru-RU" dirty="0" smtClean="0"/>
              <a:t> </a:t>
            </a:r>
            <a:r>
              <a:rPr lang="ru-RU" dirty="0" err="1" smtClean="0"/>
              <a:t>өзгеше</a:t>
            </a:r>
            <a:r>
              <a:rPr lang="ru-RU" dirty="0" smtClean="0"/>
              <a:t>, </a:t>
            </a:r>
            <a:r>
              <a:rPr lang="ru-RU" dirty="0" err="1" smtClean="0"/>
              <a:t>оқуға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жазуға</a:t>
            </a:r>
            <a:r>
              <a:rPr lang="ru-RU" dirty="0" smtClean="0"/>
              <a:t> </a:t>
            </a:r>
            <a:r>
              <a:rPr lang="ru-RU" dirty="0" err="1" smtClean="0"/>
              <a:t>арналған</a:t>
            </a:r>
            <a:r>
              <a:rPr lang="ru-RU" dirty="0" smtClean="0"/>
              <a:t> </a:t>
            </a:r>
            <a:r>
              <a:rPr lang="ru-RU" dirty="0" err="1" smtClean="0"/>
              <a:t>командалар</a:t>
            </a:r>
            <a:r>
              <a:rPr lang="ru-RU" dirty="0" smtClean="0"/>
              <a:t> </a:t>
            </a:r>
            <a:r>
              <a:rPr lang="ru-RU" dirty="0" err="1" smtClean="0"/>
              <a:t>тізбегі</a:t>
            </a:r>
            <a:r>
              <a:rPr lang="ru-RU" dirty="0" smtClean="0"/>
              <a:t> бар.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Бұл</a:t>
            </a:r>
            <a:r>
              <a:rPr lang="ru-RU" dirty="0" smtClean="0"/>
              <a:t> </a:t>
            </a:r>
            <a:r>
              <a:rPr lang="ru-RU" dirty="0" err="1" smtClean="0"/>
              <a:t>әртүрлілікті</a:t>
            </a:r>
            <a:r>
              <a:rPr lang="ru-RU" dirty="0" smtClean="0"/>
              <a:t> </a:t>
            </a:r>
            <a:r>
              <a:rPr lang="ru-RU" dirty="0" err="1" smtClean="0"/>
              <a:t>мәселені</a:t>
            </a:r>
            <a:r>
              <a:rPr lang="ru-RU" dirty="0" smtClean="0"/>
              <a:t> </a:t>
            </a:r>
            <a:r>
              <a:rPr lang="ru-RU" dirty="0" err="1" smtClean="0"/>
              <a:t>шешу</a:t>
            </a:r>
            <a:r>
              <a:rPr lang="ru-RU" dirty="0" smtClean="0"/>
              <a:t> </a:t>
            </a:r>
            <a:r>
              <a:rPr lang="ru-RU" dirty="0" err="1" smtClean="0"/>
              <a:t>операциялық</a:t>
            </a:r>
            <a:r>
              <a:rPr lang="ru-RU" dirty="0" smtClean="0"/>
              <a:t> </a:t>
            </a:r>
            <a:r>
              <a:rPr lang="ru-RU" dirty="0" err="1" smtClean="0"/>
              <a:t>жүйеге</a:t>
            </a:r>
            <a:r>
              <a:rPr lang="ru-RU" dirty="0" smtClean="0"/>
              <a:t> </a:t>
            </a:r>
            <a:r>
              <a:rPr lang="ru-RU" dirty="0" err="1" smtClean="0"/>
              <a:t>байланысты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58156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Қателерді</a:t>
            </a:r>
            <a:r>
              <a:rPr lang="ru-RU" b="1" dirty="0" smtClean="0"/>
              <a:t> </a:t>
            </a:r>
            <a:r>
              <a:rPr lang="ru-RU" b="1" dirty="0" err="1" smtClean="0"/>
              <a:t>өңдеу</a:t>
            </a:r>
            <a:r>
              <a:rPr lang="ru-RU" b="1" dirty="0" smtClean="0"/>
              <a:t> </a:t>
            </a:r>
            <a:r>
              <a:rPr lang="ru-RU" dirty="0" err="1" smtClean="0"/>
              <a:t>аппараттық</a:t>
            </a:r>
            <a:r>
              <a:rPr lang="ru-RU" dirty="0" smtClean="0"/>
              <a:t> </a:t>
            </a:r>
            <a:r>
              <a:rPr lang="ru-RU" dirty="0" err="1" smtClean="0"/>
              <a:t>құралға</a:t>
            </a:r>
            <a:r>
              <a:rPr lang="ru-RU" dirty="0" smtClean="0"/>
              <a:t> </a:t>
            </a:r>
            <a:r>
              <a:rPr lang="ru-RU" dirty="0" err="1" smtClean="0"/>
              <a:t>мүмкіндігінше</a:t>
            </a:r>
            <a:r>
              <a:rPr lang="ru-RU" dirty="0" smtClean="0"/>
              <a:t> </a:t>
            </a:r>
            <a:r>
              <a:rPr lang="ru-RU" dirty="0" err="1" smtClean="0"/>
              <a:t>жақын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 </a:t>
            </a:r>
            <a:r>
              <a:rPr lang="ru-RU" dirty="0" err="1" smtClean="0"/>
              <a:t>жүргізілуі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Егер</a:t>
            </a:r>
            <a:r>
              <a:rPr lang="ru-RU" dirty="0" smtClean="0"/>
              <a:t> контроллер </a:t>
            </a:r>
            <a:r>
              <a:rPr lang="ru-RU" dirty="0" err="1" smtClean="0"/>
              <a:t>оқылған</a:t>
            </a:r>
            <a:r>
              <a:rPr lang="ru-RU" dirty="0" smtClean="0"/>
              <a:t> </a:t>
            </a:r>
            <a:r>
              <a:rPr lang="ru-RU" dirty="0" err="1" smtClean="0"/>
              <a:t>қатені</a:t>
            </a:r>
            <a:r>
              <a:rPr lang="ru-RU" dirty="0" smtClean="0"/>
              <a:t> </a:t>
            </a:r>
            <a:r>
              <a:rPr lang="ru-RU" dirty="0" err="1" smtClean="0"/>
              <a:t>анықтаса</a:t>
            </a:r>
            <a:r>
              <a:rPr lang="ru-RU" dirty="0" smtClean="0"/>
              <a:t>, оны </a:t>
            </a:r>
            <a:r>
              <a:rPr lang="ru-RU" dirty="0" err="1" smtClean="0"/>
              <a:t>өздігінен</a:t>
            </a:r>
            <a:r>
              <a:rPr lang="ru-RU" dirty="0" smtClean="0"/>
              <a:t> </a:t>
            </a:r>
            <a:r>
              <a:rPr lang="ru-RU" dirty="0" err="1" smtClean="0"/>
              <a:t>түзетуге</a:t>
            </a:r>
            <a:r>
              <a:rPr lang="ru-RU" dirty="0" smtClean="0"/>
              <a:t> </a:t>
            </a:r>
            <a:r>
              <a:rPr lang="ru-RU" dirty="0" err="1" smtClean="0"/>
              <a:t>тырысу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Егер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оған</a:t>
            </a:r>
            <a:r>
              <a:rPr lang="ru-RU" dirty="0" smtClean="0"/>
              <a:t> </a:t>
            </a:r>
            <a:r>
              <a:rPr lang="ru-RU" dirty="0" err="1" smtClean="0"/>
              <a:t>төтеп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алмаса</a:t>
            </a:r>
            <a:r>
              <a:rPr lang="ru-RU" dirty="0" smtClean="0"/>
              <a:t>, </a:t>
            </a:r>
            <a:r>
              <a:rPr lang="ru-RU" dirty="0" err="1" smtClean="0"/>
              <a:t>онда</a:t>
            </a:r>
            <a:r>
              <a:rPr lang="ru-RU" dirty="0" smtClean="0"/>
              <a:t> </a:t>
            </a:r>
            <a:r>
              <a:rPr lang="ru-RU" dirty="0" err="1" smtClean="0"/>
              <a:t>құрылғы</a:t>
            </a:r>
            <a:r>
              <a:rPr lang="ru-RU" dirty="0" smtClean="0"/>
              <a:t> </a:t>
            </a:r>
            <a:r>
              <a:rPr lang="ru-RU" dirty="0" err="1" smtClean="0"/>
              <a:t>драйвері</a:t>
            </a:r>
            <a:r>
              <a:rPr lang="ru-RU" dirty="0" smtClean="0"/>
              <a:t> оны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оқуға</a:t>
            </a:r>
            <a:r>
              <a:rPr lang="ru-RU" dirty="0" smtClean="0"/>
              <a:t> </a:t>
            </a:r>
            <a:r>
              <a:rPr lang="ru-RU" dirty="0" err="1" smtClean="0"/>
              <a:t>тырысып</a:t>
            </a:r>
            <a:r>
              <a:rPr lang="ru-RU" dirty="0" smtClean="0"/>
              <a:t>, </a:t>
            </a:r>
            <a:r>
              <a:rPr lang="ru-RU" dirty="0" err="1" smtClean="0"/>
              <a:t>өңдеуі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71554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қателер</a:t>
            </a:r>
            <a:r>
              <a:rPr lang="ru-RU" dirty="0" smtClean="0"/>
              <a:t> </a:t>
            </a:r>
            <a:r>
              <a:rPr lang="ru-RU" dirty="0" err="1" smtClean="0"/>
              <a:t>кездейсоқ</a:t>
            </a:r>
            <a:r>
              <a:rPr lang="ru-RU" dirty="0" smtClean="0"/>
              <a:t> </a:t>
            </a:r>
            <a:r>
              <a:rPr lang="ru-RU" dirty="0" err="1" smtClean="0"/>
              <a:t>сипатта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 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басындағы</a:t>
            </a:r>
            <a:r>
              <a:rPr lang="ru-RU" dirty="0" smtClean="0"/>
              <a:t> </a:t>
            </a:r>
            <a:r>
              <a:rPr lang="ru-RU" dirty="0" err="1" smtClean="0"/>
              <a:t>шаң</a:t>
            </a:r>
            <a:r>
              <a:rPr lang="ru-RU" dirty="0" smtClean="0"/>
              <a:t> </a:t>
            </a:r>
            <a:r>
              <a:rPr lang="ru-RU" dirty="0" err="1" smtClean="0"/>
              <a:t>дақтары</a:t>
            </a:r>
            <a:r>
              <a:rPr lang="ru-RU" dirty="0" smtClean="0"/>
              <a:t> </a:t>
            </a:r>
            <a:r>
              <a:rPr lang="ru-RU" dirty="0" err="1" smtClean="0"/>
              <a:t>туындаған</a:t>
            </a:r>
            <a:r>
              <a:rPr lang="ru-RU" dirty="0" smtClean="0"/>
              <a:t> </a:t>
            </a:r>
            <a:r>
              <a:rPr lang="ru-RU" dirty="0" err="1" smtClean="0"/>
              <a:t>оқу</a:t>
            </a:r>
            <a:r>
              <a:rPr lang="ru-RU" dirty="0" smtClean="0"/>
              <a:t> </a:t>
            </a:r>
            <a:r>
              <a:rPr lang="ru-RU" dirty="0" err="1" smtClean="0"/>
              <a:t>қателері</a:t>
            </a:r>
            <a:r>
              <a:rPr lang="ru-RU" dirty="0" smtClean="0"/>
              <a:t>) </a:t>
            </a:r>
            <a:r>
              <a:rPr lang="ru-RU" dirty="0" err="1" smtClean="0"/>
              <a:t>және</a:t>
            </a:r>
            <a:r>
              <a:rPr lang="ru-RU" dirty="0" smtClean="0"/>
              <a:t> операция </a:t>
            </a:r>
            <a:r>
              <a:rPr lang="ru-RU" dirty="0" err="1" smtClean="0"/>
              <a:t>қайталанған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 </a:t>
            </a:r>
            <a:r>
              <a:rPr lang="ru-RU" dirty="0" err="1" smtClean="0"/>
              <a:t>көбінесе</a:t>
            </a:r>
            <a:r>
              <a:rPr lang="ru-RU" dirty="0" smtClean="0"/>
              <a:t> </a:t>
            </a:r>
            <a:r>
              <a:rPr lang="ru-RU" dirty="0" err="1" smtClean="0"/>
              <a:t>жоғалады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жағдайларда</a:t>
            </a:r>
            <a:r>
              <a:rPr lang="ru-RU" dirty="0" smtClean="0"/>
              <a:t> </a:t>
            </a:r>
            <a:r>
              <a:rPr lang="ru-RU" dirty="0" err="1" smtClean="0"/>
              <a:t>қателерді</a:t>
            </a:r>
            <a:r>
              <a:rPr lang="ru-RU" dirty="0" smtClean="0"/>
              <a:t> </a:t>
            </a:r>
            <a:r>
              <a:rPr lang="ru-RU" dirty="0" err="1" smtClean="0"/>
              <a:t>түзету</a:t>
            </a:r>
            <a:r>
              <a:rPr lang="ru-RU" dirty="0" smtClean="0"/>
              <a:t> </a:t>
            </a:r>
            <a:r>
              <a:rPr lang="ru-RU" dirty="0" err="1" smtClean="0"/>
              <a:t>жүйенің</a:t>
            </a:r>
            <a:r>
              <a:rPr lang="ru-RU" dirty="0" smtClean="0"/>
              <a:t> </a:t>
            </a:r>
            <a:r>
              <a:rPr lang="ru-RU" dirty="0" err="1" smtClean="0"/>
              <a:t>төменгі</a:t>
            </a:r>
            <a:r>
              <a:rPr lang="ru-RU" dirty="0" smtClean="0"/>
              <a:t> </a:t>
            </a:r>
            <a:r>
              <a:rPr lang="ru-RU" dirty="0" err="1" smtClean="0"/>
              <a:t>деңгейлерінде</a:t>
            </a:r>
            <a:r>
              <a:rPr lang="ru-RU" dirty="0" smtClean="0"/>
              <a:t> </a:t>
            </a:r>
            <a:r>
              <a:rPr lang="ru-RU" dirty="0" err="1" smtClean="0"/>
              <a:t>жасалуы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, </a:t>
            </a:r>
            <a:r>
              <a:rPr lang="ru-RU" dirty="0" err="1" smtClean="0"/>
              <a:t>содан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жоғарғы</a:t>
            </a:r>
            <a:r>
              <a:rPr lang="ru-RU" dirty="0" smtClean="0"/>
              <a:t> </a:t>
            </a:r>
            <a:r>
              <a:rPr lang="ru-RU" dirty="0" err="1" smtClean="0"/>
              <a:t>деңгейлер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бар </a:t>
            </a:r>
            <a:r>
              <a:rPr lang="ru-RU" dirty="0" err="1" smtClean="0"/>
              <a:t>екендігі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тіпті</a:t>
            </a:r>
            <a:r>
              <a:rPr lang="ru-RU" dirty="0" smtClean="0"/>
              <a:t> </a:t>
            </a:r>
            <a:r>
              <a:rPr lang="ru-RU" dirty="0" err="1" smtClean="0"/>
              <a:t>білмейді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9888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Буферлеу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Көбінесе</a:t>
            </a:r>
            <a:r>
              <a:rPr lang="ru-RU" dirty="0" smtClean="0"/>
              <a:t>, </a:t>
            </a:r>
            <a:r>
              <a:rPr lang="ru-RU" dirty="0" err="1" smtClean="0"/>
              <a:t>құрылғыдан</a:t>
            </a:r>
            <a:r>
              <a:rPr lang="ru-RU" dirty="0" smtClean="0"/>
              <a:t>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мәліметтерді</a:t>
            </a:r>
            <a:r>
              <a:rPr lang="ru-RU" dirty="0" smtClean="0"/>
              <a:t> </a:t>
            </a:r>
            <a:r>
              <a:rPr lang="ru-RU" dirty="0" err="1" smtClean="0"/>
              <a:t>тікелей</a:t>
            </a:r>
            <a:r>
              <a:rPr lang="ru-RU" dirty="0" smtClean="0"/>
              <a:t> </a:t>
            </a:r>
            <a:r>
              <a:rPr lang="ru-RU" dirty="0" err="1" smtClean="0"/>
              <a:t>оның</a:t>
            </a:r>
            <a:r>
              <a:rPr lang="ru-RU" dirty="0" smtClean="0"/>
              <a:t> </a:t>
            </a:r>
            <a:r>
              <a:rPr lang="ru-RU" dirty="0" err="1" smtClean="0"/>
              <a:t>соңғы</a:t>
            </a:r>
            <a:r>
              <a:rPr lang="ru-RU" dirty="0" smtClean="0"/>
              <a:t> </a:t>
            </a:r>
            <a:r>
              <a:rPr lang="ru-RU" dirty="0" err="1" smtClean="0"/>
              <a:t>орнында</a:t>
            </a:r>
            <a:r>
              <a:rPr lang="ru-RU" dirty="0" smtClean="0"/>
              <a:t> </a:t>
            </a:r>
            <a:r>
              <a:rPr lang="ru-RU" dirty="0" err="1" smtClean="0"/>
              <a:t>сақтау</a:t>
            </a:r>
            <a:r>
              <a:rPr lang="ru-RU" dirty="0" smtClean="0"/>
              <a:t> </a:t>
            </a:r>
            <a:r>
              <a:rPr lang="ru-RU" dirty="0" err="1" smtClean="0"/>
              <a:t>мүмкін</a:t>
            </a:r>
            <a:r>
              <a:rPr lang="ru-RU" dirty="0" smtClean="0"/>
              <a:t> </a:t>
            </a:r>
            <a:r>
              <a:rPr lang="ru-RU" dirty="0" err="1" smtClean="0"/>
              <a:t>емес</a:t>
            </a:r>
            <a:r>
              <a:rPr lang="ru-RU" dirty="0" smtClean="0"/>
              <a:t>. 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деректер</a:t>
            </a:r>
            <a:r>
              <a:rPr lang="ru-RU" dirty="0" smtClean="0"/>
              <a:t> </a:t>
            </a:r>
            <a:r>
              <a:rPr lang="ru-RU" dirty="0" err="1" smtClean="0"/>
              <a:t>пакеті</a:t>
            </a:r>
            <a:r>
              <a:rPr lang="ru-RU" dirty="0" smtClean="0"/>
              <a:t> </a:t>
            </a:r>
            <a:r>
              <a:rPr lang="ru-RU" dirty="0" err="1" smtClean="0"/>
              <a:t>желі</a:t>
            </a:r>
            <a:r>
              <a:rPr lang="ru-RU" dirty="0" smtClean="0"/>
              <a:t> </a:t>
            </a:r>
            <a:r>
              <a:rPr lang="ru-RU" dirty="0" err="1" smtClean="0"/>
              <a:t>арқылы</a:t>
            </a:r>
            <a:r>
              <a:rPr lang="ru-RU" dirty="0" smtClean="0"/>
              <a:t> </a:t>
            </a:r>
            <a:r>
              <a:rPr lang="ru-RU" dirty="0" err="1" smtClean="0"/>
              <a:t>келген</a:t>
            </a:r>
            <a:r>
              <a:rPr lang="ru-RU" dirty="0" smtClean="0"/>
              <a:t> </a:t>
            </a:r>
            <a:r>
              <a:rPr lang="ru-RU" dirty="0" err="1" smtClean="0"/>
              <a:t>кезде</a:t>
            </a:r>
            <a:r>
              <a:rPr lang="ru-RU" dirty="0" smtClean="0"/>
              <a:t>,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жерде</a:t>
            </a:r>
            <a:r>
              <a:rPr lang="ru-RU" dirty="0" smtClean="0"/>
              <a:t> </a:t>
            </a:r>
            <a:r>
              <a:rPr lang="ru-RU" dirty="0" err="1" smtClean="0"/>
              <a:t>сақталып</a:t>
            </a:r>
            <a:r>
              <a:rPr lang="ru-RU" dirty="0"/>
              <a:t>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талданғанға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операциялық</a:t>
            </a:r>
            <a:r>
              <a:rPr lang="ru-RU" dirty="0" smtClean="0"/>
              <a:t> </a:t>
            </a:r>
            <a:r>
              <a:rPr lang="ru-RU" dirty="0" err="1" smtClean="0"/>
              <a:t>жүйе</a:t>
            </a:r>
            <a:r>
              <a:rPr lang="ru-RU" dirty="0" smtClean="0"/>
              <a:t> оны </a:t>
            </a:r>
            <a:r>
              <a:rPr lang="ru-RU" dirty="0" err="1" smtClean="0"/>
              <a:t>қайда</a:t>
            </a:r>
            <a:r>
              <a:rPr lang="ru-RU" dirty="0" smtClean="0"/>
              <a:t>  </a:t>
            </a:r>
            <a:r>
              <a:rPr lang="ru-RU" dirty="0" err="1" smtClean="0"/>
              <a:t>орналастыру</a:t>
            </a:r>
            <a:r>
              <a:rPr lang="ru-RU" dirty="0" smtClean="0"/>
              <a:t> </a:t>
            </a:r>
            <a:r>
              <a:rPr lang="ru-RU" dirty="0" err="1" smtClean="0"/>
              <a:t>керектігін</a:t>
            </a:r>
            <a:r>
              <a:rPr lang="ru-RU" dirty="0" smtClean="0"/>
              <a:t> </a:t>
            </a:r>
            <a:r>
              <a:rPr lang="ru-RU" dirty="0" err="1" smtClean="0"/>
              <a:t>білмейді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</a:t>
            </a:r>
            <a:r>
              <a:rPr lang="ru-RU" dirty="0" smtClean="0"/>
              <a:t>, 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құрылғылар</a:t>
            </a:r>
            <a:r>
              <a:rPr lang="ru-RU" dirty="0" smtClean="0"/>
              <a:t> (</a:t>
            </a:r>
            <a:r>
              <a:rPr lang="ru-RU" dirty="0" err="1" smtClean="0"/>
              <a:t>мысалы</a:t>
            </a:r>
            <a:r>
              <a:rPr lang="ru-RU" dirty="0" smtClean="0"/>
              <a:t>, </a:t>
            </a:r>
            <a:r>
              <a:rPr lang="ru-RU" dirty="0" err="1" smtClean="0"/>
              <a:t>сандық</a:t>
            </a:r>
            <a:r>
              <a:rPr lang="ru-RU" dirty="0" smtClean="0"/>
              <a:t> аудио </a:t>
            </a:r>
            <a:r>
              <a:rPr lang="ru-RU" dirty="0" err="1" smtClean="0"/>
              <a:t>құрылғылар</a:t>
            </a:r>
            <a:r>
              <a:rPr lang="ru-RU" dirty="0" smtClean="0"/>
              <a:t>) </a:t>
            </a:r>
            <a:r>
              <a:rPr lang="ru-RU" dirty="0" err="1" smtClean="0"/>
              <a:t>нақты</a:t>
            </a:r>
            <a:r>
              <a:rPr lang="ru-RU" dirty="0" smtClean="0"/>
              <a:t> </a:t>
            </a:r>
            <a:r>
              <a:rPr lang="ru-RU" dirty="0" err="1" smtClean="0"/>
              <a:t>уақыт</a:t>
            </a:r>
            <a:r>
              <a:rPr lang="ru-RU" dirty="0" smtClean="0"/>
              <a:t> </a:t>
            </a:r>
            <a:r>
              <a:rPr lang="ru-RU" dirty="0" err="1" smtClean="0"/>
              <a:t>режимінде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істеуге</a:t>
            </a:r>
            <a:r>
              <a:rPr lang="ru-RU" dirty="0" smtClean="0"/>
              <a:t> </a:t>
            </a:r>
            <a:r>
              <a:rPr lang="ru-RU" dirty="0" err="1" smtClean="0"/>
              <a:t>қатаң</a:t>
            </a:r>
            <a:r>
              <a:rPr lang="ru-RU" dirty="0" smtClean="0"/>
              <a:t> </a:t>
            </a:r>
            <a:r>
              <a:rPr lang="ru-RU" dirty="0" err="1" smtClean="0"/>
              <a:t>талаптар</a:t>
            </a:r>
            <a:r>
              <a:rPr lang="ru-RU" dirty="0" smtClean="0"/>
              <a:t> </a:t>
            </a:r>
            <a:r>
              <a:rPr lang="ru-RU" dirty="0" err="1" smtClean="0"/>
              <a:t>қояды</a:t>
            </a:r>
            <a:r>
              <a:rPr lang="ru-RU" dirty="0" smtClean="0"/>
              <a:t>, </a:t>
            </a:r>
            <a:r>
              <a:rPr lang="ru-RU" dirty="0" err="1" smtClean="0"/>
              <a:t>сондықтан</a:t>
            </a:r>
            <a:r>
              <a:rPr lang="ru-RU" dirty="0" smtClean="0"/>
              <a:t> </a:t>
            </a: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буферден</a:t>
            </a:r>
            <a:r>
              <a:rPr lang="ru-RU" dirty="0" smtClean="0"/>
              <a:t> </a:t>
            </a:r>
            <a:r>
              <a:rPr lang="ru-RU" dirty="0" err="1" smtClean="0"/>
              <a:t>қабылдау</a:t>
            </a:r>
            <a:r>
              <a:rPr lang="ru-RU" dirty="0" smtClean="0"/>
              <a:t> </a:t>
            </a:r>
            <a:r>
              <a:rPr lang="ru-RU" dirty="0" err="1" smtClean="0"/>
              <a:t>жылдамдығы</a:t>
            </a:r>
            <a:r>
              <a:rPr lang="ru-RU" dirty="0" smtClean="0"/>
              <a:t> </a:t>
            </a:r>
            <a:r>
              <a:rPr lang="ru-RU" dirty="0" err="1" smtClean="0"/>
              <a:t>буферді</a:t>
            </a:r>
            <a:r>
              <a:rPr lang="ru-RU" dirty="0" smtClean="0"/>
              <a:t> </a:t>
            </a:r>
            <a:r>
              <a:rPr lang="ru-RU" dirty="0" err="1" smtClean="0"/>
              <a:t>толтыру</a:t>
            </a:r>
            <a:r>
              <a:rPr lang="ru-RU" dirty="0" smtClean="0"/>
              <a:t> </a:t>
            </a:r>
            <a:r>
              <a:rPr lang="ru-RU" dirty="0" err="1" smtClean="0"/>
              <a:t>жылдамдығына</a:t>
            </a:r>
            <a:r>
              <a:rPr lang="ru-RU" dirty="0" smtClean="0"/>
              <a:t> </a:t>
            </a:r>
            <a:r>
              <a:rPr lang="ru-RU" dirty="0" err="1" smtClean="0"/>
              <a:t>тәуелді</a:t>
            </a:r>
            <a:r>
              <a:rPr lang="ru-RU" dirty="0" smtClean="0"/>
              <a:t> </a:t>
            </a:r>
            <a:r>
              <a:rPr lang="ru-RU" dirty="0" err="1" smtClean="0"/>
              <a:t>болмайтындай</a:t>
            </a:r>
            <a:r>
              <a:rPr lang="ru-RU" dirty="0" smtClean="0"/>
              <a:t> </a:t>
            </a:r>
            <a:r>
              <a:rPr lang="ru-RU" dirty="0" err="1" smtClean="0"/>
              <a:t>етіп</a:t>
            </a:r>
            <a:r>
              <a:rPr lang="ru-RU" dirty="0" smtClean="0"/>
              <a:t> </a:t>
            </a:r>
            <a:r>
              <a:rPr lang="ru-RU" dirty="0" err="1" smtClean="0"/>
              <a:t>алдын</a:t>
            </a:r>
            <a:r>
              <a:rPr lang="ru-RU" dirty="0" smtClean="0"/>
              <a:t> ала </a:t>
            </a:r>
            <a:r>
              <a:rPr lang="ru-RU" dirty="0" err="1" smtClean="0"/>
              <a:t>шығыс</a:t>
            </a:r>
            <a:r>
              <a:rPr lang="ru-RU" dirty="0" smtClean="0"/>
              <a:t> </a:t>
            </a:r>
            <a:r>
              <a:rPr lang="ru-RU" dirty="0" err="1" smtClean="0"/>
              <a:t>буферіне</a:t>
            </a:r>
            <a:r>
              <a:rPr lang="ru-RU" dirty="0" smtClean="0"/>
              <a:t> </a:t>
            </a:r>
            <a:r>
              <a:rPr lang="ru-RU" dirty="0" err="1" smtClean="0"/>
              <a:t>орналастыруы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, </a:t>
            </a:r>
            <a:r>
              <a:rPr lang="ru-RU" dirty="0" err="1" smtClean="0"/>
              <a:t>бұл</a:t>
            </a:r>
            <a:r>
              <a:rPr lang="ru-RU" dirty="0" smtClean="0"/>
              <a:t> оны </a:t>
            </a:r>
            <a:r>
              <a:rPr lang="ru-RU" dirty="0" err="1" smtClean="0"/>
              <a:t>босатуға</a:t>
            </a:r>
            <a:r>
              <a:rPr lang="ru-RU" dirty="0" smtClean="0"/>
              <a:t> </a:t>
            </a:r>
            <a:r>
              <a:rPr lang="ru-RU" dirty="0" err="1" smtClean="0"/>
              <a:t>жол</a:t>
            </a:r>
            <a:r>
              <a:rPr lang="ru-RU" dirty="0" smtClean="0"/>
              <a:t> </a:t>
            </a:r>
            <a:r>
              <a:rPr lang="ru-RU" dirty="0" err="1" smtClean="0"/>
              <a:t>бермейді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13037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err="1" smtClean="0"/>
              <a:t>Бөлісетін</a:t>
            </a:r>
            <a:r>
              <a:rPr lang="ru-RU" b="1" dirty="0" smtClean="0"/>
              <a:t> </a:t>
            </a:r>
            <a:r>
              <a:rPr lang="ru-RU" b="1" dirty="0" err="1" smtClean="0"/>
              <a:t>құрылғылар</a:t>
            </a:r>
            <a:r>
              <a:rPr lang="ru-RU" b="1" dirty="0" smtClean="0"/>
              <a:t> мен </a:t>
            </a:r>
            <a:r>
              <a:rPr lang="ru-RU" b="1" dirty="0" err="1" smtClean="0"/>
              <a:t>арнайы</a:t>
            </a:r>
            <a:r>
              <a:rPr lang="ru-RU" b="1" dirty="0" smtClean="0"/>
              <a:t> </a:t>
            </a:r>
            <a:r>
              <a:rPr lang="ru-RU" b="1" dirty="0" err="1" smtClean="0"/>
              <a:t>құрылғылар</a:t>
            </a:r>
            <a:r>
              <a:rPr lang="ru-RU" b="1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Кейбір</a:t>
            </a:r>
            <a:r>
              <a:rPr lang="ru-RU" dirty="0" smtClean="0"/>
              <a:t> </a:t>
            </a:r>
            <a:r>
              <a:rPr lang="ru-RU" dirty="0" err="1" smtClean="0"/>
              <a:t>енгізу-шығару</a:t>
            </a:r>
            <a:r>
              <a:rPr lang="ru-RU" dirty="0" smtClean="0"/>
              <a:t> </a:t>
            </a:r>
            <a:r>
              <a:rPr lang="ru-RU" dirty="0" err="1" smtClean="0"/>
              <a:t>құрылғыларын</a:t>
            </a:r>
            <a:r>
              <a:rPr lang="ru-RU" dirty="0" smtClean="0"/>
              <a:t>, </a:t>
            </a:r>
            <a:r>
              <a:rPr lang="ru-RU" dirty="0" err="1" smtClean="0"/>
              <a:t>мысалы</a:t>
            </a:r>
            <a:r>
              <a:rPr lang="ru-RU" dirty="0" smtClean="0"/>
              <a:t> </a:t>
            </a:r>
            <a:r>
              <a:rPr lang="ru-RU" dirty="0" err="1" smtClean="0"/>
              <a:t>дискілерді</a:t>
            </a:r>
            <a:r>
              <a:rPr lang="ru-RU" dirty="0" smtClean="0"/>
              <a:t>, </a:t>
            </a:r>
            <a:r>
              <a:rPr lang="ru-RU" dirty="0" err="1" smtClean="0"/>
              <a:t>көптеген</a:t>
            </a:r>
            <a:r>
              <a:rPr lang="ru-RU" dirty="0" smtClean="0"/>
              <a:t> </a:t>
            </a:r>
            <a:r>
              <a:rPr lang="ru-RU" dirty="0" err="1" smtClean="0"/>
              <a:t>пайдаланушылар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уақытта</a:t>
            </a:r>
            <a:r>
              <a:rPr lang="ru-RU" dirty="0" smtClean="0"/>
              <a:t> </a:t>
            </a:r>
            <a:r>
              <a:rPr lang="ru-RU" dirty="0" err="1" smtClean="0"/>
              <a:t>қолдана</a:t>
            </a:r>
            <a:r>
              <a:rPr lang="ru-RU" dirty="0" smtClean="0"/>
              <a:t> </a:t>
            </a:r>
            <a:r>
              <a:rPr lang="ru-RU" dirty="0" err="1" smtClean="0"/>
              <a:t>алады</a:t>
            </a:r>
            <a:r>
              <a:rPr lang="ru-RU" dirty="0" smtClean="0"/>
              <a:t>.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уақытта</a:t>
            </a:r>
            <a:r>
              <a:rPr lang="ru-RU" dirty="0" smtClean="0"/>
              <a:t> </a:t>
            </a:r>
            <a:r>
              <a:rPr lang="ru-RU" dirty="0" err="1" smtClean="0"/>
              <a:t>бірнеше</a:t>
            </a:r>
            <a:r>
              <a:rPr lang="ru-RU" dirty="0" smtClean="0"/>
              <a:t> </a:t>
            </a:r>
            <a:r>
              <a:rPr lang="ru-RU" dirty="0" err="1" smtClean="0"/>
              <a:t>дискідегі</a:t>
            </a:r>
            <a:r>
              <a:rPr lang="ru-RU" dirty="0" smtClean="0"/>
              <a:t> </a:t>
            </a:r>
            <a:r>
              <a:rPr lang="ru-RU" dirty="0" err="1" smtClean="0"/>
              <a:t>ашық</a:t>
            </a:r>
            <a:r>
              <a:rPr lang="ru-RU" dirty="0" smtClean="0"/>
              <a:t> </a:t>
            </a:r>
            <a:r>
              <a:rPr lang="ru-RU" dirty="0" err="1" smtClean="0"/>
              <a:t>файлдармен</a:t>
            </a:r>
            <a:r>
              <a:rPr lang="ru-RU" dirty="0" smtClean="0"/>
              <a:t> </a:t>
            </a:r>
            <a:r>
              <a:rPr lang="ru-RU" dirty="0" err="1" smtClean="0"/>
              <a:t>жұмыс</a:t>
            </a:r>
            <a:r>
              <a:rPr lang="ru-RU" dirty="0" smtClean="0"/>
              <a:t> </a:t>
            </a:r>
            <a:r>
              <a:rPr lang="ru-RU" dirty="0" err="1" smtClean="0"/>
              <a:t>жасағанда</a:t>
            </a:r>
            <a:r>
              <a:rPr lang="ru-RU" dirty="0" smtClean="0"/>
              <a:t>, </a:t>
            </a:r>
            <a:r>
              <a:rPr lang="ru-RU" dirty="0" err="1" smtClean="0"/>
              <a:t>ешқандай</a:t>
            </a:r>
            <a:r>
              <a:rPr lang="ru-RU" dirty="0" smtClean="0"/>
              <a:t> проблема </a:t>
            </a:r>
            <a:r>
              <a:rPr lang="ru-RU" dirty="0" err="1" smtClean="0"/>
              <a:t>болмайды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Ал </a:t>
            </a:r>
            <a:r>
              <a:rPr lang="ru-RU" dirty="0" err="1" smtClean="0"/>
              <a:t>принтерлер</a:t>
            </a:r>
            <a:r>
              <a:rPr lang="ru-RU" dirty="0" smtClean="0"/>
              <a:t> </a:t>
            </a:r>
            <a:r>
              <a:rPr lang="ru-RU" dirty="0" err="1" smtClean="0"/>
              <a:t>сияқты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құрылғыларды</a:t>
            </a:r>
            <a:r>
              <a:rPr lang="ru-RU" dirty="0" smtClean="0"/>
              <a:t> </a:t>
            </a:r>
            <a:r>
              <a:rPr lang="ru-RU" dirty="0" err="1" smtClean="0"/>
              <a:t>ол</a:t>
            </a:r>
            <a:r>
              <a:rPr lang="ru-RU" dirty="0" smtClean="0"/>
              <a:t> осы </a:t>
            </a:r>
            <a:r>
              <a:rPr lang="ru-RU" dirty="0" err="1" smtClean="0"/>
              <a:t>құрылғымен</a:t>
            </a:r>
            <a:r>
              <a:rPr lang="ru-RU" dirty="0" smtClean="0"/>
              <a:t> </a:t>
            </a:r>
            <a:r>
              <a:rPr lang="ru-RU" dirty="0" err="1" smtClean="0"/>
              <a:t>жұмысын</a:t>
            </a:r>
            <a:r>
              <a:rPr lang="ru-RU" dirty="0" smtClean="0"/>
              <a:t> </a:t>
            </a:r>
            <a:r>
              <a:rPr lang="ru-RU" dirty="0" err="1" smtClean="0"/>
              <a:t>аяқтағанға</a:t>
            </a:r>
            <a:r>
              <a:rPr lang="ru-RU" dirty="0" smtClean="0"/>
              <a:t> </a:t>
            </a:r>
            <a:r>
              <a:rPr lang="ru-RU" dirty="0" err="1" smtClean="0"/>
              <a:t>дейін</a:t>
            </a:r>
            <a:r>
              <a:rPr lang="ru-RU" dirty="0" smtClean="0"/>
              <a:t> </a:t>
            </a:r>
            <a:r>
              <a:rPr lang="ru-RU" dirty="0" err="1" smtClean="0"/>
              <a:t>бір</a:t>
            </a:r>
            <a:r>
              <a:rPr lang="ru-RU" dirty="0" smtClean="0"/>
              <a:t> </a:t>
            </a:r>
            <a:r>
              <a:rPr lang="ru-RU" dirty="0" err="1" smtClean="0"/>
              <a:t>пайдаланушыға</a:t>
            </a:r>
            <a:r>
              <a:rPr lang="ru-RU" dirty="0" smtClean="0"/>
              <a:t> </a:t>
            </a:r>
            <a:r>
              <a:rPr lang="ru-RU" dirty="0" err="1" smtClean="0"/>
              <a:t>бөлу</a:t>
            </a:r>
            <a:r>
              <a:rPr lang="ru-RU" dirty="0" smtClean="0"/>
              <a:t> </a:t>
            </a:r>
            <a:r>
              <a:rPr lang="ru-RU" dirty="0" err="1" smtClean="0"/>
              <a:t>керек</a:t>
            </a:r>
            <a:r>
              <a:rPr lang="ru-RU" dirty="0" smtClean="0"/>
              <a:t>. </a:t>
            </a:r>
            <a:r>
              <a:rPr lang="ru-RU" dirty="0" err="1" smtClean="0"/>
              <a:t>Осыдан</a:t>
            </a:r>
            <a:r>
              <a:rPr lang="ru-RU" dirty="0" smtClean="0"/>
              <a:t> </a:t>
            </a:r>
            <a:r>
              <a:rPr lang="ru-RU" dirty="0" err="1" smtClean="0"/>
              <a:t>кейін</a:t>
            </a:r>
            <a:r>
              <a:rPr lang="ru-RU" dirty="0" smtClean="0"/>
              <a:t> </a:t>
            </a:r>
            <a:r>
              <a:rPr lang="ru-RU" dirty="0" err="1" smtClean="0"/>
              <a:t>принтерді</a:t>
            </a:r>
            <a:r>
              <a:rPr lang="ru-RU" dirty="0" smtClean="0"/>
              <a:t> </a:t>
            </a:r>
            <a:r>
              <a:rPr lang="ru-RU" dirty="0" err="1" smtClean="0"/>
              <a:t>басқа</a:t>
            </a:r>
            <a:r>
              <a:rPr lang="ru-RU" dirty="0" smtClean="0"/>
              <a:t> </a:t>
            </a:r>
            <a:r>
              <a:rPr lang="ru-RU" dirty="0" err="1" smtClean="0"/>
              <a:t>қолданушы</a:t>
            </a:r>
            <a:r>
              <a:rPr lang="ru-RU" dirty="0" smtClean="0"/>
              <a:t> ала </a:t>
            </a:r>
            <a:r>
              <a:rPr lang="ru-RU" dirty="0" err="1" smtClean="0"/>
              <a:t>алады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35422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err="1"/>
              <a:t>Е</a:t>
            </a:r>
            <a:r>
              <a:rPr lang="ru-RU" sz="2400" dirty="0" err="1" smtClean="0"/>
              <a:t>нгізу-шығару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қамтамасыздандыру</a:t>
            </a:r>
            <a:r>
              <a:rPr lang="ru-RU" sz="2400" dirty="0" smtClean="0"/>
              <a:t> </a:t>
            </a:r>
            <a:r>
              <a:rPr lang="ru-RU" sz="2400" dirty="0" err="1" smtClean="0"/>
              <a:t>төрт</a:t>
            </a:r>
            <a:r>
              <a:rPr lang="ru-RU" sz="2400" dirty="0" smtClean="0"/>
              <a:t> </a:t>
            </a:r>
            <a:r>
              <a:rPr lang="ru-RU" sz="2400" dirty="0" err="1" smtClean="0"/>
              <a:t>қабатқа</a:t>
            </a:r>
            <a:r>
              <a:rPr lang="ru-RU" sz="2400" dirty="0" smtClean="0"/>
              <a:t> </a:t>
            </a:r>
            <a:r>
              <a:rPr lang="ru-RU" sz="2400" dirty="0" err="1" smtClean="0"/>
              <a:t>бөлінеді</a:t>
            </a:r>
            <a:r>
              <a:rPr lang="ru-RU" sz="2400" dirty="0" smtClean="0"/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/>
              <a:t>Үзілулерді</a:t>
            </a:r>
            <a:r>
              <a:rPr lang="ru-RU" sz="2400" dirty="0" smtClean="0"/>
              <a:t> </a:t>
            </a:r>
            <a:r>
              <a:rPr lang="ru-RU" sz="2400" dirty="0" err="1" smtClean="0"/>
              <a:t>өңдеу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/>
              <a:t>Құрылғы</a:t>
            </a:r>
            <a:r>
              <a:rPr lang="ru-RU" sz="2400" dirty="0" smtClean="0"/>
              <a:t> </a:t>
            </a:r>
            <a:r>
              <a:rPr lang="ru-RU" sz="2400" dirty="0" err="1" smtClean="0"/>
              <a:t>драйверлері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/>
              <a:t>Құрылғының</a:t>
            </a:r>
            <a:r>
              <a:rPr lang="ru-RU" sz="2400" dirty="0" smtClean="0"/>
              <a:t> </a:t>
            </a:r>
            <a:r>
              <a:rPr lang="ru-RU" sz="2400" dirty="0" err="1" smtClean="0"/>
              <a:t>тәуелсіз</a:t>
            </a:r>
            <a:r>
              <a:rPr lang="ru-RU" sz="2400" dirty="0" smtClean="0"/>
              <a:t> </a:t>
            </a:r>
            <a:r>
              <a:rPr lang="ru-RU" sz="2400" dirty="0" err="1" smtClean="0"/>
              <a:t>операциялық</a:t>
            </a:r>
            <a:r>
              <a:rPr lang="ru-RU" sz="2400" dirty="0" smtClean="0"/>
              <a:t> </a:t>
            </a:r>
            <a:r>
              <a:rPr lang="ru-RU" sz="2400" dirty="0" err="1" smtClean="0"/>
              <a:t>жүйесі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400" dirty="0" err="1" smtClean="0"/>
              <a:t>пайдаланушы</a:t>
            </a:r>
            <a:r>
              <a:rPr lang="ru-RU" sz="2400" dirty="0" smtClean="0"/>
              <a:t> </a:t>
            </a:r>
            <a:r>
              <a:rPr lang="ru-RU" sz="2400" dirty="0" err="1" smtClean="0"/>
              <a:t>бағдарламалық</a:t>
            </a:r>
            <a:r>
              <a:rPr lang="ru-RU" sz="2400" dirty="0" smtClean="0"/>
              <a:t> </a:t>
            </a:r>
            <a:r>
              <a:rPr lang="ru-RU" sz="2400" dirty="0" err="1" smtClean="0"/>
              <a:t>қамтамасыз</a:t>
            </a:r>
            <a:r>
              <a:rPr lang="ru-RU" sz="2400" dirty="0" smtClean="0"/>
              <a:t> </a:t>
            </a:r>
            <a:r>
              <a:rPr lang="ru-RU" sz="2400" dirty="0" err="1" smtClean="0"/>
              <a:t>қабаты</a:t>
            </a:r>
            <a:r>
              <a:rPr lang="ru-RU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sz="2400" dirty="0"/>
          </a:p>
          <a:p>
            <a:pPr marL="0" indent="0">
              <a:buNone/>
            </a:pPr>
            <a:r>
              <a:rPr lang="ru-RU" sz="2400" dirty="0" err="1" smtClean="0"/>
              <a:t>Әр</a:t>
            </a:r>
            <a:r>
              <a:rPr lang="ru-RU" sz="2400" dirty="0" smtClean="0"/>
              <a:t> </a:t>
            </a:r>
            <a:r>
              <a:rPr lang="ru-RU" sz="2400" dirty="0" err="1" smtClean="0"/>
              <a:t>деңгей</a:t>
            </a:r>
            <a:r>
              <a:rPr lang="ru-RU" sz="2400" dirty="0" smtClean="0"/>
              <a:t> </a:t>
            </a:r>
            <a:r>
              <a:rPr lang="ru-RU" sz="2400" dirty="0" err="1" smtClean="0"/>
              <a:t>объективті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функцияға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</a:t>
            </a:r>
            <a:r>
              <a:rPr lang="ru-RU" sz="2400" dirty="0" smtClean="0"/>
              <a:t> </a:t>
            </a:r>
            <a:r>
              <a:rPr lang="ru-RU" sz="2400" dirty="0" err="1" smtClean="0"/>
              <a:t>іргелес</a:t>
            </a:r>
            <a:r>
              <a:rPr lang="ru-RU" sz="2400" dirty="0" smtClean="0"/>
              <a:t> </a:t>
            </a:r>
            <a:r>
              <a:rPr lang="ru-RU" sz="2400" dirty="0" err="1" smtClean="0"/>
              <a:t>деңгейлері</a:t>
            </a:r>
            <a:r>
              <a:rPr lang="ru-RU" sz="2400" dirty="0" smtClean="0"/>
              <a:t> бар </a:t>
            </a:r>
            <a:r>
              <a:rPr lang="ru-RU" sz="2400" dirty="0" err="1" smtClean="0"/>
              <a:t>белгілі</a:t>
            </a:r>
            <a:r>
              <a:rPr lang="ru-RU" sz="2400" dirty="0" smtClean="0"/>
              <a:t> </a:t>
            </a:r>
            <a:r>
              <a:rPr lang="ru-RU" sz="2400" dirty="0" err="1" smtClean="0"/>
              <a:t>бір</a:t>
            </a:r>
            <a:r>
              <a:rPr lang="ru-RU" sz="2400" dirty="0" smtClean="0"/>
              <a:t> </a:t>
            </a:r>
            <a:r>
              <a:rPr lang="ru-RU" sz="2400" dirty="0" err="1" smtClean="0"/>
              <a:t>интерфейске</a:t>
            </a:r>
            <a:r>
              <a:rPr lang="ru-RU" sz="2400" dirty="0" smtClean="0"/>
              <a:t> </a:t>
            </a:r>
            <a:r>
              <a:rPr lang="ru-RU" sz="2400" dirty="0" err="1" smtClean="0"/>
              <a:t>ие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35470783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91</Words>
  <Application>Microsoft Office PowerPoint</Application>
  <PresentationFormat>Экран (4:3)</PresentationFormat>
  <Paragraphs>69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Операциялық жүйеге енгізу-шығаруда қойылатын талаптар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Енгізу-шығаруды басқару</dc:title>
  <dc:creator>Certified Windows</dc:creator>
  <cp:lastModifiedBy>Dauren</cp:lastModifiedBy>
  <cp:revision>25</cp:revision>
  <dcterms:created xsi:type="dcterms:W3CDTF">2019-11-12T03:26:44Z</dcterms:created>
  <dcterms:modified xsi:type="dcterms:W3CDTF">2020-11-23T15:55:30Z</dcterms:modified>
</cp:coreProperties>
</file>