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8" r:id="rId7"/>
    <p:sldId id="269" r:id="rId8"/>
    <p:sldId id="267" r:id="rId9"/>
    <p:sldId id="266" r:id="rId10"/>
    <p:sldId id="264" r:id="rId11"/>
    <p:sldId id="263" r:id="rId12"/>
    <p:sldId id="270" r:id="rId13"/>
    <p:sldId id="261" r:id="rId14"/>
    <p:sldId id="260"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381959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389098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1785600" y="274641"/>
            <a:ext cx="36576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12800" y="274641"/>
            <a:ext cx="10769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21255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4118369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3661265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1573513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3194121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174317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299273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72871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8687006-D916-454B-A4A8-15D80BF9025D}" type="datetimeFigureOut">
              <a:rPr lang="ru-RU" smtClean="0"/>
              <a:pPr/>
              <a:t>17.11.2020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1689120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87006-D916-454B-A4A8-15D80BF9025D}" type="datetimeFigureOut">
              <a:rPr lang="ru-RU" smtClean="0"/>
              <a:pPr/>
              <a:t>17.11.2020</a:t>
            </a:fld>
            <a:endParaRPr lang="ru-RU"/>
          </a:p>
        </p:txBody>
      </p:sp>
      <p:sp>
        <p:nvSpPr>
          <p:cNvPr id="5" name="Нижний колонтитул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CFEDFD-04DE-4AC9-BCE0-FB4648C17E48}" type="slidenum">
              <a:rPr lang="ru-RU" smtClean="0"/>
              <a:pPr/>
              <a:t>‹#›</a:t>
            </a:fld>
            <a:endParaRPr lang="ru-RU"/>
          </a:p>
        </p:txBody>
      </p:sp>
    </p:spTree>
    <p:extLst>
      <p:ext uri="{BB962C8B-B14F-4D97-AF65-F5344CB8AC3E}">
        <p14:creationId xmlns="" xmlns:p14="http://schemas.microsoft.com/office/powerpoint/2010/main" val="2914337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err="1" smtClean="0"/>
              <a:t>Енгізу-шығару</a:t>
            </a:r>
            <a:r>
              <a:rPr lang="en-US" b="1" dirty="0" smtClean="0"/>
              <a:t> </a:t>
            </a:r>
            <a:r>
              <a:rPr lang="kk-KZ" b="1" dirty="0" smtClean="0"/>
              <a:t>құрылғыларын басқару</a:t>
            </a:r>
            <a:endParaRPr lang="ru-RU" b="1" dirty="0"/>
          </a:p>
        </p:txBody>
      </p:sp>
      <p:sp>
        <p:nvSpPr>
          <p:cNvPr id="3" name="Подзаголовок 2"/>
          <p:cNvSpPr>
            <a:spLocks noGrp="1"/>
          </p:cNvSpPr>
          <p:nvPr>
            <p:ph type="subTitle" idx="1"/>
          </p:nvPr>
        </p:nvSpPr>
        <p:spPr>
          <a:xfrm>
            <a:off x="1561514" y="552157"/>
            <a:ext cx="8534400" cy="1752600"/>
          </a:xfrm>
        </p:spPr>
        <p:txBody>
          <a:bodyPr>
            <a:normAutofit/>
          </a:bodyPr>
          <a:lstStyle/>
          <a:p>
            <a:r>
              <a:rPr lang="ru-RU" sz="4400" dirty="0" smtClean="0">
                <a:solidFill>
                  <a:schemeClr val="tx1"/>
                </a:solidFill>
                <a:latin typeface="Times New Roman" pitchFamily="18" charset="0"/>
                <a:cs typeface="Times New Roman" pitchFamily="18" charset="0"/>
              </a:rPr>
              <a:t>№10 Д</a:t>
            </a:r>
            <a:r>
              <a:rPr lang="kk-KZ" sz="4400" dirty="0" smtClean="0">
                <a:solidFill>
                  <a:schemeClr val="tx1"/>
                </a:solidFill>
                <a:latin typeface="Times New Roman" pitchFamily="18" charset="0"/>
                <a:cs typeface="Times New Roman" pitchFamily="18" charset="0"/>
              </a:rPr>
              <a:t>әріс</a:t>
            </a:r>
            <a:endParaRPr lang="ru-RU" sz="44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15703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10000"/>
          </a:bodyPr>
          <a:lstStyle/>
          <a:p>
            <a:pPr marL="0" indent="0" algn="just">
              <a:buNone/>
            </a:pPr>
            <a:r>
              <a:rPr lang="ru-RU" dirty="0" smtClean="0"/>
              <a:t>	</a:t>
            </a:r>
            <a:r>
              <a:rPr lang="ru-RU" dirty="0" err="1" smtClean="0"/>
              <a:t>Жадқа</a:t>
            </a:r>
            <a:r>
              <a:rPr lang="ru-RU" dirty="0" smtClean="0"/>
              <a:t> </a:t>
            </a:r>
            <a:r>
              <a:rPr lang="ru-RU" dirty="0" err="1" smtClean="0"/>
              <a:t>тікелей</a:t>
            </a:r>
            <a:r>
              <a:rPr lang="ru-RU" dirty="0" smtClean="0"/>
              <a:t> </a:t>
            </a:r>
            <a:r>
              <a:rPr lang="ru-RU" dirty="0" err="1" smtClean="0"/>
              <a:t>қол</a:t>
            </a:r>
            <a:r>
              <a:rPr lang="ru-RU" dirty="0" smtClean="0"/>
              <a:t> </a:t>
            </a:r>
            <a:r>
              <a:rPr lang="ru-RU" dirty="0" err="1" smtClean="0"/>
              <a:t>жеткізу</a:t>
            </a:r>
            <a:endParaRPr lang="ru-RU" dirty="0" smtClean="0"/>
          </a:p>
          <a:p>
            <a:pPr marL="0" indent="0" algn="just">
              <a:buNone/>
            </a:pPr>
            <a:r>
              <a:rPr lang="ru-RU" dirty="0" smtClean="0"/>
              <a:t>	</a:t>
            </a:r>
            <a:r>
              <a:rPr lang="ru-RU" dirty="0" err="1" smtClean="0"/>
              <a:t>Жадтың</a:t>
            </a:r>
            <a:r>
              <a:rPr lang="ru-RU" dirty="0" smtClean="0"/>
              <a:t> </a:t>
            </a:r>
            <a:r>
              <a:rPr lang="ru-RU" dirty="0" err="1" smtClean="0"/>
              <a:t>кеңістігінде</a:t>
            </a:r>
            <a:r>
              <a:rPr lang="ru-RU" dirty="0" smtClean="0"/>
              <a:t> </a:t>
            </a:r>
            <a:r>
              <a:rPr lang="ru-RU" dirty="0" err="1" smtClean="0"/>
              <a:t>орналасқан</a:t>
            </a:r>
            <a:r>
              <a:rPr lang="ru-RU" dirty="0" smtClean="0"/>
              <a:t> </a:t>
            </a:r>
            <a:r>
              <a:rPr lang="ru-RU" dirty="0" err="1" smtClean="0"/>
              <a:t>орталық</a:t>
            </a:r>
            <a:r>
              <a:rPr lang="ru-RU" dirty="0" smtClean="0"/>
              <a:t> </a:t>
            </a:r>
            <a:r>
              <a:rPr lang="ru-RU" dirty="0" err="1" smtClean="0"/>
              <a:t>кіріс</a:t>
            </a:r>
            <a:r>
              <a:rPr lang="ru-RU" dirty="0" err="1"/>
              <a:t>-</a:t>
            </a:r>
            <a:r>
              <a:rPr lang="ru-RU" dirty="0" err="1" smtClean="0"/>
              <a:t>шығыс</a:t>
            </a:r>
            <a:r>
              <a:rPr lang="ru-RU" dirty="0" smtClean="0"/>
              <a:t> </a:t>
            </a:r>
            <a:r>
              <a:rPr lang="ru-RU" dirty="0" err="1" smtClean="0"/>
              <a:t>процессорының</a:t>
            </a:r>
            <a:r>
              <a:rPr lang="ru-RU" dirty="0" smtClean="0"/>
              <a:t> </a:t>
            </a:r>
            <a:r>
              <a:rPr lang="ru-RU" dirty="0" err="1" smtClean="0"/>
              <a:t>болуына</a:t>
            </a:r>
            <a:r>
              <a:rPr lang="ru-RU" dirty="0" smtClean="0"/>
              <a:t> </a:t>
            </a:r>
            <a:r>
              <a:rPr lang="ru-RU" dirty="0" err="1" smtClean="0"/>
              <a:t>немесе</a:t>
            </a:r>
            <a:r>
              <a:rPr lang="ru-RU" dirty="0" smtClean="0"/>
              <a:t> </a:t>
            </a:r>
            <a:r>
              <a:rPr lang="ru-RU" dirty="0" err="1" smtClean="0"/>
              <a:t>болмауына</a:t>
            </a:r>
            <a:r>
              <a:rPr lang="ru-RU" dirty="0" smtClean="0"/>
              <a:t> </a:t>
            </a:r>
            <a:r>
              <a:rPr lang="ru-RU" dirty="0" err="1" smtClean="0"/>
              <a:t>қарамастан</a:t>
            </a:r>
            <a:r>
              <a:rPr lang="ru-RU" dirty="0" smtClean="0"/>
              <a:t>, </a:t>
            </a:r>
            <a:r>
              <a:rPr lang="ru-RU" dirty="0" err="1" smtClean="0"/>
              <a:t>олармен</a:t>
            </a:r>
            <a:r>
              <a:rPr lang="ru-RU" dirty="0" smtClean="0"/>
              <a:t> </a:t>
            </a:r>
            <a:r>
              <a:rPr lang="ru-RU" dirty="0" err="1" smtClean="0"/>
              <a:t>мәліметтер</a:t>
            </a:r>
            <a:r>
              <a:rPr lang="ru-RU" dirty="0" smtClean="0"/>
              <a:t> </a:t>
            </a:r>
            <a:r>
              <a:rPr lang="ru-RU" dirty="0" err="1" smtClean="0"/>
              <a:t>алмасу</a:t>
            </a:r>
            <a:r>
              <a:rPr lang="ru-RU" dirty="0" smtClean="0"/>
              <a:t> </a:t>
            </a:r>
            <a:r>
              <a:rPr lang="ru-RU" dirty="0" err="1" smtClean="0"/>
              <a:t>үшін</a:t>
            </a:r>
            <a:r>
              <a:rPr lang="ru-RU" dirty="0" smtClean="0"/>
              <a:t> </a:t>
            </a:r>
            <a:r>
              <a:rPr lang="ru-RU" dirty="0" err="1" smtClean="0"/>
              <a:t>құрылғы</a:t>
            </a:r>
            <a:r>
              <a:rPr lang="ru-RU" dirty="0" smtClean="0"/>
              <a:t> </a:t>
            </a:r>
            <a:r>
              <a:rPr lang="ru-RU" dirty="0" err="1" smtClean="0"/>
              <a:t>контроллерлерімен</a:t>
            </a:r>
            <a:r>
              <a:rPr lang="ru-RU" dirty="0" smtClean="0"/>
              <a:t> </a:t>
            </a:r>
            <a:r>
              <a:rPr lang="ru-RU" dirty="0" err="1" smtClean="0"/>
              <a:t>байланысуы</a:t>
            </a:r>
            <a:r>
              <a:rPr lang="ru-RU" dirty="0" smtClean="0"/>
              <a:t> </a:t>
            </a:r>
            <a:r>
              <a:rPr lang="ru-RU" dirty="0" err="1" smtClean="0"/>
              <a:t>қажет</a:t>
            </a:r>
            <a:r>
              <a:rPr lang="ru-RU" dirty="0" smtClean="0"/>
              <a:t>. </a:t>
            </a:r>
          </a:p>
          <a:p>
            <a:pPr marL="0" indent="0" algn="just">
              <a:buNone/>
            </a:pPr>
            <a:r>
              <a:rPr lang="ru-RU" dirty="0"/>
              <a:t>	</a:t>
            </a:r>
            <a:r>
              <a:rPr lang="ru-RU" dirty="0" err="1" smtClean="0"/>
              <a:t>Орталық</a:t>
            </a:r>
            <a:r>
              <a:rPr lang="ru-RU" dirty="0" smtClean="0"/>
              <a:t> процессор </a:t>
            </a:r>
            <a:r>
              <a:rPr lang="ru-RU" dirty="0" err="1" smtClean="0"/>
              <a:t>деректерді</a:t>
            </a:r>
            <a:r>
              <a:rPr lang="ru-RU" dirty="0" smtClean="0"/>
              <a:t> байт-байт </a:t>
            </a:r>
            <a:r>
              <a:rPr lang="ru-RU" dirty="0" err="1" smtClean="0"/>
              <a:t>енгізу</a:t>
            </a:r>
            <a:r>
              <a:rPr lang="ru-RU" dirty="0" smtClean="0"/>
              <a:t> / </a:t>
            </a:r>
            <a:r>
              <a:rPr lang="ru-RU" dirty="0" err="1" smtClean="0"/>
              <a:t>шығарып</a:t>
            </a:r>
            <a:r>
              <a:rPr lang="ru-RU" dirty="0" smtClean="0"/>
              <a:t> </a:t>
            </a:r>
            <a:r>
              <a:rPr lang="ru-RU" dirty="0" err="1" smtClean="0"/>
              <a:t>алуды</a:t>
            </a:r>
            <a:r>
              <a:rPr lang="ru-RU" dirty="0" smtClean="0"/>
              <a:t> </a:t>
            </a:r>
            <a:r>
              <a:rPr lang="ru-RU" dirty="0" err="1" smtClean="0"/>
              <a:t>сұрай</a:t>
            </a:r>
            <a:r>
              <a:rPr lang="ru-RU" dirty="0" smtClean="0"/>
              <a:t> </a:t>
            </a:r>
            <a:r>
              <a:rPr lang="ru-RU" dirty="0" err="1" smtClean="0"/>
              <a:t>алады</a:t>
            </a:r>
            <a:r>
              <a:rPr lang="ru-RU" dirty="0" smtClean="0"/>
              <a:t>, </a:t>
            </a:r>
            <a:r>
              <a:rPr lang="ru-RU" dirty="0" err="1" smtClean="0"/>
              <a:t>бірақ</a:t>
            </a:r>
            <a:r>
              <a:rPr lang="ru-RU" dirty="0" smtClean="0"/>
              <a:t> </a:t>
            </a:r>
            <a:r>
              <a:rPr lang="ru-RU" dirty="0" err="1" smtClean="0"/>
              <a:t>сонымен</a:t>
            </a:r>
            <a:r>
              <a:rPr lang="ru-RU" dirty="0" smtClean="0"/>
              <a:t> </a:t>
            </a:r>
            <a:r>
              <a:rPr lang="ru-RU" dirty="0" err="1" smtClean="0"/>
              <a:t>бірге</a:t>
            </a:r>
            <a:r>
              <a:rPr lang="ru-RU" dirty="0" smtClean="0"/>
              <a:t> </a:t>
            </a:r>
            <a:r>
              <a:rPr lang="ru-RU" dirty="0" err="1" smtClean="0"/>
              <a:t>оның</a:t>
            </a:r>
            <a:r>
              <a:rPr lang="ru-RU" dirty="0" smtClean="0"/>
              <a:t> </a:t>
            </a:r>
            <a:r>
              <a:rPr lang="ru-RU" dirty="0" err="1" smtClean="0"/>
              <a:t>жұмыс</a:t>
            </a:r>
            <a:r>
              <a:rPr lang="ru-RU" dirty="0" smtClean="0"/>
              <a:t> </a:t>
            </a:r>
            <a:r>
              <a:rPr lang="ru-RU" dirty="0" err="1" smtClean="0"/>
              <a:t>уақыты</a:t>
            </a:r>
            <a:r>
              <a:rPr lang="ru-RU" dirty="0" smtClean="0"/>
              <a:t> </a:t>
            </a:r>
            <a:r>
              <a:rPr lang="ru-RU" dirty="0" err="1" smtClean="0"/>
              <a:t>ысырап</a:t>
            </a:r>
            <a:r>
              <a:rPr lang="ru-RU" dirty="0" smtClean="0"/>
              <a:t> </a:t>
            </a:r>
            <a:r>
              <a:rPr lang="ru-RU" dirty="0" err="1" smtClean="0"/>
              <a:t>болады</a:t>
            </a:r>
            <a:r>
              <a:rPr lang="ru-RU" dirty="0" smtClean="0"/>
              <a:t>, </a:t>
            </a:r>
            <a:r>
              <a:rPr lang="ru-RU" dirty="0" err="1" smtClean="0"/>
              <a:t>сондықтан</a:t>
            </a:r>
            <a:r>
              <a:rPr lang="ru-RU" dirty="0" smtClean="0"/>
              <a:t> </a:t>
            </a:r>
            <a:r>
              <a:rPr lang="ru-RU" dirty="0" err="1" smtClean="0"/>
              <a:t>көбіне</a:t>
            </a:r>
            <a:r>
              <a:rPr lang="ru-RU" dirty="0" smtClean="0"/>
              <a:t> </a:t>
            </a:r>
            <a:r>
              <a:rPr lang="ru-RU" dirty="0" err="1" smtClean="0"/>
              <a:t>басқа</a:t>
            </a:r>
            <a:r>
              <a:rPr lang="ru-RU" dirty="0" smtClean="0"/>
              <a:t> схема </a:t>
            </a:r>
            <a:r>
              <a:rPr lang="ru-RU" dirty="0" err="1" smtClean="0"/>
              <a:t>қолданылады</a:t>
            </a:r>
            <a:r>
              <a:rPr lang="ru-RU" dirty="0" smtClean="0"/>
              <a:t>, </a:t>
            </a:r>
            <a:r>
              <a:rPr lang="ru-RU" dirty="0" err="1" smtClean="0"/>
              <a:t>ол</a:t>
            </a:r>
            <a:r>
              <a:rPr lang="ru-RU" dirty="0" smtClean="0"/>
              <a:t> </a:t>
            </a:r>
            <a:r>
              <a:rPr lang="en-US" dirty="0" smtClean="0"/>
              <a:t>Direct Memory Access (DMA) </a:t>
            </a:r>
            <a:r>
              <a:rPr lang="ru-RU" dirty="0" err="1" smtClean="0"/>
              <a:t>деп</a:t>
            </a:r>
            <a:r>
              <a:rPr lang="ru-RU" dirty="0" smtClean="0"/>
              <a:t> </a:t>
            </a:r>
            <a:r>
              <a:rPr lang="ru-RU" dirty="0" err="1" smtClean="0"/>
              <a:t>аталады</a:t>
            </a:r>
            <a:r>
              <a:rPr lang="ru-RU" dirty="0" smtClean="0"/>
              <a:t>. </a:t>
            </a:r>
          </a:p>
          <a:p>
            <a:pPr marL="0" indent="0" algn="just">
              <a:buNone/>
            </a:pPr>
            <a:r>
              <a:rPr lang="ru-RU" dirty="0"/>
              <a:t>	</a:t>
            </a:r>
            <a:r>
              <a:rPr lang="ru-RU" dirty="0" err="1" smtClean="0"/>
              <a:t>Түсіндіруді</a:t>
            </a:r>
            <a:r>
              <a:rPr lang="ru-RU" dirty="0" smtClean="0"/>
              <a:t> </a:t>
            </a:r>
            <a:r>
              <a:rPr lang="ru-RU" dirty="0" err="1" smtClean="0"/>
              <a:t>қиындатпау</a:t>
            </a:r>
            <a:r>
              <a:rPr lang="ru-RU" dirty="0" smtClean="0"/>
              <a:t> </a:t>
            </a:r>
            <a:r>
              <a:rPr lang="ru-RU" dirty="0" err="1" smtClean="0"/>
              <a:t>үшін</a:t>
            </a:r>
            <a:r>
              <a:rPr lang="ru-RU" dirty="0" smtClean="0"/>
              <a:t> </a:t>
            </a:r>
            <a:r>
              <a:rPr lang="ru-RU" dirty="0" err="1" smtClean="0"/>
              <a:t>орталық</a:t>
            </a:r>
            <a:r>
              <a:rPr lang="ru-RU" dirty="0" smtClean="0"/>
              <a:t> процессор </a:t>
            </a:r>
            <a:r>
              <a:rPr lang="ru-RU" dirty="0" err="1" smtClean="0"/>
              <a:t>барлық</a:t>
            </a:r>
            <a:r>
              <a:rPr lang="ru-RU" dirty="0" smtClean="0"/>
              <a:t> </a:t>
            </a:r>
            <a:r>
              <a:rPr lang="ru-RU" dirty="0" err="1" smtClean="0"/>
              <a:t>құрылғылар</a:t>
            </a:r>
            <a:r>
              <a:rPr lang="ru-RU" dirty="0" smtClean="0"/>
              <a:t> мен </a:t>
            </a:r>
            <a:r>
              <a:rPr lang="ru-RU" dirty="0" err="1" smtClean="0"/>
              <a:t>жадқа</a:t>
            </a:r>
            <a:r>
              <a:rPr lang="ru-RU" dirty="0" smtClean="0"/>
              <a:t> </a:t>
            </a:r>
            <a:r>
              <a:rPr lang="ru-RU" dirty="0" err="1" smtClean="0"/>
              <a:t>орталық</a:t>
            </a:r>
            <a:r>
              <a:rPr lang="ru-RU" dirty="0" smtClean="0"/>
              <a:t> </a:t>
            </a:r>
            <a:r>
              <a:rPr lang="ru-RU" dirty="0" err="1" smtClean="0"/>
              <a:t>процессорды</a:t>
            </a:r>
            <a:r>
              <a:rPr lang="ru-RU" dirty="0" smtClean="0"/>
              <a:t>, </a:t>
            </a:r>
            <a:r>
              <a:rPr lang="ru-RU" dirty="0" err="1" smtClean="0"/>
              <a:t>жадты</a:t>
            </a:r>
            <a:r>
              <a:rPr lang="ru-RU" dirty="0" smtClean="0"/>
              <a:t> </a:t>
            </a:r>
            <a:r>
              <a:rPr lang="ru-RU" dirty="0" err="1" smtClean="0"/>
              <a:t>және</a:t>
            </a:r>
            <a:r>
              <a:rPr lang="ru-RU" dirty="0" smtClean="0"/>
              <a:t> </a:t>
            </a:r>
            <a:r>
              <a:rPr lang="ru-RU" dirty="0" err="1" smtClean="0"/>
              <a:t>кіріс-шығыс</a:t>
            </a:r>
            <a:r>
              <a:rPr lang="ru-RU" dirty="0" smtClean="0"/>
              <a:t> </a:t>
            </a:r>
            <a:r>
              <a:rPr lang="ru-RU" dirty="0" err="1" smtClean="0"/>
              <a:t>құрылғыларын</a:t>
            </a:r>
            <a:r>
              <a:rPr lang="ru-RU" dirty="0" smtClean="0"/>
              <a:t> </a:t>
            </a:r>
            <a:r>
              <a:rPr lang="ru-RU" dirty="0" err="1" smtClean="0"/>
              <a:t>қосатын</a:t>
            </a:r>
            <a:r>
              <a:rPr lang="ru-RU" dirty="0" smtClean="0"/>
              <a:t> </a:t>
            </a:r>
            <a:r>
              <a:rPr lang="ru-RU" dirty="0" err="1" smtClean="0"/>
              <a:t>бір</a:t>
            </a:r>
            <a:r>
              <a:rPr lang="ru-RU" dirty="0" smtClean="0"/>
              <a:t> </a:t>
            </a:r>
            <a:r>
              <a:rPr lang="ru-RU" dirty="0" err="1" smtClean="0"/>
              <a:t>жүйелік</a:t>
            </a:r>
            <a:r>
              <a:rPr lang="ru-RU" dirty="0" smtClean="0"/>
              <a:t> шина </a:t>
            </a:r>
            <a:r>
              <a:rPr lang="ru-RU" dirty="0" err="1" smtClean="0"/>
              <a:t>арқылы</a:t>
            </a:r>
            <a:r>
              <a:rPr lang="ru-RU" dirty="0" smtClean="0"/>
              <a:t> </a:t>
            </a:r>
            <a:r>
              <a:rPr lang="ru-RU" dirty="0" err="1" smtClean="0"/>
              <a:t>кіреді</a:t>
            </a:r>
            <a:r>
              <a:rPr lang="ru-RU" dirty="0" smtClean="0"/>
              <a:t> </a:t>
            </a:r>
            <a:r>
              <a:rPr lang="ru-RU" dirty="0" err="1" smtClean="0"/>
              <a:t>деп</a:t>
            </a:r>
            <a:r>
              <a:rPr lang="ru-RU" dirty="0" smtClean="0"/>
              <a:t> </a:t>
            </a:r>
            <a:r>
              <a:rPr lang="ru-RU" dirty="0" err="1" smtClean="0"/>
              <a:t>болжанады</a:t>
            </a:r>
            <a:r>
              <a:rPr lang="ru-RU" dirty="0" smtClean="0"/>
              <a:t>.</a:t>
            </a:r>
            <a:endParaRPr lang="ru-RU" dirty="0"/>
          </a:p>
        </p:txBody>
      </p:sp>
    </p:spTree>
    <p:extLst>
      <p:ext uri="{BB962C8B-B14F-4D97-AF65-F5344CB8AC3E}">
        <p14:creationId xmlns="" xmlns:p14="http://schemas.microsoft.com/office/powerpoint/2010/main" val="204650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18868"/>
            <a:ext cx="10515600" cy="5358097"/>
          </a:xfrm>
        </p:spPr>
        <p:txBody>
          <a:bodyPr>
            <a:normAutofit/>
          </a:bodyPr>
          <a:lstStyle/>
          <a:p>
            <a:pPr marL="0" indent="0">
              <a:buNone/>
            </a:pPr>
            <a:r>
              <a:rPr lang="ru-RU" sz="2000" dirty="0" smtClean="0"/>
              <a:t>DMA </a:t>
            </a:r>
            <a:r>
              <a:rPr lang="ru-RU" sz="2000" dirty="0" err="1" smtClean="0"/>
              <a:t>көмегімен</a:t>
            </a:r>
            <a:r>
              <a:rPr lang="ru-RU" sz="2000" dirty="0" smtClean="0"/>
              <a:t> </a:t>
            </a:r>
            <a:r>
              <a:rPr lang="ru-RU" sz="2000" dirty="0" err="1" smtClean="0"/>
              <a:t>деректерді</a:t>
            </a:r>
            <a:r>
              <a:rPr lang="ru-RU" sz="2000" dirty="0" smtClean="0"/>
              <a:t> беру </a:t>
            </a:r>
            <a:r>
              <a:rPr lang="ru-RU" sz="2000" dirty="0" err="1" smtClean="0"/>
              <a:t>кезінде</a:t>
            </a:r>
            <a:r>
              <a:rPr lang="ru-RU" sz="2000" dirty="0" smtClean="0"/>
              <a:t> </a:t>
            </a:r>
            <a:r>
              <a:rPr lang="ru-RU" sz="2000" dirty="0" err="1" smtClean="0"/>
              <a:t>орындалатын</a:t>
            </a:r>
            <a:r>
              <a:rPr lang="ru-RU" sz="2000" dirty="0" smtClean="0"/>
              <a:t> </a:t>
            </a:r>
            <a:r>
              <a:rPr lang="ru-RU" sz="2000" dirty="0" err="1" smtClean="0"/>
              <a:t>операциялар</a:t>
            </a:r>
            <a:endParaRPr lang="ru-RU" sz="2000" dirty="0" smtClean="0"/>
          </a:p>
          <a:p>
            <a:pPr marL="0" indent="0">
              <a:buNone/>
            </a:pPr>
            <a:endParaRPr lang="ru-RU" sz="2000" dirty="0" smtClean="0"/>
          </a:p>
          <a:p>
            <a:pPr marL="0" indent="0">
              <a:buNone/>
            </a:pPr>
            <a:endParaRPr lang="ru-RU" sz="2000" dirty="0"/>
          </a:p>
        </p:txBody>
      </p:sp>
      <p:pic>
        <p:nvPicPr>
          <p:cNvPr id="4" name="Picture 1229913"/>
          <p:cNvPicPr>
            <a:picLocks/>
          </p:cNvPicPr>
          <p:nvPr/>
        </p:nvPicPr>
        <p:blipFill>
          <a:blip r:embed="rId2"/>
          <a:stretch>
            <a:fillRect/>
          </a:stretch>
        </p:blipFill>
        <p:spPr>
          <a:xfrm>
            <a:off x="1380817" y="1620908"/>
            <a:ext cx="8256663" cy="4351338"/>
          </a:xfrm>
          <a:prstGeom prst="rect">
            <a:avLst/>
          </a:prstGeom>
        </p:spPr>
      </p:pic>
    </p:spTree>
    <p:extLst>
      <p:ext uri="{BB962C8B-B14F-4D97-AF65-F5344CB8AC3E}">
        <p14:creationId xmlns="" xmlns:p14="http://schemas.microsoft.com/office/powerpoint/2010/main" val="215838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p:txBody>
          <a:bodyPr>
            <a:normAutofit fontScale="92500" lnSpcReduction="10000"/>
          </a:bodyPr>
          <a:lstStyle/>
          <a:p>
            <a:pPr marL="0" indent="0" algn="just">
              <a:buNone/>
            </a:pPr>
            <a:r>
              <a:rPr lang="ru-RU" dirty="0" err="1" smtClean="0"/>
              <a:t>Суретте</a:t>
            </a:r>
            <a:r>
              <a:rPr lang="ru-RU" dirty="0" smtClean="0"/>
              <a:t> </a:t>
            </a:r>
            <a:r>
              <a:rPr lang="en-US" dirty="0" smtClean="0"/>
              <a:t>DMA </a:t>
            </a:r>
            <a:r>
              <a:rPr lang="ru-RU" dirty="0" err="1" smtClean="0"/>
              <a:t>контроллері</a:t>
            </a:r>
            <a:r>
              <a:rPr lang="ru-RU" dirty="0" smtClean="0"/>
              <a:t> </a:t>
            </a:r>
            <a:r>
              <a:rPr lang="ru-RU" dirty="0" err="1" smtClean="0"/>
              <a:t>қай</a:t>
            </a:r>
            <a:r>
              <a:rPr lang="ru-RU" dirty="0" smtClean="0"/>
              <a:t> </a:t>
            </a:r>
            <a:r>
              <a:rPr lang="ru-RU" dirty="0" err="1" smtClean="0"/>
              <a:t>жерде</a:t>
            </a:r>
            <a:r>
              <a:rPr lang="ru-RU" dirty="0" smtClean="0"/>
              <a:t> </a:t>
            </a:r>
            <a:r>
              <a:rPr lang="ru-RU" dirty="0" err="1" smtClean="0"/>
              <a:t>болса</a:t>
            </a:r>
            <a:r>
              <a:rPr lang="ru-RU" dirty="0" smtClean="0"/>
              <a:t> да, </a:t>
            </a:r>
            <a:r>
              <a:rPr lang="ru-RU" dirty="0" err="1" smtClean="0"/>
              <a:t>орталық</a:t>
            </a:r>
            <a:r>
              <a:rPr lang="ru-RU" dirty="0" smtClean="0"/>
              <a:t> </a:t>
            </a:r>
            <a:r>
              <a:rPr lang="ru-RU" dirty="0" err="1" smtClean="0"/>
              <a:t>процессорға</a:t>
            </a:r>
            <a:r>
              <a:rPr lang="ru-RU" dirty="0" smtClean="0"/>
              <a:t> </a:t>
            </a:r>
            <a:r>
              <a:rPr lang="ru-RU" dirty="0" err="1" smtClean="0"/>
              <a:t>қарамастан</a:t>
            </a:r>
            <a:r>
              <a:rPr lang="ru-RU" dirty="0" smtClean="0"/>
              <a:t> </a:t>
            </a:r>
            <a:r>
              <a:rPr lang="ru-RU" dirty="0" err="1" smtClean="0"/>
              <a:t>жүйелік</a:t>
            </a:r>
            <a:r>
              <a:rPr lang="ru-RU" dirty="0" smtClean="0"/>
              <a:t> </a:t>
            </a:r>
            <a:r>
              <a:rPr lang="ru-RU" dirty="0" err="1" smtClean="0"/>
              <a:t>шинаға</a:t>
            </a:r>
            <a:r>
              <a:rPr lang="ru-RU" dirty="0" smtClean="0"/>
              <a:t> </a:t>
            </a:r>
            <a:r>
              <a:rPr lang="ru-RU" dirty="0" err="1" smtClean="0"/>
              <a:t>қол</a:t>
            </a:r>
            <a:r>
              <a:rPr lang="ru-RU" dirty="0" smtClean="0"/>
              <a:t> </a:t>
            </a:r>
            <a:r>
              <a:rPr lang="ru-RU" dirty="0" err="1" smtClean="0"/>
              <a:t>жетімділігі</a:t>
            </a:r>
            <a:r>
              <a:rPr lang="ru-RU" dirty="0" smtClean="0"/>
              <a:t> </a:t>
            </a:r>
            <a:r>
              <a:rPr lang="ru-RU" dirty="0" err="1" smtClean="0"/>
              <a:t>көрсетілген</a:t>
            </a:r>
            <a:r>
              <a:rPr lang="ru-RU" dirty="0" smtClean="0"/>
              <a:t>. </a:t>
            </a:r>
            <a:r>
              <a:rPr lang="ru-RU" dirty="0" err="1" smtClean="0"/>
              <a:t>Онда</a:t>
            </a:r>
            <a:r>
              <a:rPr lang="ru-RU" dirty="0" smtClean="0"/>
              <a:t> </a:t>
            </a:r>
            <a:r>
              <a:rPr lang="ru-RU" dirty="0" err="1" smtClean="0"/>
              <a:t>оқу</a:t>
            </a:r>
            <a:r>
              <a:rPr lang="ru-RU" dirty="0" smtClean="0"/>
              <a:t> </a:t>
            </a:r>
            <a:r>
              <a:rPr lang="ru-RU" dirty="0" err="1" smtClean="0"/>
              <a:t>және</a:t>
            </a:r>
            <a:r>
              <a:rPr lang="ru-RU" dirty="0" smtClean="0"/>
              <a:t> </a:t>
            </a:r>
            <a:r>
              <a:rPr lang="ru-RU" dirty="0" err="1" smtClean="0"/>
              <a:t>жазу</a:t>
            </a:r>
            <a:r>
              <a:rPr lang="ru-RU" dirty="0" smtClean="0"/>
              <a:t> </a:t>
            </a:r>
            <a:r>
              <a:rPr lang="ru-RU" dirty="0" err="1" smtClean="0"/>
              <a:t>үшін</a:t>
            </a:r>
            <a:r>
              <a:rPr lang="ru-RU" dirty="0" smtClean="0"/>
              <a:t> </a:t>
            </a:r>
            <a:r>
              <a:rPr lang="ru-RU" dirty="0" err="1" smtClean="0"/>
              <a:t>орталық</a:t>
            </a:r>
            <a:r>
              <a:rPr lang="ru-RU" dirty="0" smtClean="0"/>
              <a:t> </a:t>
            </a:r>
            <a:r>
              <a:rPr lang="ru-RU" dirty="0" err="1" smtClean="0"/>
              <a:t>процессорда</a:t>
            </a:r>
            <a:r>
              <a:rPr lang="ru-RU" dirty="0" smtClean="0"/>
              <a:t> </a:t>
            </a:r>
            <a:r>
              <a:rPr lang="ru-RU" dirty="0" err="1" smtClean="0"/>
              <a:t>қол</a:t>
            </a:r>
            <a:r>
              <a:rPr lang="ru-RU" dirty="0" smtClean="0"/>
              <a:t> </a:t>
            </a:r>
            <a:r>
              <a:rPr lang="ru-RU" dirty="0" err="1" smtClean="0"/>
              <a:t>жетімді</a:t>
            </a:r>
            <a:r>
              <a:rPr lang="ru-RU" dirty="0" smtClean="0"/>
              <a:t> </a:t>
            </a:r>
            <a:r>
              <a:rPr lang="ru-RU" dirty="0" err="1" smtClean="0"/>
              <a:t>бірнеше</a:t>
            </a:r>
            <a:r>
              <a:rPr lang="ru-RU" dirty="0" smtClean="0"/>
              <a:t> </a:t>
            </a:r>
            <a:r>
              <a:rPr lang="ru-RU" dirty="0" err="1" smtClean="0"/>
              <a:t>регистрлер</a:t>
            </a:r>
            <a:r>
              <a:rPr lang="ru-RU" dirty="0" smtClean="0"/>
              <a:t> бар. </a:t>
            </a:r>
          </a:p>
          <a:p>
            <a:pPr marL="0" indent="0" algn="just">
              <a:buNone/>
            </a:pPr>
            <a:r>
              <a:rPr lang="ru-RU" dirty="0"/>
              <a:t>	</a:t>
            </a:r>
            <a:r>
              <a:rPr lang="ru-RU" dirty="0" err="1" smtClean="0"/>
              <a:t>Оларға жад</a:t>
            </a:r>
            <a:r>
              <a:rPr lang="ru-RU" dirty="0" smtClean="0"/>
              <a:t> </a:t>
            </a:r>
            <a:r>
              <a:rPr lang="ru-RU" dirty="0" err="1" smtClean="0"/>
              <a:t>адрестерінің регистрі</a:t>
            </a:r>
            <a:r>
              <a:rPr lang="ru-RU" dirty="0" smtClean="0"/>
              <a:t>, байт </a:t>
            </a:r>
            <a:r>
              <a:rPr lang="ru-RU" dirty="0" err="1" smtClean="0"/>
              <a:t>есептегіш</a:t>
            </a:r>
            <a:r>
              <a:rPr lang="ru-RU" dirty="0" smtClean="0"/>
              <a:t> </a:t>
            </a:r>
            <a:r>
              <a:rPr lang="ru-RU" dirty="0" err="1" smtClean="0"/>
              <a:t>регистрі</a:t>
            </a:r>
            <a:r>
              <a:rPr lang="ru-RU" dirty="0" smtClean="0"/>
              <a:t> </a:t>
            </a:r>
            <a:r>
              <a:rPr lang="ru-RU" dirty="0" err="1" smtClean="0"/>
              <a:t>және бір</a:t>
            </a:r>
            <a:r>
              <a:rPr lang="ru-RU" dirty="0" smtClean="0"/>
              <a:t> </a:t>
            </a:r>
            <a:r>
              <a:rPr lang="ru-RU" dirty="0" err="1" smtClean="0"/>
              <a:t>немесе</a:t>
            </a:r>
            <a:r>
              <a:rPr lang="ru-RU" dirty="0" smtClean="0"/>
              <a:t> </a:t>
            </a:r>
            <a:r>
              <a:rPr lang="ru-RU" dirty="0" err="1" smtClean="0"/>
              <a:t>бірнеше</a:t>
            </a:r>
            <a:r>
              <a:rPr lang="ru-RU" dirty="0" smtClean="0"/>
              <a:t> </a:t>
            </a:r>
            <a:r>
              <a:rPr lang="ru-RU" dirty="0" err="1" smtClean="0"/>
              <a:t>басқару регистрлері</a:t>
            </a:r>
            <a:r>
              <a:rPr lang="ru-RU" dirty="0" smtClean="0"/>
              <a:t> </a:t>
            </a:r>
            <a:r>
              <a:rPr lang="ru-RU" dirty="0" err="1" smtClean="0"/>
              <a:t>кіреді</a:t>
            </a:r>
            <a:r>
              <a:rPr lang="ru-RU" dirty="0" smtClean="0"/>
              <a:t>. </a:t>
            </a:r>
            <a:r>
              <a:rPr lang="ru-RU" dirty="0" err="1" smtClean="0"/>
              <a:t>Басқару</a:t>
            </a:r>
            <a:r>
              <a:rPr lang="ru-RU" dirty="0" smtClean="0"/>
              <a:t> </a:t>
            </a:r>
            <a:r>
              <a:rPr lang="ru-RU" dirty="0" err="1" smtClean="0"/>
              <a:t>регистрлері</a:t>
            </a:r>
            <a:r>
              <a:rPr lang="ru-RU" dirty="0" smtClean="0"/>
              <a:t> </a:t>
            </a:r>
            <a:r>
              <a:rPr lang="ru-RU" dirty="0" err="1" smtClean="0"/>
              <a:t>пайдаланылған</a:t>
            </a:r>
            <a:r>
              <a:rPr lang="ru-RU" dirty="0" smtClean="0"/>
              <a:t> </a:t>
            </a:r>
            <a:r>
              <a:rPr lang="ru-RU" dirty="0" err="1" smtClean="0"/>
              <a:t>кіріс</a:t>
            </a:r>
            <a:r>
              <a:rPr lang="ru-RU" dirty="0" smtClean="0"/>
              <a:t> / </a:t>
            </a:r>
            <a:r>
              <a:rPr lang="ru-RU" dirty="0" err="1" smtClean="0"/>
              <a:t>шығыс</a:t>
            </a:r>
            <a:r>
              <a:rPr lang="ru-RU" dirty="0" smtClean="0"/>
              <a:t> </a:t>
            </a:r>
            <a:r>
              <a:rPr lang="ru-RU" dirty="0" err="1" smtClean="0"/>
              <a:t>портты</a:t>
            </a:r>
            <a:r>
              <a:rPr lang="ru-RU" dirty="0" smtClean="0"/>
              <a:t>, </a:t>
            </a:r>
            <a:r>
              <a:rPr lang="ru-RU" dirty="0" err="1" smtClean="0"/>
              <a:t>мәліметтерді</a:t>
            </a:r>
            <a:r>
              <a:rPr lang="ru-RU" dirty="0" smtClean="0"/>
              <a:t> беру </a:t>
            </a:r>
            <a:r>
              <a:rPr lang="ru-RU" dirty="0" err="1" smtClean="0"/>
              <a:t>бағытын</a:t>
            </a:r>
            <a:r>
              <a:rPr lang="ru-RU" dirty="0" smtClean="0"/>
              <a:t> (</a:t>
            </a:r>
            <a:r>
              <a:rPr lang="ru-RU" dirty="0" err="1" smtClean="0"/>
              <a:t>енгізу-шығару</a:t>
            </a:r>
            <a:r>
              <a:rPr lang="ru-RU" dirty="0" smtClean="0"/>
              <a:t> </a:t>
            </a:r>
            <a:r>
              <a:rPr lang="ru-RU" dirty="0" err="1" smtClean="0"/>
              <a:t>құрылғысынан</a:t>
            </a:r>
            <a:r>
              <a:rPr lang="ru-RU" dirty="0" smtClean="0"/>
              <a:t> </a:t>
            </a:r>
            <a:r>
              <a:rPr lang="ru-RU" dirty="0" err="1" smtClean="0"/>
              <a:t>оқу</a:t>
            </a:r>
            <a:r>
              <a:rPr lang="ru-RU" dirty="0" smtClean="0"/>
              <a:t> </a:t>
            </a:r>
            <a:r>
              <a:rPr lang="ru-RU" dirty="0" err="1" smtClean="0"/>
              <a:t>немесе</a:t>
            </a:r>
            <a:r>
              <a:rPr lang="ru-RU" dirty="0" smtClean="0"/>
              <a:t> </a:t>
            </a:r>
            <a:r>
              <a:rPr lang="ru-RU" dirty="0" err="1" smtClean="0"/>
              <a:t>жазу</a:t>
            </a:r>
            <a:r>
              <a:rPr lang="ru-RU" dirty="0" smtClean="0"/>
              <a:t>), </a:t>
            </a:r>
            <a:r>
              <a:rPr lang="ru-RU" dirty="0" err="1" smtClean="0"/>
              <a:t>берілетін</a:t>
            </a:r>
            <a:r>
              <a:rPr lang="ru-RU" dirty="0" smtClean="0"/>
              <a:t> </a:t>
            </a:r>
            <a:r>
              <a:rPr lang="ru-RU" dirty="0" err="1" smtClean="0"/>
              <a:t>ақпараттың</a:t>
            </a:r>
            <a:r>
              <a:rPr lang="ru-RU" dirty="0" smtClean="0"/>
              <a:t> </a:t>
            </a:r>
            <a:r>
              <a:rPr lang="ru-RU" dirty="0" err="1" smtClean="0"/>
              <a:t>бірлігін</a:t>
            </a:r>
            <a:r>
              <a:rPr lang="ru-RU" dirty="0" smtClean="0"/>
              <a:t> (байт </a:t>
            </a:r>
            <a:r>
              <a:rPr lang="ru-RU" dirty="0" err="1" smtClean="0"/>
              <a:t>немесе</a:t>
            </a:r>
            <a:r>
              <a:rPr lang="ru-RU" dirty="0" smtClean="0"/>
              <a:t> </a:t>
            </a:r>
            <a:r>
              <a:rPr lang="ru-RU" dirty="0" err="1" smtClean="0"/>
              <a:t>сөзбе-сөз</a:t>
            </a:r>
            <a:r>
              <a:rPr lang="ru-RU" dirty="0" smtClean="0"/>
              <a:t> </a:t>
            </a:r>
            <a:r>
              <a:rPr lang="ru-RU" dirty="0" err="1" smtClean="0"/>
              <a:t>жеткізу</a:t>
            </a:r>
            <a:r>
              <a:rPr lang="ru-RU" dirty="0" smtClean="0"/>
              <a:t>), </a:t>
            </a:r>
            <a:r>
              <a:rPr lang="ru-RU" dirty="0" err="1" smtClean="0"/>
              <a:t>сондай-ақ</a:t>
            </a:r>
            <a:r>
              <a:rPr lang="ru-RU" dirty="0" smtClean="0"/>
              <a:t> </a:t>
            </a:r>
            <a:r>
              <a:rPr lang="ru-RU" dirty="0" err="1" smtClean="0"/>
              <a:t>бір</a:t>
            </a:r>
            <a:r>
              <a:rPr lang="ru-RU" dirty="0" smtClean="0"/>
              <a:t> </a:t>
            </a:r>
            <a:r>
              <a:rPr lang="ru-RU" dirty="0" err="1" smtClean="0"/>
              <a:t>пакетте</a:t>
            </a:r>
            <a:r>
              <a:rPr lang="ru-RU" dirty="0" smtClean="0"/>
              <a:t> </a:t>
            </a:r>
            <a:r>
              <a:rPr lang="ru-RU" dirty="0" err="1" smtClean="0"/>
              <a:t>берілетін</a:t>
            </a:r>
            <a:r>
              <a:rPr lang="ru-RU" dirty="0" smtClean="0"/>
              <a:t> </a:t>
            </a:r>
            <a:r>
              <a:rPr lang="ru-RU" dirty="0" err="1" smtClean="0"/>
              <a:t>байттардың</a:t>
            </a:r>
            <a:r>
              <a:rPr lang="ru-RU" dirty="0" smtClean="0"/>
              <a:t> </a:t>
            </a:r>
            <a:r>
              <a:rPr lang="ru-RU" dirty="0" err="1" smtClean="0"/>
              <a:t>санын</a:t>
            </a:r>
            <a:r>
              <a:rPr lang="ru-RU" dirty="0" smtClean="0"/>
              <a:t> </a:t>
            </a:r>
            <a:r>
              <a:rPr lang="ru-RU" dirty="0" err="1" smtClean="0"/>
              <a:t>көрсетеді</a:t>
            </a:r>
            <a:r>
              <a:rPr lang="ru-RU" dirty="0" smtClean="0"/>
              <a:t>.</a:t>
            </a:r>
            <a:endParaRPr lang="ru-RU" dirty="0"/>
          </a:p>
        </p:txBody>
      </p:sp>
    </p:spTree>
    <p:extLst>
      <p:ext uri="{BB962C8B-B14F-4D97-AF65-F5344CB8AC3E}">
        <p14:creationId xmlns="" xmlns:p14="http://schemas.microsoft.com/office/powerpoint/2010/main" val="3258700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pPr marL="0" indent="0">
              <a:buNone/>
            </a:pPr>
            <a:r>
              <a:rPr lang="ru-RU" dirty="0" err="1" smtClean="0"/>
              <a:t>Енгізу-шығару</a:t>
            </a:r>
            <a:r>
              <a:rPr lang="ru-RU" dirty="0" smtClean="0"/>
              <a:t> </a:t>
            </a:r>
            <a:r>
              <a:rPr lang="kk-KZ" dirty="0" smtClean="0"/>
              <a:t>бағдарламалық </a:t>
            </a:r>
            <a:r>
              <a:rPr lang="kk-KZ" dirty="0"/>
              <a:t>қамтамасыздандыру </a:t>
            </a:r>
            <a:r>
              <a:rPr lang="kk-KZ" dirty="0" smtClean="0"/>
              <a:t>деңгейлері.</a:t>
            </a:r>
          </a:p>
          <a:p>
            <a:pPr marL="0" indent="0" algn="just">
              <a:buNone/>
            </a:pPr>
            <a:r>
              <a:rPr lang="kk-KZ" dirty="0" smtClean="0"/>
              <a:t>	Әдетте </a:t>
            </a:r>
            <a:r>
              <a:rPr lang="ru-RU" dirty="0" err="1" smtClean="0"/>
              <a:t>енгізу-шығару</a:t>
            </a:r>
            <a:r>
              <a:rPr lang="ru-RU" dirty="0" smtClean="0"/>
              <a:t> </a:t>
            </a:r>
            <a:r>
              <a:rPr lang="kk-KZ" dirty="0" smtClean="0"/>
              <a:t>бағдарламалық </a:t>
            </a:r>
            <a:r>
              <a:rPr lang="kk-KZ" dirty="0"/>
              <a:t>қамтамасыздандыру төрт деңгейде </a:t>
            </a:r>
            <a:r>
              <a:rPr lang="kk-KZ" dirty="0" smtClean="0"/>
              <a:t>ұйымдастырылады. </a:t>
            </a:r>
            <a:r>
              <a:rPr lang="kk-KZ" dirty="0"/>
              <a:t>Әр деңгейдің нақты анықталған жұмыс функциясы және іргелес деңгейлері бар нақты анықталған интерфейсі бар. Функциялар мен интерфейстер жүйеден жүйеге қарай өзгеріп отырады, сондықтан деңгейлерді кейіннен олардың ең төменгі деңгейлерінен бастап қарау қандай-да бір нақты машинамен байланысты емес.</a:t>
            </a:r>
            <a:endParaRPr lang="ru-RU" dirty="0"/>
          </a:p>
        </p:txBody>
      </p:sp>
    </p:spTree>
    <p:extLst>
      <p:ext uri="{BB962C8B-B14F-4D97-AF65-F5344CB8AC3E}">
        <p14:creationId xmlns="" xmlns:p14="http://schemas.microsoft.com/office/powerpoint/2010/main" val="3975134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buNone/>
            </a:pPr>
            <a:endParaRPr lang="ru-RU" dirty="0" smtClean="0"/>
          </a:p>
          <a:p>
            <a:pPr marL="0" indent="0">
              <a:buNone/>
            </a:pPr>
            <a:endParaRPr lang="ru-RU" dirty="0" smtClean="0"/>
          </a:p>
          <a:p>
            <a:pPr marL="0" indent="0">
              <a:buNone/>
            </a:pPr>
            <a:endParaRPr lang="ru-RU" dirty="0"/>
          </a:p>
          <a:p>
            <a:pPr marL="0" indent="0">
              <a:buNone/>
            </a:pPr>
            <a:endParaRPr lang="ru-RU" dirty="0" smtClean="0"/>
          </a:p>
          <a:p>
            <a:pPr marL="0" indent="0">
              <a:buNone/>
            </a:pPr>
            <a:endParaRPr lang="ru-RU" dirty="0"/>
          </a:p>
          <a:p>
            <a:pPr marL="0" indent="0">
              <a:buNone/>
            </a:pPr>
            <a:endParaRPr lang="ru-RU" dirty="0" smtClean="0"/>
          </a:p>
          <a:p>
            <a:pPr marL="0" indent="0">
              <a:buNone/>
            </a:pPr>
            <a:endParaRPr lang="ru-RU" dirty="0"/>
          </a:p>
          <a:p>
            <a:pPr marL="0" indent="0">
              <a:buNone/>
            </a:pPr>
            <a:endParaRPr lang="ru-RU" dirty="0" smtClean="0"/>
          </a:p>
          <a:p>
            <a:pPr marL="0" indent="0">
              <a:buNone/>
            </a:pPr>
            <a:r>
              <a:rPr lang="ru-RU" sz="2400" dirty="0" err="1" smtClean="0"/>
              <a:t>Енгізу-шығару</a:t>
            </a:r>
            <a:r>
              <a:rPr lang="ru-RU" sz="2400" dirty="0" smtClean="0"/>
              <a:t> </a:t>
            </a:r>
            <a:r>
              <a:rPr lang="kk-KZ" sz="2400" dirty="0"/>
              <a:t>бағдарламалық қамтамасыздандыру деңгейлері.</a:t>
            </a:r>
          </a:p>
          <a:p>
            <a:pPr marL="0" indent="0">
              <a:buNone/>
            </a:pPr>
            <a:endParaRPr lang="ru-RU" dirty="0"/>
          </a:p>
        </p:txBody>
      </p:sp>
      <p:graphicFrame>
        <p:nvGraphicFramePr>
          <p:cNvPr id="9" name="Таблица 8"/>
          <p:cNvGraphicFramePr>
            <a:graphicFrameLocks noGrp="1"/>
          </p:cNvGraphicFramePr>
          <p:nvPr>
            <p:extLst>
              <p:ext uri="{D42A27DB-BD31-4B8C-83A1-F6EECF244321}">
                <p14:modId xmlns="" xmlns:p14="http://schemas.microsoft.com/office/powerpoint/2010/main" val="1022400050"/>
              </p:ext>
            </p:extLst>
          </p:nvPr>
        </p:nvGraphicFramePr>
        <p:xfrm>
          <a:off x="1920034" y="1764693"/>
          <a:ext cx="9052767" cy="3628400"/>
        </p:xfrm>
        <a:graphic>
          <a:graphicData uri="http://schemas.openxmlformats.org/drawingml/2006/table">
            <a:tbl>
              <a:tblPr firstRow="1" bandRow="1">
                <a:tableStyleId>{5940675A-B579-460E-94D1-54222C63F5DA}</a:tableStyleId>
              </a:tblPr>
              <a:tblGrid>
                <a:gridCol w="9052767"/>
              </a:tblGrid>
              <a:tr h="7256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000" b="1" dirty="0" smtClean="0"/>
                        <a:t>Пайдаланушы деңгейіндегі енгізу-шығару бағдарламалық жасақтамасы</a:t>
                      </a:r>
                    </a:p>
                  </a:txBody>
                  <a:tcPr/>
                </a:tc>
              </a:tr>
              <a:tr h="7256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000" b="1" dirty="0" smtClean="0"/>
                        <a:t>Құрылғының тәуелсіз операциялық жүйесінің бағдарламалық жасақтамасы</a:t>
                      </a:r>
                    </a:p>
                    <a:p>
                      <a:pPr algn="ctr"/>
                      <a:endParaRPr lang="ru-RU" sz="2000" b="1" dirty="0"/>
                    </a:p>
                  </a:txBody>
                  <a:tcPr/>
                </a:tc>
              </a:tr>
              <a:tr h="7256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000" b="1" dirty="0" smtClean="0"/>
                        <a:t>Құрылғы драйверлері</a:t>
                      </a:r>
                    </a:p>
                    <a:p>
                      <a:pPr algn="ctr"/>
                      <a:endParaRPr lang="ru-RU" sz="2000" b="1" dirty="0"/>
                    </a:p>
                  </a:txBody>
                  <a:tcPr/>
                </a:tc>
              </a:tr>
              <a:tr h="7256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000" b="1" dirty="0" smtClean="0"/>
                        <a:t>Үзу өңдегіштері</a:t>
                      </a:r>
                    </a:p>
                    <a:p>
                      <a:pPr algn="ctr"/>
                      <a:endParaRPr lang="ru-RU" sz="2000" b="1" dirty="0"/>
                    </a:p>
                  </a:txBody>
                  <a:tcPr/>
                </a:tc>
              </a:tr>
              <a:tr h="7256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000" b="1" dirty="0" smtClean="0"/>
                        <a:t>Аппараттар</a:t>
                      </a:r>
                      <a:endParaRPr lang="ru-RU" sz="2000" b="1" dirty="0" smtClean="0"/>
                    </a:p>
                    <a:p>
                      <a:pPr algn="ctr"/>
                      <a:endParaRPr lang="ru-RU" sz="2000" b="1" dirty="0"/>
                    </a:p>
                  </a:txBody>
                  <a:tcPr/>
                </a:tc>
              </a:tr>
            </a:tbl>
          </a:graphicData>
        </a:graphic>
      </p:graphicFrame>
    </p:spTree>
    <p:extLst>
      <p:ext uri="{BB962C8B-B14F-4D97-AF65-F5344CB8AC3E}">
        <p14:creationId xmlns="" xmlns:p14="http://schemas.microsoft.com/office/powerpoint/2010/main" val="25366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838200" y="618979"/>
            <a:ext cx="10515600" cy="5557986"/>
          </a:xfrm>
        </p:spPr>
        <p:txBody>
          <a:bodyPr>
            <a:normAutofit fontScale="92500" lnSpcReduction="10000"/>
          </a:bodyPr>
          <a:lstStyle/>
          <a:p>
            <a:pPr marL="0" indent="0" algn="just">
              <a:buNone/>
            </a:pPr>
            <a:r>
              <a:rPr lang="ru-RU" b="1" dirty="0" smtClean="0"/>
              <a:t>	</a:t>
            </a:r>
            <a:r>
              <a:rPr lang="ru-RU" b="1" dirty="0" err="1" smtClean="0"/>
              <a:t>Енгізу-шығару</a:t>
            </a:r>
            <a:r>
              <a:rPr lang="ru-RU" b="1" dirty="0" smtClean="0"/>
              <a:t> </a:t>
            </a:r>
            <a:r>
              <a:rPr lang="ru-RU" b="1" dirty="0" err="1" smtClean="0"/>
              <a:t>құрылғыларын</a:t>
            </a:r>
            <a:r>
              <a:rPr lang="ru-RU" b="1" dirty="0" smtClean="0"/>
              <a:t> </a:t>
            </a:r>
            <a:r>
              <a:rPr lang="ru-RU" dirty="0" err="1" smtClean="0"/>
              <a:t>екі</a:t>
            </a:r>
            <a:r>
              <a:rPr lang="ru-RU" dirty="0" smtClean="0"/>
              <a:t> </a:t>
            </a:r>
            <a:r>
              <a:rPr lang="ru-RU" dirty="0" err="1" smtClean="0"/>
              <a:t>санатқа</a:t>
            </a:r>
            <a:r>
              <a:rPr lang="ru-RU" dirty="0" smtClean="0"/>
              <a:t> </a:t>
            </a:r>
            <a:r>
              <a:rPr lang="ru-RU" dirty="0" err="1" smtClean="0"/>
              <a:t>бөлуге</a:t>
            </a:r>
            <a:r>
              <a:rPr lang="ru-RU" dirty="0" smtClean="0"/>
              <a:t> </a:t>
            </a:r>
            <a:r>
              <a:rPr lang="ru-RU" dirty="0" err="1" smtClean="0"/>
              <a:t>болады</a:t>
            </a:r>
            <a:r>
              <a:rPr lang="ru-RU" dirty="0" smtClean="0"/>
              <a:t>: </a:t>
            </a:r>
            <a:r>
              <a:rPr lang="ru-RU" dirty="0" err="1" smtClean="0"/>
              <a:t>блоктық</a:t>
            </a:r>
            <a:r>
              <a:rPr lang="ru-RU" dirty="0" smtClean="0"/>
              <a:t> </a:t>
            </a:r>
            <a:r>
              <a:rPr lang="ru-RU" dirty="0" err="1" smtClean="0"/>
              <a:t>құрылғылар</a:t>
            </a:r>
            <a:r>
              <a:rPr lang="ru-RU" dirty="0" smtClean="0"/>
              <a:t> </a:t>
            </a:r>
            <a:r>
              <a:rPr lang="ru-RU" dirty="0" err="1" smtClean="0"/>
              <a:t>және</a:t>
            </a:r>
            <a:r>
              <a:rPr lang="ru-RU" dirty="0" smtClean="0"/>
              <a:t> </a:t>
            </a:r>
            <a:r>
              <a:rPr lang="ru-RU" dirty="0" err="1" smtClean="0"/>
              <a:t>таңбалы</a:t>
            </a:r>
            <a:r>
              <a:rPr lang="ru-RU" dirty="0" smtClean="0"/>
              <a:t> </a:t>
            </a:r>
            <a:r>
              <a:rPr lang="ru-RU" dirty="0" err="1" smtClean="0"/>
              <a:t>құрылғылар</a:t>
            </a:r>
            <a:r>
              <a:rPr lang="ru-RU" dirty="0" smtClean="0"/>
              <a:t>. </a:t>
            </a:r>
            <a:r>
              <a:rPr lang="ru-RU" dirty="0" err="1" smtClean="0"/>
              <a:t>Блоктық</a:t>
            </a:r>
            <a:r>
              <a:rPr lang="ru-RU" dirty="0" smtClean="0"/>
              <a:t> </a:t>
            </a:r>
            <a:r>
              <a:rPr lang="ru-RU" dirty="0" err="1" smtClean="0"/>
              <a:t>құрылғыларға</a:t>
            </a:r>
            <a:r>
              <a:rPr lang="ru-RU" dirty="0" smtClean="0"/>
              <a:t> </a:t>
            </a:r>
            <a:r>
              <a:rPr lang="ru-RU" dirty="0" err="1" smtClean="0"/>
              <a:t>әрқайсысының</a:t>
            </a:r>
            <a:r>
              <a:rPr lang="ru-RU" dirty="0" smtClean="0"/>
              <a:t> </a:t>
            </a:r>
            <a:r>
              <a:rPr lang="ru-RU" dirty="0" err="1" smtClean="0"/>
              <a:t>өз</a:t>
            </a:r>
            <a:r>
              <a:rPr lang="ru-RU" dirty="0" smtClean="0"/>
              <a:t> </a:t>
            </a:r>
            <a:r>
              <a:rPr lang="ru-RU" dirty="0" err="1" smtClean="0"/>
              <a:t>мекен-жайы</a:t>
            </a:r>
            <a:r>
              <a:rPr lang="ru-RU" dirty="0" smtClean="0"/>
              <a:t> бар </a:t>
            </a:r>
            <a:r>
              <a:rPr lang="ru-RU" dirty="0" err="1" smtClean="0"/>
              <a:t>белгілі</a:t>
            </a:r>
            <a:r>
              <a:rPr lang="ru-RU" dirty="0" smtClean="0"/>
              <a:t> </a:t>
            </a:r>
            <a:r>
              <a:rPr lang="ru-RU" dirty="0" err="1" smtClean="0"/>
              <a:t>бір</a:t>
            </a:r>
            <a:r>
              <a:rPr lang="ru-RU" dirty="0" smtClean="0"/>
              <a:t> </a:t>
            </a:r>
            <a:r>
              <a:rPr lang="ru-RU" dirty="0" err="1" smtClean="0"/>
              <a:t>ұзындықтағы</a:t>
            </a:r>
            <a:r>
              <a:rPr lang="ru-RU" dirty="0" smtClean="0"/>
              <a:t> </a:t>
            </a:r>
            <a:r>
              <a:rPr lang="ru-RU" dirty="0" err="1" smtClean="0"/>
              <a:t>блоктарда</a:t>
            </a:r>
            <a:r>
              <a:rPr lang="ru-RU" dirty="0" smtClean="0"/>
              <a:t> </a:t>
            </a:r>
            <a:r>
              <a:rPr lang="ru-RU" dirty="0" err="1" smtClean="0"/>
              <a:t>ақпаратты</a:t>
            </a:r>
            <a:r>
              <a:rPr lang="ru-RU" dirty="0" smtClean="0"/>
              <a:t> </a:t>
            </a:r>
            <a:r>
              <a:rPr lang="ru-RU" dirty="0" err="1" smtClean="0"/>
              <a:t>сақтайтын</a:t>
            </a:r>
            <a:r>
              <a:rPr lang="ru-RU" dirty="0" smtClean="0"/>
              <a:t> </a:t>
            </a:r>
            <a:r>
              <a:rPr lang="ru-RU" dirty="0" err="1" smtClean="0"/>
              <a:t>құрылғылар</a:t>
            </a:r>
            <a:r>
              <a:rPr lang="ru-RU" dirty="0" smtClean="0"/>
              <a:t> </a:t>
            </a:r>
            <a:r>
              <a:rPr lang="ru-RU" dirty="0" err="1" smtClean="0"/>
              <a:t>кіреді</a:t>
            </a:r>
            <a:r>
              <a:rPr lang="ru-RU" dirty="0" smtClean="0"/>
              <a:t>. 	</a:t>
            </a:r>
          </a:p>
          <a:p>
            <a:pPr marL="0" indent="0" algn="just">
              <a:buNone/>
            </a:pPr>
            <a:r>
              <a:rPr lang="ru-RU" dirty="0"/>
              <a:t>	</a:t>
            </a:r>
            <a:r>
              <a:rPr lang="ru-RU" dirty="0" err="1" smtClean="0"/>
              <a:t>Әдетте</a:t>
            </a:r>
            <a:r>
              <a:rPr lang="ru-RU" dirty="0" smtClean="0"/>
              <a:t> блок </a:t>
            </a:r>
            <a:r>
              <a:rPr lang="ru-RU" dirty="0" err="1" smtClean="0"/>
              <a:t>өлшемдері</a:t>
            </a:r>
            <a:r>
              <a:rPr lang="ru-RU" dirty="0" smtClean="0"/>
              <a:t> 512 </a:t>
            </a:r>
            <a:r>
              <a:rPr lang="ru-RU" dirty="0" err="1" smtClean="0"/>
              <a:t>ден</a:t>
            </a:r>
            <a:r>
              <a:rPr lang="ru-RU" dirty="0" smtClean="0"/>
              <a:t> 65,536 </a:t>
            </a:r>
            <a:r>
              <a:rPr lang="ru-RU" dirty="0" err="1" smtClean="0"/>
              <a:t>байтқа</a:t>
            </a:r>
            <a:r>
              <a:rPr lang="ru-RU" dirty="0" smtClean="0"/>
              <a:t> </a:t>
            </a:r>
            <a:r>
              <a:rPr lang="ru-RU" dirty="0" err="1" smtClean="0"/>
              <a:t>дейін</a:t>
            </a:r>
            <a:r>
              <a:rPr lang="ru-RU" dirty="0" smtClean="0"/>
              <a:t>. </a:t>
            </a:r>
            <a:r>
              <a:rPr lang="ru-RU" dirty="0" err="1" smtClean="0"/>
              <a:t>Барлық</a:t>
            </a:r>
            <a:r>
              <a:rPr lang="ru-RU" dirty="0" smtClean="0"/>
              <a:t> </a:t>
            </a:r>
            <a:r>
              <a:rPr lang="ru-RU" dirty="0" err="1" smtClean="0"/>
              <a:t>деректерді</a:t>
            </a:r>
            <a:r>
              <a:rPr lang="ru-RU" dirty="0" smtClean="0"/>
              <a:t> беру </a:t>
            </a:r>
            <a:r>
              <a:rPr lang="ru-RU" dirty="0" err="1" smtClean="0"/>
              <a:t>бір</a:t>
            </a:r>
            <a:r>
              <a:rPr lang="ru-RU" dirty="0" smtClean="0"/>
              <a:t> </a:t>
            </a:r>
            <a:r>
              <a:rPr lang="ru-RU" dirty="0" err="1" smtClean="0"/>
              <a:t>немесе</a:t>
            </a:r>
            <a:r>
              <a:rPr lang="ru-RU" dirty="0" smtClean="0"/>
              <a:t> </a:t>
            </a:r>
            <a:r>
              <a:rPr lang="ru-RU" dirty="0" err="1" smtClean="0"/>
              <a:t>бірнеше</a:t>
            </a:r>
            <a:r>
              <a:rPr lang="ru-RU" dirty="0" smtClean="0"/>
              <a:t> </a:t>
            </a:r>
            <a:r>
              <a:rPr lang="ru-RU" dirty="0" err="1" smtClean="0"/>
              <a:t>бүтін</a:t>
            </a:r>
            <a:r>
              <a:rPr lang="ru-RU" dirty="0" smtClean="0"/>
              <a:t> (</a:t>
            </a:r>
            <a:r>
              <a:rPr lang="ru-RU" dirty="0" err="1" smtClean="0"/>
              <a:t>бірізді</a:t>
            </a:r>
            <a:r>
              <a:rPr lang="ru-RU" dirty="0" smtClean="0"/>
              <a:t>) </a:t>
            </a:r>
            <a:r>
              <a:rPr lang="ru-RU" dirty="0" err="1" smtClean="0"/>
              <a:t>блоктардың</a:t>
            </a:r>
            <a:r>
              <a:rPr lang="ru-RU" dirty="0" smtClean="0"/>
              <a:t> </a:t>
            </a:r>
            <a:r>
              <a:rPr lang="ru-RU" dirty="0" err="1" smtClean="0"/>
              <a:t>пакеттерінде</a:t>
            </a:r>
            <a:r>
              <a:rPr lang="ru-RU" dirty="0" smtClean="0"/>
              <a:t> </a:t>
            </a:r>
            <a:r>
              <a:rPr lang="ru-RU" dirty="0" err="1" smtClean="0"/>
              <a:t>жүзеге</a:t>
            </a:r>
            <a:r>
              <a:rPr lang="ru-RU" dirty="0" smtClean="0"/>
              <a:t> </a:t>
            </a:r>
            <a:r>
              <a:rPr lang="ru-RU" dirty="0" err="1" smtClean="0"/>
              <a:t>асырылады</a:t>
            </a:r>
            <a:r>
              <a:rPr lang="ru-RU" dirty="0" smtClean="0"/>
              <a:t>. </a:t>
            </a:r>
            <a:r>
              <a:rPr lang="ru-RU" dirty="0" err="1" smtClean="0"/>
              <a:t>Блокты</a:t>
            </a:r>
            <a:r>
              <a:rPr lang="ru-RU" dirty="0" smtClean="0"/>
              <a:t> </a:t>
            </a:r>
            <a:r>
              <a:rPr lang="ru-RU" dirty="0" err="1" smtClean="0"/>
              <a:t>қондырғының</a:t>
            </a:r>
            <a:r>
              <a:rPr lang="ru-RU" dirty="0" smtClean="0"/>
              <a:t> </a:t>
            </a:r>
            <a:r>
              <a:rPr lang="ru-RU" dirty="0" err="1" smtClean="0"/>
              <a:t>маңызды</a:t>
            </a:r>
            <a:r>
              <a:rPr lang="ru-RU" dirty="0" smtClean="0"/>
              <a:t> </a:t>
            </a:r>
            <a:r>
              <a:rPr lang="ru-RU" dirty="0" err="1" smtClean="0"/>
              <a:t>қасиеті</a:t>
            </a:r>
            <a:r>
              <a:rPr lang="ru-RU" dirty="0" smtClean="0"/>
              <a:t> - </a:t>
            </a:r>
            <a:r>
              <a:rPr lang="ru-RU" dirty="0" err="1" smtClean="0"/>
              <a:t>бұл</a:t>
            </a:r>
            <a:r>
              <a:rPr lang="ru-RU" dirty="0" smtClean="0"/>
              <a:t> </a:t>
            </a:r>
            <a:r>
              <a:rPr lang="ru-RU" dirty="0" err="1" smtClean="0"/>
              <a:t>әр</a:t>
            </a:r>
            <a:r>
              <a:rPr lang="ru-RU" dirty="0" smtClean="0"/>
              <a:t> </a:t>
            </a:r>
            <a:r>
              <a:rPr lang="ru-RU" dirty="0" err="1" smtClean="0"/>
              <a:t>блокты</a:t>
            </a:r>
            <a:r>
              <a:rPr lang="ru-RU" dirty="0" smtClean="0"/>
              <a:t> </a:t>
            </a:r>
            <a:r>
              <a:rPr lang="ru-RU" dirty="0" err="1" smtClean="0"/>
              <a:t>басқа</a:t>
            </a:r>
            <a:r>
              <a:rPr lang="ru-RU" dirty="0" smtClean="0"/>
              <a:t> </a:t>
            </a:r>
            <a:r>
              <a:rPr lang="ru-RU" dirty="0" err="1" smtClean="0"/>
              <a:t>блоктарға</a:t>
            </a:r>
            <a:r>
              <a:rPr lang="ru-RU" dirty="0" smtClean="0"/>
              <a:t> </a:t>
            </a:r>
            <a:r>
              <a:rPr lang="ru-RU" dirty="0" err="1" smtClean="0"/>
              <a:t>тәуелсіз</a:t>
            </a:r>
            <a:r>
              <a:rPr lang="ru-RU" dirty="0" smtClean="0"/>
              <a:t> </a:t>
            </a:r>
            <a:r>
              <a:rPr lang="ru-RU" dirty="0" err="1" smtClean="0"/>
              <a:t>оқи</a:t>
            </a:r>
            <a:r>
              <a:rPr lang="ru-RU" dirty="0" smtClean="0"/>
              <a:t> </a:t>
            </a:r>
            <a:r>
              <a:rPr lang="ru-RU" dirty="0" err="1" smtClean="0"/>
              <a:t>және</a:t>
            </a:r>
            <a:r>
              <a:rPr lang="ru-RU" dirty="0" smtClean="0"/>
              <a:t> </a:t>
            </a:r>
            <a:r>
              <a:rPr lang="ru-RU" dirty="0" err="1" smtClean="0"/>
              <a:t>жаза</a:t>
            </a:r>
            <a:r>
              <a:rPr lang="ru-RU" dirty="0" smtClean="0"/>
              <a:t> </a:t>
            </a:r>
            <a:r>
              <a:rPr lang="ru-RU" dirty="0" err="1" smtClean="0"/>
              <a:t>алатындығында</a:t>
            </a:r>
            <a:r>
              <a:rPr lang="ru-RU" dirty="0" smtClean="0"/>
              <a:t>. </a:t>
            </a:r>
            <a:r>
              <a:rPr lang="ru-RU" dirty="0" err="1" smtClean="0"/>
              <a:t>Ең</a:t>
            </a:r>
            <a:r>
              <a:rPr lang="ru-RU" dirty="0" smtClean="0"/>
              <a:t> </a:t>
            </a:r>
            <a:r>
              <a:rPr lang="ru-RU" dirty="0" err="1" smtClean="0"/>
              <a:t>көп</a:t>
            </a:r>
            <a:r>
              <a:rPr lang="ru-RU" dirty="0" smtClean="0"/>
              <a:t> </a:t>
            </a:r>
            <a:r>
              <a:rPr lang="ru-RU" dirty="0" err="1" smtClean="0"/>
              <a:t>таралған</a:t>
            </a:r>
            <a:r>
              <a:rPr lang="ru-RU" dirty="0" smtClean="0"/>
              <a:t> </a:t>
            </a:r>
            <a:r>
              <a:rPr lang="ru-RU" dirty="0" err="1" smtClean="0"/>
              <a:t>блоктық</a:t>
            </a:r>
            <a:r>
              <a:rPr lang="ru-RU" dirty="0" smtClean="0"/>
              <a:t> </a:t>
            </a:r>
            <a:r>
              <a:rPr lang="ru-RU" dirty="0" err="1" smtClean="0"/>
              <a:t>құрылғылар</a:t>
            </a:r>
            <a:r>
              <a:rPr lang="ru-RU" dirty="0" smtClean="0"/>
              <a:t> - </a:t>
            </a:r>
            <a:r>
              <a:rPr lang="ru-RU" dirty="0" err="1" smtClean="0"/>
              <a:t>қатты</a:t>
            </a:r>
            <a:r>
              <a:rPr lang="ru-RU" dirty="0" smtClean="0"/>
              <a:t> </a:t>
            </a:r>
            <a:r>
              <a:rPr lang="ru-RU" dirty="0" err="1" smtClean="0"/>
              <a:t>дискілер</a:t>
            </a:r>
            <a:r>
              <a:rPr lang="ru-RU" dirty="0" smtClean="0"/>
              <a:t>, </a:t>
            </a:r>
            <a:r>
              <a:rPr lang="en-US" dirty="0" smtClean="0"/>
              <a:t>Blu-ray </a:t>
            </a:r>
            <a:r>
              <a:rPr lang="ru-RU" dirty="0" err="1" smtClean="0"/>
              <a:t>дискілері</a:t>
            </a:r>
            <a:r>
              <a:rPr lang="ru-RU" dirty="0" smtClean="0"/>
              <a:t> </a:t>
            </a:r>
            <a:r>
              <a:rPr lang="ru-RU" dirty="0" err="1" smtClean="0"/>
              <a:t>және</a:t>
            </a:r>
            <a:r>
              <a:rPr lang="ru-RU" dirty="0" smtClean="0"/>
              <a:t> </a:t>
            </a:r>
            <a:r>
              <a:rPr lang="en-US" dirty="0" smtClean="0"/>
              <a:t>USB </a:t>
            </a:r>
            <a:r>
              <a:rPr lang="ru-RU" dirty="0" smtClean="0"/>
              <a:t>флэш-</a:t>
            </a:r>
            <a:r>
              <a:rPr lang="ru-RU" dirty="0" err="1" smtClean="0"/>
              <a:t>дискілері</a:t>
            </a:r>
            <a:endParaRPr lang="ru-RU" dirty="0"/>
          </a:p>
        </p:txBody>
      </p:sp>
    </p:spTree>
    <p:extLst>
      <p:ext uri="{BB962C8B-B14F-4D97-AF65-F5344CB8AC3E}">
        <p14:creationId xmlns="" xmlns:p14="http://schemas.microsoft.com/office/powerpoint/2010/main" val="374054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23557"/>
            <a:ext cx="10972800" cy="5802609"/>
          </a:xfrm>
        </p:spPr>
        <p:txBody>
          <a:bodyPr/>
          <a:lstStyle/>
          <a:p>
            <a:pPr marL="0" indent="0" algn="just">
              <a:buNone/>
            </a:pPr>
            <a:r>
              <a:rPr lang="ru-RU" dirty="0" smtClean="0"/>
              <a:t>	</a:t>
            </a:r>
            <a:r>
              <a:rPr lang="ru-RU" dirty="0" err="1" smtClean="0"/>
              <a:t>Енгізу-шығару</a:t>
            </a:r>
            <a:r>
              <a:rPr lang="ru-RU" dirty="0" smtClean="0"/>
              <a:t> </a:t>
            </a:r>
            <a:r>
              <a:rPr lang="ru-RU" dirty="0" err="1" smtClean="0"/>
              <a:t>құрылғыларын</a:t>
            </a:r>
            <a:r>
              <a:rPr lang="ru-RU" dirty="0" smtClean="0"/>
              <a:t> </a:t>
            </a:r>
            <a:r>
              <a:rPr lang="ru-RU" dirty="0" err="1" smtClean="0"/>
              <a:t>тағы</a:t>
            </a:r>
            <a:r>
              <a:rPr lang="ru-RU" dirty="0" smtClean="0"/>
              <a:t> </a:t>
            </a:r>
            <a:r>
              <a:rPr lang="ru-RU" dirty="0" err="1" smtClean="0"/>
              <a:t>бір</a:t>
            </a:r>
            <a:r>
              <a:rPr lang="ru-RU" dirty="0" smtClean="0"/>
              <a:t> </a:t>
            </a:r>
            <a:r>
              <a:rPr lang="ru-RU" dirty="0" err="1" smtClean="0"/>
              <a:t>түрі</a:t>
            </a:r>
            <a:r>
              <a:rPr lang="ru-RU" dirty="0" smtClean="0"/>
              <a:t> - </a:t>
            </a:r>
            <a:r>
              <a:rPr lang="ru-RU" dirty="0" err="1" smtClean="0"/>
              <a:t>бұл</a:t>
            </a:r>
            <a:r>
              <a:rPr lang="ru-RU" dirty="0" smtClean="0"/>
              <a:t> </a:t>
            </a:r>
            <a:r>
              <a:rPr lang="ru-RU" dirty="0" err="1" smtClean="0"/>
              <a:t>таңбалы</a:t>
            </a:r>
            <a:r>
              <a:rPr lang="ru-RU" dirty="0" smtClean="0"/>
              <a:t> </a:t>
            </a:r>
            <a:r>
              <a:rPr lang="ru-RU" dirty="0" err="1" smtClean="0"/>
              <a:t>құрылғылар</a:t>
            </a:r>
            <a:r>
              <a:rPr lang="ru-RU" dirty="0" smtClean="0"/>
              <a:t>. </a:t>
            </a:r>
            <a:r>
              <a:rPr lang="ru-RU" dirty="0" err="1" smtClean="0"/>
              <a:t>Олар</a:t>
            </a:r>
            <a:r>
              <a:rPr lang="ru-RU" dirty="0" smtClean="0"/>
              <a:t> </a:t>
            </a:r>
            <a:r>
              <a:rPr lang="ru-RU" dirty="0" err="1" smtClean="0"/>
              <a:t>блоктың</a:t>
            </a:r>
            <a:r>
              <a:rPr lang="ru-RU" dirty="0" smtClean="0"/>
              <a:t> </a:t>
            </a:r>
            <a:r>
              <a:rPr lang="ru-RU" dirty="0" err="1" smtClean="0"/>
              <a:t>құрылымына</a:t>
            </a:r>
            <a:r>
              <a:rPr lang="ru-RU" dirty="0" smtClean="0"/>
              <a:t> </a:t>
            </a:r>
            <a:r>
              <a:rPr lang="ru-RU" dirty="0" err="1" smtClean="0"/>
              <a:t>қатысы</a:t>
            </a:r>
            <a:r>
              <a:rPr lang="ru-RU" dirty="0" smtClean="0"/>
              <a:t> </a:t>
            </a:r>
            <a:r>
              <a:rPr lang="ru-RU" dirty="0" err="1" smtClean="0"/>
              <a:t>жоқ</a:t>
            </a:r>
            <a:r>
              <a:rPr lang="ru-RU" dirty="0" smtClean="0"/>
              <a:t> </a:t>
            </a:r>
            <a:r>
              <a:rPr lang="ru-RU" dirty="0" err="1" smtClean="0"/>
              <a:t>таңбалар</a:t>
            </a:r>
            <a:r>
              <a:rPr lang="ru-RU" dirty="0" smtClean="0"/>
              <a:t> </a:t>
            </a:r>
            <a:r>
              <a:rPr lang="ru-RU" dirty="0" err="1" smtClean="0"/>
              <a:t>ағынын</a:t>
            </a:r>
            <a:r>
              <a:rPr lang="ru-RU" dirty="0" smtClean="0"/>
              <a:t> </a:t>
            </a:r>
            <a:r>
              <a:rPr lang="ru-RU" dirty="0" err="1" smtClean="0"/>
              <a:t>шығарады</a:t>
            </a:r>
            <a:r>
              <a:rPr lang="ru-RU" dirty="0" smtClean="0"/>
              <a:t> </a:t>
            </a:r>
            <a:r>
              <a:rPr lang="ru-RU" dirty="0" err="1" smtClean="0"/>
              <a:t>немесе</a:t>
            </a:r>
            <a:r>
              <a:rPr lang="ru-RU" dirty="0" smtClean="0"/>
              <a:t> </a:t>
            </a:r>
            <a:r>
              <a:rPr lang="ru-RU" dirty="0" err="1" smtClean="0"/>
              <a:t>қабылдайды</a:t>
            </a:r>
            <a:r>
              <a:rPr lang="ru-RU" dirty="0" smtClean="0"/>
              <a:t>. </a:t>
            </a:r>
            <a:r>
              <a:rPr lang="ru-RU" dirty="0" err="1" smtClean="0"/>
              <a:t>Олар</a:t>
            </a:r>
            <a:r>
              <a:rPr lang="ru-RU" dirty="0" smtClean="0"/>
              <a:t> </a:t>
            </a:r>
            <a:r>
              <a:rPr lang="ru-RU" dirty="0" err="1" smtClean="0"/>
              <a:t>адресацияланбайды</a:t>
            </a:r>
            <a:r>
              <a:rPr lang="ru-RU" dirty="0" smtClean="0"/>
              <a:t> </a:t>
            </a:r>
            <a:r>
              <a:rPr lang="ru-RU" dirty="0" err="1" smtClean="0"/>
              <a:t>және</a:t>
            </a:r>
            <a:r>
              <a:rPr lang="ru-RU" dirty="0" smtClean="0"/>
              <a:t> </a:t>
            </a:r>
            <a:r>
              <a:rPr lang="ru-RU" dirty="0" err="1" smtClean="0"/>
              <a:t>орналасу</a:t>
            </a:r>
            <a:r>
              <a:rPr lang="ru-RU" dirty="0" smtClean="0"/>
              <a:t> </a:t>
            </a:r>
            <a:r>
              <a:rPr lang="ru-RU" dirty="0" err="1" smtClean="0"/>
              <a:t>әрекеті</a:t>
            </a:r>
            <a:r>
              <a:rPr lang="ru-RU" dirty="0" smtClean="0"/>
              <a:t> </a:t>
            </a:r>
            <a:r>
              <a:rPr lang="ru-RU" dirty="0" err="1" smtClean="0"/>
              <a:t>жоқ</a:t>
            </a:r>
            <a:r>
              <a:rPr lang="ru-RU" dirty="0" smtClean="0"/>
              <a:t>. </a:t>
            </a:r>
          </a:p>
          <a:p>
            <a:pPr marL="0" indent="0" algn="just">
              <a:buNone/>
            </a:pPr>
            <a:r>
              <a:rPr lang="ru-RU" dirty="0"/>
              <a:t>	</a:t>
            </a:r>
            <a:r>
              <a:rPr lang="ru-RU" dirty="0" err="1" smtClean="0"/>
              <a:t>Таңбалы</a:t>
            </a:r>
            <a:r>
              <a:rPr lang="ru-RU" dirty="0" smtClean="0"/>
              <a:t> </a:t>
            </a:r>
            <a:r>
              <a:rPr lang="ru-RU" dirty="0" err="1" smtClean="0"/>
              <a:t>құрылғылар</a:t>
            </a:r>
            <a:r>
              <a:rPr lang="ru-RU" dirty="0" smtClean="0"/>
              <a:t> </a:t>
            </a:r>
            <a:r>
              <a:rPr lang="ru-RU" dirty="0" err="1" smtClean="0"/>
              <a:t>рет</a:t>
            </a:r>
            <a:r>
              <a:rPr lang="kk-KZ" dirty="0" smtClean="0"/>
              <a:t>інде</a:t>
            </a:r>
            <a:r>
              <a:rPr lang="ru-RU" dirty="0" smtClean="0"/>
              <a:t> </a:t>
            </a:r>
            <a:r>
              <a:rPr lang="ru-RU" dirty="0" err="1" smtClean="0"/>
              <a:t>принтерлер</a:t>
            </a:r>
            <a:r>
              <a:rPr lang="ru-RU" dirty="0" smtClean="0"/>
              <a:t>, </a:t>
            </a:r>
            <a:r>
              <a:rPr lang="ru-RU" dirty="0" err="1" smtClean="0"/>
              <a:t>желілік</a:t>
            </a:r>
            <a:r>
              <a:rPr lang="ru-RU" dirty="0" smtClean="0"/>
              <a:t> </a:t>
            </a:r>
            <a:r>
              <a:rPr lang="ru-RU" dirty="0" err="1" smtClean="0"/>
              <a:t>интерфейстер</a:t>
            </a:r>
            <a:r>
              <a:rPr lang="ru-RU" dirty="0" smtClean="0"/>
              <a:t>, </a:t>
            </a:r>
            <a:r>
              <a:rPr lang="ru-RU" dirty="0" err="1" smtClean="0"/>
              <a:t>тышқандар</a:t>
            </a:r>
            <a:r>
              <a:rPr lang="ru-RU" dirty="0" smtClean="0"/>
              <a:t> (</a:t>
            </a:r>
            <a:r>
              <a:rPr lang="ru-RU" dirty="0" err="1" smtClean="0"/>
              <a:t>меңзер</a:t>
            </a:r>
            <a:r>
              <a:rPr lang="ru-RU" dirty="0" smtClean="0"/>
              <a:t> </a:t>
            </a:r>
            <a:r>
              <a:rPr lang="ru-RU" dirty="0" err="1" smtClean="0"/>
              <a:t>құрылғысы</a:t>
            </a:r>
            <a:r>
              <a:rPr lang="ru-RU" dirty="0" smtClean="0"/>
              <a:t> </a:t>
            </a:r>
            <a:r>
              <a:rPr lang="ru-RU" dirty="0" err="1" smtClean="0"/>
              <a:t>ретінде</a:t>
            </a:r>
            <a:r>
              <a:rPr lang="ru-RU" dirty="0" smtClean="0"/>
              <a:t>) </a:t>
            </a:r>
            <a:r>
              <a:rPr lang="ru-RU" dirty="0" err="1" smtClean="0"/>
              <a:t>және</a:t>
            </a:r>
            <a:r>
              <a:rPr lang="ru-RU" dirty="0" smtClean="0"/>
              <a:t> диск </a:t>
            </a:r>
            <a:r>
              <a:rPr lang="ru-RU" dirty="0" err="1" smtClean="0"/>
              <a:t>құрылғыларына</a:t>
            </a:r>
            <a:r>
              <a:rPr lang="ru-RU" dirty="0" smtClean="0"/>
              <a:t> </a:t>
            </a:r>
            <a:r>
              <a:rPr lang="ru-RU" dirty="0" err="1" smtClean="0"/>
              <a:t>ұқсас</a:t>
            </a:r>
            <a:r>
              <a:rPr lang="ru-RU" dirty="0" smtClean="0"/>
              <a:t> </a:t>
            </a:r>
            <a:r>
              <a:rPr lang="ru-RU" dirty="0" err="1" smtClean="0"/>
              <a:t>емес</a:t>
            </a:r>
            <a:r>
              <a:rPr lang="ru-RU" dirty="0" smtClean="0"/>
              <a:t> </a:t>
            </a:r>
            <a:r>
              <a:rPr lang="ru-RU" dirty="0" err="1" smtClean="0"/>
              <a:t>көптеген</a:t>
            </a:r>
            <a:r>
              <a:rPr lang="ru-RU" dirty="0" smtClean="0"/>
              <a:t> </a:t>
            </a:r>
            <a:r>
              <a:rPr lang="ru-RU" dirty="0" err="1" smtClean="0"/>
              <a:t>басқа</a:t>
            </a:r>
            <a:r>
              <a:rPr lang="ru-RU" dirty="0" smtClean="0"/>
              <a:t> </a:t>
            </a:r>
            <a:r>
              <a:rPr lang="ru-RU" dirty="0" err="1" smtClean="0"/>
              <a:t>құрылғыларды</a:t>
            </a:r>
            <a:r>
              <a:rPr lang="ru-RU" dirty="0" smtClean="0"/>
              <a:t> </a:t>
            </a:r>
            <a:r>
              <a:rPr lang="ru-RU" dirty="0" err="1" smtClean="0"/>
              <a:t>қарастыруға</a:t>
            </a:r>
            <a:r>
              <a:rPr lang="ru-RU" dirty="0" smtClean="0"/>
              <a:t> </a:t>
            </a:r>
            <a:r>
              <a:rPr lang="ru-RU" dirty="0" err="1" smtClean="0"/>
              <a:t>болады</a:t>
            </a:r>
            <a:r>
              <a:rPr lang="ru-RU" dirty="0" smtClean="0"/>
              <a:t>.</a:t>
            </a:r>
            <a:endParaRPr lang="ru-RU" dirty="0"/>
          </a:p>
        </p:txBody>
      </p:sp>
    </p:spTree>
    <p:extLst>
      <p:ext uri="{BB962C8B-B14F-4D97-AF65-F5344CB8AC3E}">
        <p14:creationId xmlns="" xmlns:p14="http://schemas.microsoft.com/office/powerpoint/2010/main" val="276132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464235"/>
            <a:ext cx="10972800" cy="5661932"/>
          </a:xfrm>
        </p:spPr>
        <p:txBody>
          <a:bodyPr/>
          <a:lstStyle/>
          <a:p>
            <a:pPr marL="0" indent="0" algn="just">
              <a:buNone/>
            </a:pPr>
            <a:r>
              <a:rPr lang="ru-RU" dirty="0" smtClean="0"/>
              <a:t>	</a:t>
            </a:r>
            <a:r>
              <a:rPr lang="ru-RU" dirty="0" err="1" smtClean="0"/>
              <a:t>Енгізу-шығару</a:t>
            </a:r>
            <a:r>
              <a:rPr lang="ru-RU" dirty="0" smtClean="0"/>
              <a:t> </a:t>
            </a:r>
            <a:r>
              <a:rPr lang="ru-RU" dirty="0" err="1" smtClean="0"/>
              <a:t>құрылғылары</a:t>
            </a:r>
            <a:r>
              <a:rPr lang="ru-RU" dirty="0" smtClean="0"/>
              <a:t> </a:t>
            </a:r>
            <a:r>
              <a:rPr lang="ru-RU" dirty="0" err="1" smtClean="0"/>
              <a:t>жылдамдықтың</a:t>
            </a:r>
            <a:r>
              <a:rPr lang="ru-RU" dirty="0" smtClean="0"/>
              <a:t> </a:t>
            </a:r>
            <a:r>
              <a:rPr lang="ru-RU" dirty="0" err="1" smtClean="0"/>
              <a:t>үлкен</a:t>
            </a:r>
            <a:r>
              <a:rPr lang="ru-RU" dirty="0" smtClean="0"/>
              <a:t> </a:t>
            </a:r>
            <a:r>
              <a:rPr lang="ru-RU" dirty="0" err="1" smtClean="0"/>
              <a:t>диапазонын</a:t>
            </a:r>
            <a:r>
              <a:rPr lang="ru-RU" dirty="0" smtClean="0"/>
              <a:t> </a:t>
            </a:r>
            <a:r>
              <a:rPr lang="ru-RU" dirty="0" err="1" smtClean="0"/>
              <a:t>қамтиды</a:t>
            </a:r>
            <a:r>
              <a:rPr lang="ru-RU" dirty="0" smtClean="0"/>
              <a:t>, </a:t>
            </a:r>
            <a:r>
              <a:rPr lang="ru-RU" dirty="0" err="1" smtClean="0"/>
              <a:t>бұл</a:t>
            </a:r>
            <a:r>
              <a:rPr lang="ru-RU" dirty="0" smtClean="0"/>
              <a:t> </a:t>
            </a:r>
            <a:r>
              <a:rPr lang="ru-RU" dirty="0" err="1" smtClean="0"/>
              <a:t>бағдарламалық</a:t>
            </a:r>
            <a:r>
              <a:rPr lang="ru-RU" dirty="0" smtClean="0"/>
              <a:t> </a:t>
            </a:r>
            <a:r>
              <a:rPr lang="ru-RU" dirty="0" err="1" smtClean="0"/>
              <a:t>жасақтама</a:t>
            </a:r>
            <a:r>
              <a:rPr lang="ru-RU" dirty="0" smtClean="0"/>
              <a:t> </a:t>
            </a:r>
            <a:r>
              <a:rPr lang="ru-RU" dirty="0" err="1" smtClean="0"/>
              <a:t>үшін</a:t>
            </a:r>
            <a:r>
              <a:rPr lang="ru-RU" dirty="0" smtClean="0"/>
              <a:t> </a:t>
            </a:r>
            <a:r>
              <a:rPr lang="ru-RU" dirty="0" err="1" smtClean="0"/>
              <a:t>айтарлықтай</a:t>
            </a:r>
            <a:r>
              <a:rPr lang="ru-RU" dirty="0" smtClean="0"/>
              <a:t> </a:t>
            </a:r>
            <a:r>
              <a:rPr lang="ru-RU" dirty="0" err="1" smtClean="0"/>
              <a:t>қиындықтар</a:t>
            </a:r>
            <a:r>
              <a:rPr lang="ru-RU" dirty="0" smtClean="0"/>
              <a:t> </a:t>
            </a:r>
            <a:r>
              <a:rPr lang="ru-RU" dirty="0" err="1" smtClean="0"/>
              <a:t>туғызады</a:t>
            </a:r>
            <a:r>
              <a:rPr lang="ru-RU" dirty="0" smtClean="0"/>
              <a:t>, </a:t>
            </a:r>
            <a:r>
              <a:rPr lang="ru-RU" dirty="0" err="1" smtClean="0"/>
              <a:t>олар</a:t>
            </a:r>
            <a:r>
              <a:rPr lang="ru-RU" dirty="0" smtClean="0"/>
              <a:t> </a:t>
            </a:r>
            <a:r>
              <a:rPr lang="ru-RU" dirty="0" err="1" smtClean="0"/>
              <a:t>бірнеше</a:t>
            </a:r>
            <a:r>
              <a:rPr lang="ru-RU" dirty="0" smtClean="0"/>
              <a:t> </a:t>
            </a:r>
            <a:r>
              <a:rPr lang="ru-RU" dirty="0" err="1" smtClean="0"/>
              <a:t>дәрежелі</a:t>
            </a:r>
            <a:r>
              <a:rPr lang="ru-RU" dirty="0" smtClean="0"/>
              <a:t> </a:t>
            </a:r>
            <a:r>
              <a:rPr lang="ru-RU" dirty="0" err="1" smtClean="0"/>
              <a:t>тапсырыс</a:t>
            </a:r>
            <a:r>
              <a:rPr lang="ru-RU" dirty="0" smtClean="0"/>
              <a:t> </a:t>
            </a:r>
            <a:r>
              <a:rPr lang="ru-RU" dirty="0" err="1" smtClean="0"/>
              <a:t>бойынша</a:t>
            </a:r>
            <a:r>
              <a:rPr lang="ru-RU" dirty="0" smtClean="0"/>
              <a:t> </a:t>
            </a:r>
            <a:r>
              <a:rPr lang="ru-RU" dirty="0" err="1" smtClean="0"/>
              <a:t>өзгеріп</a:t>
            </a:r>
            <a:r>
              <a:rPr lang="ru-RU" dirty="0" smtClean="0"/>
              <a:t> </a:t>
            </a:r>
            <a:r>
              <a:rPr lang="ru-RU" dirty="0" err="1" smtClean="0"/>
              <a:t>отыратын</a:t>
            </a:r>
            <a:r>
              <a:rPr lang="ru-RU" dirty="0" smtClean="0"/>
              <a:t> </a:t>
            </a:r>
            <a:r>
              <a:rPr lang="ru-RU" dirty="0" err="1" smtClean="0"/>
              <a:t>деректер</a:t>
            </a:r>
            <a:r>
              <a:rPr lang="ru-RU" dirty="0" smtClean="0"/>
              <a:t> </a:t>
            </a:r>
            <a:r>
              <a:rPr lang="ru-RU" dirty="0" err="1" smtClean="0"/>
              <a:t>жылдамдығымен</a:t>
            </a:r>
            <a:r>
              <a:rPr lang="ru-RU" dirty="0" smtClean="0"/>
              <a:t> </a:t>
            </a:r>
            <a:r>
              <a:rPr lang="ru-RU" dirty="0" err="1" smtClean="0"/>
              <a:t>жақсы</a:t>
            </a:r>
            <a:r>
              <a:rPr lang="ru-RU" dirty="0" smtClean="0"/>
              <a:t> </a:t>
            </a:r>
            <a:r>
              <a:rPr lang="ru-RU" dirty="0" err="1" smtClean="0"/>
              <a:t>жұмыс</a:t>
            </a:r>
            <a:r>
              <a:rPr lang="ru-RU" dirty="0" smtClean="0"/>
              <a:t> </a:t>
            </a:r>
            <a:r>
              <a:rPr lang="ru-RU" dirty="0" err="1" smtClean="0"/>
              <a:t>істеуі</a:t>
            </a:r>
            <a:r>
              <a:rPr lang="ru-RU" dirty="0" smtClean="0"/>
              <a:t> </a:t>
            </a:r>
            <a:r>
              <a:rPr lang="ru-RU" dirty="0" err="1" smtClean="0"/>
              <a:t>керек</a:t>
            </a:r>
            <a:r>
              <a:rPr lang="ru-RU" dirty="0" smtClean="0"/>
              <a:t>. </a:t>
            </a:r>
          </a:p>
          <a:p>
            <a:pPr marL="0" indent="0" algn="just">
              <a:buNone/>
            </a:pPr>
            <a:r>
              <a:rPr lang="ru-RU" dirty="0"/>
              <a:t>	</a:t>
            </a:r>
            <a:r>
              <a:rPr lang="ru-RU" dirty="0" err="1" smtClean="0"/>
              <a:t>Көптеген</a:t>
            </a:r>
            <a:r>
              <a:rPr lang="ru-RU" dirty="0" smtClean="0"/>
              <a:t> </a:t>
            </a:r>
            <a:r>
              <a:rPr lang="ru-RU" dirty="0" err="1" smtClean="0"/>
              <a:t>құрылғылар</a:t>
            </a:r>
            <a:r>
              <a:rPr lang="ru-RU" dirty="0" smtClean="0"/>
              <a:t> </a:t>
            </a:r>
            <a:r>
              <a:rPr lang="ru-RU" dirty="0" err="1" smtClean="0"/>
              <a:t>үшін</a:t>
            </a:r>
            <a:r>
              <a:rPr lang="ru-RU" dirty="0" smtClean="0"/>
              <a:t> </a:t>
            </a:r>
            <a:r>
              <a:rPr lang="ru-RU" dirty="0" err="1" smtClean="0"/>
              <a:t>уақыт</a:t>
            </a:r>
            <a:r>
              <a:rPr lang="ru-RU" dirty="0" smtClean="0"/>
              <a:t> </a:t>
            </a:r>
            <a:r>
              <a:rPr lang="ru-RU" dirty="0" err="1" smtClean="0"/>
              <a:t>өте</a:t>
            </a:r>
            <a:r>
              <a:rPr lang="ru-RU" dirty="0" smtClean="0"/>
              <a:t> </a:t>
            </a:r>
            <a:r>
              <a:rPr lang="ru-RU" dirty="0" err="1" smtClean="0"/>
              <a:t>келе</a:t>
            </a:r>
            <a:r>
              <a:rPr lang="ru-RU" dirty="0" smtClean="0"/>
              <a:t> </a:t>
            </a:r>
            <a:r>
              <a:rPr lang="ru-RU" dirty="0" err="1" smtClean="0"/>
              <a:t>жаңа</a:t>
            </a:r>
            <a:r>
              <a:rPr lang="ru-RU" dirty="0" smtClean="0"/>
              <a:t> </a:t>
            </a:r>
            <a:r>
              <a:rPr lang="ru-RU" dirty="0" err="1" smtClean="0"/>
              <a:t>модельдердің</a:t>
            </a:r>
            <a:r>
              <a:rPr lang="ru-RU" dirty="0" smtClean="0"/>
              <a:t> </a:t>
            </a:r>
            <a:r>
              <a:rPr lang="ru-RU" dirty="0" err="1" smtClean="0"/>
              <a:t>пайда</a:t>
            </a:r>
            <a:r>
              <a:rPr lang="ru-RU" dirty="0" smtClean="0"/>
              <a:t> </a:t>
            </a:r>
            <a:r>
              <a:rPr lang="ru-RU" dirty="0" err="1" smtClean="0"/>
              <a:t>болуымен</a:t>
            </a:r>
            <a:r>
              <a:rPr lang="ru-RU" dirty="0" smtClean="0"/>
              <a:t> </a:t>
            </a:r>
            <a:r>
              <a:rPr lang="ru-RU" dirty="0" err="1" smtClean="0"/>
              <a:t>мәліметтер</a:t>
            </a:r>
            <a:r>
              <a:rPr lang="ru-RU" dirty="0" smtClean="0"/>
              <a:t> </a:t>
            </a:r>
            <a:r>
              <a:rPr lang="ru-RU" dirty="0" err="1" smtClean="0"/>
              <a:t>алмасу</a:t>
            </a:r>
            <a:r>
              <a:rPr lang="ru-RU" dirty="0" smtClean="0"/>
              <a:t> </a:t>
            </a:r>
            <a:r>
              <a:rPr lang="ru-RU" dirty="0" err="1" smtClean="0"/>
              <a:t>жылдамдығын</a:t>
            </a:r>
            <a:r>
              <a:rPr lang="ru-RU" dirty="0" smtClean="0"/>
              <a:t> </a:t>
            </a:r>
            <a:r>
              <a:rPr lang="ru-RU" dirty="0" err="1" smtClean="0"/>
              <a:t>арттыру</a:t>
            </a:r>
            <a:r>
              <a:rPr lang="ru-RU" dirty="0" smtClean="0"/>
              <a:t> </a:t>
            </a:r>
            <a:r>
              <a:rPr lang="ru-RU" dirty="0" err="1" smtClean="0"/>
              <a:t>тенденциясы</a:t>
            </a:r>
            <a:r>
              <a:rPr lang="ru-RU" dirty="0" smtClean="0"/>
              <a:t> </a:t>
            </a:r>
            <a:r>
              <a:rPr lang="ru-RU" dirty="0" err="1" smtClean="0"/>
              <a:t>байқалады</a:t>
            </a:r>
            <a:r>
              <a:rPr lang="ru-RU" dirty="0" smtClean="0"/>
              <a:t>.</a:t>
            </a:r>
            <a:endParaRPr lang="ru-RU" dirty="0"/>
          </a:p>
        </p:txBody>
      </p:sp>
    </p:spTree>
    <p:extLst>
      <p:ext uri="{BB962C8B-B14F-4D97-AF65-F5344CB8AC3E}">
        <p14:creationId xmlns="" xmlns:p14="http://schemas.microsoft.com/office/powerpoint/2010/main" val="4080294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3224"/>
            <a:ext cx="10515600" cy="5803741"/>
          </a:xfrm>
        </p:spPr>
        <p:txBody>
          <a:bodyPr>
            <a:normAutofit/>
          </a:bodyPr>
          <a:lstStyle/>
          <a:p>
            <a:pPr marL="0" indent="0">
              <a:buNone/>
            </a:pPr>
            <a:r>
              <a:rPr lang="ru-RU" sz="2400" dirty="0" smtClean="0"/>
              <a:t>	</a:t>
            </a:r>
            <a:r>
              <a:rPr lang="ru-RU" sz="1800" dirty="0" err="1" smtClean="0"/>
              <a:t>Кестеде</a:t>
            </a:r>
            <a:r>
              <a:rPr lang="ru-RU" sz="1800" dirty="0" smtClean="0"/>
              <a:t> </a:t>
            </a:r>
            <a:r>
              <a:rPr lang="ru-RU" sz="1800" dirty="0" err="1" smtClean="0"/>
              <a:t>кейбір</a:t>
            </a:r>
            <a:r>
              <a:rPr lang="ru-RU" sz="1800" dirty="0" smtClean="0"/>
              <a:t> </a:t>
            </a:r>
            <a:r>
              <a:rPr lang="ru-RU" sz="1800" dirty="0" err="1" smtClean="0"/>
              <a:t>кең</a:t>
            </a:r>
            <a:r>
              <a:rPr lang="ru-RU" sz="1800" dirty="0" smtClean="0"/>
              <a:t> </a:t>
            </a:r>
            <a:r>
              <a:rPr lang="ru-RU" sz="1800" dirty="0" err="1" smtClean="0"/>
              <a:t>таралған</a:t>
            </a:r>
            <a:r>
              <a:rPr lang="ru-RU" sz="1800" dirty="0" smtClean="0"/>
              <a:t> </a:t>
            </a:r>
            <a:r>
              <a:rPr lang="ru-RU" sz="1800" dirty="0" err="1" smtClean="0"/>
              <a:t>құрылғылардың</a:t>
            </a:r>
            <a:r>
              <a:rPr lang="ru-RU" sz="1800" dirty="0" smtClean="0"/>
              <a:t> </a:t>
            </a:r>
            <a:r>
              <a:rPr lang="ru-RU" sz="1800" dirty="0" err="1" smtClean="0"/>
              <a:t>деректерді</a:t>
            </a:r>
            <a:r>
              <a:rPr lang="ru-RU" sz="1800" dirty="0" smtClean="0"/>
              <a:t> беру </a:t>
            </a:r>
            <a:r>
              <a:rPr lang="ru-RU" sz="1800" dirty="0" err="1" smtClean="0"/>
              <a:t>жылдамдығын</a:t>
            </a:r>
            <a:r>
              <a:rPr lang="ru-RU" sz="1800" dirty="0" smtClean="0"/>
              <a:t> </a:t>
            </a:r>
            <a:r>
              <a:rPr lang="ru-RU" sz="1800" dirty="0" err="1" smtClean="0"/>
              <a:t>көрсетеді</a:t>
            </a:r>
            <a:r>
              <a:rPr lang="ru-RU" sz="1800" dirty="0" smtClean="0"/>
              <a:t>.</a:t>
            </a:r>
          </a:p>
          <a:p>
            <a:pPr marL="0" indent="0">
              <a:buNone/>
            </a:pPr>
            <a:endParaRPr lang="ru-RU" sz="2400" dirty="0"/>
          </a:p>
        </p:txBody>
      </p:sp>
      <p:graphicFrame>
        <p:nvGraphicFramePr>
          <p:cNvPr id="4" name="Таблица 3"/>
          <p:cNvGraphicFramePr>
            <a:graphicFrameLocks noGrp="1"/>
          </p:cNvGraphicFramePr>
          <p:nvPr>
            <p:extLst>
              <p:ext uri="{D42A27DB-BD31-4B8C-83A1-F6EECF244321}">
                <p14:modId xmlns="" xmlns:p14="http://schemas.microsoft.com/office/powerpoint/2010/main" val="346724476"/>
              </p:ext>
            </p:extLst>
          </p:nvPr>
        </p:nvGraphicFramePr>
        <p:xfrm>
          <a:off x="913555" y="882790"/>
          <a:ext cx="10488453" cy="5885434"/>
        </p:xfrm>
        <a:graphic>
          <a:graphicData uri="http://schemas.openxmlformats.org/drawingml/2006/table">
            <a:tbl>
              <a:tblPr firstRow="1" firstCol="1" bandRow="1">
                <a:tableStyleId>{5C22544A-7EE6-4342-B048-85BDC9FD1C3A}</a:tableStyleId>
              </a:tblPr>
              <a:tblGrid>
                <a:gridCol w="5967737"/>
                <a:gridCol w="4520716"/>
              </a:tblGrid>
              <a:tr h="309177">
                <a:tc>
                  <a:txBody>
                    <a:bodyPr/>
                    <a:lstStyle/>
                    <a:p>
                      <a:pPr marL="5715" marR="28575" indent="-5715" algn="l">
                        <a:lnSpc>
                          <a:spcPct val="107000"/>
                        </a:lnSpc>
                        <a:spcAft>
                          <a:spcPts val="0"/>
                        </a:spcAft>
                      </a:pPr>
                      <a:r>
                        <a:rPr lang="ru-RU" sz="1800" dirty="0">
                          <a:effectLst/>
                        </a:rPr>
                        <a:t>Устройство</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Скорость обмена данными</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dirty="0">
                          <a:effectLst/>
                        </a:rPr>
                        <a:t>Клавиатура</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10 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Мышь</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100 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Модем 56 К</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7 Кбайт/с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21194">
                <a:tc>
                  <a:txBody>
                    <a:bodyPr/>
                    <a:lstStyle/>
                    <a:p>
                      <a:pPr marL="5715" marR="28575" indent="-5715" algn="l">
                        <a:lnSpc>
                          <a:spcPct val="107000"/>
                        </a:lnSpc>
                        <a:spcAft>
                          <a:spcPts val="0"/>
                        </a:spcAft>
                      </a:pPr>
                      <a:r>
                        <a:rPr lang="ru-RU" sz="1800">
                          <a:effectLst/>
                        </a:rPr>
                        <a:t>Сканер с разрешением 300 dpi</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dirty="0">
                          <a:effectLst/>
                        </a:rPr>
                        <a:t>Цифровая камера</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3,5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Blu-ray-диск 4x</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18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Беспроводная сеть стандарта 802.11n</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37,5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USB 2.0</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60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FireWire 800</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100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Сеть стандарта Gigabit Ethernet</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125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Диск SATA 3</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600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USB 3.0</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625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Диск SCSI Ultra 5</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640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Одна дорожка шины PCIe 3.0</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985 Мбайт/с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a:effectLst/>
                        </a:rPr>
                        <a:t>Шина Thunderbolt 2</a:t>
                      </a:r>
                      <a:endParaRPr lang="ru-RU" sz="180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2,5 Гбайт/с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r h="309177">
                <a:tc>
                  <a:txBody>
                    <a:bodyPr/>
                    <a:lstStyle/>
                    <a:p>
                      <a:pPr marL="5715" marR="28575" indent="-5715" algn="l">
                        <a:lnSpc>
                          <a:spcPct val="107000"/>
                        </a:lnSpc>
                        <a:spcAft>
                          <a:spcPts val="0"/>
                        </a:spcAft>
                      </a:pPr>
                      <a:r>
                        <a:rPr lang="ru-RU" sz="1800" dirty="0">
                          <a:effectLst/>
                        </a:rPr>
                        <a:t>Сеть SONET OC-768</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c>
                  <a:txBody>
                    <a:bodyPr/>
                    <a:lstStyle/>
                    <a:p>
                      <a:pPr marL="5715" marR="28575" indent="-5715" algn="l">
                        <a:lnSpc>
                          <a:spcPct val="107000"/>
                        </a:lnSpc>
                        <a:spcAft>
                          <a:spcPts val="0"/>
                        </a:spcAft>
                      </a:pPr>
                      <a:r>
                        <a:rPr lang="ru-RU" sz="1800" dirty="0">
                          <a:effectLst/>
                        </a:rPr>
                        <a:t>5 Гбайт/с</a:t>
                      </a:r>
                      <a:endParaRPr lang="ru-RU" sz="1800" dirty="0">
                        <a:solidFill>
                          <a:srgbClr val="181717"/>
                        </a:solidFill>
                        <a:effectLst/>
                        <a:latin typeface="Times New Roman" panose="02020603050405020304" pitchFamily="18" charset="0"/>
                        <a:ea typeface="Times New Roman" panose="02020603050405020304" pitchFamily="18" charset="0"/>
                      </a:endParaRPr>
                    </a:p>
                  </a:txBody>
                  <a:tcPr marL="53975" marR="73025" marT="52705" marB="0"/>
                </a:tc>
              </a:tr>
            </a:tbl>
          </a:graphicData>
        </a:graphic>
      </p:graphicFrame>
    </p:spTree>
    <p:extLst>
      <p:ext uri="{BB962C8B-B14F-4D97-AF65-F5344CB8AC3E}">
        <p14:creationId xmlns="" xmlns:p14="http://schemas.microsoft.com/office/powerpoint/2010/main" val="1497766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4573"/>
            <a:ext cx="10515600" cy="5642392"/>
          </a:xfrm>
        </p:spPr>
        <p:txBody>
          <a:bodyPr>
            <a:normAutofit lnSpcReduction="10000"/>
          </a:bodyPr>
          <a:lstStyle/>
          <a:p>
            <a:pPr marL="0" indent="0">
              <a:buNone/>
            </a:pPr>
            <a:r>
              <a:rPr lang="ru-RU" dirty="0" smtClean="0"/>
              <a:t>	</a:t>
            </a:r>
            <a:r>
              <a:rPr lang="ru-RU" dirty="0" err="1" smtClean="0"/>
              <a:t>Құрылғының</a:t>
            </a:r>
            <a:r>
              <a:rPr lang="ru-RU" dirty="0" smtClean="0"/>
              <a:t> </a:t>
            </a:r>
            <a:r>
              <a:rPr lang="ru-RU" dirty="0" err="1" smtClean="0"/>
              <a:t>контроллері</a:t>
            </a:r>
            <a:endParaRPr lang="ru-RU" dirty="0" smtClean="0"/>
          </a:p>
          <a:p>
            <a:pPr marL="0" indent="0" algn="just">
              <a:buNone/>
            </a:pPr>
            <a:r>
              <a:rPr lang="ru-RU" dirty="0" smtClean="0"/>
              <a:t>	</a:t>
            </a:r>
            <a:r>
              <a:rPr lang="ru-RU" dirty="0" err="1" smtClean="0"/>
              <a:t>Енгізу-шығару</a:t>
            </a:r>
            <a:r>
              <a:rPr lang="ru-RU" dirty="0" smtClean="0"/>
              <a:t> </a:t>
            </a:r>
            <a:r>
              <a:rPr lang="ru-RU" dirty="0" err="1" smtClean="0"/>
              <a:t>құрылғылары</a:t>
            </a:r>
            <a:r>
              <a:rPr lang="ru-RU" dirty="0" smtClean="0"/>
              <a:t> </a:t>
            </a:r>
            <a:r>
              <a:rPr lang="ru-RU" dirty="0" err="1" smtClean="0"/>
              <a:t>көбінесе</a:t>
            </a:r>
            <a:r>
              <a:rPr lang="ru-RU" dirty="0" smtClean="0"/>
              <a:t> </a:t>
            </a:r>
            <a:r>
              <a:rPr lang="ru-RU" dirty="0" err="1" smtClean="0"/>
              <a:t>механикалық</a:t>
            </a:r>
            <a:r>
              <a:rPr lang="ru-RU" dirty="0" smtClean="0"/>
              <a:t> </a:t>
            </a:r>
            <a:r>
              <a:rPr lang="ru-RU" dirty="0" err="1" smtClean="0"/>
              <a:t>және</a:t>
            </a:r>
            <a:r>
              <a:rPr lang="ru-RU" dirty="0" smtClean="0"/>
              <a:t> </a:t>
            </a:r>
            <a:r>
              <a:rPr lang="ru-RU" dirty="0" err="1" smtClean="0"/>
              <a:t>электрондық</a:t>
            </a:r>
            <a:r>
              <a:rPr lang="ru-RU" dirty="0" smtClean="0"/>
              <a:t> </a:t>
            </a:r>
            <a:r>
              <a:rPr lang="ru-RU" dirty="0" err="1" smtClean="0"/>
              <a:t>компоненттерден</a:t>
            </a:r>
            <a:r>
              <a:rPr lang="ru-RU" dirty="0" smtClean="0"/>
              <a:t> </a:t>
            </a:r>
            <a:r>
              <a:rPr lang="ru-RU" dirty="0" err="1" smtClean="0"/>
              <a:t>тұрады</a:t>
            </a:r>
            <a:r>
              <a:rPr lang="ru-RU" dirty="0" smtClean="0"/>
              <a:t>. </a:t>
            </a:r>
            <a:r>
              <a:rPr lang="ru-RU" dirty="0" err="1" smtClean="0"/>
              <a:t>Модульдік</a:t>
            </a:r>
            <a:r>
              <a:rPr lang="ru-RU" dirty="0" smtClean="0"/>
              <a:t> </a:t>
            </a:r>
            <a:r>
              <a:rPr lang="ru-RU" dirty="0" err="1" smtClean="0"/>
              <a:t>дизайнды</a:t>
            </a:r>
            <a:r>
              <a:rPr lang="ru-RU" dirty="0" smtClean="0"/>
              <a:t> </a:t>
            </a:r>
            <a:r>
              <a:rPr lang="ru-RU" dirty="0" err="1" smtClean="0"/>
              <a:t>алу</a:t>
            </a:r>
            <a:r>
              <a:rPr lang="ru-RU" dirty="0" smtClean="0"/>
              <a:t> </a:t>
            </a:r>
            <a:r>
              <a:rPr lang="ru-RU" dirty="0" err="1" smtClean="0"/>
              <a:t>және</a:t>
            </a:r>
            <a:r>
              <a:rPr lang="ru-RU" dirty="0" smtClean="0"/>
              <a:t> </a:t>
            </a:r>
            <a:r>
              <a:rPr lang="ru-RU" dirty="0" err="1" smtClean="0"/>
              <a:t>құрылғыға</a:t>
            </a:r>
            <a:r>
              <a:rPr lang="ru-RU" dirty="0" smtClean="0"/>
              <a:t> </a:t>
            </a:r>
            <a:r>
              <a:rPr lang="ru-RU" dirty="0" err="1" smtClean="0"/>
              <a:t>жалпы</a:t>
            </a:r>
            <a:r>
              <a:rPr lang="ru-RU" dirty="0" smtClean="0"/>
              <a:t> </a:t>
            </a:r>
            <a:r>
              <a:rPr lang="ru-RU" dirty="0" err="1" smtClean="0"/>
              <a:t>көрініс</a:t>
            </a:r>
            <a:r>
              <a:rPr lang="ru-RU" dirty="0" smtClean="0"/>
              <a:t> беру </a:t>
            </a:r>
            <a:r>
              <a:rPr lang="ru-RU" dirty="0" err="1" smtClean="0"/>
              <a:t>үшін</a:t>
            </a:r>
            <a:r>
              <a:rPr lang="ru-RU" dirty="0" smtClean="0"/>
              <a:t> </a:t>
            </a:r>
            <a:r>
              <a:rPr lang="ru-RU" dirty="0" err="1" smtClean="0"/>
              <a:t>көбінесе</a:t>
            </a:r>
            <a:r>
              <a:rPr lang="ru-RU" dirty="0" smtClean="0"/>
              <a:t> осы </a:t>
            </a:r>
            <a:r>
              <a:rPr lang="ru-RU" dirty="0" err="1" smtClean="0"/>
              <a:t>екі</a:t>
            </a:r>
            <a:r>
              <a:rPr lang="ru-RU" dirty="0" smtClean="0"/>
              <a:t> </a:t>
            </a:r>
            <a:r>
              <a:rPr lang="ru-RU" dirty="0" err="1" smtClean="0"/>
              <a:t>компонентті</a:t>
            </a:r>
            <a:r>
              <a:rPr lang="ru-RU" dirty="0" smtClean="0"/>
              <a:t> </a:t>
            </a:r>
            <a:r>
              <a:rPr lang="ru-RU" dirty="0" err="1" smtClean="0"/>
              <a:t>бөліп</a:t>
            </a:r>
            <a:r>
              <a:rPr lang="ru-RU" dirty="0" smtClean="0"/>
              <a:t> </a:t>
            </a:r>
            <a:r>
              <a:rPr lang="ru-RU" dirty="0" err="1" smtClean="0"/>
              <a:t>алуға</a:t>
            </a:r>
            <a:r>
              <a:rPr lang="ru-RU" dirty="0" smtClean="0"/>
              <a:t> </a:t>
            </a:r>
            <a:r>
              <a:rPr lang="ru-RU" dirty="0" err="1" smtClean="0"/>
              <a:t>болады</a:t>
            </a:r>
            <a:r>
              <a:rPr lang="ru-RU" dirty="0" smtClean="0"/>
              <a:t>. </a:t>
            </a:r>
            <a:r>
              <a:rPr lang="ru-RU" dirty="0" err="1" smtClean="0"/>
              <a:t>Электрондық</a:t>
            </a:r>
            <a:r>
              <a:rPr lang="ru-RU" dirty="0" smtClean="0"/>
              <a:t> компонент </a:t>
            </a:r>
            <a:r>
              <a:rPr lang="ru-RU" b="1" dirty="0" err="1" smtClean="0"/>
              <a:t>құрылғы</a:t>
            </a:r>
            <a:r>
              <a:rPr lang="ru-RU" b="1" dirty="0" smtClean="0"/>
              <a:t> </a:t>
            </a:r>
            <a:r>
              <a:rPr lang="ru-RU" b="1" dirty="0" err="1" smtClean="0"/>
              <a:t>контроллері</a:t>
            </a:r>
            <a:r>
              <a:rPr lang="ru-RU" dirty="0" smtClean="0"/>
              <a:t> </a:t>
            </a:r>
            <a:r>
              <a:rPr lang="ru-RU" dirty="0" err="1" smtClean="0"/>
              <a:t>немесе</a:t>
            </a:r>
            <a:r>
              <a:rPr lang="ru-RU" dirty="0" smtClean="0"/>
              <a:t> </a:t>
            </a:r>
            <a:r>
              <a:rPr lang="ru-RU" b="1" dirty="0" smtClean="0"/>
              <a:t>адаптер</a:t>
            </a:r>
            <a:r>
              <a:rPr lang="ru-RU" dirty="0" smtClean="0"/>
              <a:t> </a:t>
            </a:r>
            <a:r>
              <a:rPr lang="ru-RU" dirty="0" err="1" smtClean="0"/>
              <a:t>деп</a:t>
            </a:r>
            <a:r>
              <a:rPr lang="ru-RU" dirty="0" smtClean="0"/>
              <a:t> </a:t>
            </a:r>
            <a:r>
              <a:rPr lang="ru-RU" dirty="0" err="1" smtClean="0"/>
              <a:t>аталады</a:t>
            </a:r>
            <a:r>
              <a:rPr lang="ru-RU" dirty="0" smtClean="0"/>
              <a:t>. </a:t>
            </a:r>
          </a:p>
          <a:p>
            <a:pPr marL="0" indent="0" algn="just">
              <a:buNone/>
            </a:pPr>
            <a:r>
              <a:rPr lang="ru-RU" dirty="0"/>
              <a:t>	</a:t>
            </a:r>
            <a:r>
              <a:rPr lang="ru-RU" dirty="0" smtClean="0"/>
              <a:t>Жеке </a:t>
            </a:r>
            <a:r>
              <a:rPr lang="ru-RU" dirty="0" err="1" smtClean="0"/>
              <a:t>компьютерлерде</a:t>
            </a:r>
            <a:r>
              <a:rPr lang="ru-RU" dirty="0" smtClean="0"/>
              <a:t> </a:t>
            </a:r>
            <a:r>
              <a:rPr lang="ru-RU" dirty="0" err="1" smtClean="0"/>
              <a:t>көбінесе</a:t>
            </a:r>
            <a:r>
              <a:rPr lang="ru-RU" dirty="0" smtClean="0"/>
              <a:t> </a:t>
            </a:r>
            <a:r>
              <a:rPr lang="ru-RU" dirty="0" err="1" smtClean="0"/>
              <a:t>жүйе</a:t>
            </a:r>
            <a:r>
              <a:rPr lang="ru-RU" dirty="0" smtClean="0"/>
              <a:t> </a:t>
            </a:r>
            <a:r>
              <a:rPr lang="ru-RU" dirty="0" err="1" smtClean="0"/>
              <a:t>тақтасындағы</a:t>
            </a:r>
            <a:r>
              <a:rPr lang="ru-RU" dirty="0" smtClean="0"/>
              <a:t> микросхема </a:t>
            </a:r>
            <a:r>
              <a:rPr lang="ru-RU" dirty="0" err="1" smtClean="0"/>
              <a:t>түрінде</a:t>
            </a:r>
            <a:r>
              <a:rPr lang="ru-RU" dirty="0" smtClean="0"/>
              <a:t> </a:t>
            </a:r>
            <a:r>
              <a:rPr lang="ru-RU" dirty="0" err="1" smtClean="0"/>
              <a:t>немесе</a:t>
            </a:r>
            <a:r>
              <a:rPr lang="ru-RU" dirty="0" smtClean="0"/>
              <a:t> </a:t>
            </a:r>
            <a:r>
              <a:rPr lang="ru-RU" dirty="0" err="1" smtClean="0"/>
              <a:t>кеңейту</a:t>
            </a:r>
            <a:r>
              <a:rPr lang="ru-RU" dirty="0" smtClean="0"/>
              <a:t> </a:t>
            </a:r>
            <a:r>
              <a:rPr lang="ru-RU" dirty="0" err="1" smtClean="0"/>
              <a:t>ұяшығына</a:t>
            </a:r>
            <a:r>
              <a:rPr lang="ru-RU" dirty="0" smtClean="0"/>
              <a:t> (</a:t>
            </a:r>
            <a:r>
              <a:rPr lang="en-US" dirty="0" err="1" smtClean="0"/>
              <a:t>PCIe</a:t>
            </a:r>
            <a:r>
              <a:rPr lang="en-US" dirty="0" smtClean="0"/>
              <a:t>) </a:t>
            </a:r>
            <a:r>
              <a:rPr lang="ru-RU" dirty="0" err="1" smtClean="0"/>
              <a:t>енгізілген</a:t>
            </a:r>
            <a:r>
              <a:rPr lang="ru-RU" dirty="0" smtClean="0"/>
              <a:t> </a:t>
            </a:r>
            <a:r>
              <a:rPr lang="ru-RU" dirty="0" err="1" smtClean="0"/>
              <a:t>баспа</a:t>
            </a:r>
            <a:r>
              <a:rPr lang="ru-RU" dirty="0" smtClean="0"/>
              <a:t> </a:t>
            </a:r>
            <a:r>
              <a:rPr lang="ru-RU" dirty="0" err="1" smtClean="0"/>
              <a:t>тақтасындағы</a:t>
            </a:r>
            <a:r>
              <a:rPr lang="ru-RU" dirty="0" smtClean="0"/>
              <a:t> </a:t>
            </a:r>
            <a:r>
              <a:rPr lang="ru-RU" dirty="0" err="1" smtClean="0"/>
              <a:t>түрінде</a:t>
            </a:r>
            <a:r>
              <a:rPr lang="ru-RU" dirty="0" smtClean="0"/>
              <a:t> </a:t>
            </a:r>
            <a:r>
              <a:rPr lang="ru-RU" dirty="0" err="1" smtClean="0"/>
              <a:t>болады</a:t>
            </a:r>
            <a:r>
              <a:rPr lang="ru-RU" dirty="0" smtClean="0"/>
              <a:t>. </a:t>
            </a:r>
            <a:r>
              <a:rPr lang="ru-RU" dirty="0" err="1" smtClean="0"/>
              <a:t>Механикалық</a:t>
            </a:r>
            <a:r>
              <a:rPr lang="ru-RU" dirty="0" smtClean="0"/>
              <a:t> </a:t>
            </a:r>
            <a:r>
              <a:rPr lang="ru-RU" dirty="0" err="1" smtClean="0"/>
              <a:t>компонентті</a:t>
            </a:r>
            <a:r>
              <a:rPr lang="ru-RU" dirty="0" smtClean="0"/>
              <a:t> </a:t>
            </a:r>
            <a:r>
              <a:rPr lang="ru-RU" dirty="0" err="1" smtClean="0"/>
              <a:t>құрылғының</a:t>
            </a:r>
            <a:r>
              <a:rPr lang="ru-RU" dirty="0" smtClean="0"/>
              <a:t> </a:t>
            </a:r>
            <a:r>
              <a:rPr lang="ru-RU" dirty="0" err="1" smtClean="0"/>
              <a:t>өзі</a:t>
            </a:r>
            <a:r>
              <a:rPr lang="ru-RU" dirty="0" smtClean="0"/>
              <a:t> </a:t>
            </a:r>
            <a:r>
              <a:rPr lang="ru-RU" dirty="0" err="1" smtClean="0"/>
              <a:t>ұсынады</a:t>
            </a:r>
            <a:r>
              <a:rPr lang="ru-RU" dirty="0" smtClean="0"/>
              <a:t>. </a:t>
            </a:r>
            <a:endParaRPr lang="ru-RU" dirty="0"/>
          </a:p>
        </p:txBody>
      </p:sp>
    </p:spTree>
    <p:extLst>
      <p:ext uri="{BB962C8B-B14F-4D97-AF65-F5344CB8AC3E}">
        <p14:creationId xmlns="" xmlns:p14="http://schemas.microsoft.com/office/powerpoint/2010/main" val="16443788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422031"/>
            <a:ext cx="10972800" cy="5704135"/>
          </a:xfrm>
        </p:spPr>
        <p:txBody>
          <a:bodyPr>
            <a:normAutofit fontScale="92500" lnSpcReduction="10000"/>
          </a:bodyPr>
          <a:lstStyle/>
          <a:p>
            <a:pPr marL="0" indent="0" algn="just">
              <a:buNone/>
            </a:pPr>
            <a:r>
              <a:rPr lang="ru-RU" dirty="0" smtClean="0"/>
              <a:t>	</a:t>
            </a:r>
            <a:r>
              <a:rPr lang="ru-RU" dirty="0" err="1" smtClean="0">
                <a:latin typeface="Times New Roman" pitchFamily="18" charset="0"/>
                <a:cs typeface="Times New Roman" pitchFamily="18" charset="0"/>
              </a:rPr>
              <a:t>Контроллерлер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тақтасында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әдетте</a:t>
            </a:r>
            <a:r>
              <a:rPr lang="ru-RU" dirty="0" smtClean="0">
                <a:latin typeface="Times New Roman" pitchFamily="18" charset="0"/>
                <a:cs typeface="Times New Roman" pitchFamily="18" charset="0"/>
              </a:rPr>
              <a:t> кабель </a:t>
            </a:r>
            <a:r>
              <a:rPr lang="ru-RU" dirty="0" err="1" smtClean="0">
                <a:latin typeface="Times New Roman" pitchFamily="18" charset="0"/>
                <a:cs typeface="Times New Roman" pitchFamily="18" charset="0"/>
              </a:rPr>
              <a:t>қосылуы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коннектор бар,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тікелей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құрылғының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әкеледі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Көптеген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контроллерлер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төрт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тіпті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сегіз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бірдей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құрылғыны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басқара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алады</a:t>
            </a:r>
            <a:r>
              <a:rPr lang="ru-RU" dirty="0" smtClean="0">
                <a:latin typeface="Times New Roman" pitchFamily="18" charset="0"/>
                <a:cs typeface="Times New Roman" pitchFamily="18" charset="0"/>
              </a:rPr>
              <a:t>.</a:t>
            </a:r>
          </a:p>
          <a:p>
            <a:pPr marL="0" indent="0" algn="just">
              <a:buNone/>
            </a:pPr>
            <a:r>
              <a:rPr lang="ru-RU" dirty="0" smtClean="0">
                <a:latin typeface="Times New Roman" pitchFamily="18" charset="0"/>
                <a:cs typeface="Times New Roman" pitchFamily="18" charset="0"/>
              </a:rPr>
              <a:t>	Контроллер мен </a:t>
            </a:r>
            <a:r>
              <a:rPr lang="ru-RU" dirty="0" err="1" smtClean="0">
                <a:latin typeface="Times New Roman" pitchFamily="18" charset="0"/>
                <a:cs typeface="Times New Roman" pitchFamily="18" charset="0"/>
              </a:rPr>
              <a:t>құрылғы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арасындағы</a:t>
            </a:r>
            <a:r>
              <a:rPr lang="ru-RU" dirty="0" smtClean="0">
                <a:latin typeface="Times New Roman" pitchFamily="18" charset="0"/>
                <a:cs typeface="Times New Roman" pitchFamily="18" charset="0"/>
              </a:rPr>
              <a:t> интерфейс </a:t>
            </a:r>
            <a:r>
              <a:rPr lang="ru-RU" dirty="0" err="1" smtClean="0">
                <a:latin typeface="Times New Roman" pitchFamily="18" charset="0"/>
                <a:cs typeface="Times New Roman" pitchFamily="18" charset="0"/>
              </a:rPr>
              <a:t>көбінесе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төмен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деңгейлі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интерфейсті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білдіреді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дискіні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өлшемі</a:t>
            </a:r>
            <a:r>
              <a:rPr lang="ru-RU" dirty="0" smtClean="0">
                <a:latin typeface="Times New Roman" pitchFamily="18" charset="0"/>
                <a:cs typeface="Times New Roman" pitchFamily="18" charset="0"/>
              </a:rPr>
              <a:t> 512 байт </a:t>
            </a:r>
            <a:r>
              <a:rPr lang="ru-RU" dirty="0" err="1" smtClean="0">
                <a:latin typeface="Times New Roman" pitchFamily="18" charset="0"/>
                <a:cs typeface="Times New Roman" pitchFamily="18" charset="0"/>
              </a:rPr>
              <a:t>болатын</a:t>
            </a:r>
            <a:r>
              <a:rPr lang="ru-RU" dirty="0" smtClean="0">
                <a:latin typeface="Times New Roman" pitchFamily="18" charset="0"/>
                <a:cs typeface="Times New Roman" pitchFamily="18" charset="0"/>
              </a:rPr>
              <a:t> 2 000 000 </a:t>
            </a:r>
            <a:r>
              <a:rPr lang="ru-RU" dirty="0" err="1" smtClean="0">
                <a:latin typeface="Times New Roman" pitchFamily="18" charset="0"/>
                <a:cs typeface="Times New Roman" pitchFamily="18" charset="0"/>
              </a:rPr>
              <a:t>секторға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пішімдеуге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a:t>
            </a:r>
          </a:p>
          <a:p>
            <a:pPr marL="0" indent="0" algn="just">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Контроллердің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міндеті</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сериялық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ағынды</a:t>
            </a:r>
            <a:r>
              <a:rPr lang="ru-RU" dirty="0" smtClean="0">
                <a:latin typeface="Times New Roman" pitchFamily="18" charset="0"/>
                <a:cs typeface="Times New Roman" pitchFamily="18" charset="0"/>
              </a:rPr>
              <a:t> байт </a:t>
            </a:r>
            <a:r>
              <a:rPr lang="ru-RU" dirty="0" err="1" smtClean="0">
                <a:latin typeface="Times New Roman" pitchFamily="18" charset="0"/>
                <a:cs typeface="Times New Roman" pitchFamily="18" charset="0"/>
              </a:rPr>
              <a:t>блогына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айналдыру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қажет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жағдайда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қателерді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түзету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Байттар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блогы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әдетте</a:t>
            </a:r>
            <a:r>
              <a:rPr lang="ru-RU" dirty="0" smtClean="0">
                <a:latin typeface="Times New Roman" pitchFamily="18" charset="0"/>
                <a:cs typeface="Times New Roman" pitchFamily="18" charset="0"/>
              </a:rPr>
              <a:t> контроллер </a:t>
            </a:r>
            <a:r>
              <a:rPr lang="ru-RU" dirty="0" err="1" smtClean="0">
                <a:latin typeface="Times New Roman" pitchFamily="18" charset="0"/>
                <a:cs typeface="Times New Roman" pitchFamily="18" charset="0"/>
              </a:rPr>
              <a:t>құрамына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кіретін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буфердегі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бастапқы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жинақтан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өтеді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Блоктың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мөлшерін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тексеріп</a:t>
            </a:r>
            <a:r>
              <a:rPr lang="ru-RU" dirty="0" smtClean="0">
                <a:latin typeface="Times New Roman" pitchFamily="18" charset="0"/>
                <a:cs typeface="Times New Roman" pitchFamily="18" charset="0"/>
              </a:rPr>
              <a:t>, оны </a:t>
            </a:r>
            <a:r>
              <a:rPr lang="ru-RU" dirty="0" err="1" smtClean="0">
                <a:latin typeface="Times New Roman" pitchFamily="18" charset="0"/>
                <a:cs typeface="Times New Roman" pitchFamily="18" charset="0"/>
              </a:rPr>
              <a:t>қатесіз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жариялағаннан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оны </a:t>
            </a:r>
            <a:r>
              <a:rPr lang="ru-RU" dirty="0" err="1" smtClean="0">
                <a:latin typeface="Times New Roman" pitchFamily="18" charset="0"/>
                <a:cs typeface="Times New Roman" pitchFamily="18" charset="0"/>
              </a:rPr>
              <a:t>жедел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жадқа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көшіруге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78902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0168" y="436098"/>
            <a:ext cx="10515600" cy="5740865"/>
          </a:xfrm>
        </p:spPr>
        <p:txBody>
          <a:bodyPr>
            <a:normAutofit/>
          </a:bodyPr>
          <a:lstStyle/>
          <a:p>
            <a:pPr marL="0" indent="0" algn="just">
              <a:buNone/>
            </a:pPr>
            <a:r>
              <a:rPr lang="ru-RU" dirty="0" smtClean="0"/>
              <a:t>	</a:t>
            </a:r>
            <a:r>
              <a:rPr lang="ru-RU" dirty="0" err="1" smtClean="0"/>
              <a:t>Жад</a:t>
            </a:r>
            <a:r>
              <a:rPr lang="ru-RU" dirty="0" smtClean="0"/>
              <a:t> </a:t>
            </a:r>
            <a:r>
              <a:rPr lang="ru-RU" dirty="0" err="1" smtClean="0"/>
              <a:t>кеңістігіне</a:t>
            </a:r>
            <a:r>
              <a:rPr lang="ru-RU" dirty="0" smtClean="0"/>
              <a:t> </a:t>
            </a:r>
            <a:r>
              <a:rPr lang="ru-RU" dirty="0" err="1" smtClean="0"/>
              <a:t>енгізу</a:t>
            </a:r>
            <a:r>
              <a:rPr lang="ru-RU" dirty="0" err="1"/>
              <a:t>-</a:t>
            </a:r>
            <a:r>
              <a:rPr lang="ru-RU" dirty="0" err="1" smtClean="0"/>
              <a:t>шығару</a:t>
            </a:r>
            <a:endParaRPr lang="ru-RU" dirty="0" smtClean="0"/>
          </a:p>
          <a:p>
            <a:pPr marL="0" indent="0" algn="just">
              <a:buNone/>
            </a:pPr>
            <a:r>
              <a:rPr lang="ru-RU" dirty="0" smtClean="0"/>
              <a:t>	</a:t>
            </a:r>
            <a:r>
              <a:rPr lang="ru-RU" dirty="0" err="1" smtClean="0"/>
              <a:t>Әрбір</a:t>
            </a:r>
            <a:r>
              <a:rPr lang="ru-RU" dirty="0" smtClean="0"/>
              <a:t> </a:t>
            </a:r>
            <a:r>
              <a:rPr lang="ru-RU" dirty="0" err="1" smtClean="0"/>
              <a:t>контроллерде</a:t>
            </a:r>
            <a:r>
              <a:rPr lang="ru-RU" dirty="0" smtClean="0"/>
              <a:t> </a:t>
            </a:r>
            <a:r>
              <a:rPr lang="ru-RU" dirty="0" err="1" smtClean="0"/>
              <a:t>орталық</a:t>
            </a:r>
            <a:r>
              <a:rPr lang="ru-RU" dirty="0" smtClean="0"/>
              <a:t> </a:t>
            </a:r>
            <a:r>
              <a:rPr lang="ru-RU" dirty="0" err="1" smtClean="0"/>
              <a:t>процессормен</a:t>
            </a:r>
            <a:r>
              <a:rPr lang="ru-RU" dirty="0" smtClean="0"/>
              <a:t> </a:t>
            </a:r>
            <a:r>
              <a:rPr lang="ru-RU" dirty="0" err="1" smtClean="0"/>
              <a:t>байланысуға</a:t>
            </a:r>
            <a:r>
              <a:rPr lang="ru-RU" dirty="0" smtClean="0"/>
              <a:t> </a:t>
            </a:r>
            <a:r>
              <a:rPr lang="ru-RU" dirty="0" err="1" smtClean="0"/>
              <a:t>арналған</a:t>
            </a:r>
            <a:r>
              <a:rPr lang="ru-RU" dirty="0" smtClean="0"/>
              <a:t> </a:t>
            </a:r>
            <a:r>
              <a:rPr lang="ru-RU" dirty="0" err="1" smtClean="0"/>
              <a:t>бірнеше</a:t>
            </a:r>
            <a:r>
              <a:rPr lang="ru-RU" dirty="0" smtClean="0"/>
              <a:t> </a:t>
            </a:r>
            <a:r>
              <a:rPr lang="ru-RU" dirty="0" err="1" smtClean="0"/>
              <a:t>регистрлер</a:t>
            </a:r>
            <a:r>
              <a:rPr lang="ru-RU" dirty="0" smtClean="0"/>
              <a:t> бар. Осы </a:t>
            </a:r>
            <a:r>
              <a:rPr lang="ru-RU" dirty="0" err="1" smtClean="0"/>
              <a:t>регистрлерге</a:t>
            </a:r>
            <a:r>
              <a:rPr lang="ru-RU" dirty="0" smtClean="0"/>
              <a:t> </a:t>
            </a:r>
            <a:r>
              <a:rPr lang="ru-RU" dirty="0" err="1" smtClean="0"/>
              <a:t>жаза</a:t>
            </a:r>
            <a:r>
              <a:rPr lang="ru-RU" dirty="0" smtClean="0"/>
              <a:t> </a:t>
            </a:r>
            <a:r>
              <a:rPr lang="ru-RU" dirty="0" err="1" smtClean="0"/>
              <a:t>отырып</a:t>
            </a:r>
            <a:r>
              <a:rPr lang="ru-RU" dirty="0" smtClean="0"/>
              <a:t>, </a:t>
            </a:r>
            <a:r>
              <a:rPr lang="ru-RU" dirty="0" err="1" smtClean="0"/>
              <a:t>операциялық</a:t>
            </a:r>
            <a:r>
              <a:rPr lang="ru-RU" dirty="0" smtClean="0"/>
              <a:t> </a:t>
            </a:r>
            <a:r>
              <a:rPr lang="ru-RU" dirty="0" err="1" smtClean="0"/>
              <a:t>жүйе</a:t>
            </a:r>
            <a:r>
              <a:rPr lang="ru-RU" dirty="0" smtClean="0"/>
              <a:t> </a:t>
            </a:r>
            <a:r>
              <a:rPr lang="ru-RU" dirty="0" err="1" smtClean="0"/>
              <a:t>құрылғыға</a:t>
            </a:r>
            <a:r>
              <a:rPr lang="ru-RU" dirty="0" smtClean="0"/>
              <a:t> </a:t>
            </a:r>
            <a:r>
              <a:rPr lang="ru-RU" dirty="0" err="1" smtClean="0"/>
              <a:t>мәлімет</a:t>
            </a:r>
            <a:r>
              <a:rPr lang="ru-RU" dirty="0" smtClean="0"/>
              <a:t> </a:t>
            </a:r>
            <a:r>
              <a:rPr lang="ru-RU" dirty="0" err="1" smtClean="0"/>
              <a:t>беруді</a:t>
            </a:r>
            <a:r>
              <a:rPr lang="ru-RU" dirty="0" smtClean="0"/>
              <a:t>, </a:t>
            </a:r>
            <a:r>
              <a:rPr lang="ru-RU" dirty="0" err="1" smtClean="0"/>
              <a:t>мәліметтерді</a:t>
            </a:r>
            <a:r>
              <a:rPr lang="ru-RU" dirty="0" smtClean="0"/>
              <a:t> </a:t>
            </a:r>
            <a:r>
              <a:rPr lang="ru-RU" dirty="0" err="1" smtClean="0"/>
              <a:t>алуға</a:t>
            </a:r>
            <a:r>
              <a:rPr lang="ru-RU" dirty="0" smtClean="0"/>
              <a:t>, </a:t>
            </a:r>
            <a:r>
              <a:rPr lang="ru-RU" dirty="0" err="1" smtClean="0"/>
              <a:t>қосуға</a:t>
            </a:r>
            <a:r>
              <a:rPr lang="ru-RU" dirty="0" smtClean="0"/>
              <a:t>, </a:t>
            </a:r>
            <a:r>
              <a:rPr lang="ru-RU" dirty="0" err="1" smtClean="0"/>
              <a:t>өшіруге</a:t>
            </a:r>
            <a:r>
              <a:rPr lang="ru-RU" dirty="0" smtClean="0"/>
              <a:t> </a:t>
            </a:r>
            <a:r>
              <a:rPr lang="ru-RU" dirty="0" err="1" smtClean="0"/>
              <a:t>немесе</a:t>
            </a:r>
            <a:r>
              <a:rPr lang="ru-RU" dirty="0" smtClean="0"/>
              <a:t> </a:t>
            </a:r>
            <a:r>
              <a:rPr lang="ru-RU" dirty="0" err="1" smtClean="0"/>
              <a:t>басқа</a:t>
            </a:r>
            <a:r>
              <a:rPr lang="ru-RU" dirty="0" smtClean="0"/>
              <a:t> </a:t>
            </a:r>
            <a:r>
              <a:rPr lang="ru-RU" dirty="0" err="1" smtClean="0"/>
              <a:t>әрекеттерді</a:t>
            </a:r>
            <a:r>
              <a:rPr lang="ru-RU" dirty="0" smtClean="0"/>
              <a:t> </a:t>
            </a:r>
            <a:r>
              <a:rPr lang="ru-RU" dirty="0" err="1" smtClean="0"/>
              <a:t>орындауға</a:t>
            </a:r>
            <a:r>
              <a:rPr lang="ru-RU" dirty="0" smtClean="0"/>
              <a:t> </a:t>
            </a:r>
            <a:r>
              <a:rPr lang="ru-RU" dirty="0" err="1" smtClean="0"/>
              <a:t>нұсқау</a:t>
            </a:r>
            <a:r>
              <a:rPr lang="ru-RU" dirty="0" smtClean="0"/>
              <a:t> </a:t>
            </a:r>
            <a:r>
              <a:rPr lang="ru-RU" dirty="0" err="1" smtClean="0"/>
              <a:t>бере</a:t>
            </a:r>
            <a:r>
              <a:rPr lang="ru-RU" dirty="0" smtClean="0"/>
              <a:t> </a:t>
            </a:r>
            <a:r>
              <a:rPr lang="ru-RU" dirty="0" err="1" smtClean="0"/>
              <a:t>алады</a:t>
            </a:r>
            <a:r>
              <a:rPr lang="ru-RU" dirty="0" smtClean="0"/>
              <a:t>. </a:t>
            </a:r>
          </a:p>
          <a:p>
            <a:pPr marL="0" indent="0" algn="just">
              <a:buNone/>
            </a:pPr>
            <a:r>
              <a:rPr lang="ru-RU" dirty="0"/>
              <a:t>	</a:t>
            </a:r>
            <a:r>
              <a:rPr lang="ru-RU" dirty="0" smtClean="0"/>
              <a:t>Осы </a:t>
            </a:r>
            <a:r>
              <a:rPr lang="ru-RU" dirty="0" err="1" smtClean="0"/>
              <a:t>регистрлерден</a:t>
            </a:r>
            <a:r>
              <a:rPr lang="ru-RU" dirty="0" smtClean="0"/>
              <a:t> </a:t>
            </a:r>
            <a:r>
              <a:rPr lang="ru-RU" dirty="0" err="1" smtClean="0"/>
              <a:t>мәліметтерді</a:t>
            </a:r>
            <a:r>
              <a:rPr lang="ru-RU" dirty="0" smtClean="0"/>
              <a:t> </a:t>
            </a:r>
            <a:r>
              <a:rPr lang="ru-RU" dirty="0" err="1" smtClean="0"/>
              <a:t>оқи</a:t>
            </a:r>
            <a:r>
              <a:rPr lang="ru-RU" dirty="0" smtClean="0"/>
              <a:t> </a:t>
            </a:r>
            <a:r>
              <a:rPr lang="ru-RU" dirty="0" err="1" smtClean="0"/>
              <a:t>отырып</a:t>
            </a:r>
            <a:r>
              <a:rPr lang="ru-RU" dirty="0" smtClean="0"/>
              <a:t>, </a:t>
            </a:r>
            <a:r>
              <a:rPr lang="ru-RU" dirty="0" err="1" smtClean="0"/>
              <a:t>операциялық</a:t>
            </a:r>
            <a:r>
              <a:rPr lang="ru-RU" dirty="0" smtClean="0"/>
              <a:t> </a:t>
            </a:r>
            <a:r>
              <a:rPr lang="ru-RU" dirty="0" err="1" smtClean="0"/>
              <a:t>жүйе</a:t>
            </a:r>
            <a:r>
              <a:rPr lang="ru-RU" dirty="0" smtClean="0"/>
              <a:t> </a:t>
            </a:r>
            <a:r>
              <a:rPr lang="ru-RU" dirty="0" err="1" smtClean="0"/>
              <a:t>құрылғының</a:t>
            </a:r>
            <a:r>
              <a:rPr lang="ru-RU" dirty="0" smtClean="0"/>
              <a:t> </a:t>
            </a:r>
            <a:r>
              <a:rPr lang="ru-RU" dirty="0" err="1" smtClean="0"/>
              <a:t>ағымдағы</a:t>
            </a:r>
            <a:r>
              <a:rPr lang="ru-RU" dirty="0" smtClean="0"/>
              <a:t> </a:t>
            </a:r>
            <a:r>
              <a:rPr lang="ru-RU" dirty="0" err="1" smtClean="0"/>
              <a:t>күйін</a:t>
            </a:r>
            <a:r>
              <a:rPr lang="ru-RU" dirty="0" smtClean="0"/>
              <a:t>, </a:t>
            </a:r>
            <a:r>
              <a:rPr lang="ru-RU" dirty="0" err="1" smtClean="0"/>
              <a:t>жаңа</a:t>
            </a:r>
            <a:r>
              <a:rPr lang="ru-RU" dirty="0" smtClean="0"/>
              <a:t> </a:t>
            </a:r>
            <a:r>
              <a:rPr lang="ru-RU" dirty="0" err="1" smtClean="0"/>
              <a:t>пәрменді</a:t>
            </a:r>
            <a:r>
              <a:rPr lang="ru-RU" dirty="0" smtClean="0"/>
              <a:t> </a:t>
            </a:r>
            <a:r>
              <a:rPr lang="ru-RU" dirty="0" err="1" smtClean="0"/>
              <a:t>қабылдауға</a:t>
            </a:r>
            <a:r>
              <a:rPr lang="ru-RU" dirty="0" smtClean="0"/>
              <a:t> </a:t>
            </a:r>
            <a:r>
              <a:rPr lang="ru-RU" dirty="0" err="1" smtClean="0"/>
              <a:t>дайын-дайын</a:t>
            </a:r>
            <a:r>
              <a:rPr lang="ru-RU" dirty="0" smtClean="0"/>
              <a:t> </a:t>
            </a:r>
            <a:r>
              <a:rPr lang="ru-RU" dirty="0" err="1" smtClean="0"/>
              <a:t>еместігін</a:t>
            </a:r>
            <a:r>
              <a:rPr lang="ru-RU" dirty="0" smtClean="0"/>
              <a:t> </a:t>
            </a:r>
            <a:r>
              <a:rPr lang="ru-RU" dirty="0" err="1" smtClean="0"/>
              <a:t>және</a:t>
            </a:r>
            <a:r>
              <a:rPr lang="ru-RU" dirty="0" smtClean="0"/>
              <a:t> </a:t>
            </a:r>
            <a:r>
              <a:rPr lang="ru-RU" dirty="0" err="1" smtClean="0"/>
              <a:t>т.б</a:t>
            </a:r>
            <a:r>
              <a:rPr lang="ru-RU" dirty="0" smtClean="0"/>
              <a:t>.  </a:t>
            </a:r>
            <a:r>
              <a:rPr lang="ru-RU" dirty="0" err="1" smtClean="0"/>
              <a:t>біле</a:t>
            </a:r>
            <a:r>
              <a:rPr lang="ru-RU" dirty="0" smtClean="0"/>
              <a:t> </a:t>
            </a:r>
            <a:r>
              <a:rPr lang="ru-RU" dirty="0" err="1" smtClean="0"/>
              <a:t>алады</a:t>
            </a:r>
            <a:r>
              <a:rPr lang="ru-RU" dirty="0" smtClean="0"/>
              <a:t>.</a:t>
            </a:r>
            <a:endParaRPr lang="ru-RU" dirty="0"/>
          </a:p>
        </p:txBody>
      </p:sp>
    </p:spTree>
    <p:extLst>
      <p:ext uri="{BB962C8B-B14F-4D97-AF65-F5344CB8AC3E}">
        <p14:creationId xmlns="" xmlns:p14="http://schemas.microsoft.com/office/powerpoint/2010/main" val="348233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422031"/>
            <a:ext cx="10972800" cy="5704135"/>
          </a:xfrm>
        </p:spPr>
        <p:txBody>
          <a:bodyPr/>
          <a:lstStyle/>
          <a:p>
            <a:pPr marL="0" indent="0" algn="just">
              <a:buNone/>
            </a:pPr>
            <a:r>
              <a:rPr lang="ru-RU" dirty="0" smtClean="0"/>
              <a:t>	</a:t>
            </a:r>
            <a:r>
              <a:rPr lang="ru-RU" dirty="0" err="1" smtClean="0"/>
              <a:t>Басқару</a:t>
            </a:r>
            <a:r>
              <a:rPr lang="ru-RU" dirty="0" smtClean="0"/>
              <a:t> </a:t>
            </a:r>
            <a:r>
              <a:rPr lang="ru-RU" dirty="0" err="1" smtClean="0"/>
              <a:t>регистрлерінен</a:t>
            </a:r>
            <a:r>
              <a:rPr lang="ru-RU" dirty="0" smtClean="0"/>
              <a:t> </a:t>
            </a:r>
            <a:r>
              <a:rPr lang="ru-RU" dirty="0" err="1" smtClean="0"/>
              <a:t>басқа</a:t>
            </a:r>
            <a:r>
              <a:rPr lang="ru-RU" dirty="0" smtClean="0"/>
              <a:t>, </a:t>
            </a:r>
            <a:r>
              <a:rPr lang="ru-RU" dirty="0" err="1" smtClean="0"/>
              <a:t>көптеген</a:t>
            </a:r>
            <a:r>
              <a:rPr lang="ru-RU" dirty="0" smtClean="0"/>
              <a:t> </a:t>
            </a:r>
            <a:r>
              <a:rPr lang="ru-RU" dirty="0" err="1" smtClean="0"/>
              <a:t>құрылғыларда</a:t>
            </a:r>
            <a:r>
              <a:rPr lang="ru-RU" dirty="0" smtClean="0"/>
              <a:t> </a:t>
            </a:r>
            <a:r>
              <a:rPr lang="ru-RU" dirty="0" err="1" smtClean="0"/>
              <a:t>деректер</a:t>
            </a:r>
            <a:r>
              <a:rPr lang="ru-RU" dirty="0" smtClean="0"/>
              <a:t> </a:t>
            </a:r>
            <a:r>
              <a:rPr lang="ru-RU" dirty="0" err="1" smtClean="0"/>
              <a:t>буфері</a:t>
            </a:r>
            <a:r>
              <a:rPr lang="ru-RU" dirty="0" smtClean="0"/>
              <a:t> бар, </a:t>
            </a:r>
            <a:r>
              <a:rPr lang="ru-RU" dirty="0" err="1" smtClean="0"/>
              <a:t>олардан</a:t>
            </a:r>
            <a:r>
              <a:rPr lang="ru-RU" dirty="0" smtClean="0"/>
              <a:t> </a:t>
            </a:r>
            <a:r>
              <a:rPr lang="ru-RU" dirty="0" err="1" smtClean="0"/>
              <a:t>операциялық</a:t>
            </a:r>
            <a:r>
              <a:rPr lang="ru-RU" dirty="0" smtClean="0"/>
              <a:t> </a:t>
            </a:r>
            <a:r>
              <a:rPr lang="ru-RU" dirty="0" err="1" smtClean="0"/>
              <a:t>жүйе</a:t>
            </a:r>
            <a:r>
              <a:rPr lang="ru-RU" dirty="0" smtClean="0"/>
              <a:t> </a:t>
            </a:r>
            <a:r>
              <a:rPr lang="ru-RU" dirty="0" err="1" smtClean="0"/>
              <a:t>деректерді</a:t>
            </a:r>
            <a:r>
              <a:rPr lang="ru-RU" dirty="0" smtClean="0"/>
              <a:t> </a:t>
            </a:r>
            <a:r>
              <a:rPr lang="ru-RU" dirty="0" err="1" smtClean="0"/>
              <a:t>оқи</a:t>
            </a:r>
            <a:r>
              <a:rPr lang="ru-RU" dirty="0" smtClean="0"/>
              <a:t> </a:t>
            </a:r>
            <a:r>
              <a:rPr lang="ru-RU" dirty="0" err="1" smtClean="0"/>
              <a:t>алады</a:t>
            </a:r>
            <a:r>
              <a:rPr lang="ru-RU" dirty="0" smtClean="0"/>
              <a:t> </a:t>
            </a:r>
            <a:r>
              <a:rPr lang="ru-RU" dirty="0" err="1" smtClean="0"/>
              <a:t>және</a:t>
            </a:r>
            <a:r>
              <a:rPr lang="ru-RU" dirty="0" smtClean="0"/>
              <a:t> </a:t>
            </a:r>
            <a:r>
              <a:rPr lang="ru-RU" dirty="0" err="1" smtClean="0"/>
              <a:t>оларды</a:t>
            </a:r>
            <a:r>
              <a:rPr lang="ru-RU" dirty="0" smtClean="0"/>
              <a:t> </a:t>
            </a:r>
            <a:r>
              <a:rPr lang="ru-RU" dirty="0" err="1" smtClean="0"/>
              <a:t>жаза</a:t>
            </a:r>
            <a:r>
              <a:rPr lang="ru-RU" dirty="0" smtClean="0"/>
              <a:t> </a:t>
            </a:r>
            <a:r>
              <a:rPr lang="ru-RU" dirty="0" err="1" smtClean="0"/>
              <a:t>алады</a:t>
            </a:r>
            <a:r>
              <a:rPr lang="ru-RU" dirty="0" smtClean="0"/>
              <a:t>. </a:t>
            </a:r>
          </a:p>
          <a:p>
            <a:pPr marL="0" indent="0" algn="just">
              <a:buNone/>
            </a:pPr>
            <a:r>
              <a:rPr lang="ru-RU" dirty="0"/>
              <a:t>	</a:t>
            </a:r>
            <a:r>
              <a:rPr lang="ru-RU" dirty="0" err="1" smtClean="0"/>
              <a:t>Мысалы</a:t>
            </a:r>
            <a:r>
              <a:rPr lang="ru-RU" dirty="0" smtClean="0"/>
              <a:t>, </a:t>
            </a:r>
            <a:r>
              <a:rPr lang="ru-RU" dirty="0" err="1" smtClean="0"/>
              <a:t>компьютерлердің</a:t>
            </a:r>
            <a:r>
              <a:rPr lang="ru-RU" dirty="0" smtClean="0"/>
              <a:t> </a:t>
            </a:r>
            <a:r>
              <a:rPr lang="ru-RU" dirty="0" err="1" smtClean="0"/>
              <a:t>экранда</a:t>
            </a:r>
            <a:r>
              <a:rPr lang="ru-RU" dirty="0" smtClean="0"/>
              <a:t> </a:t>
            </a:r>
            <a:r>
              <a:rPr lang="ru-RU" dirty="0" err="1" smtClean="0"/>
              <a:t>пиксельдерді</a:t>
            </a:r>
            <a:r>
              <a:rPr lang="ru-RU" dirty="0" smtClean="0"/>
              <a:t> </a:t>
            </a:r>
            <a:r>
              <a:rPr lang="ru-RU" dirty="0" err="1" smtClean="0"/>
              <a:t>көрсетудің</a:t>
            </a:r>
            <a:r>
              <a:rPr lang="ru-RU" dirty="0" smtClean="0"/>
              <a:t> </a:t>
            </a:r>
            <a:r>
              <a:rPr lang="ru-RU" dirty="0" err="1" smtClean="0"/>
              <a:t>кең</a:t>
            </a:r>
            <a:r>
              <a:rPr lang="ru-RU" dirty="0" smtClean="0"/>
              <a:t> </a:t>
            </a:r>
            <a:r>
              <a:rPr lang="ru-RU" dirty="0" err="1" smtClean="0"/>
              <a:t>таралған</a:t>
            </a:r>
            <a:r>
              <a:rPr lang="ru-RU" dirty="0" smtClean="0"/>
              <a:t> </a:t>
            </a:r>
            <a:r>
              <a:rPr lang="ru-RU" dirty="0" err="1" smtClean="0"/>
              <a:t>тәсілі</a:t>
            </a:r>
            <a:r>
              <a:rPr lang="ru-RU" dirty="0" smtClean="0"/>
              <a:t> - </a:t>
            </a:r>
            <a:r>
              <a:rPr lang="ru-RU" dirty="0" err="1" smtClean="0"/>
              <a:t>бұл</a:t>
            </a:r>
            <a:r>
              <a:rPr lang="ru-RU" dirty="0" smtClean="0"/>
              <a:t> </a:t>
            </a:r>
            <a:r>
              <a:rPr lang="ru-RU" dirty="0" err="1" smtClean="0"/>
              <a:t>бейне</a:t>
            </a:r>
            <a:r>
              <a:rPr lang="ru-RU" dirty="0" smtClean="0"/>
              <a:t> </a:t>
            </a:r>
            <a:r>
              <a:rPr lang="ru-RU" dirty="0" err="1" smtClean="0"/>
              <a:t>жадының</a:t>
            </a:r>
            <a:r>
              <a:rPr lang="ru-RU" dirty="0" smtClean="0"/>
              <a:t> </a:t>
            </a:r>
            <a:r>
              <a:rPr lang="ru-RU" dirty="0" err="1" smtClean="0"/>
              <a:t>болуы</a:t>
            </a:r>
            <a:r>
              <a:rPr lang="ru-RU" dirty="0" smtClean="0"/>
              <a:t>, </a:t>
            </a:r>
            <a:r>
              <a:rPr lang="ru-RU" dirty="0" err="1" smtClean="0"/>
              <a:t>ол</a:t>
            </a:r>
            <a:r>
              <a:rPr lang="ru-RU" dirty="0" smtClean="0"/>
              <a:t> </a:t>
            </a:r>
            <a:r>
              <a:rPr lang="ru-RU" dirty="0" err="1" smtClean="0"/>
              <a:t>негізінен</a:t>
            </a:r>
            <a:r>
              <a:rPr lang="ru-RU" dirty="0" smtClean="0"/>
              <a:t> </a:t>
            </a:r>
            <a:r>
              <a:rPr lang="ru-RU" dirty="0" err="1" smtClean="0"/>
              <a:t>бағдарламалар</a:t>
            </a:r>
            <a:r>
              <a:rPr lang="ru-RU" dirty="0" smtClean="0"/>
              <a:t> </a:t>
            </a:r>
            <a:r>
              <a:rPr lang="ru-RU" dirty="0" err="1" smtClean="0"/>
              <a:t>немесе</a:t>
            </a:r>
            <a:r>
              <a:rPr lang="ru-RU" dirty="0" smtClean="0"/>
              <a:t> </a:t>
            </a:r>
            <a:r>
              <a:rPr lang="ru-RU" dirty="0" err="1" smtClean="0"/>
              <a:t>операциялық</a:t>
            </a:r>
            <a:r>
              <a:rPr lang="ru-RU" dirty="0" smtClean="0"/>
              <a:t> </a:t>
            </a:r>
            <a:r>
              <a:rPr lang="ru-RU" dirty="0" err="1" smtClean="0"/>
              <a:t>амалдық</a:t>
            </a:r>
            <a:r>
              <a:rPr lang="ru-RU" dirty="0" smtClean="0"/>
              <a:t> </a:t>
            </a:r>
            <a:r>
              <a:rPr lang="ru-RU" dirty="0" err="1" smtClean="0"/>
              <a:t>жүйелер</a:t>
            </a:r>
            <a:r>
              <a:rPr lang="ru-RU" dirty="0" smtClean="0"/>
              <a:t> </a:t>
            </a:r>
            <a:r>
              <a:rPr lang="ru-RU" dirty="0" err="1" smtClean="0"/>
              <a:t>жаза</a:t>
            </a:r>
            <a:r>
              <a:rPr lang="ru-RU" dirty="0" smtClean="0"/>
              <a:t> </a:t>
            </a:r>
            <a:r>
              <a:rPr lang="ru-RU" dirty="0" err="1" smtClean="0"/>
              <a:t>алатын</a:t>
            </a:r>
            <a:r>
              <a:rPr lang="ru-RU" dirty="0" smtClean="0"/>
              <a:t> </a:t>
            </a:r>
            <a:r>
              <a:rPr lang="ru-RU" dirty="0" err="1" smtClean="0"/>
              <a:t>деректер</a:t>
            </a:r>
            <a:r>
              <a:rPr lang="ru-RU" dirty="0" smtClean="0"/>
              <a:t> </a:t>
            </a:r>
            <a:r>
              <a:rPr lang="ru-RU" dirty="0" err="1" smtClean="0"/>
              <a:t>буфері</a:t>
            </a:r>
            <a:r>
              <a:rPr lang="ru-RU" dirty="0" smtClean="0"/>
              <a:t> </a:t>
            </a:r>
            <a:r>
              <a:rPr lang="ru-RU" dirty="0" err="1" smtClean="0"/>
              <a:t>болып</a:t>
            </a:r>
            <a:r>
              <a:rPr lang="ru-RU" dirty="0" smtClean="0"/>
              <a:t> </a:t>
            </a:r>
            <a:r>
              <a:rPr lang="ru-RU" dirty="0" err="1" smtClean="0"/>
              <a:t>табылады</a:t>
            </a:r>
            <a:r>
              <a:rPr lang="ru-RU" dirty="0" smtClean="0"/>
              <a:t>.</a:t>
            </a:r>
            <a:endParaRPr lang="ru-RU" dirty="0"/>
          </a:p>
        </p:txBody>
      </p:sp>
    </p:spTree>
    <p:extLst>
      <p:ext uri="{BB962C8B-B14F-4D97-AF65-F5344CB8AC3E}">
        <p14:creationId xmlns="" xmlns:p14="http://schemas.microsoft.com/office/powerpoint/2010/main" val="36982803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152</Words>
  <Application>Microsoft Office PowerPoint</Application>
  <PresentationFormat>Произвольный</PresentationFormat>
  <Paragraphs>77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Енгізу-шығару құрылғыларын басқару</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Енгізу-шығару құрылғылары</dc:title>
  <dc:creator>Bibol Baidaulet</dc:creator>
  <cp:lastModifiedBy>Dauren</cp:lastModifiedBy>
  <cp:revision>18</cp:revision>
  <dcterms:created xsi:type="dcterms:W3CDTF">2019-11-04T12:01:26Z</dcterms:created>
  <dcterms:modified xsi:type="dcterms:W3CDTF">2020-11-16T18:35:55Z</dcterms:modified>
</cp:coreProperties>
</file>