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3" r:id="rId1"/>
  </p:sldMasterIdLst>
  <p:notesMasterIdLst>
    <p:notesMasterId r:id="rId54"/>
  </p:notesMasterIdLst>
  <p:sldIdLst>
    <p:sldId id="257" r:id="rId2"/>
    <p:sldId id="315" r:id="rId3"/>
    <p:sldId id="322" r:id="rId4"/>
    <p:sldId id="323" r:id="rId5"/>
    <p:sldId id="299" r:id="rId6"/>
    <p:sldId id="300" r:id="rId7"/>
    <p:sldId id="256" r:id="rId8"/>
    <p:sldId id="258" r:id="rId9"/>
    <p:sldId id="259" r:id="rId10"/>
    <p:sldId id="260" r:id="rId11"/>
    <p:sldId id="297" r:id="rId12"/>
    <p:sldId id="298" r:id="rId13"/>
    <p:sldId id="264" r:id="rId14"/>
    <p:sldId id="267" r:id="rId15"/>
    <p:sldId id="262" r:id="rId16"/>
    <p:sldId id="265" r:id="rId17"/>
    <p:sldId id="304" r:id="rId18"/>
    <p:sldId id="303" r:id="rId19"/>
    <p:sldId id="273" r:id="rId20"/>
    <p:sldId id="318" r:id="rId21"/>
    <p:sldId id="275" r:id="rId22"/>
    <p:sldId id="274" r:id="rId23"/>
    <p:sldId id="270" r:id="rId24"/>
    <p:sldId id="281" r:id="rId25"/>
    <p:sldId id="276" r:id="rId26"/>
    <p:sldId id="307" r:id="rId27"/>
    <p:sldId id="312" r:id="rId28"/>
    <p:sldId id="314" r:id="rId29"/>
    <p:sldId id="316" r:id="rId30"/>
    <p:sldId id="279" r:id="rId31"/>
    <p:sldId id="280" r:id="rId32"/>
    <p:sldId id="263" r:id="rId33"/>
    <p:sldId id="272" r:id="rId34"/>
    <p:sldId id="277" r:id="rId35"/>
    <p:sldId id="261" r:id="rId36"/>
    <p:sldId id="308" r:id="rId37"/>
    <p:sldId id="296" r:id="rId38"/>
    <p:sldId id="306" r:id="rId39"/>
    <p:sldId id="282" r:id="rId40"/>
    <p:sldId id="319" r:id="rId41"/>
    <p:sldId id="321" r:id="rId42"/>
    <p:sldId id="289" r:id="rId43"/>
    <p:sldId id="286" r:id="rId44"/>
    <p:sldId id="292" r:id="rId45"/>
    <p:sldId id="294" r:id="rId46"/>
    <p:sldId id="291" r:id="rId47"/>
    <p:sldId id="290" r:id="rId48"/>
    <p:sldId id="285" r:id="rId49"/>
    <p:sldId id="284" r:id="rId50"/>
    <p:sldId id="301" r:id="rId51"/>
    <p:sldId id="310" r:id="rId52"/>
    <p:sldId id="295"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38" autoAdjust="0"/>
  </p:normalViewPr>
  <p:slideViewPr>
    <p:cSldViewPr snapToGrid="0">
      <p:cViewPr varScale="1">
        <p:scale>
          <a:sx n="75" d="100"/>
          <a:sy n="75" d="100"/>
        </p:scale>
        <p:origin x="8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DC470-EBAC-4EBB-9D9F-065B1D9D35BF}" type="datetimeFigureOut">
              <a:rPr lang="ru-RU" smtClean="0"/>
              <a:t>20.01.2021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55873-C188-4772-8C92-04FB7BEDEF20}" type="slidenum">
              <a:rPr lang="ru-RU" smtClean="0"/>
              <a:t>‹#›</a:t>
            </a:fld>
            <a:endParaRPr lang="ru-RU"/>
          </a:p>
        </p:txBody>
      </p:sp>
    </p:spTree>
    <p:extLst>
      <p:ext uri="{BB962C8B-B14F-4D97-AF65-F5344CB8AC3E}">
        <p14:creationId xmlns:p14="http://schemas.microsoft.com/office/powerpoint/2010/main" val="355113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555873-C188-4772-8C92-04FB7BEDEF20}" type="slidenum">
              <a:rPr lang="ru-RU" smtClean="0"/>
              <a:t>1</a:t>
            </a:fld>
            <a:endParaRPr lang="ru-RU"/>
          </a:p>
        </p:txBody>
      </p:sp>
    </p:spTree>
    <p:extLst>
      <p:ext uri="{BB962C8B-B14F-4D97-AF65-F5344CB8AC3E}">
        <p14:creationId xmlns:p14="http://schemas.microsoft.com/office/powerpoint/2010/main" val="167350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555873-C188-4772-8C92-04FB7BEDEF20}" type="slidenum">
              <a:rPr lang="ru-RU" smtClean="0"/>
              <a:t>8</a:t>
            </a:fld>
            <a:endParaRPr lang="ru-RU"/>
          </a:p>
        </p:txBody>
      </p:sp>
    </p:spTree>
    <p:extLst>
      <p:ext uri="{BB962C8B-B14F-4D97-AF65-F5344CB8AC3E}">
        <p14:creationId xmlns:p14="http://schemas.microsoft.com/office/powerpoint/2010/main" val="403988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B6BFC4-9BC3-4189-B0F5-D012C20ED043}" type="slidenum">
              <a:rPr lang="ru-RU" smtClean="0"/>
              <a:t>24</a:t>
            </a:fld>
            <a:endParaRPr lang="ru-RU"/>
          </a:p>
        </p:txBody>
      </p:sp>
    </p:spTree>
    <p:extLst>
      <p:ext uri="{BB962C8B-B14F-4D97-AF65-F5344CB8AC3E}">
        <p14:creationId xmlns:p14="http://schemas.microsoft.com/office/powerpoint/2010/main" val="40405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555873-C188-4772-8C92-04FB7BEDEF20}" type="slidenum">
              <a:rPr lang="ru-RU" smtClean="0"/>
              <a:t>40</a:t>
            </a:fld>
            <a:endParaRPr lang="ru-RU"/>
          </a:p>
        </p:txBody>
      </p:sp>
    </p:spTree>
    <p:extLst>
      <p:ext uri="{BB962C8B-B14F-4D97-AF65-F5344CB8AC3E}">
        <p14:creationId xmlns:p14="http://schemas.microsoft.com/office/powerpoint/2010/main" val="34997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555873-C188-4772-8C92-04FB7BEDEF20}" type="slidenum">
              <a:rPr lang="ru-RU" smtClean="0"/>
              <a:t>45</a:t>
            </a:fld>
            <a:endParaRPr lang="ru-RU"/>
          </a:p>
        </p:txBody>
      </p:sp>
    </p:spTree>
    <p:extLst>
      <p:ext uri="{BB962C8B-B14F-4D97-AF65-F5344CB8AC3E}">
        <p14:creationId xmlns:p14="http://schemas.microsoft.com/office/powerpoint/2010/main" val="425127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A34F6E-7E8F-43D7-A3E3-FA03DACF1F08}"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48525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A34F6E-7E8F-43D7-A3E3-FA03DACF1F08}"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160040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A34F6E-7E8F-43D7-A3E3-FA03DACF1F08}"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63EF2-9217-408C-931B-98D898AC422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00031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A34F6E-7E8F-43D7-A3E3-FA03DACF1F08}"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2857606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A34F6E-7E8F-43D7-A3E3-FA03DACF1F08}"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63EF2-9217-408C-931B-98D898AC422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3436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A34F6E-7E8F-43D7-A3E3-FA03DACF1F08}"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4038484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A34F6E-7E8F-43D7-A3E3-FA03DACF1F08}"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122123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A34F6E-7E8F-43D7-A3E3-FA03DACF1F08}"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306739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A34F6E-7E8F-43D7-A3E3-FA03DACF1F08}"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128558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A34F6E-7E8F-43D7-A3E3-FA03DACF1F08}"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245789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A34F6E-7E8F-43D7-A3E3-FA03DACF1F08}" type="datetimeFigureOut">
              <a:rPr lang="ru-RU" smtClean="0"/>
              <a:t>20.01.2021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369367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A34F6E-7E8F-43D7-A3E3-FA03DACF1F08}" type="datetimeFigureOut">
              <a:rPr lang="ru-RU" smtClean="0"/>
              <a:t>20.01.2021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202123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A34F6E-7E8F-43D7-A3E3-FA03DACF1F08}" type="datetimeFigureOut">
              <a:rPr lang="ru-RU" smtClean="0"/>
              <a:t>20.01.2021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241281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34F6E-7E8F-43D7-A3E3-FA03DACF1F08}" type="datetimeFigureOut">
              <a:rPr lang="ru-RU" smtClean="0"/>
              <a:t>20.01.2021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261995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A34F6E-7E8F-43D7-A3E3-FA03DACF1F08}" type="datetimeFigureOut">
              <a:rPr lang="ru-RU" smtClean="0"/>
              <a:t>20.01.2021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201040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A34F6E-7E8F-43D7-A3E3-FA03DACF1F08}" type="datetimeFigureOut">
              <a:rPr lang="ru-RU" smtClean="0"/>
              <a:t>20.01.2021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363EF2-9217-408C-931B-98D898AC4228}" type="slidenum">
              <a:rPr lang="ru-RU" smtClean="0"/>
              <a:t>‹#›</a:t>
            </a:fld>
            <a:endParaRPr lang="ru-RU"/>
          </a:p>
        </p:txBody>
      </p:sp>
    </p:spTree>
    <p:extLst>
      <p:ext uri="{BB962C8B-B14F-4D97-AF65-F5344CB8AC3E}">
        <p14:creationId xmlns:p14="http://schemas.microsoft.com/office/powerpoint/2010/main" val="69131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A34F6E-7E8F-43D7-A3E3-FA03DACF1F08}" type="datetimeFigureOut">
              <a:rPr lang="ru-RU" smtClean="0"/>
              <a:t>20.01.2021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F363EF2-9217-408C-931B-98D898AC4228}" type="slidenum">
              <a:rPr lang="ru-RU" smtClean="0"/>
              <a:t>‹#›</a:t>
            </a:fld>
            <a:endParaRPr lang="ru-RU"/>
          </a:p>
        </p:txBody>
      </p:sp>
    </p:spTree>
    <p:extLst>
      <p:ext uri="{BB962C8B-B14F-4D97-AF65-F5344CB8AC3E}">
        <p14:creationId xmlns:p14="http://schemas.microsoft.com/office/powerpoint/2010/main" val="2265389801"/>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bg1">
              <a:lumMod val="85000"/>
            </a:schemeClr>
          </a:solidFill>
        </p:spPr>
        <p:txBody>
          <a:bodyPr>
            <a:normAutofit fontScale="90000"/>
          </a:bodyPr>
          <a:lstStyle/>
          <a:p>
            <a:pPr algn="ctr"/>
            <a:r>
              <a:rPr lang="en-US" sz="4800" smtClean="0">
                <a:solidFill>
                  <a:srgbClr val="FF0000"/>
                </a:solidFill>
              </a:rPr>
              <a:t>1</a:t>
            </a:r>
            <a:r>
              <a:rPr lang="ru-RU" sz="4800" smtClean="0">
                <a:solidFill>
                  <a:srgbClr val="FF0000"/>
                </a:solidFill>
              </a:rPr>
              <a:t>-ш</a:t>
            </a:r>
            <a:r>
              <a:rPr lang="kk-KZ" sz="4800" smtClean="0">
                <a:solidFill>
                  <a:srgbClr val="FF0000"/>
                </a:solidFill>
              </a:rPr>
              <a:t>і курс студенттерінің стресске төзімділігін бейімдеуге арналған психологиялық қолдау жолдары</a:t>
            </a:r>
            <a:r>
              <a:rPr lang="ru-RU" sz="4400" smtClean="0">
                <a:solidFill>
                  <a:srgbClr val="FF0000"/>
                </a:solidFill>
              </a:rPr>
              <a:t/>
            </a:r>
            <a:br>
              <a:rPr lang="ru-RU" sz="4400" smtClean="0">
                <a:solidFill>
                  <a:srgbClr val="FF0000"/>
                </a:solidFill>
              </a:rPr>
            </a:br>
            <a:endParaRPr lang="ru-RU" sz="4400" dirty="0">
              <a:solidFill>
                <a:srgbClr val="FF0000"/>
              </a:solidFill>
            </a:endParaRPr>
          </a:p>
        </p:txBody>
      </p:sp>
      <p:sp>
        <p:nvSpPr>
          <p:cNvPr id="3" name="Подзаголовок 2"/>
          <p:cNvSpPr>
            <a:spLocks noGrp="1"/>
          </p:cNvSpPr>
          <p:nvPr>
            <p:ph type="subTitle" idx="1"/>
          </p:nvPr>
        </p:nvSpPr>
        <p:spPr>
          <a:solidFill>
            <a:schemeClr val="bg2"/>
          </a:solidFill>
        </p:spPr>
        <p:txBody>
          <a:bodyPr>
            <a:normAutofit/>
          </a:bodyPr>
          <a:lstStyle/>
          <a:p>
            <a:r>
              <a:rPr lang="kk-KZ" smtClean="0">
                <a:solidFill>
                  <a:schemeClr val="tx1">
                    <a:lumMod val="75000"/>
                    <a:lumOff val="25000"/>
                  </a:schemeClr>
                </a:solidFill>
              </a:rPr>
              <a:t>Жалпы және қолданбалы психология кафедрасының аға оқытушысы, психология ғылымдарының магистрі</a:t>
            </a:r>
          </a:p>
          <a:p>
            <a:r>
              <a:rPr lang="kk-KZ" smtClean="0">
                <a:solidFill>
                  <a:schemeClr val="tx1">
                    <a:lumMod val="75000"/>
                    <a:lumOff val="25000"/>
                  </a:schemeClr>
                </a:solidFill>
              </a:rPr>
              <a:t>Лиясова Айгуль Амангельдиевна</a:t>
            </a:r>
            <a:endParaRPr lang="ru-RU" dirty="0">
              <a:solidFill>
                <a:schemeClr val="tx1">
                  <a:lumMod val="75000"/>
                  <a:lumOff val="25000"/>
                </a:schemeClr>
              </a:solidFill>
            </a:endParaRPr>
          </a:p>
        </p:txBody>
      </p:sp>
    </p:spTree>
    <p:extLst>
      <p:ext uri="{BB962C8B-B14F-4D97-AF65-F5344CB8AC3E}">
        <p14:creationId xmlns:p14="http://schemas.microsoft.com/office/powerpoint/2010/main" val="768688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55600"/>
            <a:ext cx="10515600" cy="1325563"/>
          </a:xfrm>
        </p:spPr>
        <p:txBody>
          <a:bodyPr/>
          <a:lstStyle/>
          <a:p>
            <a:r>
              <a:rPr lang="ru-RU" cap="all" dirty="0">
                <a:solidFill>
                  <a:srgbClr val="C00000"/>
                </a:solidFill>
              </a:rPr>
              <a:t>ТӨЗІМДІЛІК РЕСУРСТАРЫ</a:t>
            </a:r>
            <a:endParaRPr lang="ru-RU" dirty="0">
              <a:solidFill>
                <a:srgbClr val="C00000"/>
              </a:solidFill>
            </a:endParaRPr>
          </a:p>
        </p:txBody>
      </p:sp>
      <p:sp>
        <p:nvSpPr>
          <p:cNvPr id="3" name="Текст 2"/>
          <p:cNvSpPr>
            <a:spLocks noGrp="1"/>
          </p:cNvSpPr>
          <p:nvPr>
            <p:ph type="body" idx="1"/>
          </p:nvPr>
        </p:nvSpPr>
        <p:spPr/>
        <p:txBody>
          <a:bodyPr>
            <a:normAutofit fontScale="47500" lnSpcReduction="20000"/>
          </a:bodyPr>
          <a:lstStyle/>
          <a:p>
            <a:pPr algn="just"/>
            <a:r>
              <a:rPr lang="ru-RU" cap="all" dirty="0">
                <a:solidFill>
                  <a:srgbClr val="00B050"/>
                </a:solidFill>
              </a:rPr>
              <a:t>ІШКІ </a:t>
            </a:r>
            <a:r>
              <a:rPr lang="ru-RU" cap="all" dirty="0" smtClean="0">
                <a:solidFill>
                  <a:srgbClr val="00B050"/>
                </a:solidFill>
              </a:rPr>
              <a:t>РЕСУРСТАР- </a:t>
            </a:r>
            <a:r>
              <a:rPr lang="ru-RU" dirty="0" err="1" smtClean="0">
                <a:solidFill>
                  <a:srgbClr val="FF0000"/>
                </a:solidFill>
              </a:rPr>
              <a:t>Бұл</a:t>
            </a:r>
            <a:r>
              <a:rPr lang="ru-RU" dirty="0" smtClean="0">
                <a:solidFill>
                  <a:srgbClr val="FF0000"/>
                </a:solidFill>
              </a:rPr>
              <a:t> тип </a:t>
            </a:r>
            <a:r>
              <a:rPr lang="ru-RU" dirty="0" err="1" smtClean="0">
                <a:solidFill>
                  <a:srgbClr val="FF0000"/>
                </a:solidFill>
              </a:rPr>
              <a:t>өзіндік</a:t>
            </a:r>
            <a:r>
              <a:rPr lang="ru-RU" dirty="0" smtClean="0">
                <a:solidFill>
                  <a:srgbClr val="FF0000"/>
                </a:solidFill>
              </a:rPr>
              <a:t> </a:t>
            </a:r>
            <a:r>
              <a:rPr lang="ru-RU" dirty="0" err="1" smtClean="0">
                <a:solidFill>
                  <a:srgbClr val="FF0000"/>
                </a:solidFill>
              </a:rPr>
              <a:t>психологиялық</a:t>
            </a:r>
            <a:r>
              <a:rPr lang="ru-RU" dirty="0" smtClean="0">
                <a:solidFill>
                  <a:srgbClr val="FF0000"/>
                </a:solidFill>
              </a:rPr>
              <a:t> </a:t>
            </a:r>
            <a:r>
              <a:rPr lang="ru-RU" dirty="0" err="1" smtClean="0">
                <a:solidFill>
                  <a:srgbClr val="FF0000"/>
                </a:solidFill>
              </a:rPr>
              <a:t>кедергілермен</a:t>
            </a:r>
            <a:r>
              <a:rPr lang="ru-RU" dirty="0" smtClean="0">
                <a:solidFill>
                  <a:srgbClr val="FF0000"/>
                </a:solidFill>
              </a:rPr>
              <a:t> </a:t>
            </a:r>
            <a:r>
              <a:rPr lang="ru-RU" dirty="0" err="1" smtClean="0">
                <a:solidFill>
                  <a:srgbClr val="FF0000"/>
                </a:solidFill>
              </a:rPr>
              <a:t>күресу</a:t>
            </a:r>
            <a:r>
              <a:rPr lang="ru-RU" dirty="0" smtClean="0">
                <a:solidFill>
                  <a:srgbClr val="FF0000"/>
                </a:solidFill>
              </a:rPr>
              <a:t> </a:t>
            </a:r>
            <a:r>
              <a:rPr lang="ru-RU" dirty="0" err="1" smtClean="0">
                <a:solidFill>
                  <a:srgbClr val="FF0000"/>
                </a:solidFill>
              </a:rPr>
              <a:t>арқылы</a:t>
            </a:r>
            <a:r>
              <a:rPr lang="ru-RU" dirty="0" smtClean="0">
                <a:solidFill>
                  <a:srgbClr val="FF0000"/>
                </a:solidFill>
              </a:rPr>
              <a:t> </a:t>
            </a:r>
            <a:r>
              <a:rPr lang="ru-RU" dirty="0" err="1" smtClean="0">
                <a:solidFill>
                  <a:srgbClr val="FF0000"/>
                </a:solidFill>
              </a:rPr>
              <a:t>жағдайды</a:t>
            </a:r>
            <a:r>
              <a:rPr lang="ru-RU" dirty="0" smtClean="0">
                <a:solidFill>
                  <a:srgbClr val="FF0000"/>
                </a:solidFill>
              </a:rPr>
              <a:t> </a:t>
            </a:r>
            <a:r>
              <a:rPr lang="ru-RU" dirty="0" err="1" smtClean="0">
                <a:solidFill>
                  <a:srgbClr val="FF0000"/>
                </a:solidFill>
              </a:rPr>
              <a:t>қабылдау</a:t>
            </a:r>
            <a:r>
              <a:rPr lang="ru-RU" dirty="0" smtClean="0">
                <a:solidFill>
                  <a:srgbClr val="FF0000"/>
                </a:solidFill>
              </a:rPr>
              <a:t> мен </a:t>
            </a:r>
            <a:r>
              <a:rPr lang="ru-RU" dirty="0" err="1" smtClean="0">
                <a:solidFill>
                  <a:srgbClr val="FF0000"/>
                </a:solidFill>
              </a:rPr>
              <a:t>қабылдаудан</a:t>
            </a:r>
            <a:r>
              <a:rPr lang="ru-RU" dirty="0" smtClean="0">
                <a:solidFill>
                  <a:srgbClr val="FF0000"/>
                </a:solidFill>
              </a:rPr>
              <a:t> </a:t>
            </a:r>
            <a:r>
              <a:rPr lang="ru-RU" dirty="0" err="1" smtClean="0">
                <a:solidFill>
                  <a:srgbClr val="FF0000"/>
                </a:solidFill>
              </a:rPr>
              <a:t>тұрады</a:t>
            </a:r>
            <a:r>
              <a:rPr lang="ru-RU" dirty="0" smtClean="0">
                <a:solidFill>
                  <a:srgbClr val="FF0000"/>
                </a:solidFill>
              </a:rPr>
              <a:t> </a:t>
            </a:r>
            <a:r>
              <a:rPr lang="ru-RU" dirty="0" err="1" smtClean="0">
                <a:solidFill>
                  <a:srgbClr val="FF0000"/>
                </a:solidFill>
              </a:rPr>
              <a:t>және</a:t>
            </a:r>
            <a:r>
              <a:rPr lang="ru-RU" dirty="0" smtClean="0">
                <a:solidFill>
                  <a:srgbClr val="FF0000"/>
                </a:solidFill>
              </a:rPr>
              <a:t> </a:t>
            </a:r>
            <a:r>
              <a:rPr lang="ru-RU" dirty="0" err="1" smtClean="0">
                <a:solidFill>
                  <a:srgbClr val="FF0000"/>
                </a:solidFill>
              </a:rPr>
              <a:t>ресурстарды</a:t>
            </a:r>
            <a:r>
              <a:rPr lang="ru-RU" dirty="0" smtClean="0">
                <a:solidFill>
                  <a:srgbClr val="FF0000"/>
                </a:solidFill>
              </a:rPr>
              <a:t> </a:t>
            </a:r>
            <a:r>
              <a:rPr lang="ru-RU" dirty="0" err="1" smtClean="0">
                <a:solidFill>
                  <a:srgbClr val="FF0000"/>
                </a:solidFill>
              </a:rPr>
              <a:t>қамтиды</a:t>
            </a:r>
            <a:r>
              <a:rPr lang="ru-RU" dirty="0" smtClean="0">
                <a:solidFill>
                  <a:srgbClr val="FF0000"/>
                </a:solidFill>
              </a:rPr>
              <a:t>:</a:t>
            </a:r>
          </a:p>
          <a:p>
            <a:endParaRPr lang="ru-RU" dirty="0">
              <a:solidFill>
                <a:srgbClr val="00B050"/>
              </a:solidFill>
            </a:endParaRPr>
          </a:p>
        </p:txBody>
      </p:sp>
      <p:sp>
        <p:nvSpPr>
          <p:cNvPr id="4" name="Объект 3"/>
          <p:cNvSpPr>
            <a:spLocks noGrp="1"/>
          </p:cNvSpPr>
          <p:nvPr>
            <p:ph sz="half" idx="2"/>
          </p:nvPr>
        </p:nvSpPr>
        <p:spPr/>
        <p:txBody>
          <a:bodyPr>
            <a:normAutofit fontScale="25000" lnSpcReduction="20000"/>
          </a:bodyPr>
          <a:lstStyle/>
          <a:p>
            <a:pPr lvl="0" algn="just"/>
            <a:r>
              <a:rPr lang="ru-RU" sz="5000" dirty="0" smtClean="0">
                <a:solidFill>
                  <a:srgbClr val="00B050"/>
                </a:solidFill>
              </a:rPr>
              <a:t>Жеке </a:t>
            </a:r>
            <a:r>
              <a:rPr lang="ru-RU" sz="5000" dirty="0">
                <a:solidFill>
                  <a:srgbClr val="00B050"/>
                </a:solidFill>
              </a:rPr>
              <a:t>- </a:t>
            </a:r>
            <a:r>
              <a:rPr lang="ru-RU" sz="5000" dirty="0" err="1">
                <a:solidFill>
                  <a:srgbClr val="00B050"/>
                </a:solidFill>
              </a:rPr>
              <a:t>стрессті</a:t>
            </a:r>
            <a:r>
              <a:rPr lang="ru-RU" sz="5000" dirty="0">
                <a:solidFill>
                  <a:srgbClr val="00B050"/>
                </a:solidFill>
              </a:rPr>
              <a:t> </a:t>
            </a:r>
            <a:r>
              <a:rPr lang="ru-RU" sz="5000" dirty="0" err="1">
                <a:solidFill>
                  <a:srgbClr val="00B050"/>
                </a:solidFill>
              </a:rPr>
              <a:t>және</a:t>
            </a:r>
            <a:r>
              <a:rPr lang="ru-RU" sz="5000" dirty="0">
                <a:solidFill>
                  <a:srgbClr val="00B050"/>
                </a:solidFill>
              </a:rPr>
              <a:t> </a:t>
            </a:r>
            <a:r>
              <a:rPr lang="ru-RU" sz="5000" dirty="0" err="1">
                <a:solidFill>
                  <a:srgbClr val="00B050"/>
                </a:solidFill>
              </a:rPr>
              <a:t>жағымсыз</a:t>
            </a:r>
            <a:r>
              <a:rPr lang="ru-RU" sz="5000" dirty="0">
                <a:solidFill>
                  <a:srgbClr val="00B050"/>
                </a:solidFill>
              </a:rPr>
              <a:t> </a:t>
            </a:r>
            <a:r>
              <a:rPr lang="ru-RU" sz="5000" dirty="0" err="1">
                <a:solidFill>
                  <a:srgbClr val="00B050"/>
                </a:solidFill>
              </a:rPr>
              <a:t>реакцияларды</a:t>
            </a:r>
            <a:r>
              <a:rPr lang="ru-RU" sz="5000" dirty="0">
                <a:solidFill>
                  <a:srgbClr val="00B050"/>
                </a:solidFill>
              </a:rPr>
              <a:t> </a:t>
            </a:r>
            <a:r>
              <a:rPr lang="ru-RU" sz="5000" dirty="0" err="1">
                <a:solidFill>
                  <a:srgbClr val="00B050"/>
                </a:solidFill>
              </a:rPr>
              <a:t>жеңудің</a:t>
            </a:r>
            <a:r>
              <a:rPr lang="ru-RU" sz="5000" dirty="0">
                <a:solidFill>
                  <a:srgbClr val="00B050"/>
                </a:solidFill>
              </a:rPr>
              <a:t> </a:t>
            </a:r>
            <a:r>
              <a:rPr lang="ru-RU" sz="5000" dirty="0" err="1">
                <a:solidFill>
                  <a:srgbClr val="00B050"/>
                </a:solidFill>
              </a:rPr>
              <a:t>белсенді</a:t>
            </a:r>
            <a:r>
              <a:rPr lang="ru-RU" sz="5000" dirty="0">
                <a:solidFill>
                  <a:srgbClr val="00B050"/>
                </a:solidFill>
              </a:rPr>
              <a:t> </a:t>
            </a:r>
            <a:r>
              <a:rPr lang="ru-RU" sz="5000" dirty="0" err="1">
                <a:solidFill>
                  <a:srgbClr val="00B050"/>
                </a:solidFill>
              </a:rPr>
              <a:t>мотивациясы</a:t>
            </a:r>
            <a:r>
              <a:rPr lang="ru-RU" sz="5000" dirty="0">
                <a:solidFill>
                  <a:srgbClr val="00B050"/>
                </a:solidFill>
              </a:rPr>
              <a:t>. </a:t>
            </a:r>
            <a:r>
              <a:rPr lang="ru-RU" sz="5000" dirty="0" err="1">
                <a:solidFill>
                  <a:srgbClr val="00B050"/>
                </a:solidFill>
              </a:rPr>
              <a:t>Позитивті</a:t>
            </a:r>
            <a:r>
              <a:rPr lang="ru-RU" sz="5000" dirty="0">
                <a:solidFill>
                  <a:srgbClr val="00B050"/>
                </a:solidFill>
              </a:rPr>
              <a:t> </a:t>
            </a:r>
            <a:r>
              <a:rPr lang="ru-RU" sz="5000" dirty="0" err="1">
                <a:solidFill>
                  <a:srgbClr val="00B050"/>
                </a:solidFill>
              </a:rPr>
              <a:t>нәрселерді</a:t>
            </a:r>
            <a:r>
              <a:rPr lang="ru-RU" sz="5000" dirty="0">
                <a:solidFill>
                  <a:srgbClr val="00B050"/>
                </a:solidFill>
              </a:rPr>
              <a:t> табу, </a:t>
            </a:r>
            <a:r>
              <a:rPr lang="ru-RU" sz="5000" dirty="0" err="1">
                <a:solidFill>
                  <a:srgbClr val="00B050"/>
                </a:solidFill>
              </a:rPr>
              <a:t>қателіктерді</a:t>
            </a:r>
            <a:r>
              <a:rPr lang="ru-RU" sz="5000" dirty="0">
                <a:solidFill>
                  <a:srgbClr val="00B050"/>
                </a:solidFill>
              </a:rPr>
              <a:t> </a:t>
            </a:r>
            <a:r>
              <a:rPr lang="ru-RU" sz="5000" dirty="0" err="1">
                <a:solidFill>
                  <a:srgbClr val="00B050"/>
                </a:solidFill>
              </a:rPr>
              <a:t>талдау</a:t>
            </a:r>
            <a:r>
              <a:rPr lang="ru-RU" sz="5000" dirty="0">
                <a:solidFill>
                  <a:srgbClr val="00B050"/>
                </a:solidFill>
              </a:rPr>
              <a:t>, </a:t>
            </a:r>
            <a:r>
              <a:rPr lang="ru-RU" sz="5000" dirty="0" err="1">
                <a:solidFill>
                  <a:srgbClr val="00B050"/>
                </a:solidFill>
              </a:rPr>
              <a:t>білімге</a:t>
            </a:r>
            <a:r>
              <a:rPr lang="ru-RU" sz="5000" dirty="0">
                <a:solidFill>
                  <a:srgbClr val="00B050"/>
                </a:solidFill>
              </a:rPr>
              <a:t> </a:t>
            </a:r>
            <a:r>
              <a:rPr lang="ru-RU" sz="5000" dirty="0" err="1">
                <a:solidFill>
                  <a:srgbClr val="00B050"/>
                </a:solidFill>
              </a:rPr>
              <a:t>негізделген</a:t>
            </a:r>
            <a:r>
              <a:rPr lang="ru-RU" sz="5000" dirty="0">
                <a:solidFill>
                  <a:srgbClr val="00B050"/>
                </a:solidFill>
              </a:rPr>
              <a:t> </a:t>
            </a:r>
            <a:r>
              <a:rPr lang="ru-RU" sz="5000" dirty="0" err="1">
                <a:solidFill>
                  <a:srgbClr val="00B050"/>
                </a:solidFill>
              </a:rPr>
              <a:t>рационалды</a:t>
            </a:r>
            <a:r>
              <a:rPr lang="ru-RU" sz="5000" dirty="0">
                <a:solidFill>
                  <a:srgbClr val="00B050"/>
                </a:solidFill>
              </a:rPr>
              <a:t> </a:t>
            </a:r>
            <a:r>
              <a:rPr lang="ru-RU" sz="5000" dirty="0" err="1">
                <a:solidFill>
                  <a:srgbClr val="00B050"/>
                </a:solidFill>
              </a:rPr>
              <a:t>ойлауды</a:t>
            </a:r>
            <a:r>
              <a:rPr lang="ru-RU" sz="5000" dirty="0">
                <a:solidFill>
                  <a:srgbClr val="00B050"/>
                </a:solidFill>
              </a:rPr>
              <a:t> </a:t>
            </a:r>
            <a:r>
              <a:rPr lang="ru-RU" sz="5000" dirty="0" err="1">
                <a:solidFill>
                  <a:srgbClr val="00B050"/>
                </a:solidFill>
              </a:rPr>
              <a:t>дамыту</a:t>
            </a:r>
            <a:r>
              <a:rPr lang="ru-RU" sz="5000" dirty="0">
                <a:solidFill>
                  <a:srgbClr val="00B050"/>
                </a:solidFill>
              </a:rPr>
              <a:t> </a:t>
            </a:r>
            <a:r>
              <a:rPr lang="ru-RU" sz="5000" dirty="0" err="1">
                <a:solidFill>
                  <a:srgbClr val="00B050"/>
                </a:solidFill>
              </a:rPr>
              <a:t>өз-өзіне</a:t>
            </a:r>
            <a:r>
              <a:rPr lang="ru-RU" sz="5000" dirty="0">
                <a:solidFill>
                  <a:srgbClr val="00B050"/>
                </a:solidFill>
              </a:rPr>
              <a:t> </a:t>
            </a:r>
            <a:r>
              <a:rPr lang="ru-RU" sz="5000" dirty="0" err="1">
                <a:solidFill>
                  <a:srgbClr val="00B050"/>
                </a:solidFill>
              </a:rPr>
              <a:t>деген</a:t>
            </a:r>
            <a:r>
              <a:rPr lang="ru-RU" sz="5000" dirty="0">
                <a:solidFill>
                  <a:srgbClr val="00B050"/>
                </a:solidFill>
              </a:rPr>
              <a:t> </a:t>
            </a:r>
            <a:r>
              <a:rPr lang="ru-RU" sz="5000" dirty="0" err="1">
                <a:solidFill>
                  <a:srgbClr val="00B050"/>
                </a:solidFill>
              </a:rPr>
              <a:t>сенімділікті</a:t>
            </a:r>
            <a:r>
              <a:rPr lang="ru-RU" sz="5000" dirty="0">
                <a:solidFill>
                  <a:srgbClr val="00B050"/>
                </a:solidFill>
              </a:rPr>
              <a:t>, </a:t>
            </a:r>
            <a:r>
              <a:rPr lang="ru-RU" sz="5000" dirty="0" err="1">
                <a:solidFill>
                  <a:srgbClr val="00B050"/>
                </a:solidFill>
              </a:rPr>
              <a:t>қайсарлық</a:t>
            </a:r>
            <a:r>
              <a:rPr lang="ru-RU" sz="5000" dirty="0">
                <a:solidFill>
                  <a:srgbClr val="00B050"/>
                </a:solidFill>
              </a:rPr>
              <a:t> пен </a:t>
            </a:r>
            <a:r>
              <a:rPr lang="ru-RU" sz="5000" dirty="0" err="1">
                <a:solidFill>
                  <a:srgbClr val="00B050"/>
                </a:solidFill>
              </a:rPr>
              <a:t>ерік-жігерді</a:t>
            </a:r>
            <a:r>
              <a:rPr lang="ru-RU" sz="5000" dirty="0">
                <a:solidFill>
                  <a:srgbClr val="00B050"/>
                </a:solidFill>
              </a:rPr>
              <a:t> </a:t>
            </a:r>
            <a:r>
              <a:rPr lang="ru-RU" sz="5000" dirty="0" err="1">
                <a:solidFill>
                  <a:srgbClr val="00B050"/>
                </a:solidFill>
              </a:rPr>
              <a:t>тудырады</a:t>
            </a:r>
            <a:r>
              <a:rPr lang="ru-RU" sz="5000" dirty="0">
                <a:solidFill>
                  <a:srgbClr val="00B050"/>
                </a:solidFill>
              </a:rPr>
              <a:t>.</a:t>
            </a:r>
          </a:p>
          <a:p>
            <a:pPr lvl="0" algn="just"/>
            <a:r>
              <a:rPr lang="ru-RU" sz="5000" dirty="0" err="1" smtClean="0">
                <a:solidFill>
                  <a:srgbClr val="00B050"/>
                </a:solidFill>
              </a:rPr>
              <a:t>Мінез-құлықтық</a:t>
            </a:r>
            <a:r>
              <a:rPr lang="ru-RU" sz="5000" dirty="0" smtClean="0">
                <a:solidFill>
                  <a:srgbClr val="00B050"/>
                </a:solidFill>
              </a:rPr>
              <a:t> </a:t>
            </a:r>
            <a:r>
              <a:rPr lang="ru-RU" sz="5000" dirty="0">
                <a:solidFill>
                  <a:srgbClr val="00B050"/>
                </a:solidFill>
              </a:rPr>
              <a:t>- </a:t>
            </a:r>
            <a:r>
              <a:rPr lang="ru-RU" sz="5000" dirty="0" err="1">
                <a:solidFill>
                  <a:srgbClr val="00B050"/>
                </a:solidFill>
              </a:rPr>
              <a:t>өз</a:t>
            </a:r>
            <a:r>
              <a:rPr lang="ru-RU" sz="5000" dirty="0">
                <a:solidFill>
                  <a:srgbClr val="00B050"/>
                </a:solidFill>
              </a:rPr>
              <a:t> </a:t>
            </a:r>
            <a:r>
              <a:rPr lang="ru-RU" sz="5000" dirty="0" err="1">
                <a:solidFill>
                  <a:srgbClr val="00B050"/>
                </a:solidFill>
              </a:rPr>
              <a:t>ішкі</a:t>
            </a:r>
            <a:r>
              <a:rPr lang="ru-RU" sz="5000" dirty="0">
                <a:solidFill>
                  <a:srgbClr val="00B050"/>
                </a:solidFill>
              </a:rPr>
              <a:t> </a:t>
            </a:r>
            <a:r>
              <a:rPr lang="ru-RU" sz="5000" dirty="0" err="1">
                <a:solidFill>
                  <a:srgbClr val="00B050"/>
                </a:solidFill>
              </a:rPr>
              <a:t>күшіңізді</a:t>
            </a:r>
            <a:r>
              <a:rPr lang="ru-RU" sz="5000" dirty="0">
                <a:solidFill>
                  <a:srgbClr val="00B050"/>
                </a:solidFill>
              </a:rPr>
              <a:t> </a:t>
            </a:r>
            <a:r>
              <a:rPr lang="ru-RU" sz="5000" dirty="0" err="1">
                <a:solidFill>
                  <a:srgbClr val="00B050"/>
                </a:solidFill>
              </a:rPr>
              <a:t>басқаларға</a:t>
            </a:r>
            <a:r>
              <a:rPr lang="ru-RU" sz="5000" dirty="0">
                <a:solidFill>
                  <a:srgbClr val="00B050"/>
                </a:solidFill>
              </a:rPr>
              <a:t> </a:t>
            </a:r>
            <a:r>
              <a:rPr lang="ru-RU" sz="5000" dirty="0" err="1">
                <a:solidFill>
                  <a:srgbClr val="00B050"/>
                </a:solidFill>
              </a:rPr>
              <a:t>құрметпен</a:t>
            </a:r>
            <a:r>
              <a:rPr lang="ru-RU" sz="5000" dirty="0">
                <a:solidFill>
                  <a:srgbClr val="00B050"/>
                </a:solidFill>
              </a:rPr>
              <a:t> </a:t>
            </a:r>
            <a:r>
              <a:rPr lang="ru-RU" sz="5000" dirty="0" err="1">
                <a:solidFill>
                  <a:srgbClr val="00B050"/>
                </a:solidFill>
              </a:rPr>
              <a:t>үйлестіру</a:t>
            </a:r>
            <a:r>
              <a:rPr lang="ru-RU" sz="5000" dirty="0">
                <a:solidFill>
                  <a:srgbClr val="00B050"/>
                </a:solidFill>
              </a:rPr>
              <a:t> </a:t>
            </a:r>
            <a:r>
              <a:rPr lang="ru-RU" sz="5000" dirty="0" err="1">
                <a:solidFill>
                  <a:srgbClr val="00B050"/>
                </a:solidFill>
              </a:rPr>
              <a:t>қабілеті</a:t>
            </a:r>
            <a:r>
              <a:rPr lang="ru-RU" sz="5000" dirty="0">
                <a:solidFill>
                  <a:srgbClr val="00B050"/>
                </a:solidFill>
              </a:rPr>
              <a:t>. </a:t>
            </a:r>
            <a:r>
              <a:rPr lang="ru-RU" sz="5000" dirty="0" err="1">
                <a:solidFill>
                  <a:srgbClr val="00B050"/>
                </a:solidFill>
              </a:rPr>
              <a:t>Ол</a:t>
            </a:r>
            <a:r>
              <a:rPr lang="ru-RU" sz="5000" dirty="0">
                <a:solidFill>
                  <a:srgbClr val="00B050"/>
                </a:solidFill>
              </a:rPr>
              <a:t> </a:t>
            </a:r>
            <a:r>
              <a:rPr lang="ru-RU" sz="5000" dirty="0" err="1">
                <a:solidFill>
                  <a:srgbClr val="00B050"/>
                </a:solidFill>
              </a:rPr>
              <a:t>үміт</a:t>
            </a:r>
            <a:r>
              <a:rPr lang="ru-RU" sz="5000" dirty="0">
                <a:solidFill>
                  <a:srgbClr val="00B050"/>
                </a:solidFill>
              </a:rPr>
              <a:t>, </a:t>
            </a:r>
            <a:r>
              <a:rPr lang="ru-RU" sz="5000" dirty="0" err="1">
                <a:solidFill>
                  <a:srgbClr val="00B050"/>
                </a:solidFill>
              </a:rPr>
              <a:t>батылдық</a:t>
            </a:r>
            <a:r>
              <a:rPr lang="ru-RU" sz="5000" dirty="0">
                <a:solidFill>
                  <a:srgbClr val="00B050"/>
                </a:solidFill>
              </a:rPr>
              <a:t> пен оптимизм </a:t>
            </a:r>
            <a:r>
              <a:rPr lang="ru-RU" sz="5000" dirty="0" err="1">
                <a:solidFill>
                  <a:srgbClr val="00B050"/>
                </a:solidFill>
              </a:rPr>
              <a:t>қалыптастыратын</a:t>
            </a:r>
            <a:r>
              <a:rPr lang="ru-RU" sz="5000" dirty="0">
                <a:solidFill>
                  <a:srgbClr val="00B050"/>
                </a:solidFill>
              </a:rPr>
              <a:t> </a:t>
            </a:r>
            <a:r>
              <a:rPr lang="ru-RU" sz="5000" dirty="0" err="1">
                <a:solidFill>
                  <a:srgbClr val="00B050"/>
                </a:solidFill>
              </a:rPr>
              <a:t>ұжымдық</a:t>
            </a:r>
            <a:r>
              <a:rPr lang="ru-RU" sz="5000" dirty="0">
                <a:solidFill>
                  <a:srgbClr val="00B050"/>
                </a:solidFill>
              </a:rPr>
              <a:t> </a:t>
            </a:r>
            <a:r>
              <a:rPr lang="ru-RU" sz="5000" dirty="0" err="1">
                <a:solidFill>
                  <a:srgbClr val="00B050"/>
                </a:solidFill>
              </a:rPr>
              <a:t>жұмыс</a:t>
            </a:r>
            <a:r>
              <a:rPr lang="ru-RU" sz="5000" dirty="0">
                <a:solidFill>
                  <a:srgbClr val="00B050"/>
                </a:solidFill>
              </a:rPr>
              <a:t>, </a:t>
            </a:r>
            <a:r>
              <a:rPr lang="ru-RU" sz="5000" dirty="0" err="1">
                <a:solidFill>
                  <a:srgbClr val="00B050"/>
                </a:solidFill>
              </a:rPr>
              <a:t>ақыл-ойдың</a:t>
            </a:r>
            <a:r>
              <a:rPr lang="ru-RU" sz="5000" dirty="0">
                <a:solidFill>
                  <a:srgbClr val="00B050"/>
                </a:solidFill>
              </a:rPr>
              <a:t> </a:t>
            </a:r>
            <a:r>
              <a:rPr lang="ru-RU" sz="5000" dirty="0" err="1">
                <a:solidFill>
                  <a:srgbClr val="00B050"/>
                </a:solidFill>
              </a:rPr>
              <a:t>өзін-өзі</a:t>
            </a:r>
            <a:r>
              <a:rPr lang="ru-RU" sz="5000" dirty="0">
                <a:solidFill>
                  <a:srgbClr val="00B050"/>
                </a:solidFill>
              </a:rPr>
              <a:t> </a:t>
            </a:r>
            <a:r>
              <a:rPr lang="ru-RU" sz="5000" dirty="0" err="1">
                <a:solidFill>
                  <a:srgbClr val="00B050"/>
                </a:solidFill>
              </a:rPr>
              <a:t>реттеу</a:t>
            </a:r>
            <a:r>
              <a:rPr lang="ru-RU" sz="5000" dirty="0">
                <a:solidFill>
                  <a:srgbClr val="00B050"/>
                </a:solidFill>
              </a:rPr>
              <a:t> </a:t>
            </a:r>
            <a:r>
              <a:rPr lang="ru-RU" sz="5000" dirty="0" err="1">
                <a:solidFill>
                  <a:srgbClr val="00B050"/>
                </a:solidFill>
              </a:rPr>
              <a:t>принципіне</a:t>
            </a:r>
            <a:r>
              <a:rPr lang="ru-RU" sz="5000" dirty="0">
                <a:solidFill>
                  <a:srgbClr val="00B050"/>
                </a:solidFill>
              </a:rPr>
              <a:t> </a:t>
            </a:r>
            <a:r>
              <a:rPr lang="ru-RU" sz="5000" dirty="0" err="1">
                <a:solidFill>
                  <a:srgbClr val="00B050"/>
                </a:solidFill>
              </a:rPr>
              <a:t>негізделген</a:t>
            </a:r>
            <a:r>
              <a:rPr lang="ru-RU" sz="5000" dirty="0">
                <a:solidFill>
                  <a:srgbClr val="00B050"/>
                </a:solidFill>
              </a:rPr>
              <a:t>.</a:t>
            </a:r>
          </a:p>
          <a:p>
            <a:pPr lvl="0" algn="just"/>
            <a:r>
              <a:rPr lang="ru-RU" sz="5000" dirty="0" err="1">
                <a:solidFill>
                  <a:srgbClr val="00B050"/>
                </a:solidFill>
              </a:rPr>
              <a:t>Физикалық</a:t>
            </a:r>
            <a:r>
              <a:rPr lang="ru-RU" sz="5000" dirty="0">
                <a:solidFill>
                  <a:srgbClr val="00B050"/>
                </a:solidFill>
              </a:rPr>
              <a:t> - </a:t>
            </a:r>
            <a:r>
              <a:rPr lang="ru-RU" sz="5000" dirty="0" err="1">
                <a:solidFill>
                  <a:srgbClr val="00B050"/>
                </a:solidFill>
              </a:rPr>
              <a:t>физикалық</a:t>
            </a:r>
            <a:r>
              <a:rPr lang="ru-RU" sz="5000" dirty="0">
                <a:solidFill>
                  <a:srgbClr val="00B050"/>
                </a:solidFill>
              </a:rPr>
              <a:t> </a:t>
            </a:r>
            <a:r>
              <a:rPr lang="ru-RU" sz="5000" dirty="0" err="1">
                <a:solidFill>
                  <a:srgbClr val="00B050"/>
                </a:solidFill>
              </a:rPr>
              <a:t>деңгейдегі</a:t>
            </a:r>
            <a:r>
              <a:rPr lang="ru-RU" sz="5000" dirty="0">
                <a:solidFill>
                  <a:srgbClr val="00B050"/>
                </a:solidFill>
              </a:rPr>
              <a:t> </a:t>
            </a:r>
            <a:r>
              <a:rPr lang="ru-RU" sz="5000" dirty="0" err="1">
                <a:solidFill>
                  <a:srgbClr val="00B050"/>
                </a:solidFill>
              </a:rPr>
              <a:t>денсаулық</a:t>
            </a:r>
            <a:r>
              <a:rPr lang="ru-RU" sz="5000" dirty="0">
                <a:solidFill>
                  <a:srgbClr val="00B050"/>
                </a:solidFill>
              </a:rPr>
              <a:t> </a:t>
            </a:r>
            <a:r>
              <a:rPr lang="ru-RU" sz="5000" dirty="0" err="1">
                <a:solidFill>
                  <a:srgbClr val="00B050"/>
                </a:solidFill>
              </a:rPr>
              <a:t>жағдайы</a:t>
            </a:r>
            <a:r>
              <a:rPr lang="ru-RU" sz="5000" dirty="0">
                <a:solidFill>
                  <a:srgbClr val="00B050"/>
                </a:solidFill>
              </a:rPr>
              <a:t>. </a:t>
            </a:r>
            <a:r>
              <a:rPr lang="ru-RU" sz="5000" dirty="0" err="1">
                <a:solidFill>
                  <a:srgbClr val="00B050"/>
                </a:solidFill>
              </a:rPr>
              <a:t>Өзіңіздің</a:t>
            </a:r>
            <a:r>
              <a:rPr lang="ru-RU" sz="5000" dirty="0">
                <a:solidFill>
                  <a:srgbClr val="00B050"/>
                </a:solidFill>
              </a:rPr>
              <a:t> </a:t>
            </a:r>
            <a:r>
              <a:rPr lang="ru-RU" sz="5000" dirty="0" err="1">
                <a:solidFill>
                  <a:srgbClr val="00B050"/>
                </a:solidFill>
              </a:rPr>
              <a:t>әл-ауқатыңыз</a:t>
            </a:r>
            <a:r>
              <a:rPr lang="ru-RU" sz="5000" dirty="0">
                <a:solidFill>
                  <a:srgbClr val="00B050"/>
                </a:solidFill>
              </a:rPr>
              <a:t> </a:t>
            </a:r>
            <a:r>
              <a:rPr lang="ru-RU" sz="5000" dirty="0" err="1">
                <a:solidFill>
                  <a:srgbClr val="00B050"/>
                </a:solidFill>
              </a:rPr>
              <a:t>туралы</a:t>
            </a:r>
            <a:r>
              <a:rPr lang="ru-RU" sz="5000" dirty="0">
                <a:solidFill>
                  <a:srgbClr val="00B050"/>
                </a:solidFill>
              </a:rPr>
              <a:t> </a:t>
            </a:r>
            <a:r>
              <a:rPr lang="ru-RU" sz="5000" dirty="0" err="1">
                <a:solidFill>
                  <a:srgbClr val="00B050"/>
                </a:solidFill>
              </a:rPr>
              <a:t>қамқорлық</a:t>
            </a:r>
            <a:r>
              <a:rPr lang="ru-RU" sz="5000" dirty="0">
                <a:solidFill>
                  <a:srgbClr val="00B050"/>
                </a:solidFill>
              </a:rPr>
              <a:t> </a:t>
            </a:r>
            <a:r>
              <a:rPr lang="ru-RU" sz="5000" dirty="0" err="1">
                <a:solidFill>
                  <a:srgbClr val="00B050"/>
                </a:solidFill>
              </a:rPr>
              <a:t>жасау</a:t>
            </a:r>
            <a:r>
              <a:rPr lang="ru-RU" sz="5000" dirty="0">
                <a:solidFill>
                  <a:srgbClr val="00B050"/>
                </a:solidFill>
              </a:rPr>
              <a:t> </a:t>
            </a:r>
            <a:r>
              <a:rPr lang="ru-RU" sz="5000" dirty="0" err="1">
                <a:solidFill>
                  <a:srgbClr val="00B050"/>
                </a:solidFill>
              </a:rPr>
              <a:t>және</a:t>
            </a:r>
            <a:r>
              <a:rPr lang="ru-RU" sz="5000" dirty="0">
                <a:solidFill>
                  <a:srgbClr val="00B050"/>
                </a:solidFill>
              </a:rPr>
              <a:t> </a:t>
            </a:r>
            <a:r>
              <a:rPr lang="ru-RU" sz="5000" dirty="0" err="1">
                <a:solidFill>
                  <a:srgbClr val="00B050"/>
                </a:solidFill>
              </a:rPr>
              <a:t>күшіңізді</a:t>
            </a:r>
            <a:r>
              <a:rPr lang="ru-RU" sz="5000" dirty="0">
                <a:solidFill>
                  <a:srgbClr val="00B050"/>
                </a:solidFill>
              </a:rPr>
              <a:t> </a:t>
            </a:r>
            <a:r>
              <a:rPr lang="ru-RU" sz="5000" dirty="0" err="1">
                <a:solidFill>
                  <a:srgbClr val="00B050"/>
                </a:solidFill>
              </a:rPr>
              <a:t>нығайту</a:t>
            </a:r>
            <a:r>
              <a:rPr lang="ru-RU" sz="5000" dirty="0">
                <a:solidFill>
                  <a:srgbClr val="00B050"/>
                </a:solidFill>
              </a:rPr>
              <a:t> </a:t>
            </a:r>
            <a:r>
              <a:rPr lang="ru-RU" sz="5000" dirty="0" err="1">
                <a:solidFill>
                  <a:srgbClr val="00B050"/>
                </a:solidFill>
              </a:rPr>
              <a:t>дененің</a:t>
            </a:r>
            <a:r>
              <a:rPr lang="ru-RU" sz="5000" dirty="0">
                <a:solidFill>
                  <a:srgbClr val="00B050"/>
                </a:solidFill>
              </a:rPr>
              <a:t> </a:t>
            </a:r>
            <a:r>
              <a:rPr lang="ru-RU" sz="5000" dirty="0" err="1">
                <a:solidFill>
                  <a:srgbClr val="00B050"/>
                </a:solidFill>
              </a:rPr>
              <a:t>иммунитетін</a:t>
            </a:r>
            <a:r>
              <a:rPr lang="ru-RU" sz="5000" dirty="0">
                <a:solidFill>
                  <a:srgbClr val="00B050"/>
                </a:solidFill>
              </a:rPr>
              <a:t> </a:t>
            </a:r>
            <a:r>
              <a:rPr lang="ru-RU" sz="5000" dirty="0" err="1">
                <a:solidFill>
                  <a:srgbClr val="00B050"/>
                </a:solidFill>
              </a:rPr>
              <a:t>арттырады</a:t>
            </a:r>
            <a:r>
              <a:rPr lang="ru-RU" sz="5000" dirty="0">
                <a:solidFill>
                  <a:srgbClr val="00B050"/>
                </a:solidFill>
              </a:rPr>
              <a:t> </a:t>
            </a:r>
            <a:r>
              <a:rPr lang="ru-RU" sz="5000" dirty="0" err="1">
                <a:solidFill>
                  <a:srgbClr val="00B050"/>
                </a:solidFill>
              </a:rPr>
              <a:t>және</a:t>
            </a:r>
            <a:r>
              <a:rPr lang="ru-RU" sz="5000" dirty="0">
                <a:solidFill>
                  <a:srgbClr val="00B050"/>
                </a:solidFill>
              </a:rPr>
              <a:t> </a:t>
            </a:r>
            <a:r>
              <a:rPr lang="ru-RU" sz="5000" dirty="0" err="1">
                <a:solidFill>
                  <a:srgbClr val="00B050"/>
                </a:solidFill>
              </a:rPr>
              <a:t>қауіпсіздікті</a:t>
            </a:r>
            <a:r>
              <a:rPr lang="ru-RU" sz="5000" dirty="0">
                <a:solidFill>
                  <a:srgbClr val="00B050"/>
                </a:solidFill>
              </a:rPr>
              <a:t> </a:t>
            </a:r>
            <a:r>
              <a:rPr lang="ru-RU" sz="5000" dirty="0" err="1">
                <a:solidFill>
                  <a:srgbClr val="00B050"/>
                </a:solidFill>
              </a:rPr>
              <a:t>қамтамасыз</a:t>
            </a:r>
            <a:r>
              <a:rPr lang="ru-RU" sz="5000" dirty="0">
                <a:solidFill>
                  <a:srgbClr val="00B050"/>
                </a:solidFill>
              </a:rPr>
              <a:t> </a:t>
            </a:r>
            <a:r>
              <a:rPr lang="ru-RU" sz="5000" dirty="0" err="1">
                <a:solidFill>
                  <a:srgbClr val="00B050"/>
                </a:solidFill>
              </a:rPr>
              <a:t>етеді</a:t>
            </a:r>
            <a:r>
              <a:rPr lang="ru-RU" sz="5000" dirty="0">
                <a:solidFill>
                  <a:srgbClr val="00B050"/>
                </a:solidFill>
              </a:rPr>
              <a:t>.</a:t>
            </a:r>
          </a:p>
          <a:p>
            <a:pPr lvl="0" algn="just"/>
            <a:r>
              <a:rPr lang="ru-RU" sz="5000" dirty="0" err="1">
                <a:solidFill>
                  <a:srgbClr val="00B050"/>
                </a:solidFill>
              </a:rPr>
              <a:t>Стильдік</a:t>
            </a:r>
            <a:r>
              <a:rPr lang="ru-RU" sz="5000" dirty="0">
                <a:solidFill>
                  <a:srgbClr val="00B050"/>
                </a:solidFill>
              </a:rPr>
              <a:t> - </a:t>
            </a:r>
            <a:r>
              <a:rPr lang="ru-RU" sz="5000" dirty="0" err="1">
                <a:solidFill>
                  <a:srgbClr val="00B050"/>
                </a:solidFill>
              </a:rPr>
              <a:t>өмір</a:t>
            </a:r>
            <a:r>
              <a:rPr lang="ru-RU" sz="5000" dirty="0">
                <a:solidFill>
                  <a:srgbClr val="00B050"/>
                </a:solidFill>
              </a:rPr>
              <a:t> </a:t>
            </a:r>
            <a:r>
              <a:rPr lang="ru-RU" sz="5000" dirty="0" err="1">
                <a:solidFill>
                  <a:srgbClr val="00B050"/>
                </a:solidFill>
              </a:rPr>
              <a:t>салты</a:t>
            </a:r>
            <a:r>
              <a:rPr lang="ru-RU" sz="5000" dirty="0">
                <a:solidFill>
                  <a:srgbClr val="00B050"/>
                </a:solidFill>
              </a:rPr>
              <a:t>. </a:t>
            </a:r>
            <a:r>
              <a:rPr lang="ru-RU" sz="5000" dirty="0" err="1">
                <a:solidFill>
                  <a:srgbClr val="00B050"/>
                </a:solidFill>
              </a:rPr>
              <a:t>Зиянды</a:t>
            </a:r>
            <a:r>
              <a:rPr lang="ru-RU" sz="5000" dirty="0">
                <a:solidFill>
                  <a:srgbClr val="00B050"/>
                </a:solidFill>
              </a:rPr>
              <a:t> </a:t>
            </a:r>
            <a:r>
              <a:rPr lang="ru-RU" sz="5000" dirty="0" err="1">
                <a:solidFill>
                  <a:srgbClr val="00B050"/>
                </a:solidFill>
              </a:rPr>
              <a:t>әдеттердің</a:t>
            </a:r>
            <a:r>
              <a:rPr lang="ru-RU" sz="5000" dirty="0">
                <a:solidFill>
                  <a:srgbClr val="00B050"/>
                </a:solidFill>
              </a:rPr>
              <a:t> </a:t>
            </a:r>
            <a:r>
              <a:rPr lang="ru-RU" sz="5000" dirty="0" err="1">
                <a:solidFill>
                  <a:srgbClr val="00B050"/>
                </a:solidFill>
              </a:rPr>
              <a:t>болмауы</a:t>
            </a:r>
            <a:r>
              <a:rPr lang="ru-RU" sz="5000" dirty="0">
                <a:solidFill>
                  <a:srgbClr val="00B050"/>
                </a:solidFill>
              </a:rPr>
              <a:t>, </a:t>
            </a:r>
            <a:r>
              <a:rPr lang="ru-RU" sz="5000" dirty="0" err="1">
                <a:solidFill>
                  <a:srgbClr val="00B050"/>
                </a:solidFill>
              </a:rPr>
              <a:t>теңдестірілген</a:t>
            </a:r>
            <a:r>
              <a:rPr lang="ru-RU" sz="5000" dirty="0">
                <a:solidFill>
                  <a:srgbClr val="00B050"/>
                </a:solidFill>
              </a:rPr>
              <a:t> </a:t>
            </a:r>
            <a:r>
              <a:rPr lang="ru-RU" sz="5000" dirty="0" err="1">
                <a:solidFill>
                  <a:srgbClr val="00B050"/>
                </a:solidFill>
              </a:rPr>
              <a:t>тамақтану</a:t>
            </a:r>
            <a:r>
              <a:rPr lang="ru-RU" sz="5000" dirty="0">
                <a:solidFill>
                  <a:srgbClr val="00B050"/>
                </a:solidFill>
              </a:rPr>
              <a:t> </a:t>
            </a:r>
            <a:r>
              <a:rPr lang="ru-RU" sz="5000" dirty="0" err="1">
                <a:solidFill>
                  <a:srgbClr val="00B050"/>
                </a:solidFill>
              </a:rPr>
              <a:t>және</a:t>
            </a:r>
            <a:r>
              <a:rPr lang="ru-RU" sz="5000" dirty="0">
                <a:solidFill>
                  <a:srgbClr val="00B050"/>
                </a:solidFill>
              </a:rPr>
              <a:t> </a:t>
            </a:r>
            <a:r>
              <a:rPr lang="ru-RU" sz="5000" dirty="0" err="1">
                <a:solidFill>
                  <a:srgbClr val="00B050"/>
                </a:solidFill>
              </a:rPr>
              <a:t>жақсы</a:t>
            </a:r>
            <a:r>
              <a:rPr lang="ru-RU" sz="5000" dirty="0">
                <a:solidFill>
                  <a:srgbClr val="00B050"/>
                </a:solidFill>
              </a:rPr>
              <a:t> </a:t>
            </a:r>
            <a:r>
              <a:rPr lang="ru-RU" sz="5000" dirty="0" err="1">
                <a:solidFill>
                  <a:srgbClr val="00B050"/>
                </a:solidFill>
              </a:rPr>
              <a:t>демалу</a:t>
            </a:r>
            <a:r>
              <a:rPr lang="ru-RU" sz="5000" dirty="0">
                <a:solidFill>
                  <a:srgbClr val="00B050"/>
                </a:solidFill>
              </a:rPr>
              <a:t> </a:t>
            </a:r>
            <a:r>
              <a:rPr lang="ru-RU" sz="5000" dirty="0" err="1">
                <a:solidFill>
                  <a:srgbClr val="00B050"/>
                </a:solidFill>
              </a:rPr>
              <a:t>оқиғаларға</a:t>
            </a:r>
            <a:r>
              <a:rPr lang="ru-RU" sz="5000" dirty="0">
                <a:solidFill>
                  <a:srgbClr val="00B050"/>
                </a:solidFill>
              </a:rPr>
              <a:t> </a:t>
            </a:r>
            <a:r>
              <a:rPr lang="ru-RU" sz="5000" dirty="0" err="1">
                <a:solidFill>
                  <a:srgbClr val="00B050"/>
                </a:solidFill>
              </a:rPr>
              <a:t>оң</a:t>
            </a:r>
            <a:r>
              <a:rPr lang="ru-RU" sz="5000" dirty="0">
                <a:solidFill>
                  <a:srgbClr val="00B050"/>
                </a:solidFill>
              </a:rPr>
              <a:t> </a:t>
            </a:r>
            <a:r>
              <a:rPr lang="ru-RU" sz="5000" dirty="0" err="1">
                <a:solidFill>
                  <a:srgbClr val="00B050"/>
                </a:solidFill>
              </a:rPr>
              <a:t>реакцияны</a:t>
            </a:r>
            <a:r>
              <a:rPr lang="ru-RU" sz="5000" dirty="0">
                <a:solidFill>
                  <a:srgbClr val="00B050"/>
                </a:solidFill>
              </a:rPr>
              <a:t> </a:t>
            </a:r>
            <a:r>
              <a:rPr lang="ru-RU" sz="5000" dirty="0" err="1">
                <a:solidFill>
                  <a:srgbClr val="00B050"/>
                </a:solidFill>
              </a:rPr>
              <a:t>қалыптастыру</a:t>
            </a:r>
            <a:r>
              <a:rPr lang="ru-RU" sz="5000" dirty="0">
                <a:solidFill>
                  <a:srgbClr val="00B050"/>
                </a:solidFill>
              </a:rPr>
              <a:t> </a:t>
            </a:r>
            <a:r>
              <a:rPr lang="ru-RU" sz="5000" dirty="0" err="1">
                <a:solidFill>
                  <a:srgbClr val="00B050"/>
                </a:solidFill>
              </a:rPr>
              <a:t>және</a:t>
            </a:r>
            <a:r>
              <a:rPr lang="ru-RU" sz="5000" dirty="0">
                <a:solidFill>
                  <a:srgbClr val="00B050"/>
                </a:solidFill>
              </a:rPr>
              <a:t> </a:t>
            </a:r>
            <a:r>
              <a:rPr lang="ru-RU" sz="5000" dirty="0" err="1">
                <a:solidFill>
                  <a:srgbClr val="00B050"/>
                </a:solidFill>
              </a:rPr>
              <a:t>өмірлік</a:t>
            </a:r>
            <a:r>
              <a:rPr lang="ru-RU" sz="5000" dirty="0">
                <a:solidFill>
                  <a:srgbClr val="00B050"/>
                </a:solidFill>
              </a:rPr>
              <a:t> </a:t>
            </a:r>
            <a:r>
              <a:rPr lang="ru-RU" sz="5000" dirty="0" err="1">
                <a:solidFill>
                  <a:srgbClr val="00B050"/>
                </a:solidFill>
              </a:rPr>
              <a:t>құндылықтарды</a:t>
            </a:r>
            <a:r>
              <a:rPr lang="ru-RU" sz="5000" dirty="0">
                <a:solidFill>
                  <a:srgbClr val="00B050"/>
                </a:solidFill>
              </a:rPr>
              <a:t> </a:t>
            </a:r>
            <a:r>
              <a:rPr lang="ru-RU" sz="5000" dirty="0" err="1">
                <a:solidFill>
                  <a:srgbClr val="00B050"/>
                </a:solidFill>
              </a:rPr>
              <a:t>түзету</a:t>
            </a:r>
            <a:r>
              <a:rPr lang="ru-RU" sz="5000" dirty="0">
                <a:solidFill>
                  <a:srgbClr val="00B050"/>
                </a:solidFill>
              </a:rPr>
              <a:t> </a:t>
            </a:r>
            <a:r>
              <a:rPr lang="ru-RU" sz="5000" dirty="0" err="1">
                <a:solidFill>
                  <a:srgbClr val="00B050"/>
                </a:solidFill>
              </a:rPr>
              <a:t>үшін</a:t>
            </a:r>
            <a:r>
              <a:rPr lang="ru-RU" sz="5000" dirty="0">
                <a:solidFill>
                  <a:srgbClr val="00B050"/>
                </a:solidFill>
              </a:rPr>
              <a:t> </a:t>
            </a:r>
            <a:r>
              <a:rPr lang="ru-RU" sz="5000" dirty="0" err="1">
                <a:solidFill>
                  <a:srgbClr val="00B050"/>
                </a:solidFill>
              </a:rPr>
              <a:t>негіз</a:t>
            </a:r>
            <a:r>
              <a:rPr lang="ru-RU" sz="5000" dirty="0">
                <a:solidFill>
                  <a:srgbClr val="00B050"/>
                </a:solidFill>
              </a:rPr>
              <a:t> </a:t>
            </a:r>
            <a:r>
              <a:rPr lang="ru-RU" sz="5000" dirty="0" err="1">
                <a:solidFill>
                  <a:srgbClr val="00B050"/>
                </a:solidFill>
              </a:rPr>
              <a:t>болады</a:t>
            </a:r>
            <a:r>
              <a:rPr lang="ru-RU" sz="5000" dirty="0">
                <a:solidFill>
                  <a:srgbClr val="00B050"/>
                </a:solidFill>
              </a:rPr>
              <a:t>.</a:t>
            </a:r>
          </a:p>
          <a:p>
            <a:endParaRPr lang="ru-RU" dirty="0"/>
          </a:p>
        </p:txBody>
      </p:sp>
      <p:sp>
        <p:nvSpPr>
          <p:cNvPr id="5" name="Текст 4"/>
          <p:cNvSpPr>
            <a:spLocks noGrp="1"/>
          </p:cNvSpPr>
          <p:nvPr>
            <p:ph type="body" sz="quarter" idx="3"/>
          </p:nvPr>
        </p:nvSpPr>
        <p:spPr/>
        <p:txBody>
          <a:bodyPr>
            <a:normAutofit fontScale="32500" lnSpcReduction="20000"/>
          </a:bodyPr>
          <a:lstStyle/>
          <a:p>
            <a:pPr algn="just"/>
            <a:r>
              <a:rPr lang="ru-RU" cap="all" dirty="0">
                <a:solidFill>
                  <a:srgbClr val="00B050"/>
                </a:solidFill>
              </a:rPr>
              <a:t>СЫРТҚЫ </a:t>
            </a:r>
            <a:r>
              <a:rPr lang="ru-RU" cap="all" dirty="0" smtClean="0">
                <a:solidFill>
                  <a:srgbClr val="00B050"/>
                </a:solidFill>
              </a:rPr>
              <a:t>РЕСУРСТАР- </a:t>
            </a:r>
            <a:r>
              <a:rPr lang="ru-RU" dirty="0" err="1" smtClean="0">
                <a:solidFill>
                  <a:srgbClr val="FF0000"/>
                </a:solidFill>
              </a:rPr>
              <a:t>Қоғамда</a:t>
            </a:r>
            <a:r>
              <a:rPr lang="ru-RU" dirty="0" smtClean="0">
                <a:solidFill>
                  <a:srgbClr val="FF0000"/>
                </a:solidFill>
              </a:rPr>
              <a:t> </a:t>
            </a:r>
            <a:r>
              <a:rPr lang="ru-RU" dirty="0" err="1" smtClean="0">
                <a:solidFill>
                  <a:srgbClr val="FF0000"/>
                </a:solidFill>
              </a:rPr>
              <a:t>өмір</a:t>
            </a:r>
            <a:r>
              <a:rPr lang="ru-RU" dirty="0" smtClean="0">
                <a:solidFill>
                  <a:srgbClr val="FF0000"/>
                </a:solidFill>
              </a:rPr>
              <a:t> </a:t>
            </a:r>
            <a:r>
              <a:rPr lang="ru-RU" dirty="0" err="1" smtClean="0">
                <a:solidFill>
                  <a:srgbClr val="FF0000"/>
                </a:solidFill>
              </a:rPr>
              <a:t>сүре</a:t>
            </a:r>
            <a:r>
              <a:rPr lang="ru-RU" dirty="0" smtClean="0">
                <a:solidFill>
                  <a:srgbClr val="FF0000"/>
                </a:solidFill>
              </a:rPr>
              <a:t> </a:t>
            </a:r>
            <a:r>
              <a:rPr lang="ru-RU" dirty="0" err="1" smtClean="0">
                <a:solidFill>
                  <a:srgbClr val="FF0000"/>
                </a:solidFill>
              </a:rPr>
              <a:t>отырып</a:t>
            </a:r>
            <a:r>
              <a:rPr lang="ru-RU" dirty="0" smtClean="0">
                <a:solidFill>
                  <a:srgbClr val="FF0000"/>
                </a:solidFill>
              </a:rPr>
              <a:t>, </a:t>
            </a:r>
            <a:r>
              <a:rPr lang="ru-RU" dirty="0" err="1" smtClean="0">
                <a:solidFill>
                  <a:srgbClr val="FF0000"/>
                </a:solidFill>
              </a:rPr>
              <a:t>адам</a:t>
            </a:r>
            <a:r>
              <a:rPr lang="ru-RU" dirty="0" smtClean="0">
                <a:solidFill>
                  <a:srgbClr val="FF0000"/>
                </a:solidFill>
              </a:rPr>
              <a:t> </a:t>
            </a:r>
            <a:r>
              <a:rPr lang="ru-RU" dirty="0" err="1" smtClean="0">
                <a:solidFill>
                  <a:srgbClr val="FF0000"/>
                </a:solidFill>
              </a:rPr>
              <a:t>мүлдем</a:t>
            </a:r>
            <a:r>
              <a:rPr lang="ru-RU" dirty="0" smtClean="0">
                <a:solidFill>
                  <a:srgbClr val="FF0000"/>
                </a:solidFill>
              </a:rPr>
              <a:t> </a:t>
            </a:r>
            <a:r>
              <a:rPr lang="ru-RU" dirty="0" err="1" smtClean="0">
                <a:solidFill>
                  <a:srgbClr val="FF0000"/>
                </a:solidFill>
              </a:rPr>
              <a:t>еркін</a:t>
            </a:r>
            <a:r>
              <a:rPr lang="ru-RU" dirty="0" smtClean="0">
                <a:solidFill>
                  <a:srgbClr val="FF0000"/>
                </a:solidFill>
              </a:rPr>
              <a:t> бола </a:t>
            </a:r>
            <a:r>
              <a:rPr lang="ru-RU" dirty="0" err="1" smtClean="0">
                <a:solidFill>
                  <a:srgbClr val="FF0000"/>
                </a:solidFill>
              </a:rPr>
              <a:t>алмайды</a:t>
            </a:r>
            <a:r>
              <a:rPr lang="ru-RU" dirty="0" smtClean="0">
                <a:solidFill>
                  <a:srgbClr val="FF0000"/>
                </a:solidFill>
              </a:rPr>
              <a:t>. </a:t>
            </a:r>
            <a:r>
              <a:rPr lang="ru-RU" dirty="0" err="1" smtClean="0">
                <a:solidFill>
                  <a:srgbClr val="FF0000"/>
                </a:solidFill>
              </a:rPr>
              <a:t>Әлеуметтік</a:t>
            </a:r>
            <a:r>
              <a:rPr lang="ru-RU" dirty="0" smtClean="0">
                <a:solidFill>
                  <a:srgbClr val="FF0000"/>
                </a:solidFill>
              </a:rPr>
              <a:t> </a:t>
            </a:r>
            <a:r>
              <a:rPr lang="ru-RU" dirty="0" err="1" smtClean="0">
                <a:solidFill>
                  <a:srgbClr val="FF0000"/>
                </a:solidFill>
              </a:rPr>
              <a:t>факторлар</a:t>
            </a:r>
            <a:r>
              <a:rPr lang="ru-RU" dirty="0" smtClean="0">
                <a:solidFill>
                  <a:srgbClr val="FF0000"/>
                </a:solidFill>
              </a:rPr>
              <a:t> </a:t>
            </a:r>
            <a:r>
              <a:rPr lang="ru-RU" dirty="0" err="1" smtClean="0">
                <a:solidFill>
                  <a:srgbClr val="FF0000"/>
                </a:solidFill>
              </a:rPr>
              <a:t>тұлғааралық</a:t>
            </a:r>
            <a:r>
              <a:rPr lang="ru-RU" dirty="0" smtClean="0">
                <a:solidFill>
                  <a:srgbClr val="FF0000"/>
                </a:solidFill>
              </a:rPr>
              <a:t> </a:t>
            </a:r>
            <a:r>
              <a:rPr lang="ru-RU" dirty="0" err="1" smtClean="0">
                <a:solidFill>
                  <a:srgbClr val="FF0000"/>
                </a:solidFill>
              </a:rPr>
              <a:t>қатынастар</a:t>
            </a:r>
            <a:r>
              <a:rPr lang="ru-RU" dirty="0" smtClean="0">
                <a:solidFill>
                  <a:srgbClr val="FF0000"/>
                </a:solidFill>
              </a:rPr>
              <a:t> </a:t>
            </a:r>
            <a:r>
              <a:rPr lang="ru-RU" dirty="0" err="1" smtClean="0">
                <a:solidFill>
                  <a:srgbClr val="FF0000"/>
                </a:solidFill>
              </a:rPr>
              <a:t>арқылы</a:t>
            </a:r>
            <a:r>
              <a:rPr lang="ru-RU" dirty="0" smtClean="0">
                <a:solidFill>
                  <a:srgbClr val="FF0000"/>
                </a:solidFill>
              </a:rPr>
              <a:t> </a:t>
            </a:r>
            <a:r>
              <a:rPr lang="ru-RU" dirty="0" err="1" smtClean="0">
                <a:solidFill>
                  <a:srgbClr val="FF0000"/>
                </a:solidFill>
              </a:rPr>
              <a:t>қалыптасады</a:t>
            </a:r>
            <a:r>
              <a:rPr lang="ru-RU" dirty="0" smtClean="0">
                <a:solidFill>
                  <a:srgbClr val="FF0000"/>
                </a:solidFill>
              </a:rPr>
              <a:t> </a:t>
            </a:r>
            <a:r>
              <a:rPr lang="ru-RU" dirty="0" err="1" smtClean="0">
                <a:solidFill>
                  <a:srgbClr val="FF0000"/>
                </a:solidFill>
              </a:rPr>
              <a:t>және</a:t>
            </a:r>
            <a:r>
              <a:rPr lang="ru-RU" dirty="0" smtClean="0">
                <a:solidFill>
                  <a:srgbClr val="FF0000"/>
                </a:solidFill>
              </a:rPr>
              <a:t> </a:t>
            </a:r>
            <a:r>
              <a:rPr lang="ru-RU" dirty="0" err="1" smtClean="0">
                <a:solidFill>
                  <a:srgbClr val="FF0000"/>
                </a:solidFill>
              </a:rPr>
              <a:t>келесі</a:t>
            </a:r>
            <a:r>
              <a:rPr lang="ru-RU" dirty="0" smtClean="0">
                <a:solidFill>
                  <a:srgbClr val="FF0000"/>
                </a:solidFill>
              </a:rPr>
              <a:t> </a:t>
            </a:r>
            <a:r>
              <a:rPr lang="ru-RU" dirty="0" err="1" smtClean="0">
                <a:solidFill>
                  <a:srgbClr val="FF0000"/>
                </a:solidFill>
              </a:rPr>
              <a:t>ресурстарды</a:t>
            </a:r>
            <a:r>
              <a:rPr lang="ru-RU" dirty="0" smtClean="0">
                <a:solidFill>
                  <a:srgbClr val="FF0000"/>
                </a:solidFill>
              </a:rPr>
              <a:t> </a:t>
            </a:r>
            <a:r>
              <a:rPr lang="ru-RU" dirty="0" err="1" smtClean="0">
                <a:solidFill>
                  <a:srgbClr val="FF0000"/>
                </a:solidFill>
              </a:rPr>
              <a:t>қамтиды</a:t>
            </a:r>
            <a:r>
              <a:rPr lang="ru-RU" dirty="0" smtClean="0">
                <a:solidFill>
                  <a:srgbClr val="00B050"/>
                </a:solidFill>
              </a:rPr>
              <a:t>:</a:t>
            </a:r>
          </a:p>
          <a:p>
            <a:pPr algn="just"/>
            <a:endParaRPr lang="ru-RU" dirty="0">
              <a:solidFill>
                <a:srgbClr val="00B050"/>
              </a:solidFill>
            </a:endParaRPr>
          </a:p>
        </p:txBody>
      </p:sp>
      <p:sp>
        <p:nvSpPr>
          <p:cNvPr id="6" name="Объект 5"/>
          <p:cNvSpPr>
            <a:spLocks noGrp="1"/>
          </p:cNvSpPr>
          <p:nvPr>
            <p:ph sz="quarter" idx="4"/>
          </p:nvPr>
        </p:nvSpPr>
        <p:spPr/>
        <p:txBody>
          <a:bodyPr>
            <a:normAutofit fontScale="85000" lnSpcReduction="10000"/>
          </a:bodyPr>
          <a:lstStyle/>
          <a:p>
            <a:pPr lvl="0" algn="just"/>
            <a:r>
              <a:rPr lang="ru-RU" dirty="0" smtClean="0">
                <a:solidFill>
                  <a:srgbClr val="00B050"/>
                </a:solidFill>
              </a:rPr>
              <a:t>Материал </a:t>
            </a:r>
            <a:r>
              <a:rPr lang="ru-RU" dirty="0">
                <a:solidFill>
                  <a:srgbClr val="00B050"/>
                </a:solidFill>
              </a:rPr>
              <a:t>- </a:t>
            </a:r>
            <a:r>
              <a:rPr lang="ru-RU" dirty="0" err="1">
                <a:solidFill>
                  <a:srgbClr val="00B050"/>
                </a:solidFill>
              </a:rPr>
              <a:t>еркіндік</a:t>
            </a:r>
            <a:r>
              <a:rPr lang="ru-RU" dirty="0">
                <a:solidFill>
                  <a:srgbClr val="00B050"/>
                </a:solidFill>
              </a:rPr>
              <a:t> пен </a:t>
            </a:r>
            <a:r>
              <a:rPr lang="ru-RU" dirty="0" err="1">
                <a:solidFill>
                  <a:srgbClr val="00B050"/>
                </a:solidFill>
              </a:rPr>
              <a:t>тәуелсіздік</a:t>
            </a:r>
            <a:r>
              <a:rPr lang="ru-RU" dirty="0">
                <a:solidFill>
                  <a:srgbClr val="00B050"/>
                </a:solidFill>
              </a:rPr>
              <a:t> </a:t>
            </a:r>
            <a:r>
              <a:rPr lang="ru-RU" dirty="0" err="1">
                <a:solidFill>
                  <a:srgbClr val="00B050"/>
                </a:solidFill>
              </a:rPr>
              <a:t>өлшемі</a:t>
            </a:r>
            <a:r>
              <a:rPr lang="ru-RU" dirty="0">
                <a:solidFill>
                  <a:srgbClr val="00B050"/>
                </a:solidFill>
              </a:rPr>
              <a:t>. </a:t>
            </a:r>
            <a:r>
              <a:rPr lang="ru-RU" dirty="0" err="1">
                <a:solidFill>
                  <a:srgbClr val="00B050"/>
                </a:solidFill>
              </a:rPr>
              <a:t>Табыстың</a:t>
            </a:r>
            <a:r>
              <a:rPr lang="ru-RU" dirty="0">
                <a:solidFill>
                  <a:srgbClr val="00B050"/>
                </a:solidFill>
              </a:rPr>
              <a:t> </a:t>
            </a:r>
            <a:r>
              <a:rPr lang="ru-RU" dirty="0" err="1">
                <a:solidFill>
                  <a:srgbClr val="00B050"/>
                </a:solidFill>
              </a:rPr>
              <a:t>жеткілікті</a:t>
            </a:r>
            <a:r>
              <a:rPr lang="ru-RU" dirty="0">
                <a:solidFill>
                  <a:srgbClr val="00B050"/>
                </a:solidFill>
              </a:rPr>
              <a:t> </a:t>
            </a:r>
            <a:r>
              <a:rPr lang="ru-RU" dirty="0" err="1">
                <a:solidFill>
                  <a:srgbClr val="00B050"/>
                </a:solidFill>
              </a:rPr>
              <a:t>деңгейіне</a:t>
            </a:r>
            <a:r>
              <a:rPr lang="ru-RU" dirty="0">
                <a:solidFill>
                  <a:srgbClr val="00B050"/>
                </a:solidFill>
              </a:rPr>
              <a:t> </a:t>
            </a:r>
            <a:r>
              <a:rPr lang="ru-RU" dirty="0" err="1">
                <a:solidFill>
                  <a:srgbClr val="00B050"/>
                </a:solidFill>
              </a:rPr>
              <a:t>ие</a:t>
            </a:r>
            <a:r>
              <a:rPr lang="ru-RU" dirty="0">
                <a:solidFill>
                  <a:srgbClr val="00B050"/>
                </a:solidFill>
              </a:rPr>
              <a:t> болу </a:t>
            </a:r>
            <a:r>
              <a:rPr lang="ru-RU" dirty="0" err="1">
                <a:solidFill>
                  <a:srgbClr val="00B050"/>
                </a:solidFill>
              </a:rPr>
              <a:t>тұрақтылық</a:t>
            </a:r>
            <a:r>
              <a:rPr lang="ru-RU" dirty="0">
                <a:solidFill>
                  <a:srgbClr val="00B050"/>
                </a:solidFill>
              </a:rPr>
              <a:t> пен </a:t>
            </a:r>
            <a:r>
              <a:rPr lang="ru-RU" dirty="0" err="1">
                <a:solidFill>
                  <a:srgbClr val="00B050"/>
                </a:solidFill>
              </a:rPr>
              <a:t>болашаққа</a:t>
            </a:r>
            <a:r>
              <a:rPr lang="ru-RU" dirty="0">
                <a:solidFill>
                  <a:srgbClr val="00B050"/>
                </a:solidFill>
              </a:rPr>
              <a:t> </a:t>
            </a:r>
            <a:r>
              <a:rPr lang="ru-RU" dirty="0" err="1">
                <a:solidFill>
                  <a:srgbClr val="00B050"/>
                </a:solidFill>
              </a:rPr>
              <a:t>сенімділік</a:t>
            </a:r>
            <a:r>
              <a:rPr lang="ru-RU" dirty="0">
                <a:solidFill>
                  <a:srgbClr val="00B050"/>
                </a:solidFill>
              </a:rPr>
              <a:t> </a:t>
            </a:r>
            <a:r>
              <a:rPr lang="ru-RU" dirty="0" err="1">
                <a:solidFill>
                  <a:srgbClr val="00B050"/>
                </a:solidFill>
              </a:rPr>
              <a:t>береді</a:t>
            </a:r>
            <a:r>
              <a:rPr lang="ru-RU" dirty="0">
                <a:solidFill>
                  <a:srgbClr val="00B050"/>
                </a:solidFill>
              </a:rPr>
              <a:t>, </a:t>
            </a:r>
            <a:r>
              <a:rPr lang="ru-RU" dirty="0" err="1">
                <a:solidFill>
                  <a:srgbClr val="00B050"/>
                </a:solidFill>
              </a:rPr>
              <a:t>бұл</a:t>
            </a:r>
            <a:r>
              <a:rPr lang="ru-RU" dirty="0">
                <a:solidFill>
                  <a:srgbClr val="00B050"/>
                </a:solidFill>
              </a:rPr>
              <a:t> </a:t>
            </a:r>
            <a:r>
              <a:rPr lang="ru-RU" dirty="0" err="1">
                <a:solidFill>
                  <a:srgbClr val="00B050"/>
                </a:solidFill>
              </a:rPr>
              <a:t>қауіпсіздік</a:t>
            </a:r>
            <a:r>
              <a:rPr lang="ru-RU" dirty="0">
                <a:solidFill>
                  <a:srgbClr val="00B050"/>
                </a:solidFill>
              </a:rPr>
              <a:t> пен </a:t>
            </a:r>
            <a:r>
              <a:rPr lang="ru-RU" dirty="0" err="1">
                <a:solidFill>
                  <a:srgbClr val="00B050"/>
                </a:solidFill>
              </a:rPr>
              <a:t>әл-ауқаттың</a:t>
            </a:r>
            <a:r>
              <a:rPr lang="ru-RU" dirty="0">
                <a:solidFill>
                  <a:srgbClr val="00B050"/>
                </a:solidFill>
              </a:rPr>
              <a:t> </a:t>
            </a:r>
            <a:r>
              <a:rPr lang="ru-RU" dirty="0" err="1">
                <a:solidFill>
                  <a:srgbClr val="00B050"/>
                </a:solidFill>
              </a:rPr>
              <a:t>белгісі</a:t>
            </a:r>
            <a:r>
              <a:rPr lang="ru-RU" dirty="0">
                <a:solidFill>
                  <a:srgbClr val="00B050"/>
                </a:solidFill>
              </a:rPr>
              <a:t>.</a:t>
            </a:r>
          </a:p>
          <a:p>
            <a:pPr lvl="0" algn="just"/>
            <a:r>
              <a:rPr lang="ru-RU" dirty="0" err="1">
                <a:solidFill>
                  <a:srgbClr val="00B050"/>
                </a:solidFill>
              </a:rPr>
              <a:t>Эмоционалды</a:t>
            </a:r>
            <a:r>
              <a:rPr lang="ru-RU" dirty="0">
                <a:solidFill>
                  <a:srgbClr val="00B050"/>
                </a:solidFill>
              </a:rPr>
              <a:t> - </a:t>
            </a:r>
            <a:r>
              <a:rPr lang="ru-RU" dirty="0" err="1">
                <a:solidFill>
                  <a:srgbClr val="00B050"/>
                </a:solidFill>
              </a:rPr>
              <a:t>басқалардың</a:t>
            </a:r>
            <a:r>
              <a:rPr lang="ru-RU" dirty="0">
                <a:solidFill>
                  <a:srgbClr val="00B050"/>
                </a:solidFill>
              </a:rPr>
              <a:t> </a:t>
            </a:r>
            <a:r>
              <a:rPr lang="ru-RU" dirty="0" err="1">
                <a:solidFill>
                  <a:srgbClr val="00B050"/>
                </a:solidFill>
              </a:rPr>
              <a:t>қолдауы</a:t>
            </a:r>
            <a:r>
              <a:rPr lang="ru-RU" dirty="0">
                <a:solidFill>
                  <a:srgbClr val="00B050"/>
                </a:solidFill>
              </a:rPr>
              <a:t> мен </a:t>
            </a:r>
            <a:r>
              <a:rPr lang="ru-RU" dirty="0" err="1">
                <a:solidFill>
                  <a:srgbClr val="00B050"/>
                </a:solidFill>
              </a:rPr>
              <a:t>түсінуі</a:t>
            </a:r>
            <a:r>
              <a:rPr lang="ru-RU" dirty="0">
                <a:solidFill>
                  <a:srgbClr val="00B050"/>
                </a:solidFill>
              </a:rPr>
              <a:t>. </a:t>
            </a:r>
            <a:r>
              <a:rPr lang="ru-RU" dirty="0" err="1">
                <a:solidFill>
                  <a:srgbClr val="00B050"/>
                </a:solidFill>
              </a:rPr>
              <a:t>Отбасы</a:t>
            </a:r>
            <a:r>
              <a:rPr lang="ru-RU" dirty="0">
                <a:solidFill>
                  <a:srgbClr val="00B050"/>
                </a:solidFill>
              </a:rPr>
              <a:t> </a:t>
            </a:r>
            <a:r>
              <a:rPr lang="ru-RU" dirty="0" err="1">
                <a:solidFill>
                  <a:srgbClr val="00B050"/>
                </a:solidFill>
              </a:rPr>
              <a:t>мүшелері</a:t>
            </a:r>
            <a:r>
              <a:rPr lang="ru-RU" dirty="0">
                <a:solidFill>
                  <a:srgbClr val="00B050"/>
                </a:solidFill>
              </a:rPr>
              <a:t>, </a:t>
            </a:r>
            <a:r>
              <a:rPr lang="ru-RU" dirty="0" err="1">
                <a:solidFill>
                  <a:srgbClr val="00B050"/>
                </a:solidFill>
              </a:rPr>
              <a:t>жақын</a:t>
            </a:r>
            <a:r>
              <a:rPr lang="ru-RU" dirty="0">
                <a:solidFill>
                  <a:srgbClr val="00B050"/>
                </a:solidFill>
              </a:rPr>
              <a:t> </a:t>
            </a:r>
            <a:r>
              <a:rPr lang="ru-RU" dirty="0" err="1">
                <a:solidFill>
                  <a:srgbClr val="00B050"/>
                </a:solidFill>
              </a:rPr>
              <a:t>достар</a:t>
            </a:r>
            <a:r>
              <a:rPr lang="ru-RU" dirty="0">
                <a:solidFill>
                  <a:srgbClr val="00B050"/>
                </a:solidFill>
              </a:rPr>
              <a:t>, </a:t>
            </a:r>
            <a:r>
              <a:rPr lang="ru-RU" dirty="0" err="1">
                <a:solidFill>
                  <a:srgbClr val="00B050"/>
                </a:solidFill>
              </a:rPr>
              <a:t>жылы</a:t>
            </a:r>
            <a:r>
              <a:rPr lang="ru-RU" dirty="0">
                <a:solidFill>
                  <a:srgbClr val="00B050"/>
                </a:solidFill>
              </a:rPr>
              <a:t> команда </a:t>
            </a:r>
            <a:r>
              <a:rPr lang="ru-RU" dirty="0" err="1">
                <a:solidFill>
                  <a:srgbClr val="00B050"/>
                </a:solidFill>
              </a:rPr>
              <a:t>депрессияның</a:t>
            </a:r>
            <a:r>
              <a:rPr lang="ru-RU" dirty="0">
                <a:solidFill>
                  <a:srgbClr val="00B050"/>
                </a:solidFill>
              </a:rPr>
              <a:t> </a:t>
            </a:r>
            <a:r>
              <a:rPr lang="ru-RU" dirty="0" err="1">
                <a:solidFill>
                  <a:srgbClr val="00B050"/>
                </a:solidFill>
              </a:rPr>
              <a:t>алдын</a:t>
            </a:r>
            <a:r>
              <a:rPr lang="ru-RU" dirty="0">
                <a:solidFill>
                  <a:srgbClr val="00B050"/>
                </a:solidFill>
              </a:rPr>
              <a:t> </a:t>
            </a:r>
            <a:r>
              <a:rPr lang="ru-RU" dirty="0" err="1">
                <a:solidFill>
                  <a:srgbClr val="00B050"/>
                </a:solidFill>
              </a:rPr>
              <a:t>алады</a:t>
            </a:r>
            <a:r>
              <a:rPr lang="ru-RU" dirty="0">
                <a:solidFill>
                  <a:srgbClr val="00B050"/>
                </a:solidFill>
              </a:rPr>
              <a:t>.</a:t>
            </a:r>
          </a:p>
          <a:p>
            <a:pPr lvl="0" algn="just"/>
            <a:r>
              <a:rPr lang="ru-RU" dirty="0" err="1">
                <a:solidFill>
                  <a:srgbClr val="00B050"/>
                </a:solidFill>
              </a:rPr>
              <a:t>Ақпараттық</a:t>
            </a:r>
            <a:r>
              <a:rPr lang="ru-RU" dirty="0">
                <a:solidFill>
                  <a:srgbClr val="00B050"/>
                </a:solidFill>
              </a:rPr>
              <a:t> - </a:t>
            </a:r>
            <a:r>
              <a:rPr lang="ru-RU" dirty="0" err="1">
                <a:solidFill>
                  <a:srgbClr val="00B050"/>
                </a:solidFill>
              </a:rPr>
              <a:t>бастапқы</a:t>
            </a:r>
            <a:r>
              <a:rPr lang="ru-RU" dirty="0">
                <a:solidFill>
                  <a:srgbClr val="00B050"/>
                </a:solidFill>
              </a:rPr>
              <a:t> </a:t>
            </a:r>
            <a:r>
              <a:rPr lang="ru-RU" dirty="0" err="1">
                <a:solidFill>
                  <a:srgbClr val="00B050"/>
                </a:solidFill>
              </a:rPr>
              <a:t>көздерді</a:t>
            </a:r>
            <a:r>
              <a:rPr lang="ru-RU" dirty="0">
                <a:solidFill>
                  <a:srgbClr val="00B050"/>
                </a:solidFill>
              </a:rPr>
              <a:t> </a:t>
            </a:r>
            <a:r>
              <a:rPr lang="ru-RU" dirty="0" err="1">
                <a:solidFill>
                  <a:srgbClr val="00B050"/>
                </a:solidFill>
              </a:rPr>
              <a:t>зерттеу</a:t>
            </a:r>
            <a:r>
              <a:rPr lang="ru-RU" dirty="0">
                <a:solidFill>
                  <a:srgbClr val="00B050"/>
                </a:solidFill>
              </a:rPr>
              <a:t>. </a:t>
            </a:r>
            <a:r>
              <a:rPr lang="ru-RU" dirty="0" err="1">
                <a:solidFill>
                  <a:srgbClr val="00B050"/>
                </a:solidFill>
              </a:rPr>
              <a:t>Психологиялық</a:t>
            </a:r>
            <a:r>
              <a:rPr lang="ru-RU" dirty="0">
                <a:solidFill>
                  <a:srgbClr val="00B050"/>
                </a:solidFill>
              </a:rPr>
              <a:t> </a:t>
            </a:r>
            <a:r>
              <a:rPr lang="ru-RU" dirty="0" err="1">
                <a:solidFill>
                  <a:srgbClr val="00B050"/>
                </a:solidFill>
              </a:rPr>
              <a:t>әдебиеттер</a:t>
            </a:r>
            <a:r>
              <a:rPr lang="ru-RU" dirty="0">
                <a:solidFill>
                  <a:srgbClr val="00B050"/>
                </a:solidFill>
              </a:rPr>
              <a:t>, </a:t>
            </a:r>
            <a:r>
              <a:rPr lang="ru-RU" dirty="0" err="1">
                <a:solidFill>
                  <a:srgbClr val="00B050"/>
                </a:solidFill>
              </a:rPr>
              <a:t>өзекті</a:t>
            </a:r>
            <a:r>
              <a:rPr lang="ru-RU" dirty="0">
                <a:solidFill>
                  <a:srgbClr val="00B050"/>
                </a:solidFill>
              </a:rPr>
              <a:t> </a:t>
            </a:r>
            <a:r>
              <a:rPr lang="ru-RU" dirty="0" err="1">
                <a:solidFill>
                  <a:srgbClr val="00B050"/>
                </a:solidFill>
              </a:rPr>
              <a:t>мәселеге</a:t>
            </a:r>
            <a:r>
              <a:rPr lang="ru-RU" dirty="0">
                <a:solidFill>
                  <a:srgbClr val="00B050"/>
                </a:solidFill>
              </a:rPr>
              <a:t> сын </a:t>
            </a:r>
            <a:r>
              <a:rPr lang="ru-RU" dirty="0" err="1">
                <a:solidFill>
                  <a:srgbClr val="00B050"/>
                </a:solidFill>
              </a:rPr>
              <a:t>көзбен</a:t>
            </a:r>
            <a:r>
              <a:rPr lang="ru-RU" dirty="0">
                <a:solidFill>
                  <a:srgbClr val="00B050"/>
                </a:solidFill>
              </a:rPr>
              <a:t> </a:t>
            </a:r>
            <a:r>
              <a:rPr lang="ru-RU" dirty="0" err="1">
                <a:solidFill>
                  <a:srgbClr val="00B050"/>
                </a:solidFill>
              </a:rPr>
              <a:t>қарау</a:t>
            </a:r>
            <a:r>
              <a:rPr lang="ru-RU" dirty="0">
                <a:solidFill>
                  <a:srgbClr val="00B050"/>
                </a:solidFill>
              </a:rPr>
              <a:t> </a:t>
            </a:r>
            <a:r>
              <a:rPr lang="ru-RU" dirty="0" err="1">
                <a:solidFill>
                  <a:srgbClr val="00B050"/>
                </a:solidFill>
              </a:rPr>
              <a:t>жағдайды</a:t>
            </a:r>
            <a:r>
              <a:rPr lang="ru-RU" dirty="0">
                <a:solidFill>
                  <a:srgbClr val="00B050"/>
                </a:solidFill>
              </a:rPr>
              <a:t> </a:t>
            </a:r>
            <a:r>
              <a:rPr lang="ru-RU" dirty="0" err="1">
                <a:solidFill>
                  <a:srgbClr val="00B050"/>
                </a:solidFill>
              </a:rPr>
              <a:t>сыртынан</a:t>
            </a:r>
            <a:r>
              <a:rPr lang="ru-RU" dirty="0">
                <a:solidFill>
                  <a:srgbClr val="00B050"/>
                </a:solidFill>
              </a:rPr>
              <a:t> </a:t>
            </a:r>
            <a:r>
              <a:rPr lang="ru-RU" dirty="0" err="1">
                <a:solidFill>
                  <a:srgbClr val="00B050"/>
                </a:solidFill>
              </a:rPr>
              <a:t>бағалауға</a:t>
            </a:r>
            <a:r>
              <a:rPr lang="ru-RU" dirty="0">
                <a:solidFill>
                  <a:srgbClr val="00B050"/>
                </a:solidFill>
              </a:rPr>
              <a:t> </a:t>
            </a:r>
            <a:r>
              <a:rPr lang="ru-RU" dirty="0" err="1">
                <a:solidFill>
                  <a:srgbClr val="00B050"/>
                </a:solidFill>
              </a:rPr>
              <a:t>және</a:t>
            </a:r>
            <a:r>
              <a:rPr lang="ru-RU" dirty="0">
                <a:solidFill>
                  <a:srgbClr val="00B050"/>
                </a:solidFill>
              </a:rPr>
              <a:t> </a:t>
            </a:r>
            <a:r>
              <a:rPr lang="ru-RU" dirty="0" err="1">
                <a:solidFill>
                  <a:srgbClr val="00B050"/>
                </a:solidFill>
              </a:rPr>
              <a:t>адекватты</a:t>
            </a:r>
            <a:r>
              <a:rPr lang="ru-RU" dirty="0">
                <a:solidFill>
                  <a:srgbClr val="00B050"/>
                </a:solidFill>
              </a:rPr>
              <a:t> </a:t>
            </a:r>
            <a:r>
              <a:rPr lang="ru-RU" dirty="0" err="1">
                <a:solidFill>
                  <a:srgbClr val="00B050"/>
                </a:solidFill>
              </a:rPr>
              <a:t>шешім</a:t>
            </a:r>
            <a:r>
              <a:rPr lang="ru-RU" dirty="0">
                <a:solidFill>
                  <a:srgbClr val="00B050"/>
                </a:solidFill>
              </a:rPr>
              <a:t> </a:t>
            </a:r>
            <a:r>
              <a:rPr lang="ru-RU" dirty="0" err="1">
                <a:solidFill>
                  <a:srgbClr val="00B050"/>
                </a:solidFill>
              </a:rPr>
              <a:t>қабылдауға</a:t>
            </a:r>
            <a:r>
              <a:rPr lang="ru-RU" dirty="0">
                <a:solidFill>
                  <a:srgbClr val="00B050"/>
                </a:solidFill>
              </a:rPr>
              <a:t> </a:t>
            </a:r>
            <a:r>
              <a:rPr lang="ru-RU" dirty="0" err="1">
                <a:solidFill>
                  <a:srgbClr val="00B050"/>
                </a:solidFill>
              </a:rPr>
              <a:t>мүмкіндік</a:t>
            </a:r>
            <a:r>
              <a:rPr lang="ru-RU" dirty="0">
                <a:solidFill>
                  <a:srgbClr val="00B050"/>
                </a:solidFill>
              </a:rPr>
              <a:t> </a:t>
            </a:r>
            <a:r>
              <a:rPr lang="ru-RU" dirty="0" err="1">
                <a:solidFill>
                  <a:srgbClr val="00B050"/>
                </a:solidFill>
              </a:rPr>
              <a:t>береді</a:t>
            </a:r>
            <a:r>
              <a:rPr lang="ru-RU" dirty="0">
                <a:solidFill>
                  <a:srgbClr val="00B050"/>
                </a:solidFill>
              </a:rPr>
              <a:t>.</a:t>
            </a:r>
          </a:p>
        </p:txBody>
      </p:sp>
    </p:spTree>
    <p:extLst>
      <p:ext uri="{BB962C8B-B14F-4D97-AF65-F5344CB8AC3E}">
        <p14:creationId xmlns:p14="http://schemas.microsoft.com/office/powerpoint/2010/main" val="237570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
            </a:r>
            <a:br>
              <a:rPr lang="ru-RU" dirty="0"/>
            </a:br>
            <a:r>
              <a:rPr lang="ru-RU" cap="all" dirty="0">
                <a:solidFill>
                  <a:srgbClr val="FF0000"/>
                </a:solidFill>
              </a:rPr>
              <a:t>СТРЕССКЕ ТӨЗІМДІЛІКТІ </a:t>
            </a:r>
            <a:r>
              <a:rPr lang="ru-RU" cap="all" dirty="0" smtClean="0">
                <a:solidFill>
                  <a:srgbClr val="FF0000"/>
                </a:solidFill>
              </a:rPr>
              <a:t>АРТТЫРУ</a:t>
            </a:r>
            <a:endParaRPr lang="ru-RU" dirty="0">
              <a:solidFill>
                <a:srgbClr val="FF0000"/>
              </a:solidFill>
            </a:endParaRPr>
          </a:p>
        </p:txBody>
      </p:sp>
      <p:sp>
        <p:nvSpPr>
          <p:cNvPr id="3" name="Объект 2"/>
          <p:cNvSpPr>
            <a:spLocks noGrp="1"/>
          </p:cNvSpPr>
          <p:nvPr>
            <p:ph idx="1"/>
          </p:nvPr>
        </p:nvSpPr>
        <p:spPr/>
        <p:txBody>
          <a:bodyPr>
            <a:normAutofit fontScale="92500" lnSpcReduction="20000"/>
          </a:bodyPr>
          <a:lstStyle/>
          <a:p>
            <a:pPr algn="just"/>
            <a:r>
              <a:rPr lang="ru-RU" sz="2400" u="sng" dirty="0" err="1">
                <a:solidFill>
                  <a:srgbClr val="FF0000"/>
                </a:solidFill>
              </a:rPr>
              <a:t>Жағымсыз</a:t>
            </a:r>
            <a:r>
              <a:rPr lang="ru-RU" sz="2400" u="sng" dirty="0">
                <a:solidFill>
                  <a:srgbClr val="FF0000"/>
                </a:solidFill>
              </a:rPr>
              <a:t> </a:t>
            </a:r>
            <a:r>
              <a:rPr lang="ru-RU" sz="2400" u="sng" dirty="0" err="1">
                <a:solidFill>
                  <a:srgbClr val="FF0000"/>
                </a:solidFill>
              </a:rPr>
              <a:t>стресстік</a:t>
            </a:r>
            <a:r>
              <a:rPr lang="ru-RU" sz="2400" u="sng" dirty="0">
                <a:solidFill>
                  <a:srgbClr val="FF0000"/>
                </a:solidFill>
              </a:rPr>
              <a:t> </a:t>
            </a:r>
            <a:r>
              <a:rPr lang="ru-RU" sz="2400" u="sng" dirty="0" err="1">
                <a:solidFill>
                  <a:srgbClr val="FF0000"/>
                </a:solidFill>
              </a:rPr>
              <a:t>реакциялар</a:t>
            </a:r>
            <a:r>
              <a:rPr lang="ru-RU" sz="2400" u="sng" dirty="0">
                <a:solidFill>
                  <a:srgbClr val="FF0000"/>
                </a:solidFill>
              </a:rPr>
              <a:t> </a:t>
            </a:r>
            <a:r>
              <a:rPr lang="ru-RU" sz="2400" dirty="0" err="1"/>
              <a:t>психикалық</a:t>
            </a:r>
            <a:r>
              <a:rPr lang="ru-RU" sz="2400" dirty="0"/>
              <a:t> </a:t>
            </a:r>
            <a:r>
              <a:rPr lang="ru-RU" sz="2400" dirty="0" err="1"/>
              <a:t>және</a:t>
            </a:r>
            <a:r>
              <a:rPr lang="ru-RU" sz="2400" dirty="0"/>
              <a:t> </a:t>
            </a:r>
            <a:r>
              <a:rPr lang="ru-RU" sz="2400" dirty="0" err="1"/>
              <a:t>физикалық</a:t>
            </a:r>
            <a:r>
              <a:rPr lang="ru-RU" sz="2400" dirty="0"/>
              <a:t> </a:t>
            </a:r>
            <a:r>
              <a:rPr lang="ru-RU" sz="2400" dirty="0" err="1"/>
              <a:t>денсаулыққа</a:t>
            </a:r>
            <a:r>
              <a:rPr lang="ru-RU" sz="2400" dirty="0"/>
              <a:t> </a:t>
            </a:r>
            <a:r>
              <a:rPr lang="ru-RU" sz="2400" dirty="0" err="1"/>
              <a:t>зиян</a:t>
            </a:r>
            <a:r>
              <a:rPr lang="ru-RU" sz="2400" dirty="0"/>
              <a:t> </a:t>
            </a:r>
            <a:r>
              <a:rPr lang="ru-RU" sz="2400" dirty="0" err="1"/>
              <a:t>тигізеді</a:t>
            </a:r>
            <a:r>
              <a:rPr lang="ru-RU" sz="2400" dirty="0"/>
              <a:t>, </a:t>
            </a:r>
            <a:r>
              <a:rPr lang="ru-RU" sz="2400" dirty="0" err="1"/>
              <a:t>сондықтан</a:t>
            </a:r>
            <a:r>
              <a:rPr lang="ru-RU" sz="2400" dirty="0"/>
              <a:t> </a:t>
            </a:r>
            <a:r>
              <a:rPr lang="ru-RU" sz="2400" dirty="0" err="1"/>
              <a:t>стресске</a:t>
            </a:r>
            <a:r>
              <a:rPr lang="ru-RU" sz="2400" dirty="0"/>
              <a:t> </a:t>
            </a:r>
            <a:r>
              <a:rPr lang="ru-RU" sz="2400" dirty="0" err="1"/>
              <a:t>төзімділікті</a:t>
            </a:r>
            <a:r>
              <a:rPr lang="ru-RU" sz="2400" dirty="0"/>
              <a:t> </a:t>
            </a:r>
            <a:r>
              <a:rPr lang="ru-RU" sz="2400" dirty="0" err="1"/>
              <a:t>арттыру</a:t>
            </a:r>
            <a:r>
              <a:rPr lang="ru-RU" sz="2400" dirty="0"/>
              <a:t> </a:t>
            </a:r>
            <a:r>
              <a:rPr lang="ru-RU" sz="2400" dirty="0" err="1"/>
              <a:t>әркім</a:t>
            </a:r>
            <a:r>
              <a:rPr lang="ru-RU" sz="2400" dirty="0"/>
              <a:t> </a:t>
            </a:r>
            <a:r>
              <a:rPr lang="ru-RU" sz="2400" dirty="0" err="1"/>
              <a:t>үшін</a:t>
            </a:r>
            <a:r>
              <a:rPr lang="ru-RU" sz="2400" dirty="0"/>
              <a:t> </a:t>
            </a:r>
            <a:r>
              <a:rPr lang="ru-RU" sz="2400" dirty="0" err="1"/>
              <a:t>маңызды</a:t>
            </a:r>
            <a:r>
              <a:rPr lang="ru-RU" sz="2400" dirty="0"/>
              <a:t>. </a:t>
            </a:r>
            <a:r>
              <a:rPr lang="ru-RU" sz="2400" u="sng" dirty="0" err="1">
                <a:solidFill>
                  <a:srgbClr val="FF0000"/>
                </a:solidFill>
              </a:rPr>
              <a:t>Созылмалы</a:t>
            </a:r>
            <a:r>
              <a:rPr lang="ru-RU" sz="2400" u="sng" dirty="0">
                <a:solidFill>
                  <a:srgbClr val="FF0000"/>
                </a:solidFill>
              </a:rPr>
              <a:t> стресс </a:t>
            </a:r>
            <a:r>
              <a:rPr lang="ru-RU" sz="2400" dirty="0"/>
              <a:t>- </a:t>
            </a:r>
            <a:r>
              <a:rPr lang="ru-RU" sz="2400" dirty="0" err="1"/>
              <a:t>созылмалы</a:t>
            </a:r>
            <a:r>
              <a:rPr lang="ru-RU" sz="2400" dirty="0"/>
              <a:t> </a:t>
            </a:r>
            <a:r>
              <a:rPr lang="ru-RU" sz="2400" dirty="0" err="1"/>
              <a:t>аурудың</a:t>
            </a:r>
            <a:r>
              <a:rPr lang="ru-RU" sz="2400" dirty="0"/>
              <a:t> </a:t>
            </a:r>
            <a:r>
              <a:rPr lang="ru-RU" sz="2400" dirty="0" err="1"/>
              <a:t>жалпы</a:t>
            </a:r>
            <a:r>
              <a:rPr lang="ru-RU" sz="2400" dirty="0"/>
              <a:t> </a:t>
            </a:r>
            <a:r>
              <a:rPr lang="ru-RU" sz="2400" dirty="0" err="1"/>
              <a:t>себебі</a:t>
            </a:r>
            <a:r>
              <a:rPr lang="ru-RU" sz="2400" dirty="0"/>
              <a:t>. </a:t>
            </a:r>
            <a:r>
              <a:rPr lang="ru-RU" sz="2400" u="sng" dirty="0" err="1">
                <a:solidFill>
                  <a:srgbClr val="FF0000"/>
                </a:solidFill>
              </a:rPr>
              <a:t>Стресстік</a:t>
            </a:r>
            <a:r>
              <a:rPr lang="ru-RU" sz="2400" u="sng" dirty="0">
                <a:solidFill>
                  <a:srgbClr val="FF0000"/>
                </a:solidFill>
              </a:rPr>
              <a:t> </a:t>
            </a:r>
            <a:r>
              <a:rPr lang="ru-RU" sz="2400" u="sng" dirty="0" err="1">
                <a:solidFill>
                  <a:srgbClr val="FF0000"/>
                </a:solidFill>
              </a:rPr>
              <a:t>жағдайларға</a:t>
            </a:r>
            <a:r>
              <a:rPr lang="ru-RU" sz="2400" u="sng" dirty="0">
                <a:solidFill>
                  <a:srgbClr val="FF0000"/>
                </a:solidFill>
              </a:rPr>
              <a:t> </a:t>
            </a:r>
            <a:r>
              <a:rPr lang="ru-RU" sz="2400" u="sng" dirty="0" err="1">
                <a:solidFill>
                  <a:srgbClr val="FF0000"/>
                </a:solidFill>
              </a:rPr>
              <a:t>дұрыс</a:t>
            </a:r>
            <a:r>
              <a:rPr lang="ru-RU" sz="2400" u="sng" dirty="0">
                <a:solidFill>
                  <a:srgbClr val="FF0000"/>
                </a:solidFill>
              </a:rPr>
              <a:t> </a:t>
            </a:r>
            <a:r>
              <a:rPr lang="ru-RU" sz="2400" u="sng" dirty="0" err="1">
                <a:solidFill>
                  <a:srgbClr val="FF0000"/>
                </a:solidFill>
              </a:rPr>
              <a:t>әрекет</a:t>
            </a:r>
            <a:r>
              <a:rPr lang="ru-RU" sz="2400" u="sng" dirty="0">
                <a:solidFill>
                  <a:srgbClr val="FF0000"/>
                </a:solidFill>
              </a:rPr>
              <a:t> </a:t>
            </a:r>
            <a:r>
              <a:rPr lang="ru-RU" sz="2400" u="sng" dirty="0" err="1">
                <a:solidFill>
                  <a:srgbClr val="FF0000"/>
                </a:solidFill>
              </a:rPr>
              <a:t>ету</a:t>
            </a:r>
            <a:r>
              <a:rPr lang="ru-RU" sz="2400" u="sng" dirty="0">
                <a:solidFill>
                  <a:srgbClr val="FF0000"/>
                </a:solidFill>
              </a:rPr>
              <a:t> </a:t>
            </a:r>
            <a:r>
              <a:rPr lang="ru-RU" sz="2400" dirty="0" err="1"/>
              <a:t>үшін</a:t>
            </a:r>
            <a:r>
              <a:rPr lang="ru-RU" sz="2400" dirty="0"/>
              <a:t> </a:t>
            </a:r>
            <a:r>
              <a:rPr lang="ru-RU" sz="2400" dirty="0" err="1"/>
              <a:t>арнайы</a:t>
            </a:r>
            <a:r>
              <a:rPr lang="ru-RU" sz="2400" dirty="0"/>
              <a:t> </a:t>
            </a:r>
            <a:r>
              <a:rPr lang="ru-RU" sz="2400" dirty="0" err="1"/>
              <a:t>жаттығулар</a:t>
            </a:r>
            <a:r>
              <a:rPr lang="ru-RU" sz="2400" dirty="0"/>
              <a:t> </a:t>
            </a:r>
            <a:r>
              <a:rPr lang="ru-RU" sz="2400" dirty="0" err="1"/>
              <a:t>жасалды</a:t>
            </a:r>
            <a:r>
              <a:rPr lang="ru-RU" sz="2400" dirty="0"/>
              <a:t>, </a:t>
            </a:r>
            <a:r>
              <a:rPr lang="ru-RU" sz="2400" dirty="0" err="1"/>
              <a:t>психологиялық</a:t>
            </a:r>
            <a:r>
              <a:rPr lang="ru-RU" sz="2400" dirty="0"/>
              <a:t>, </a:t>
            </a:r>
            <a:r>
              <a:rPr lang="ru-RU" sz="2400" dirty="0" err="1"/>
              <a:t>психотерапиялық</a:t>
            </a:r>
            <a:r>
              <a:rPr lang="ru-RU" sz="2400" dirty="0"/>
              <a:t> </a:t>
            </a:r>
            <a:r>
              <a:rPr lang="ru-RU" sz="2400" dirty="0" err="1"/>
              <a:t>және</a:t>
            </a:r>
            <a:r>
              <a:rPr lang="ru-RU" sz="2400" dirty="0"/>
              <a:t> </a:t>
            </a:r>
            <a:r>
              <a:rPr lang="ru-RU" sz="2400" dirty="0" err="1"/>
              <a:t>психиатриялық</a:t>
            </a:r>
            <a:r>
              <a:rPr lang="ru-RU" sz="2400" dirty="0"/>
              <a:t> </a:t>
            </a:r>
            <a:r>
              <a:rPr lang="ru-RU" sz="2400" dirty="0" err="1"/>
              <a:t>көмек</a:t>
            </a:r>
            <a:r>
              <a:rPr lang="ru-RU" sz="2400" dirty="0"/>
              <a:t> </a:t>
            </a:r>
            <a:r>
              <a:rPr lang="ru-RU" sz="2400" dirty="0" err="1"/>
              <a:t>көрсету</a:t>
            </a:r>
            <a:r>
              <a:rPr lang="ru-RU" sz="2400" dirty="0"/>
              <a:t> </a:t>
            </a:r>
            <a:r>
              <a:rPr lang="ru-RU" sz="2400" dirty="0" err="1"/>
              <a:t>орталықтары</a:t>
            </a:r>
            <a:r>
              <a:rPr lang="ru-RU" sz="2400" dirty="0"/>
              <a:t> </a:t>
            </a:r>
            <a:r>
              <a:rPr lang="ru-RU" sz="2400" dirty="0" err="1" smtClean="0"/>
              <a:t>құрыл</a:t>
            </a:r>
            <a:r>
              <a:rPr lang="kk-KZ" sz="2400" dirty="0" smtClean="0"/>
              <a:t>ған</a:t>
            </a:r>
            <a:r>
              <a:rPr lang="ru-RU" sz="2400" dirty="0" smtClean="0"/>
              <a:t>.</a:t>
            </a:r>
            <a:endParaRPr lang="en-US" sz="2400" dirty="0" smtClean="0"/>
          </a:p>
          <a:p>
            <a:r>
              <a:rPr lang="ru-RU" cap="all" dirty="0">
                <a:solidFill>
                  <a:srgbClr val="FF0000"/>
                </a:solidFill>
              </a:rPr>
              <a:t>ЖАТТЫҒУ АРҚЫЛЫ</a:t>
            </a:r>
            <a:endParaRPr lang="ru-RU" u="sng" dirty="0">
              <a:solidFill>
                <a:srgbClr val="0070C0"/>
              </a:solidFill>
            </a:endParaRPr>
          </a:p>
          <a:p>
            <a:pPr algn="just"/>
            <a:r>
              <a:rPr lang="ru-RU" sz="2400" u="sng" dirty="0" err="1">
                <a:solidFill>
                  <a:srgbClr val="0070C0"/>
                </a:solidFill>
              </a:rPr>
              <a:t>Практикалық</a:t>
            </a:r>
            <a:r>
              <a:rPr lang="ru-RU" sz="2400" u="sng" dirty="0">
                <a:solidFill>
                  <a:srgbClr val="0070C0"/>
                </a:solidFill>
              </a:rPr>
              <a:t> </a:t>
            </a:r>
            <a:r>
              <a:rPr lang="ru-RU" sz="2400" dirty="0" err="1"/>
              <a:t>ұсыныстарды</a:t>
            </a:r>
            <a:r>
              <a:rPr lang="ru-RU" sz="2400" dirty="0"/>
              <a:t> </a:t>
            </a:r>
            <a:r>
              <a:rPr lang="ru-RU" sz="2400" dirty="0" err="1"/>
              <a:t>қолдана</a:t>
            </a:r>
            <a:r>
              <a:rPr lang="ru-RU" sz="2400" dirty="0"/>
              <a:t> </a:t>
            </a:r>
            <a:r>
              <a:rPr lang="ru-RU" sz="2400" dirty="0" err="1"/>
              <a:t>отырып</a:t>
            </a:r>
            <a:r>
              <a:rPr lang="ru-RU" sz="2400" dirty="0"/>
              <a:t>, </a:t>
            </a:r>
            <a:r>
              <a:rPr lang="ru-RU" sz="2400" dirty="0" err="1"/>
              <a:t>нақты</a:t>
            </a:r>
            <a:r>
              <a:rPr lang="ru-RU" sz="2400" dirty="0"/>
              <a:t> </a:t>
            </a:r>
            <a:r>
              <a:rPr lang="ru-RU" sz="2400" dirty="0" err="1"/>
              <a:t>әдебиеттерді</a:t>
            </a:r>
            <a:r>
              <a:rPr lang="ru-RU" sz="2400" dirty="0"/>
              <a:t> </a:t>
            </a:r>
            <a:r>
              <a:rPr lang="ru-RU" sz="2400" dirty="0" err="1"/>
              <a:t>үнемі</a:t>
            </a:r>
            <a:r>
              <a:rPr lang="ru-RU" sz="2400" dirty="0"/>
              <a:t> </a:t>
            </a:r>
            <a:r>
              <a:rPr lang="ru-RU" sz="2400" dirty="0" err="1"/>
              <a:t>зерттеу</a:t>
            </a:r>
            <a:r>
              <a:rPr lang="ru-RU" sz="2400" dirty="0"/>
              <a:t> </a:t>
            </a:r>
            <a:r>
              <a:rPr lang="ru-RU" sz="2400" dirty="0" err="1"/>
              <a:t>стресске</a:t>
            </a:r>
            <a:r>
              <a:rPr lang="ru-RU" sz="2400" dirty="0"/>
              <a:t> </a:t>
            </a:r>
            <a:r>
              <a:rPr lang="ru-RU" sz="2400" dirty="0" err="1"/>
              <a:t>төзімділікті</a:t>
            </a:r>
            <a:r>
              <a:rPr lang="ru-RU" sz="2400" dirty="0"/>
              <a:t> </a:t>
            </a:r>
            <a:r>
              <a:rPr lang="ru-RU" sz="2400" dirty="0" err="1"/>
              <a:t>дамытудың</a:t>
            </a:r>
            <a:r>
              <a:rPr lang="ru-RU" sz="2400" dirty="0"/>
              <a:t> </a:t>
            </a:r>
            <a:r>
              <a:rPr lang="ru-RU" sz="2400" dirty="0" err="1"/>
              <a:t>негізі</a:t>
            </a:r>
            <a:r>
              <a:rPr lang="ru-RU" sz="2400" dirty="0"/>
              <a:t> </a:t>
            </a:r>
            <a:r>
              <a:rPr lang="ru-RU" sz="2400" dirty="0" err="1"/>
              <a:t>болып</a:t>
            </a:r>
            <a:r>
              <a:rPr lang="ru-RU" sz="2400" dirty="0"/>
              <a:t> </a:t>
            </a:r>
            <a:r>
              <a:rPr lang="ru-RU" sz="2400" dirty="0" err="1"/>
              <a:t>табылады</a:t>
            </a:r>
            <a:r>
              <a:rPr lang="ru-RU" sz="2400" dirty="0"/>
              <a:t>. </a:t>
            </a:r>
            <a:r>
              <a:rPr lang="ru-RU" sz="2400" dirty="0" err="1"/>
              <a:t>Пайдалы</a:t>
            </a:r>
            <a:r>
              <a:rPr lang="ru-RU" sz="2400" dirty="0"/>
              <a:t> </a:t>
            </a:r>
            <a:r>
              <a:rPr lang="ru-RU" sz="2400" dirty="0" err="1"/>
              <a:t>толық</a:t>
            </a:r>
            <a:r>
              <a:rPr lang="ru-RU" sz="2400" dirty="0"/>
              <a:t> </a:t>
            </a:r>
            <a:r>
              <a:rPr lang="ru-RU" sz="2400" dirty="0" err="1"/>
              <a:t>ұйқы</a:t>
            </a:r>
            <a:r>
              <a:rPr lang="ru-RU" sz="2400" dirty="0"/>
              <a:t>, </a:t>
            </a:r>
            <a:r>
              <a:rPr lang="ru-RU" sz="2400" dirty="0" err="1"/>
              <a:t>босаңсытатын</a:t>
            </a:r>
            <a:r>
              <a:rPr lang="ru-RU" sz="2400" dirty="0"/>
              <a:t> </a:t>
            </a:r>
            <a:r>
              <a:rPr lang="ru-RU" sz="2400" dirty="0" err="1"/>
              <a:t>ванналар</a:t>
            </a:r>
            <a:r>
              <a:rPr lang="ru-RU" sz="2400" dirty="0"/>
              <a:t> </a:t>
            </a:r>
            <a:r>
              <a:rPr lang="ru-RU" sz="2400" dirty="0" err="1"/>
              <a:t>психо-эмоционалды</a:t>
            </a:r>
            <a:r>
              <a:rPr lang="ru-RU" sz="2400" dirty="0"/>
              <a:t> </a:t>
            </a:r>
            <a:r>
              <a:rPr lang="ru-RU" sz="2400" dirty="0" err="1"/>
              <a:t>жағдайды</a:t>
            </a:r>
            <a:r>
              <a:rPr lang="ru-RU" sz="2400" dirty="0"/>
              <a:t> </a:t>
            </a:r>
            <a:r>
              <a:rPr lang="ru-RU" sz="2400" dirty="0" err="1"/>
              <a:t>тұрақтандырады</a:t>
            </a:r>
            <a:r>
              <a:rPr lang="ru-RU" dirty="0"/>
              <a:t>.</a:t>
            </a:r>
          </a:p>
          <a:p>
            <a:endParaRPr lang="ru-RU" dirty="0"/>
          </a:p>
        </p:txBody>
      </p:sp>
    </p:spTree>
    <p:extLst>
      <p:ext uri="{BB962C8B-B14F-4D97-AF65-F5344CB8AC3E}">
        <p14:creationId xmlns:p14="http://schemas.microsoft.com/office/powerpoint/2010/main" val="284481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lstStyle/>
          <a:p>
            <a:r>
              <a:rPr lang="ru-RU" cap="all" dirty="0">
                <a:solidFill>
                  <a:srgbClr val="FF0000"/>
                </a:solidFill>
              </a:rPr>
              <a:t>СТРЕССКЕ ТӨЗІМДІЛІКТІ АРТТЫРУ ЖОЛДАРЫ</a:t>
            </a:r>
            <a:endParaRPr lang="ru-RU" dirty="0"/>
          </a:p>
        </p:txBody>
      </p:sp>
      <p:sp>
        <p:nvSpPr>
          <p:cNvPr id="3" name="Объект 2"/>
          <p:cNvSpPr>
            <a:spLocks noGrp="1"/>
          </p:cNvSpPr>
          <p:nvPr>
            <p:ph idx="1"/>
          </p:nvPr>
        </p:nvSpPr>
        <p:spPr>
          <a:xfrm>
            <a:off x="1076960" y="1737360"/>
            <a:ext cx="10058400" cy="4023360"/>
          </a:xfrm>
          <a:solidFill>
            <a:srgbClr val="FFFF00"/>
          </a:solidFill>
        </p:spPr>
        <p:txBody>
          <a:bodyPr>
            <a:noAutofit/>
          </a:bodyPr>
          <a:lstStyle/>
          <a:p>
            <a:pPr algn="just"/>
            <a:r>
              <a:rPr lang="ru-RU" sz="2400" dirty="0">
                <a:solidFill>
                  <a:srgbClr val="0070C0"/>
                </a:solidFill>
              </a:rPr>
              <a:t> </a:t>
            </a:r>
            <a:r>
              <a:rPr lang="ru-RU" sz="2400" dirty="0" err="1" smtClean="0">
                <a:solidFill>
                  <a:srgbClr val="0070C0"/>
                </a:solidFill>
              </a:rPr>
              <a:t>жаттығулар</a:t>
            </a:r>
            <a:r>
              <a:rPr lang="ru-RU" sz="2400" dirty="0">
                <a:solidFill>
                  <a:srgbClr val="0070C0"/>
                </a:solidFill>
              </a:rPr>
              <a:t>, </a:t>
            </a:r>
            <a:r>
              <a:rPr lang="ru-RU" sz="2400" dirty="0" err="1">
                <a:solidFill>
                  <a:srgbClr val="0070C0"/>
                </a:solidFill>
              </a:rPr>
              <a:t>спорттық</a:t>
            </a:r>
            <a:r>
              <a:rPr lang="ru-RU" sz="2400" dirty="0">
                <a:solidFill>
                  <a:srgbClr val="0070C0"/>
                </a:solidFill>
              </a:rPr>
              <a:t> </a:t>
            </a:r>
            <a:r>
              <a:rPr lang="ru-RU" sz="2400" dirty="0" err="1">
                <a:solidFill>
                  <a:srgbClr val="0070C0"/>
                </a:solidFill>
              </a:rPr>
              <a:t>және</a:t>
            </a:r>
            <a:r>
              <a:rPr lang="ru-RU" sz="2400" dirty="0">
                <a:solidFill>
                  <a:srgbClr val="0070C0"/>
                </a:solidFill>
              </a:rPr>
              <a:t> </a:t>
            </a:r>
            <a:r>
              <a:rPr lang="ru-RU" sz="2400" dirty="0" err="1" smtClean="0">
                <a:solidFill>
                  <a:srgbClr val="0070C0"/>
                </a:solidFill>
              </a:rPr>
              <a:t>серуендер</a:t>
            </a:r>
            <a:r>
              <a:rPr lang="ru-RU" sz="2400" dirty="0">
                <a:solidFill>
                  <a:srgbClr val="0070C0"/>
                </a:solidFill>
              </a:rPr>
              <a:t>;</a:t>
            </a:r>
          </a:p>
          <a:p>
            <a:pPr lvl="0" algn="just"/>
            <a:r>
              <a:rPr lang="ru-RU" sz="2400" dirty="0" err="1">
                <a:solidFill>
                  <a:srgbClr val="0070C0"/>
                </a:solidFill>
              </a:rPr>
              <a:t>белсенді</a:t>
            </a:r>
            <a:r>
              <a:rPr lang="ru-RU" sz="2400" dirty="0">
                <a:solidFill>
                  <a:srgbClr val="0070C0"/>
                </a:solidFill>
              </a:rPr>
              <a:t> </a:t>
            </a:r>
            <a:r>
              <a:rPr lang="ru-RU" sz="2400" dirty="0" err="1">
                <a:solidFill>
                  <a:srgbClr val="0070C0"/>
                </a:solidFill>
              </a:rPr>
              <a:t>демалыстың</a:t>
            </a:r>
            <a:r>
              <a:rPr lang="ru-RU" sz="2400" dirty="0">
                <a:solidFill>
                  <a:srgbClr val="0070C0"/>
                </a:solidFill>
              </a:rPr>
              <a:t> </a:t>
            </a:r>
            <a:r>
              <a:rPr lang="ru-RU" sz="2400" dirty="0" err="1">
                <a:solidFill>
                  <a:srgbClr val="0070C0"/>
                </a:solidFill>
              </a:rPr>
              <a:t>пассивті</a:t>
            </a:r>
            <a:r>
              <a:rPr lang="ru-RU" sz="2400" dirty="0">
                <a:solidFill>
                  <a:srgbClr val="0070C0"/>
                </a:solidFill>
              </a:rPr>
              <a:t> </a:t>
            </a:r>
            <a:r>
              <a:rPr lang="ru-RU" sz="2400" dirty="0" err="1">
                <a:solidFill>
                  <a:srgbClr val="0070C0"/>
                </a:solidFill>
              </a:rPr>
              <a:t>кезектесуі</a:t>
            </a:r>
            <a:r>
              <a:rPr lang="ru-RU" sz="2400" dirty="0">
                <a:solidFill>
                  <a:srgbClr val="0070C0"/>
                </a:solidFill>
              </a:rPr>
              <a:t>;</a:t>
            </a:r>
          </a:p>
          <a:p>
            <a:pPr lvl="0" algn="just"/>
            <a:r>
              <a:rPr lang="ru-RU" sz="2400" dirty="0" err="1">
                <a:solidFill>
                  <a:srgbClr val="0070C0"/>
                </a:solidFill>
              </a:rPr>
              <a:t>аутогендік</a:t>
            </a:r>
            <a:r>
              <a:rPr lang="ru-RU" sz="2400" dirty="0">
                <a:solidFill>
                  <a:srgbClr val="0070C0"/>
                </a:solidFill>
              </a:rPr>
              <a:t> </a:t>
            </a:r>
            <a:r>
              <a:rPr lang="ru-RU" sz="2400" dirty="0" err="1">
                <a:solidFill>
                  <a:srgbClr val="0070C0"/>
                </a:solidFill>
              </a:rPr>
              <a:t>жаттығулар</a:t>
            </a:r>
            <a:r>
              <a:rPr lang="ru-RU" sz="2400" dirty="0">
                <a:solidFill>
                  <a:srgbClr val="0070C0"/>
                </a:solidFill>
              </a:rPr>
              <a:t> </a:t>
            </a:r>
            <a:endParaRPr lang="ru-RU" sz="2400" dirty="0" smtClean="0">
              <a:solidFill>
                <a:srgbClr val="0070C0"/>
              </a:solidFill>
            </a:endParaRPr>
          </a:p>
          <a:p>
            <a:pPr lvl="0" algn="just"/>
            <a:r>
              <a:rPr lang="ru-RU" sz="2400" dirty="0" smtClean="0">
                <a:solidFill>
                  <a:srgbClr val="0070C0"/>
                </a:solidFill>
              </a:rPr>
              <a:t>медитация </a:t>
            </a:r>
            <a:r>
              <a:rPr lang="ru-RU" sz="2400" dirty="0" err="1">
                <a:solidFill>
                  <a:srgbClr val="0070C0"/>
                </a:solidFill>
              </a:rPr>
              <a:t>және</a:t>
            </a:r>
            <a:r>
              <a:rPr lang="ru-RU" sz="2400" dirty="0">
                <a:solidFill>
                  <a:srgbClr val="0070C0"/>
                </a:solidFill>
              </a:rPr>
              <a:t> </a:t>
            </a:r>
            <a:r>
              <a:rPr lang="ru-RU" sz="2400" dirty="0" err="1">
                <a:solidFill>
                  <a:srgbClr val="0070C0"/>
                </a:solidFill>
              </a:rPr>
              <a:t>тыныс</a:t>
            </a:r>
            <a:r>
              <a:rPr lang="ru-RU" sz="2400" dirty="0">
                <a:solidFill>
                  <a:srgbClr val="0070C0"/>
                </a:solidFill>
              </a:rPr>
              <a:t> </a:t>
            </a:r>
            <a:r>
              <a:rPr lang="ru-RU" sz="2400" dirty="0" err="1">
                <a:solidFill>
                  <a:srgbClr val="0070C0"/>
                </a:solidFill>
              </a:rPr>
              <a:t>алу</a:t>
            </a:r>
            <a:r>
              <a:rPr lang="ru-RU" sz="2400" dirty="0">
                <a:solidFill>
                  <a:srgbClr val="0070C0"/>
                </a:solidFill>
              </a:rPr>
              <a:t> </a:t>
            </a:r>
            <a:r>
              <a:rPr lang="ru-RU" sz="2400" dirty="0" err="1">
                <a:solidFill>
                  <a:srgbClr val="0070C0"/>
                </a:solidFill>
              </a:rPr>
              <a:t>жаттығулары</a:t>
            </a:r>
            <a:r>
              <a:rPr lang="ru-RU" sz="2400" dirty="0">
                <a:solidFill>
                  <a:srgbClr val="0070C0"/>
                </a:solidFill>
              </a:rPr>
              <a:t>;</a:t>
            </a:r>
          </a:p>
          <a:p>
            <a:pPr lvl="0" algn="just"/>
            <a:r>
              <a:rPr lang="ru-RU" sz="2400" dirty="0">
                <a:solidFill>
                  <a:srgbClr val="0070C0"/>
                </a:solidFill>
              </a:rPr>
              <a:t>аутотренинг </a:t>
            </a:r>
            <a:r>
              <a:rPr lang="ru-RU" sz="2400" dirty="0" err="1">
                <a:solidFill>
                  <a:srgbClr val="0070C0"/>
                </a:solidFill>
              </a:rPr>
              <a:t>және</a:t>
            </a:r>
            <a:r>
              <a:rPr lang="ru-RU" sz="2400" dirty="0">
                <a:solidFill>
                  <a:srgbClr val="0070C0"/>
                </a:solidFill>
              </a:rPr>
              <a:t> </a:t>
            </a:r>
            <a:r>
              <a:rPr lang="ru-RU" sz="2400" dirty="0" err="1">
                <a:solidFill>
                  <a:srgbClr val="0070C0"/>
                </a:solidFill>
              </a:rPr>
              <a:t>бұлшықет</a:t>
            </a:r>
            <a:r>
              <a:rPr lang="ru-RU" sz="2400" dirty="0">
                <a:solidFill>
                  <a:srgbClr val="0070C0"/>
                </a:solidFill>
              </a:rPr>
              <a:t> </a:t>
            </a:r>
            <a:r>
              <a:rPr lang="ru-RU" sz="2400" dirty="0" err="1">
                <a:solidFill>
                  <a:srgbClr val="0070C0"/>
                </a:solidFill>
              </a:rPr>
              <a:t>релаксациясы</a:t>
            </a:r>
            <a:r>
              <a:rPr lang="ru-RU" sz="2400" dirty="0">
                <a:solidFill>
                  <a:srgbClr val="0070C0"/>
                </a:solidFill>
              </a:rPr>
              <a:t>;</a:t>
            </a:r>
          </a:p>
          <a:p>
            <a:pPr lvl="0" algn="just"/>
            <a:r>
              <a:rPr lang="ru-RU" sz="2400" dirty="0" err="1">
                <a:solidFill>
                  <a:srgbClr val="0070C0"/>
                </a:solidFill>
              </a:rPr>
              <a:t>жеке</a:t>
            </a:r>
            <a:r>
              <a:rPr lang="ru-RU" sz="2400" dirty="0">
                <a:solidFill>
                  <a:srgbClr val="0070C0"/>
                </a:solidFill>
              </a:rPr>
              <a:t> </a:t>
            </a:r>
            <a:r>
              <a:rPr lang="ru-RU" sz="2400" dirty="0" err="1">
                <a:solidFill>
                  <a:srgbClr val="0070C0"/>
                </a:solidFill>
              </a:rPr>
              <a:t>консультациялар</a:t>
            </a:r>
            <a:r>
              <a:rPr lang="ru-RU" sz="2400" dirty="0">
                <a:solidFill>
                  <a:srgbClr val="0070C0"/>
                </a:solidFill>
              </a:rPr>
              <a:t> </a:t>
            </a:r>
            <a:r>
              <a:rPr lang="ru-RU" sz="2400" dirty="0" err="1">
                <a:solidFill>
                  <a:srgbClr val="0070C0"/>
                </a:solidFill>
              </a:rPr>
              <a:t>және</a:t>
            </a:r>
            <a:r>
              <a:rPr lang="ru-RU" sz="2400" dirty="0">
                <a:solidFill>
                  <a:srgbClr val="0070C0"/>
                </a:solidFill>
              </a:rPr>
              <a:t> </a:t>
            </a:r>
            <a:r>
              <a:rPr lang="ru-RU" sz="2400" dirty="0" err="1">
                <a:solidFill>
                  <a:srgbClr val="0070C0"/>
                </a:solidFill>
              </a:rPr>
              <a:t>психологтың</a:t>
            </a:r>
            <a:r>
              <a:rPr lang="ru-RU" sz="2400" dirty="0">
                <a:solidFill>
                  <a:srgbClr val="0070C0"/>
                </a:solidFill>
              </a:rPr>
              <a:t> </a:t>
            </a:r>
            <a:r>
              <a:rPr lang="ru-RU" sz="2400" dirty="0" err="1">
                <a:solidFill>
                  <a:srgbClr val="0070C0"/>
                </a:solidFill>
              </a:rPr>
              <a:t>көмегі</a:t>
            </a:r>
            <a:r>
              <a:rPr lang="ru-RU" sz="2400" dirty="0">
                <a:solidFill>
                  <a:srgbClr val="0070C0"/>
                </a:solidFill>
              </a:rPr>
              <a:t>;</a:t>
            </a:r>
          </a:p>
          <a:p>
            <a:pPr lvl="0" algn="just"/>
            <a:r>
              <a:rPr lang="ru-RU" sz="2400" dirty="0">
                <a:solidFill>
                  <a:srgbClr val="0070C0"/>
                </a:solidFill>
              </a:rPr>
              <a:t>психотерапевт </a:t>
            </a:r>
            <a:r>
              <a:rPr lang="ru-RU" sz="2400" dirty="0" err="1">
                <a:solidFill>
                  <a:srgbClr val="0070C0"/>
                </a:solidFill>
              </a:rPr>
              <a:t>жетекшілік</a:t>
            </a:r>
            <a:r>
              <a:rPr lang="ru-RU" sz="2400" dirty="0">
                <a:solidFill>
                  <a:srgbClr val="0070C0"/>
                </a:solidFill>
              </a:rPr>
              <a:t> </a:t>
            </a:r>
            <a:r>
              <a:rPr lang="ru-RU" sz="2400" dirty="0" err="1">
                <a:solidFill>
                  <a:srgbClr val="0070C0"/>
                </a:solidFill>
              </a:rPr>
              <a:t>ететін</a:t>
            </a:r>
            <a:r>
              <a:rPr lang="ru-RU" sz="2400" dirty="0">
                <a:solidFill>
                  <a:srgbClr val="0070C0"/>
                </a:solidFill>
              </a:rPr>
              <a:t> </a:t>
            </a:r>
            <a:r>
              <a:rPr lang="ru-RU" sz="2400" dirty="0" err="1">
                <a:solidFill>
                  <a:srgbClr val="0070C0"/>
                </a:solidFill>
              </a:rPr>
              <a:t>когнитивті</a:t>
            </a:r>
            <a:r>
              <a:rPr lang="ru-RU" sz="2400" dirty="0">
                <a:solidFill>
                  <a:srgbClr val="0070C0"/>
                </a:solidFill>
              </a:rPr>
              <a:t> </a:t>
            </a:r>
            <a:r>
              <a:rPr lang="ru-RU" sz="2400" dirty="0" err="1">
                <a:solidFill>
                  <a:srgbClr val="0070C0"/>
                </a:solidFill>
              </a:rPr>
              <a:t>мінез-құлық</a:t>
            </a:r>
            <a:r>
              <a:rPr lang="ru-RU" sz="2400" dirty="0">
                <a:solidFill>
                  <a:srgbClr val="0070C0"/>
                </a:solidFill>
              </a:rPr>
              <a:t> </a:t>
            </a:r>
            <a:r>
              <a:rPr lang="ru-RU" sz="2400" dirty="0" err="1">
                <a:solidFill>
                  <a:srgbClr val="0070C0"/>
                </a:solidFill>
              </a:rPr>
              <a:t>терапиясы</a:t>
            </a:r>
            <a:r>
              <a:rPr lang="ru-RU" sz="2400" dirty="0">
                <a:solidFill>
                  <a:srgbClr val="0070C0"/>
                </a:solidFill>
              </a:rPr>
              <a:t>.</a:t>
            </a:r>
          </a:p>
        </p:txBody>
      </p:sp>
    </p:spTree>
    <p:extLst>
      <p:ext uri="{BB962C8B-B14F-4D97-AF65-F5344CB8AC3E}">
        <p14:creationId xmlns:p14="http://schemas.microsoft.com/office/powerpoint/2010/main" val="385819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Тест: &quot;Сіз эмоцияға жиі берілесіз бе?“&#10;Қаншалықты эмоцияға берілгіш адам екеніңізді анықтауға көмектесетін тест:&#10;1. Ашул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 y="110719"/>
            <a:ext cx="12325737" cy="686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5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 Біреумен сөз таластырған кезде жиі жеңіліп қаласыз ба?&#10;А) Әр кезде әр түрлі – 2 ұпай&#10;Ә) Ия – 3 ұпай&#10;Б) Жоқ, ешқашан. М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405" y="20349"/>
            <a:ext cx="9286687" cy="683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91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 – 14 ұпай&#10;Шындығында, сырттай сабырлы да ұстамды болып көрінгенмен, өзіңіздің эмоцияға&#10;берілгіш әрі тез ренжитін адам е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 y="0"/>
            <a:ext cx="130444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27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рманды аралап келе жатқаныңызда, алдыңыздан бір үй кезікті дейік:&#10;1. Сізше үйдің есігі қалай тұр?(Жабық не ашық)&#10;2. Үйді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534"/>
            <a:ext cx="120124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93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cap="all" dirty="0">
                <a:solidFill>
                  <a:srgbClr val="FF0000"/>
                </a:solidFill>
              </a:rPr>
              <a:t>СТРЕССКЕ ТӨЗІМДІЛІКТІ ҚАЛАЙ АРТТЫРУҒА БОЛАДЫ</a:t>
            </a:r>
            <a:endParaRPr lang="ru-RU" dirty="0">
              <a:solidFill>
                <a:srgbClr val="FF0000"/>
              </a:solidFill>
            </a:endParaRPr>
          </a:p>
        </p:txBody>
      </p:sp>
      <p:sp>
        <p:nvSpPr>
          <p:cNvPr id="3" name="Объект 2"/>
          <p:cNvSpPr>
            <a:spLocks noGrp="1"/>
          </p:cNvSpPr>
          <p:nvPr>
            <p:ph idx="1"/>
          </p:nvPr>
        </p:nvSpPr>
        <p:spPr/>
        <p:txBody>
          <a:bodyPr>
            <a:normAutofit fontScale="62500" lnSpcReduction="20000"/>
          </a:bodyPr>
          <a:lstStyle/>
          <a:p>
            <a:pPr algn="just"/>
            <a:r>
              <a:rPr lang="ru-RU" sz="2100" dirty="0" smtClean="0"/>
              <a:t>1. </a:t>
            </a:r>
            <a:r>
              <a:rPr lang="ru-RU" sz="2100" dirty="0" err="1"/>
              <a:t>Өзіңізге</a:t>
            </a:r>
            <a:r>
              <a:rPr lang="ru-RU" sz="2100" dirty="0"/>
              <a:t> </a:t>
            </a:r>
            <a:r>
              <a:rPr lang="ru-RU" sz="2100" dirty="0" err="1"/>
              <a:t>ұнайтын</a:t>
            </a:r>
            <a:r>
              <a:rPr lang="ru-RU" sz="2100" dirty="0"/>
              <a:t> </a:t>
            </a:r>
            <a:r>
              <a:rPr lang="ru-RU" sz="2100" dirty="0" err="1"/>
              <a:t>хоббиді</a:t>
            </a:r>
            <a:r>
              <a:rPr lang="ru-RU" sz="2100" dirty="0"/>
              <a:t> </a:t>
            </a:r>
            <a:r>
              <a:rPr lang="ru-RU" sz="2100" dirty="0" err="1"/>
              <a:t>табыңыз</a:t>
            </a:r>
            <a:r>
              <a:rPr lang="ru-RU" sz="2100" dirty="0"/>
              <a:t>. </a:t>
            </a:r>
            <a:r>
              <a:rPr lang="ru-RU" sz="2100" dirty="0" err="1"/>
              <a:t>Тоқыма</a:t>
            </a:r>
            <a:r>
              <a:rPr lang="ru-RU" sz="2100" dirty="0"/>
              <a:t>, макраме, футбол, </a:t>
            </a:r>
            <a:r>
              <a:rPr lang="ru-RU" sz="2100" dirty="0" err="1"/>
              <a:t>балық</a:t>
            </a:r>
            <a:r>
              <a:rPr lang="ru-RU" sz="2100" dirty="0"/>
              <a:t> </a:t>
            </a:r>
            <a:r>
              <a:rPr lang="ru-RU" sz="2100" dirty="0" err="1"/>
              <a:t>өсіру</a:t>
            </a:r>
            <a:r>
              <a:rPr lang="ru-RU" sz="2100" dirty="0"/>
              <a:t>, </a:t>
            </a:r>
            <a:r>
              <a:rPr lang="ru-RU" sz="2100" dirty="0" err="1"/>
              <a:t>сәнді</a:t>
            </a:r>
            <a:r>
              <a:rPr lang="ru-RU" sz="2100" dirty="0"/>
              <a:t> маникюр - </a:t>
            </a:r>
            <a:r>
              <a:rPr lang="ru-RU" sz="2100" dirty="0" err="1"/>
              <a:t>сіздің</a:t>
            </a:r>
            <a:r>
              <a:rPr lang="ru-RU" sz="2100" dirty="0"/>
              <a:t> </a:t>
            </a:r>
            <a:r>
              <a:rPr lang="ru-RU" sz="2100" dirty="0" err="1"/>
              <a:t>жүрегіңіз</a:t>
            </a:r>
            <a:r>
              <a:rPr lang="ru-RU" sz="2100" dirty="0"/>
              <a:t> </a:t>
            </a:r>
            <a:r>
              <a:rPr lang="ru-RU" sz="2100" dirty="0" err="1"/>
              <a:t>қалаған</a:t>
            </a:r>
            <a:r>
              <a:rPr lang="ru-RU" sz="2100" dirty="0"/>
              <a:t> </a:t>
            </a:r>
            <a:r>
              <a:rPr lang="ru-RU" sz="2100" dirty="0" err="1"/>
              <a:t>нәрсені</a:t>
            </a:r>
            <a:r>
              <a:rPr lang="ru-RU" sz="2100" dirty="0"/>
              <a:t> </a:t>
            </a:r>
            <a:r>
              <a:rPr lang="ru-RU" sz="2100" dirty="0" err="1"/>
              <a:t>және</a:t>
            </a:r>
            <a:r>
              <a:rPr lang="ru-RU" sz="2100" dirty="0"/>
              <a:t> </a:t>
            </a:r>
            <a:r>
              <a:rPr lang="ru-RU" sz="2100" dirty="0" err="1"/>
              <a:t>сіз</a:t>
            </a:r>
            <a:r>
              <a:rPr lang="ru-RU" sz="2100" dirty="0"/>
              <a:t> бос </a:t>
            </a:r>
            <a:r>
              <a:rPr lang="ru-RU" sz="2100" dirty="0" err="1"/>
              <a:t>минуттарда</a:t>
            </a:r>
            <a:r>
              <a:rPr lang="ru-RU" sz="2100" dirty="0"/>
              <a:t> не </a:t>
            </a:r>
            <a:r>
              <a:rPr lang="ru-RU" sz="2100" dirty="0" err="1"/>
              <a:t>істей</a:t>
            </a:r>
            <a:r>
              <a:rPr lang="ru-RU" sz="2100" dirty="0"/>
              <a:t> </a:t>
            </a:r>
            <a:r>
              <a:rPr lang="ru-RU" sz="2100" dirty="0" err="1"/>
              <a:t>алатыныңызды</a:t>
            </a:r>
            <a:r>
              <a:rPr lang="ru-RU" sz="2100" dirty="0"/>
              <a:t> </a:t>
            </a:r>
            <a:r>
              <a:rPr lang="ru-RU" sz="2100" dirty="0" err="1"/>
              <a:t>білесіз</a:t>
            </a:r>
            <a:r>
              <a:rPr lang="ru-RU" sz="2100" dirty="0"/>
              <a:t> </a:t>
            </a:r>
            <a:r>
              <a:rPr lang="ru-RU" sz="2100" dirty="0" err="1"/>
              <a:t>бе</a:t>
            </a:r>
            <a:r>
              <a:rPr lang="ru-RU" sz="2100" dirty="0"/>
              <a:t>!</a:t>
            </a:r>
          </a:p>
          <a:p>
            <a:pPr algn="just"/>
            <a:r>
              <a:rPr lang="ru-RU" sz="2100" dirty="0"/>
              <a:t>2</a:t>
            </a:r>
            <a:r>
              <a:rPr lang="ru-RU" sz="2100" dirty="0" smtClean="0"/>
              <a:t>. </a:t>
            </a:r>
            <a:r>
              <a:rPr lang="ru-RU" sz="2100" dirty="0" err="1"/>
              <a:t>Өзіңізді</a:t>
            </a:r>
            <a:r>
              <a:rPr lang="ru-RU" sz="2100" dirty="0"/>
              <a:t> </a:t>
            </a:r>
            <a:r>
              <a:rPr lang="ru-RU" sz="2100" dirty="0" err="1"/>
              <a:t>зерттеңіз</a:t>
            </a:r>
            <a:r>
              <a:rPr lang="ru-RU" sz="2100" dirty="0"/>
              <a:t>. </a:t>
            </a:r>
            <a:r>
              <a:rPr lang="ru-RU" sz="2100" dirty="0" err="1"/>
              <a:t>Оның</a:t>
            </a:r>
            <a:r>
              <a:rPr lang="ru-RU" sz="2100" dirty="0"/>
              <a:t> </a:t>
            </a:r>
            <a:r>
              <a:rPr lang="ru-RU" sz="2100" dirty="0" err="1"/>
              <a:t>компоненттерін</a:t>
            </a:r>
            <a:r>
              <a:rPr lang="ru-RU" sz="2100" dirty="0"/>
              <a:t> </a:t>
            </a:r>
            <a:r>
              <a:rPr lang="ru-RU" sz="2100" dirty="0" err="1"/>
              <a:t>білмей</a:t>
            </a:r>
            <a:r>
              <a:rPr lang="ru-RU" sz="2100" dirty="0"/>
              <a:t>, </a:t>
            </a:r>
            <a:r>
              <a:rPr lang="ru-RU" sz="2100" dirty="0" err="1"/>
              <a:t>мәселені</a:t>
            </a:r>
            <a:r>
              <a:rPr lang="ru-RU" sz="2100" dirty="0"/>
              <a:t> </a:t>
            </a:r>
            <a:r>
              <a:rPr lang="ru-RU" sz="2100" dirty="0" err="1"/>
              <a:t>шешу</a:t>
            </a:r>
            <a:r>
              <a:rPr lang="ru-RU" sz="2100" dirty="0"/>
              <a:t> </a:t>
            </a:r>
            <a:r>
              <a:rPr lang="ru-RU" sz="2100" dirty="0" err="1"/>
              <a:t>мүмкін</a:t>
            </a:r>
            <a:r>
              <a:rPr lang="ru-RU" sz="2100" dirty="0"/>
              <a:t> </a:t>
            </a:r>
            <a:r>
              <a:rPr lang="ru-RU" sz="2100" dirty="0" err="1"/>
              <a:t>емес</a:t>
            </a:r>
            <a:r>
              <a:rPr lang="ru-RU" sz="2100" dirty="0"/>
              <a:t>. </a:t>
            </a:r>
            <a:r>
              <a:rPr lang="ru-RU" sz="2100" dirty="0" err="1"/>
              <a:t>Стресске</a:t>
            </a:r>
            <a:r>
              <a:rPr lang="ru-RU" sz="2100" dirty="0"/>
              <a:t> </a:t>
            </a:r>
            <a:r>
              <a:rPr lang="ru-RU" sz="2100" dirty="0" err="1"/>
              <a:t>төзімділік</a:t>
            </a:r>
            <a:r>
              <a:rPr lang="ru-RU" sz="2100" dirty="0"/>
              <a:t> </a:t>
            </a:r>
            <a:r>
              <a:rPr lang="ru-RU" sz="2100" dirty="0" err="1"/>
              <a:t>тұрғысынан</a:t>
            </a:r>
            <a:r>
              <a:rPr lang="ru-RU" sz="2100" dirty="0"/>
              <a:t> </a:t>
            </a:r>
            <a:r>
              <a:rPr lang="ru-RU" sz="2100" dirty="0" err="1"/>
              <a:t>ең</a:t>
            </a:r>
            <a:r>
              <a:rPr lang="ru-RU" sz="2100" dirty="0"/>
              <a:t> </a:t>
            </a:r>
            <a:r>
              <a:rPr lang="ru-RU" sz="2100" dirty="0" err="1"/>
              <a:t>маңызды</a:t>
            </a:r>
            <a:r>
              <a:rPr lang="ru-RU" sz="2100" dirty="0"/>
              <a:t> </a:t>
            </a:r>
            <a:r>
              <a:rPr lang="ru-RU" sz="2100" dirty="0" err="1"/>
              <a:t>тақырып</a:t>
            </a:r>
            <a:r>
              <a:rPr lang="ru-RU" sz="2100" dirty="0"/>
              <a:t> - </a:t>
            </a:r>
            <a:r>
              <a:rPr lang="ru-RU" sz="2100" dirty="0" err="1"/>
              <a:t>сіз</a:t>
            </a:r>
            <a:r>
              <a:rPr lang="ru-RU" sz="2100" dirty="0"/>
              <a:t>. </a:t>
            </a:r>
            <a:r>
              <a:rPr lang="ru-RU" sz="2100" dirty="0" err="1"/>
              <a:t>Психологқа</a:t>
            </a:r>
            <a:r>
              <a:rPr lang="ru-RU" sz="2100" dirty="0"/>
              <a:t> </a:t>
            </a:r>
            <a:r>
              <a:rPr lang="ru-RU" sz="2100" dirty="0" err="1"/>
              <a:t>жазылыңыз</a:t>
            </a:r>
            <a:r>
              <a:rPr lang="ru-RU" sz="2100" dirty="0"/>
              <a:t> </a:t>
            </a:r>
            <a:r>
              <a:rPr lang="ru-RU" sz="2100" dirty="0" err="1"/>
              <a:t>немесе</a:t>
            </a:r>
            <a:r>
              <a:rPr lang="ru-RU" sz="2100" dirty="0"/>
              <a:t> </a:t>
            </a:r>
            <a:r>
              <a:rPr lang="ru-RU" sz="2100" dirty="0" err="1"/>
              <a:t>тақырыптық</a:t>
            </a:r>
            <a:r>
              <a:rPr lang="ru-RU" sz="2100" dirty="0"/>
              <a:t> </a:t>
            </a:r>
            <a:r>
              <a:rPr lang="ru-RU" sz="2100" dirty="0" err="1"/>
              <a:t>кітаптар</a:t>
            </a:r>
            <a:r>
              <a:rPr lang="ru-RU" sz="2100" dirty="0"/>
              <a:t> мен </a:t>
            </a:r>
            <a:r>
              <a:rPr lang="ru-RU" sz="2100" dirty="0" err="1"/>
              <a:t>тестілердің</a:t>
            </a:r>
            <a:r>
              <a:rPr lang="ru-RU" sz="2100" dirty="0"/>
              <a:t> </a:t>
            </a:r>
            <a:r>
              <a:rPr lang="ru-RU" sz="2100" dirty="0" err="1"/>
              <a:t>көмегімен</a:t>
            </a:r>
            <a:r>
              <a:rPr lang="ru-RU" sz="2100" dirty="0"/>
              <a:t> </a:t>
            </a:r>
            <a:r>
              <a:rPr lang="ru-RU" sz="2100" dirty="0" err="1"/>
              <a:t>өз</a:t>
            </a:r>
            <a:r>
              <a:rPr lang="ru-RU" sz="2100" dirty="0"/>
              <a:t> </a:t>
            </a:r>
            <a:r>
              <a:rPr lang="ru-RU" sz="2100" dirty="0" err="1"/>
              <a:t>санаңызды</a:t>
            </a:r>
            <a:r>
              <a:rPr lang="ru-RU" sz="2100" dirty="0"/>
              <a:t> </a:t>
            </a:r>
            <a:r>
              <a:rPr lang="ru-RU" sz="2100" dirty="0" err="1"/>
              <a:t>өз</a:t>
            </a:r>
            <a:r>
              <a:rPr lang="ru-RU" sz="2100" dirty="0"/>
              <a:t> </a:t>
            </a:r>
            <a:r>
              <a:rPr lang="ru-RU" sz="2100" dirty="0" err="1"/>
              <a:t>бетіңізше</a:t>
            </a:r>
            <a:r>
              <a:rPr lang="ru-RU" sz="2100" dirty="0"/>
              <a:t> </a:t>
            </a:r>
            <a:r>
              <a:rPr lang="ru-RU" sz="2100" dirty="0" err="1"/>
              <a:t>зерттеңіз</a:t>
            </a:r>
            <a:r>
              <a:rPr lang="ru-RU" sz="2100" dirty="0"/>
              <a:t>, </a:t>
            </a:r>
            <a:r>
              <a:rPr lang="ru-RU" sz="2100" dirty="0" err="1"/>
              <a:t>сезімдеріңізбен</a:t>
            </a:r>
            <a:r>
              <a:rPr lang="ru-RU" sz="2100" dirty="0"/>
              <a:t> </a:t>
            </a:r>
            <a:r>
              <a:rPr lang="ru-RU" sz="2100" dirty="0" err="1"/>
              <a:t>күнделік</a:t>
            </a:r>
            <a:r>
              <a:rPr lang="ru-RU" sz="2100" dirty="0"/>
              <a:t> </a:t>
            </a:r>
            <a:r>
              <a:rPr lang="ru-RU" sz="2100" dirty="0" err="1"/>
              <a:t>жүргізіңіз</a:t>
            </a:r>
            <a:r>
              <a:rPr lang="ru-RU" sz="2100" dirty="0"/>
              <a:t>. </a:t>
            </a:r>
            <a:r>
              <a:rPr lang="ru-RU" sz="2100" dirty="0" err="1"/>
              <a:t>Кейде</a:t>
            </a:r>
            <a:r>
              <a:rPr lang="ru-RU" sz="2100" dirty="0"/>
              <a:t> </a:t>
            </a:r>
            <a:r>
              <a:rPr lang="ru-RU" sz="2100" dirty="0" smtClean="0"/>
              <a:t>не </a:t>
            </a:r>
            <a:r>
              <a:rPr lang="ru-RU" sz="2100" dirty="0" err="1" smtClean="0"/>
              <a:t>болып</a:t>
            </a:r>
            <a:r>
              <a:rPr lang="ru-RU" sz="2100" dirty="0" smtClean="0"/>
              <a:t> </a:t>
            </a:r>
            <a:r>
              <a:rPr lang="ru-RU" sz="2100" dirty="0" err="1" smtClean="0"/>
              <a:t>жатқанын</a:t>
            </a:r>
            <a:r>
              <a:rPr lang="ru-RU" sz="2100" dirty="0" smtClean="0"/>
              <a:t> </a:t>
            </a:r>
            <a:r>
              <a:rPr lang="ru-RU" sz="2100" dirty="0" err="1" smtClean="0"/>
              <a:t>түсіну</a:t>
            </a:r>
            <a:r>
              <a:rPr lang="ru-RU" sz="2100" dirty="0" smtClean="0"/>
              <a:t> </a:t>
            </a:r>
            <a:r>
              <a:rPr lang="ru-RU" sz="2100" dirty="0" err="1" smtClean="0"/>
              <a:t>дәл</a:t>
            </a:r>
            <a:r>
              <a:rPr lang="ru-RU" sz="2100" dirty="0" smtClean="0"/>
              <a:t> </a:t>
            </a:r>
            <a:r>
              <a:rPr lang="ru-RU" sz="2100" dirty="0" err="1" smtClean="0"/>
              <a:t>өзін-өзі</a:t>
            </a:r>
            <a:r>
              <a:rPr lang="ru-RU" sz="2100" dirty="0" smtClean="0"/>
              <a:t> </a:t>
            </a:r>
            <a:r>
              <a:rPr lang="ru-RU" sz="2100" dirty="0" err="1" smtClean="0"/>
              <a:t>тану</a:t>
            </a:r>
            <a:r>
              <a:rPr lang="ru-RU" sz="2100" dirty="0" smtClean="0"/>
              <a:t> </a:t>
            </a:r>
            <a:r>
              <a:rPr lang="ru-RU" sz="2100" dirty="0" err="1" smtClean="0"/>
              <a:t>процесінде</a:t>
            </a:r>
            <a:r>
              <a:rPr lang="ru-RU" sz="2100" dirty="0" smtClean="0"/>
              <a:t> </a:t>
            </a:r>
            <a:r>
              <a:rPr lang="ru-RU" sz="2100" dirty="0" err="1" smtClean="0"/>
              <a:t>пайда</a:t>
            </a:r>
            <a:r>
              <a:rPr lang="ru-RU" sz="2100" dirty="0" smtClean="0"/>
              <a:t> </a:t>
            </a:r>
            <a:r>
              <a:rPr lang="ru-RU" sz="2100" dirty="0" err="1" smtClean="0"/>
              <a:t>болады</a:t>
            </a:r>
            <a:r>
              <a:rPr lang="ru-RU" sz="2100" dirty="0" smtClean="0"/>
              <a:t>.</a:t>
            </a:r>
          </a:p>
          <a:p>
            <a:pPr algn="just"/>
            <a:r>
              <a:rPr lang="ru-RU" sz="2100" dirty="0"/>
              <a:t>3</a:t>
            </a:r>
            <a:r>
              <a:rPr lang="ru-RU" sz="2100" dirty="0" smtClean="0"/>
              <a:t>. </a:t>
            </a:r>
            <a:r>
              <a:rPr lang="ru-RU" sz="2100" dirty="0" err="1" smtClean="0"/>
              <a:t>Спортпен</a:t>
            </a:r>
            <a:r>
              <a:rPr lang="ru-RU" sz="2100" dirty="0" smtClean="0"/>
              <a:t> </a:t>
            </a:r>
            <a:r>
              <a:rPr lang="ru-RU" sz="2100" dirty="0" err="1" smtClean="0"/>
              <a:t>шұғылданыңыз</a:t>
            </a:r>
            <a:r>
              <a:rPr lang="ru-RU" sz="2100" dirty="0" smtClean="0"/>
              <a:t>! </a:t>
            </a:r>
            <a:r>
              <a:rPr lang="ru-RU" sz="2100" dirty="0" err="1" smtClean="0"/>
              <a:t>Бұл</a:t>
            </a:r>
            <a:r>
              <a:rPr lang="ru-RU" sz="2100" dirty="0" smtClean="0"/>
              <a:t> </a:t>
            </a:r>
            <a:r>
              <a:rPr lang="ru-RU" sz="2100" dirty="0" err="1" smtClean="0"/>
              <a:t>иммундық</a:t>
            </a:r>
            <a:r>
              <a:rPr lang="ru-RU" sz="2100" dirty="0" smtClean="0"/>
              <a:t> </a:t>
            </a:r>
            <a:r>
              <a:rPr lang="ru-RU" sz="2100" dirty="0" err="1" smtClean="0"/>
              <a:t>жүйені</a:t>
            </a:r>
            <a:r>
              <a:rPr lang="ru-RU" sz="2100" dirty="0" smtClean="0"/>
              <a:t> </a:t>
            </a:r>
            <a:r>
              <a:rPr lang="ru-RU" sz="2100" dirty="0" err="1" smtClean="0"/>
              <a:t>нығайту</a:t>
            </a:r>
            <a:r>
              <a:rPr lang="ru-RU" sz="2100" dirty="0" smtClean="0"/>
              <a:t> </a:t>
            </a:r>
            <a:r>
              <a:rPr lang="ru-RU" sz="2100" dirty="0" err="1" smtClean="0"/>
              <a:t>әдісі</a:t>
            </a:r>
            <a:r>
              <a:rPr lang="ru-RU" sz="2100" dirty="0" smtClean="0"/>
              <a:t> </a:t>
            </a:r>
            <a:r>
              <a:rPr lang="ru-RU" sz="2100" dirty="0" err="1" smtClean="0"/>
              <a:t>ғана</a:t>
            </a:r>
            <a:r>
              <a:rPr lang="ru-RU" sz="2100" dirty="0" smtClean="0"/>
              <a:t> </a:t>
            </a:r>
            <a:r>
              <a:rPr lang="ru-RU" sz="2100" dirty="0" err="1" smtClean="0"/>
              <a:t>емес</a:t>
            </a:r>
            <a:r>
              <a:rPr lang="ru-RU" sz="2100" dirty="0" smtClean="0"/>
              <a:t>, </a:t>
            </a:r>
            <a:r>
              <a:rPr lang="ru-RU" sz="2100" dirty="0" err="1" smtClean="0"/>
              <a:t>сонымен</a:t>
            </a:r>
            <a:r>
              <a:rPr lang="ru-RU" sz="2100" dirty="0" smtClean="0"/>
              <a:t> </a:t>
            </a:r>
            <a:r>
              <a:rPr lang="ru-RU" sz="2100" dirty="0" err="1" smtClean="0"/>
              <a:t>қатар</a:t>
            </a:r>
            <a:r>
              <a:rPr lang="ru-RU" sz="2100" dirty="0" smtClean="0"/>
              <a:t> </a:t>
            </a:r>
            <a:r>
              <a:rPr lang="ru-RU" sz="2100" dirty="0" err="1" smtClean="0"/>
              <a:t>стресске</a:t>
            </a:r>
            <a:r>
              <a:rPr lang="ru-RU" sz="2100" dirty="0" smtClean="0"/>
              <a:t> </a:t>
            </a:r>
            <a:r>
              <a:rPr lang="ru-RU" sz="2100" dirty="0" err="1" smtClean="0"/>
              <a:t>төзімділікті</a:t>
            </a:r>
            <a:r>
              <a:rPr lang="ru-RU" sz="2100" dirty="0" smtClean="0"/>
              <a:t> </a:t>
            </a:r>
            <a:r>
              <a:rPr lang="ru-RU" sz="2100" dirty="0" err="1" smtClean="0"/>
              <a:t>айтарлықтай</a:t>
            </a:r>
            <a:r>
              <a:rPr lang="ru-RU" sz="2100" dirty="0" smtClean="0"/>
              <a:t> </a:t>
            </a:r>
            <a:r>
              <a:rPr lang="ru-RU" sz="2100" dirty="0" err="1" smtClean="0"/>
              <a:t>арттыру</a:t>
            </a:r>
            <a:r>
              <a:rPr lang="ru-RU" sz="2100" dirty="0" smtClean="0"/>
              <a:t>. </a:t>
            </a:r>
            <a:r>
              <a:rPr lang="ru-RU" sz="2100" dirty="0" err="1" smtClean="0"/>
              <a:t>Өздеріңіз</a:t>
            </a:r>
            <a:r>
              <a:rPr lang="ru-RU" sz="2100" dirty="0" smtClean="0"/>
              <a:t> </a:t>
            </a:r>
            <a:r>
              <a:rPr lang="ru-RU" sz="2100" dirty="0" err="1" smtClean="0"/>
              <a:t>білетіндей</a:t>
            </a:r>
            <a:r>
              <a:rPr lang="ru-RU" sz="2100" dirty="0" smtClean="0"/>
              <a:t>, спорт - </a:t>
            </a:r>
            <a:r>
              <a:rPr lang="ru-RU" sz="2100" dirty="0" err="1" smtClean="0"/>
              <a:t>стрессті</a:t>
            </a:r>
            <a:r>
              <a:rPr lang="ru-RU" sz="2100" dirty="0" smtClean="0"/>
              <a:t> </a:t>
            </a:r>
            <a:r>
              <a:rPr lang="ru-RU" sz="2100" dirty="0" err="1" smtClean="0"/>
              <a:t>жеңудің</a:t>
            </a:r>
            <a:r>
              <a:rPr lang="ru-RU" sz="2100" dirty="0" smtClean="0"/>
              <a:t> </a:t>
            </a:r>
            <a:r>
              <a:rPr lang="ru-RU" sz="2100" dirty="0" err="1" smtClean="0"/>
              <a:t>ең</a:t>
            </a:r>
            <a:r>
              <a:rPr lang="ru-RU" sz="2100" dirty="0" smtClean="0"/>
              <a:t> </a:t>
            </a:r>
            <a:r>
              <a:rPr lang="ru-RU" sz="2100" dirty="0" err="1" smtClean="0"/>
              <a:t>жақсы</a:t>
            </a:r>
            <a:r>
              <a:rPr lang="ru-RU" sz="2100" dirty="0" smtClean="0"/>
              <a:t> </a:t>
            </a:r>
            <a:r>
              <a:rPr lang="ru-RU" sz="2100" dirty="0" err="1" smtClean="0"/>
              <a:t>тәсілдерінің</a:t>
            </a:r>
            <a:r>
              <a:rPr lang="ru-RU" sz="2100" dirty="0" smtClean="0"/>
              <a:t> </a:t>
            </a:r>
            <a:r>
              <a:rPr lang="ru-RU" sz="2100" dirty="0" err="1" smtClean="0"/>
              <a:t>бірі</a:t>
            </a:r>
            <a:r>
              <a:rPr lang="ru-RU" sz="2100" dirty="0" smtClean="0"/>
              <a:t>.</a:t>
            </a:r>
          </a:p>
          <a:p>
            <a:pPr algn="just"/>
            <a:r>
              <a:rPr lang="ru-RU" sz="2100" dirty="0"/>
              <a:t>4</a:t>
            </a:r>
            <a:r>
              <a:rPr lang="ru-RU" sz="2100" dirty="0" smtClean="0"/>
              <a:t>. </a:t>
            </a:r>
            <a:r>
              <a:rPr lang="ru-RU" sz="2100" dirty="0" err="1"/>
              <a:t>Көбірек</a:t>
            </a:r>
            <a:r>
              <a:rPr lang="ru-RU" sz="2100" dirty="0"/>
              <a:t> </a:t>
            </a:r>
            <a:r>
              <a:rPr lang="ru-RU" sz="2100" dirty="0" err="1"/>
              <a:t>жүріңіз</a:t>
            </a:r>
            <a:r>
              <a:rPr lang="ru-RU" sz="2100" dirty="0"/>
              <a:t>!</a:t>
            </a:r>
          </a:p>
          <a:p>
            <a:pPr algn="just"/>
            <a:r>
              <a:rPr lang="ru-RU" sz="2100" dirty="0"/>
              <a:t>5</a:t>
            </a:r>
            <a:r>
              <a:rPr lang="ru-RU" sz="2100" dirty="0" smtClean="0"/>
              <a:t>. </a:t>
            </a:r>
            <a:r>
              <a:rPr lang="ru-RU" sz="2100" dirty="0" err="1"/>
              <a:t>Ұйқыны</a:t>
            </a:r>
            <a:r>
              <a:rPr lang="ru-RU" sz="2100" dirty="0"/>
              <a:t>, </a:t>
            </a:r>
            <a:r>
              <a:rPr lang="ru-RU" sz="2100" dirty="0" err="1"/>
              <a:t>жұмысты</a:t>
            </a:r>
            <a:r>
              <a:rPr lang="ru-RU" sz="2100" dirty="0"/>
              <a:t> </a:t>
            </a:r>
            <a:r>
              <a:rPr lang="ru-RU" sz="2100" dirty="0" err="1"/>
              <a:t>және</a:t>
            </a:r>
            <a:r>
              <a:rPr lang="ru-RU" sz="2100" dirty="0"/>
              <a:t> </a:t>
            </a:r>
            <a:r>
              <a:rPr lang="ru-RU" sz="2100" dirty="0" err="1"/>
              <a:t>демалысты</a:t>
            </a:r>
            <a:r>
              <a:rPr lang="ru-RU" sz="2100" dirty="0"/>
              <a:t> </a:t>
            </a:r>
            <a:r>
              <a:rPr lang="ru-RU" sz="2100" dirty="0" err="1"/>
              <a:t>міндетті</a:t>
            </a:r>
            <a:r>
              <a:rPr lang="ru-RU" sz="2100" dirty="0"/>
              <a:t> </a:t>
            </a:r>
            <a:r>
              <a:rPr lang="ru-RU" sz="2100" dirty="0" err="1"/>
              <a:t>түрде</a:t>
            </a:r>
            <a:r>
              <a:rPr lang="ru-RU" sz="2100" dirty="0"/>
              <a:t> </a:t>
            </a:r>
            <a:r>
              <a:rPr lang="ru-RU" sz="2100" dirty="0" err="1"/>
              <a:t>қалыпқа</a:t>
            </a:r>
            <a:r>
              <a:rPr lang="ru-RU" sz="2100" dirty="0"/>
              <a:t> </a:t>
            </a:r>
            <a:r>
              <a:rPr lang="ru-RU" sz="2100" dirty="0" err="1"/>
              <a:t>келтіріңіз</a:t>
            </a:r>
            <a:r>
              <a:rPr lang="ru-RU" sz="2100" dirty="0"/>
              <a:t> - </a:t>
            </a:r>
            <a:r>
              <a:rPr lang="ru-RU" sz="2100" dirty="0" err="1"/>
              <a:t>бәрі</a:t>
            </a:r>
            <a:r>
              <a:rPr lang="ru-RU" sz="2100" dirty="0"/>
              <a:t> </a:t>
            </a:r>
            <a:r>
              <a:rPr lang="ru-RU" sz="2100" dirty="0" err="1"/>
              <a:t>үйлесімді</a:t>
            </a:r>
            <a:r>
              <a:rPr lang="ru-RU" sz="2100" dirty="0"/>
              <a:t> </a:t>
            </a:r>
            <a:r>
              <a:rPr lang="ru-RU" sz="2100" dirty="0" err="1"/>
              <a:t>болуы</a:t>
            </a:r>
            <a:r>
              <a:rPr lang="ru-RU" sz="2100" dirty="0"/>
              <a:t> </a:t>
            </a:r>
            <a:r>
              <a:rPr lang="ru-RU" sz="2100" dirty="0" err="1"/>
              <a:t>керек</a:t>
            </a:r>
            <a:r>
              <a:rPr lang="ru-RU" sz="2100" dirty="0" smtClean="0"/>
              <a:t>.</a:t>
            </a:r>
          </a:p>
          <a:p>
            <a:pPr algn="just"/>
            <a:r>
              <a:rPr lang="ru-RU" sz="2100" dirty="0" smtClean="0"/>
              <a:t>6. </a:t>
            </a:r>
            <a:r>
              <a:rPr lang="ru-RU" sz="2100" dirty="0" err="1" smtClean="0"/>
              <a:t>Өзіңізге</a:t>
            </a:r>
            <a:r>
              <a:rPr lang="ru-RU" sz="2100" dirty="0" smtClean="0"/>
              <a:t> </a:t>
            </a:r>
            <a:r>
              <a:rPr lang="ru-RU" sz="2100" dirty="0" err="1"/>
              <a:t>тәжірибе</a:t>
            </a:r>
            <a:r>
              <a:rPr lang="ru-RU" sz="2100" dirty="0"/>
              <a:t> </a:t>
            </a:r>
            <a:r>
              <a:rPr lang="ru-RU" sz="2100" dirty="0" err="1"/>
              <a:t>алуға</a:t>
            </a:r>
            <a:r>
              <a:rPr lang="ru-RU" sz="2100" dirty="0"/>
              <a:t> </a:t>
            </a:r>
            <a:r>
              <a:rPr lang="ru-RU" sz="2100" dirty="0" err="1"/>
              <a:t>мүмкіндік</a:t>
            </a:r>
            <a:r>
              <a:rPr lang="ru-RU" sz="2100" dirty="0"/>
              <a:t> </a:t>
            </a:r>
            <a:r>
              <a:rPr lang="ru-RU" sz="2100" dirty="0" err="1"/>
              <a:t>беріңіз</a:t>
            </a:r>
            <a:r>
              <a:rPr lang="ru-RU" sz="2100" dirty="0"/>
              <a:t>. </a:t>
            </a:r>
            <a:r>
              <a:rPr lang="ru-RU" sz="2100" dirty="0" err="1"/>
              <a:t>Көптеген</a:t>
            </a:r>
            <a:r>
              <a:rPr lang="ru-RU" sz="2100" dirty="0"/>
              <a:t> </a:t>
            </a:r>
            <a:r>
              <a:rPr lang="ru-RU" sz="2100" dirty="0" err="1"/>
              <a:t>адамдар</a:t>
            </a:r>
            <a:r>
              <a:rPr lang="ru-RU" sz="2100" dirty="0"/>
              <a:t> </a:t>
            </a:r>
            <a:r>
              <a:rPr lang="ru-RU" sz="2100" dirty="0" err="1"/>
              <a:t>жылауға</a:t>
            </a:r>
            <a:r>
              <a:rPr lang="ru-RU" sz="2100" dirty="0"/>
              <a:t> </a:t>
            </a:r>
            <a:r>
              <a:rPr lang="ru-RU" sz="2100" dirty="0" err="1"/>
              <a:t>ұялады</a:t>
            </a:r>
            <a:r>
              <a:rPr lang="ru-RU" sz="2100" dirty="0"/>
              <a:t>, </a:t>
            </a:r>
            <a:r>
              <a:rPr lang="ru-RU" sz="2100" dirty="0" err="1"/>
              <a:t>тым</a:t>
            </a:r>
            <a:r>
              <a:rPr lang="ru-RU" sz="2100" dirty="0"/>
              <a:t> </a:t>
            </a:r>
            <a:r>
              <a:rPr lang="ru-RU" sz="2100" dirty="0" err="1"/>
              <a:t>сезімтал</a:t>
            </a:r>
            <a:r>
              <a:rPr lang="ru-RU" sz="2100" dirty="0"/>
              <a:t> </a:t>
            </a:r>
            <a:r>
              <a:rPr lang="ru-RU" sz="2100" dirty="0" err="1"/>
              <a:t>және</a:t>
            </a:r>
            <a:r>
              <a:rPr lang="ru-RU" sz="2100" dirty="0"/>
              <a:t> </a:t>
            </a:r>
            <a:r>
              <a:rPr lang="ru-RU" sz="2100" dirty="0" err="1"/>
              <a:t>эмоционалды</a:t>
            </a:r>
            <a:r>
              <a:rPr lang="ru-RU" sz="2100" dirty="0"/>
              <a:t> </a:t>
            </a:r>
            <a:r>
              <a:rPr lang="ru-RU" sz="2100" dirty="0" err="1"/>
              <a:t>болып</a:t>
            </a:r>
            <a:r>
              <a:rPr lang="ru-RU" sz="2100" dirty="0"/>
              <a:t> </a:t>
            </a:r>
            <a:r>
              <a:rPr lang="ru-RU" sz="2100" dirty="0" err="1"/>
              <a:t>көрінуден</a:t>
            </a:r>
            <a:r>
              <a:rPr lang="ru-RU" sz="2100" dirty="0"/>
              <a:t> </a:t>
            </a:r>
            <a:r>
              <a:rPr lang="ru-RU" sz="2100" dirty="0" err="1"/>
              <a:t>қорқады</a:t>
            </a:r>
            <a:r>
              <a:rPr lang="ru-RU" sz="2100" dirty="0"/>
              <a:t>. </a:t>
            </a:r>
            <a:r>
              <a:rPr lang="ru-RU" sz="2100" dirty="0" err="1"/>
              <a:t>Өзіңізге</a:t>
            </a:r>
            <a:r>
              <a:rPr lang="ru-RU" sz="2100" dirty="0"/>
              <a:t> </a:t>
            </a:r>
            <a:r>
              <a:rPr lang="ru-RU" sz="2100" dirty="0" err="1"/>
              <a:t>тосқауыл</a:t>
            </a:r>
            <a:r>
              <a:rPr lang="ru-RU" sz="2100" dirty="0"/>
              <a:t> </a:t>
            </a:r>
            <a:r>
              <a:rPr lang="ru-RU" sz="2100" dirty="0" err="1"/>
              <a:t>қоймаңыз</a:t>
            </a:r>
            <a:r>
              <a:rPr lang="ru-RU" sz="2100" dirty="0"/>
              <a:t>, </a:t>
            </a:r>
            <a:r>
              <a:rPr lang="ru-RU" sz="2100" dirty="0" err="1"/>
              <a:t>сіз</a:t>
            </a:r>
            <a:r>
              <a:rPr lang="ru-RU" sz="2100" dirty="0"/>
              <a:t> </a:t>
            </a:r>
            <a:r>
              <a:rPr lang="ru-RU" sz="2100" dirty="0" err="1"/>
              <a:t>алаңдауға</a:t>
            </a:r>
            <a:r>
              <a:rPr lang="ru-RU" sz="2100" dirty="0"/>
              <a:t>, </a:t>
            </a:r>
            <a:r>
              <a:rPr lang="ru-RU" sz="2100" dirty="0" err="1"/>
              <a:t>мазасыздануға</a:t>
            </a:r>
            <a:r>
              <a:rPr lang="ru-RU" sz="2100" dirty="0"/>
              <a:t> </a:t>
            </a:r>
            <a:r>
              <a:rPr lang="ru-RU" sz="2100" dirty="0" err="1"/>
              <a:t>және</a:t>
            </a:r>
            <a:r>
              <a:rPr lang="ru-RU" sz="2100" dirty="0"/>
              <a:t> </a:t>
            </a:r>
            <a:r>
              <a:rPr lang="ru-RU" sz="2100" dirty="0" err="1"/>
              <a:t>күмәндануға</a:t>
            </a:r>
            <a:r>
              <a:rPr lang="ru-RU" sz="2100" dirty="0"/>
              <a:t> </a:t>
            </a:r>
            <a:r>
              <a:rPr lang="ru-RU" sz="2100" dirty="0" err="1"/>
              <a:t>құқығыңыз</a:t>
            </a:r>
            <a:r>
              <a:rPr lang="ru-RU" sz="2100" dirty="0"/>
              <a:t> бар, </a:t>
            </a:r>
            <a:r>
              <a:rPr lang="ru-RU" sz="2100" dirty="0" err="1"/>
              <a:t>сіз</a:t>
            </a:r>
            <a:r>
              <a:rPr lang="ru-RU" sz="2100" dirty="0"/>
              <a:t> </a:t>
            </a:r>
            <a:r>
              <a:rPr lang="ru-RU" sz="2100" dirty="0" err="1"/>
              <a:t>жылай</a:t>
            </a:r>
            <a:r>
              <a:rPr lang="ru-RU" sz="2100" dirty="0"/>
              <a:t> </a:t>
            </a:r>
            <a:r>
              <a:rPr lang="ru-RU" sz="2100" dirty="0" err="1"/>
              <a:t>аласыз</a:t>
            </a:r>
            <a:r>
              <a:rPr lang="ru-RU" sz="2100" dirty="0"/>
              <a:t> - </a:t>
            </a:r>
            <a:r>
              <a:rPr lang="ru-RU" sz="2100" dirty="0" err="1"/>
              <a:t>бұған</a:t>
            </a:r>
            <a:r>
              <a:rPr lang="ru-RU" sz="2100" dirty="0"/>
              <a:t> </a:t>
            </a:r>
            <a:r>
              <a:rPr lang="ru-RU" sz="2100" dirty="0" err="1"/>
              <a:t>тыйым</a:t>
            </a:r>
            <a:r>
              <a:rPr lang="ru-RU" sz="2100" dirty="0"/>
              <a:t> </a:t>
            </a:r>
            <a:r>
              <a:rPr lang="ru-RU" sz="2100" dirty="0" err="1"/>
              <a:t>салынбайды</a:t>
            </a:r>
            <a:r>
              <a:rPr lang="ru-RU" sz="2100" dirty="0"/>
              <a:t>.</a:t>
            </a:r>
          </a:p>
          <a:p>
            <a:endParaRPr lang="ru-RU" dirty="0"/>
          </a:p>
        </p:txBody>
      </p:sp>
    </p:spTree>
    <p:extLst>
      <p:ext uri="{BB962C8B-B14F-4D97-AF65-F5344CB8AC3E}">
        <p14:creationId xmlns:p14="http://schemas.microsoft.com/office/powerpoint/2010/main" val="56788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sz="3200" dirty="0">
                <a:solidFill>
                  <a:srgbClr val="C00000"/>
                </a:solidFill>
              </a:rPr>
              <a:t>«Эндорфин» гармоны</a:t>
            </a:r>
            <a:r>
              <a:rPr lang="ru-RU" sz="3200" dirty="0">
                <a:solidFill>
                  <a:srgbClr val="C00000"/>
                </a:solidFill>
              </a:rPr>
              <a:t>- </a:t>
            </a:r>
            <a:r>
              <a:rPr lang="ru-RU" sz="3200" dirty="0" err="1">
                <a:solidFill>
                  <a:srgbClr val="C00000"/>
                </a:solidFill>
              </a:rPr>
              <a:t>стресске</a:t>
            </a:r>
            <a:r>
              <a:rPr lang="ru-RU" sz="3200" dirty="0">
                <a:solidFill>
                  <a:srgbClr val="C00000"/>
                </a:solidFill>
              </a:rPr>
              <a:t> </a:t>
            </a:r>
            <a:r>
              <a:rPr lang="ru-RU" sz="3200" dirty="0" err="1">
                <a:solidFill>
                  <a:srgbClr val="C00000"/>
                </a:solidFill>
              </a:rPr>
              <a:t>жауапта</a:t>
            </a:r>
            <a:r>
              <a:rPr lang="ru-RU" sz="3200" dirty="0">
                <a:solidFill>
                  <a:srgbClr val="C00000"/>
                </a:solidFill>
              </a:rPr>
              <a:t> </a:t>
            </a:r>
            <a:r>
              <a:rPr lang="ru-RU" sz="3200" dirty="0" err="1">
                <a:solidFill>
                  <a:srgbClr val="C00000"/>
                </a:solidFill>
              </a:rPr>
              <a:t>ұлғаятын</a:t>
            </a:r>
            <a:r>
              <a:rPr lang="ru-RU" sz="3200" dirty="0">
                <a:solidFill>
                  <a:srgbClr val="C00000"/>
                </a:solidFill>
              </a:rPr>
              <a:t> </a:t>
            </a:r>
            <a:r>
              <a:rPr lang="ru-RU" sz="3200" dirty="0" err="1">
                <a:solidFill>
                  <a:srgbClr val="C00000"/>
                </a:solidFill>
              </a:rPr>
              <a:t>организмнің</a:t>
            </a:r>
            <a:r>
              <a:rPr lang="ru-RU" sz="3200" dirty="0">
                <a:solidFill>
                  <a:srgbClr val="C00000"/>
                </a:solidFill>
              </a:rPr>
              <a:t> </a:t>
            </a:r>
            <a:r>
              <a:rPr lang="ru-RU" sz="3200" dirty="0" err="1">
                <a:solidFill>
                  <a:srgbClr val="C00000"/>
                </a:solidFill>
              </a:rPr>
              <a:t>қорғаныс</a:t>
            </a:r>
            <a:r>
              <a:rPr lang="ru-RU" sz="3200" dirty="0">
                <a:solidFill>
                  <a:srgbClr val="C00000"/>
                </a:solidFill>
              </a:rPr>
              <a:t> </a:t>
            </a:r>
            <a:r>
              <a:rPr lang="ru-RU" sz="3200" dirty="0" err="1">
                <a:solidFill>
                  <a:srgbClr val="C00000"/>
                </a:solidFill>
              </a:rPr>
              <a:t>реакциясы</a:t>
            </a:r>
            <a:r>
              <a:rPr lang="ru-RU" sz="3200" dirty="0">
                <a:solidFill>
                  <a:srgbClr val="C00000"/>
                </a:solidFill>
              </a:rPr>
              <a:t> </a:t>
            </a:r>
            <a:r>
              <a:rPr lang="ru-RU" sz="3200" dirty="0" smtClean="0">
                <a:solidFill>
                  <a:srgbClr val="C00000"/>
                </a:solidFill>
              </a:rPr>
              <a:t/>
            </a:r>
            <a:br>
              <a:rPr lang="ru-RU" sz="3200" dirty="0" smtClean="0">
                <a:solidFill>
                  <a:srgbClr val="C00000"/>
                </a:solidFill>
              </a:rPr>
            </a:br>
            <a:r>
              <a:rPr lang="kk-KZ" sz="3200" dirty="0" smtClean="0">
                <a:solidFill>
                  <a:srgbClr val="00B050"/>
                </a:solidFill>
              </a:rPr>
              <a:t>Гормонды </a:t>
            </a:r>
            <a:r>
              <a:rPr lang="kk-KZ" sz="3200" dirty="0">
                <a:solidFill>
                  <a:srgbClr val="00B050"/>
                </a:solidFill>
              </a:rPr>
              <a:t>жоғарлатудың әдістері</a:t>
            </a:r>
            <a:r>
              <a:rPr lang="ru-RU" sz="3200" dirty="0">
                <a:solidFill>
                  <a:srgbClr val="00B050"/>
                </a:solidFill>
              </a:rPr>
              <a:t/>
            </a:r>
            <a:br>
              <a:rPr lang="ru-RU" sz="3200" dirty="0">
                <a:solidFill>
                  <a:srgbClr val="00B050"/>
                </a:solidFill>
              </a:rPr>
            </a:br>
            <a:endParaRPr lang="ru-RU" sz="3200" dirty="0"/>
          </a:p>
        </p:txBody>
      </p:sp>
      <p:sp>
        <p:nvSpPr>
          <p:cNvPr id="3" name="Объект 2"/>
          <p:cNvSpPr>
            <a:spLocks noGrp="1"/>
          </p:cNvSpPr>
          <p:nvPr>
            <p:ph idx="1"/>
          </p:nvPr>
        </p:nvSpPr>
        <p:spPr>
          <a:solidFill>
            <a:schemeClr val="bg2"/>
          </a:solidFill>
          <a:ln>
            <a:solidFill>
              <a:schemeClr val="bg2"/>
            </a:solidFill>
          </a:ln>
        </p:spPr>
        <p:txBody>
          <a:bodyPr>
            <a:normAutofit/>
          </a:bodyPr>
          <a:lstStyle/>
          <a:p>
            <a:r>
              <a:rPr lang="kk-KZ" sz="3200" dirty="0" smtClean="0"/>
              <a:t>Азық </a:t>
            </a:r>
            <a:r>
              <a:rPr lang="ru-RU" sz="3200" dirty="0" smtClean="0"/>
              <a:t>-</a:t>
            </a:r>
            <a:r>
              <a:rPr lang="kk-KZ" sz="3200" dirty="0" smtClean="0"/>
              <a:t>түлік</a:t>
            </a:r>
          </a:p>
          <a:p>
            <a:r>
              <a:rPr lang="kk-KZ" sz="3200" dirty="0" smtClean="0"/>
              <a:t>Қозғалыс белсенділігі</a:t>
            </a:r>
          </a:p>
          <a:p>
            <a:r>
              <a:rPr lang="ru-RU" sz="3200" dirty="0" err="1"/>
              <a:t>Ө</a:t>
            </a:r>
            <a:r>
              <a:rPr lang="ru-RU" sz="3200" dirty="0" err="1" smtClean="0"/>
              <a:t>зара</a:t>
            </a:r>
            <a:r>
              <a:rPr lang="ru-RU" sz="3200" dirty="0" smtClean="0"/>
              <a:t> </a:t>
            </a:r>
            <a:r>
              <a:rPr lang="ru-RU" sz="3200" dirty="0" err="1" smtClean="0"/>
              <a:t>сүйіспеншілік</a:t>
            </a:r>
            <a:endParaRPr lang="ru-RU" sz="3200" dirty="0" smtClean="0"/>
          </a:p>
          <a:p>
            <a:r>
              <a:rPr lang="kk-KZ" sz="3200" dirty="0" smtClean="0"/>
              <a:t>Қол жеткізілген мақсаттар</a:t>
            </a:r>
            <a:endParaRPr lang="ru-RU" sz="3200" dirty="0" smtClean="0"/>
          </a:p>
          <a:p>
            <a:r>
              <a:rPr lang="kk-KZ" sz="3200" dirty="0" smtClean="0"/>
              <a:t>Саяхаттау, жаңа әсерлер</a:t>
            </a:r>
          </a:p>
          <a:p>
            <a:r>
              <a:rPr lang="kk-KZ" sz="3200" dirty="0" smtClean="0"/>
              <a:t>Жұмыста, оқуда, бизнестегі жетістіктер</a:t>
            </a:r>
            <a:endParaRPr lang="ru-RU" sz="3200" dirty="0" smtClean="0"/>
          </a:p>
          <a:p>
            <a:endParaRPr lang="ru-RU" dirty="0"/>
          </a:p>
        </p:txBody>
      </p:sp>
    </p:spTree>
    <p:extLst>
      <p:ext uri="{BB962C8B-B14F-4D97-AF65-F5344CB8AC3E}">
        <p14:creationId xmlns:p14="http://schemas.microsoft.com/office/powerpoint/2010/main" val="115199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i.pinimg.com/564x/b3/db/d0/b3dbd01d1a563272df50d70c932f5aee.jpg"/>
          <p:cNvPicPr>
            <a:picLocks noChangeAspect="1" noChangeArrowheads="1"/>
          </p:cNvPicPr>
          <p:nvPr/>
        </p:nvPicPr>
        <p:blipFill>
          <a:blip r:embed="rId2" cstate="print"/>
          <a:srcRect/>
          <a:stretch>
            <a:fillRect/>
          </a:stretch>
        </p:blipFill>
        <p:spPr bwMode="auto">
          <a:xfrm>
            <a:off x="6471558" y="-279918"/>
            <a:ext cx="5372100" cy="6858000"/>
          </a:xfrm>
          <a:prstGeom prst="rect">
            <a:avLst/>
          </a:prstGeom>
          <a:noFill/>
        </p:spPr>
      </p:pic>
      <p:sp>
        <p:nvSpPr>
          <p:cNvPr id="4" name="TextBox 3"/>
          <p:cNvSpPr txBox="1"/>
          <p:nvPr/>
        </p:nvSpPr>
        <p:spPr>
          <a:xfrm>
            <a:off x="1703512" y="260649"/>
            <a:ext cx="3456384" cy="6740307"/>
          </a:xfrm>
          <a:prstGeom prst="rect">
            <a:avLst/>
          </a:prstGeom>
          <a:solidFill>
            <a:srgbClr val="FFFF00"/>
          </a:solidFill>
        </p:spPr>
        <p:txBody>
          <a:bodyPr wrap="square" rtlCol="0">
            <a:spAutoFit/>
          </a:bodyPr>
          <a:lstStyle/>
          <a:p>
            <a:pPr algn="just"/>
            <a:r>
              <a:rPr lang="ru-RU" dirty="0" err="1">
                <a:latin typeface="Times New Roman" pitchFamily="18" charset="0"/>
                <a:cs typeface="Times New Roman" pitchFamily="18" charset="0"/>
              </a:rPr>
              <a:t>Оң көзқарас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көңіл-күйіміз немесе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бәріміз істей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алатынымыз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туралы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сенім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Мұндай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ойлардағы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сөз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тіркестері</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қолдаймын</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лайықпын</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табысқа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жетемін</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мұны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істеймін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көзқараспен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өмір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сүрудің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ұраны</a:t>
            </a:r>
            <a:r>
              <a:rPr lang="ru-RU" dirty="0">
                <a:latin typeface="Times New Roman" pitchFamily="18" charset="0"/>
                <a:cs typeface="Times New Roman" pitchFamily="18" charset="0"/>
              </a:rPr>
              <a:t> — «Мен </a:t>
            </a:r>
            <a:r>
              <a:rPr lang="ru-RU" dirty="0" err="1">
                <a:latin typeface="Times New Roman" pitchFamily="18" charset="0"/>
                <a:cs typeface="Times New Roman" pitchFamily="18" charset="0"/>
              </a:rPr>
              <a:t>болмасам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басқа кім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ұран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Өзіңізді жақсы көріңіз, сонымен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қатар басқа адамдарды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жақсы көріңіз.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Өзгелерге деген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сүйіспеншілік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адамның сезімін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жоғарылатады, тазартады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жоғарылатады.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Егер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сіз</a:t>
            </a:r>
            <a:r>
              <a:rPr lang="ru-RU" dirty="0">
                <a:latin typeface="Times New Roman" pitchFamily="18" charset="0"/>
                <a:cs typeface="Times New Roman" pitchFamily="18" charset="0"/>
              </a:rPr>
              <a:t> оны </a:t>
            </a:r>
            <a:r>
              <a:rPr lang="ru-RU" dirty="0" err="1">
                <a:latin typeface="Times New Roman" pitchFamily="18" charset="0"/>
                <a:cs typeface="Times New Roman" pitchFamily="18" charset="0"/>
              </a:rPr>
              <a:t>бастан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өткерген болсаңыз мақтан болыңыз</a:t>
            </a:r>
            <a:r>
              <a:rPr lang="ru-RU" dirty="0">
                <a:latin typeface="Times New Roman" pitchFamily="18" charset="0"/>
                <a:cs typeface="Times New Roman" pitchFamily="18" charset="0"/>
              </a:rPr>
              <a:t>. Риза </a:t>
            </a:r>
            <a:r>
              <a:rPr lang="ru-RU" dirty="0" err="1">
                <a:latin typeface="Times New Roman" pitchFamily="18" charset="0"/>
                <a:cs typeface="Times New Roman" pitchFamily="18" charset="0"/>
              </a:rPr>
              <a:t>болыңыз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Барлығыңызға ризашылықпен сезініп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өмірді бағалы сыйлық ретінде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қабылдаңыз.</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50649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7840" y="0"/>
            <a:ext cx="10058400" cy="1450757"/>
          </a:xfrm>
          <a:solidFill>
            <a:schemeClr val="tx2">
              <a:lumMod val="20000"/>
              <a:lumOff val="80000"/>
            </a:schemeClr>
          </a:solidFill>
        </p:spPr>
        <p:txBody>
          <a:bodyPr/>
          <a:lstStyle/>
          <a:p>
            <a:pPr algn="ctr"/>
            <a:r>
              <a:rPr lang="kk-KZ" dirty="0" smtClean="0">
                <a:solidFill>
                  <a:srgbClr val="00B050"/>
                </a:solidFill>
              </a:rPr>
              <a:t>Куратор</a:t>
            </a:r>
            <a:r>
              <a:rPr lang="ru-RU" dirty="0" smtClean="0">
                <a:solidFill>
                  <a:srgbClr val="00B050"/>
                </a:solidFill>
              </a:rPr>
              <a:t>-</a:t>
            </a:r>
            <a:r>
              <a:rPr lang="ru-RU" dirty="0" err="1" smtClean="0">
                <a:solidFill>
                  <a:srgbClr val="00B050"/>
                </a:solidFill>
              </a:rPr>
              <a:t>эдвайзер</a:t>
            </a:r>
            <a:r>
              <a:rPr lang="kk-KZ" dirty="0" smtClean="0">
                <a:solidFill>
                  <a:srgbClr val="00B050"/>
                </a:solidFill>
              </a:rPr>
              <a:t>дің негізгі миссиялары қандай?</a:t>
            </a:r>
            <a:endParaRPr lang="ru-RU" dirty="0">
              <a:solidFill>
                <a:srgbClr val="00B050"/>
              </a:solidFill>
            </a:endParaRPr>
          </a:p>
        </p:txBody>
      </p:sp>
      <p:sp>
        <p:nvSpPr>
          <p:cNvPr id="3" name="Объект 2"/>
          <p:cNvSpPr>
            <a:spLocks noGrp="1"/>
          </p:cNvSpPr>
          <p:nvPr>
            <p:ph idx="1"/>
          </p:nvPr>
        </p:nvSpPr>
        <p:spPr>
          <a:xfrm>
            <a:off x="396240" y="1450757"/>
            <a:ext cx="10586720" cy="4829386"/>
          </a:xfrm>
          <a:solidFill>
            <a:srgbClr val="FFC000"/>
          </a:solidFill>
        </p:spPr>
        <p:txBody>
          <a:bodyPr>
            <a:noAutofit/>
          </a:bodyPr>
          <a:lstStyle/>
          <a:p>
            <a:pPr algn="just"/>
            <a:r>
              <a:rPr lang="ru-RU" sz="2400" dirty="0" smtClean="0"/>
              <a:t>- </a:t>
            </a:r>
            <a:r>
              <a:rPr lang="ru-RU" sz="2400" dirty="0" err="1" smtClean="0"/>
              <a:t>ең</a:t>
            </a:r>
            <a:r>
              <a:rPr lang="ru-RU" sz="2400" dirty="0" smtClean="0"/>
              <a:t> </a:t>
            </a:r>
            <a:r>
              <a:rPr lang="ru-RU" sz="2400" dirty="0" err="1" smtClean="0"/>
              <a:t>алдымен</a:t>
            </a:r>
            <a:r>
              <a:rPr lang="ru-RU" sz="2400" dirty="0" smtClean="0"/>
              <a:t> куратор </a:t>
            </a:r>
            <a:r>
              <a:rPr lang="ru-RU" sz="2400" dirty="0" err="1" smtClean="0"/>
              <a:t>өз</a:t>
            </a:r>
            <a:r>
              <a:rPr lang="ru-RU" sz="2400" dirty="0" smtClean="0"/>
              <a:t> </a:t>
            </a:r>
            <a:r>
              <a:rPr lang="ru-RU" sz="2400" dirty="0" err="1" smtClean="0"/>
              <a:t>студенттерін</a:t>
            </a:r>
            <a:r>
              <a:rPr lang="ru-RU" sz="2400" dirty="0" smtClean="0"/>
              <a:t> </a:t>
            </a:r>
            <a:r>
              <a:rPr lang="ru-RU" sz="2400" dirty="0" err="1" smtClean="0"/>
              <a:t>тыңдай</a:t>
            </a:r>
            <a:r>
              <a:rPr lang="ru-RU" sz="2400" dirty="0" smtClean="0"/>
              <a:t> </a:t>
            </a:r>
            <a:r>
              <a:rPr lang="ru-RU" sz="2400" dirty="0" err="1" smtClean="0"/>
              <a:t>алуы</a:t>
            </a:r>
            <a:r>
              <a:rPr lang="ru-RU" sz="2400" dirty="0" smtClean="0"/>
              <a:t> </a:t>
            </a:r>
            <a:r>
              <a:rPr lang="ru-RU" sz="2400" dirty="0" err="1" smtClean="0"/>
              <a:t>және</a:t>
            </a:r>
            <a:r>
              <a:rPr lang="ru-RU" sz="2400" dirty="0" smtClean="0"/>
              <a:t> </a:t>
            </a:r>
            <a:r>
              <a:rPr lang="ru-RU" sz="2400" dirty="0" err="1" smtClean="0"/>
              <a:t>мейірімді</a:t>
            </a:r>
            <a:r>
              <a:rPr lang="ru-RU" sz="2400" dirty="0" smtClean="0"/>
              <a:t> </a:t>
            </a:r>
            <a:r>
              <a:rPr lang="ru-RU" sz="2400" dirty="0" err="1" smtClean="0"/>
              <a:t>болуы</a:t>
            </a:r>
            <a:r>
              <a:rPr lang="ru-RU" sz="2400" dirty="0" smtClean="0"/>
              <a:t> </a:t>
            </a:r>
            <a:r>
              <a:rPr lang="ru-RU" sz="2400" dirty="0" err="1" smtClean="0"/>
              <a:t>қажет</a:t>
            </a:r>
            <a:r>
              <a:rPr lang="ru-RU" sz="2400" dirty="0" smtClean="0"/>
              <a:t>;</a:t>
            </a:r>
          </a:p>
          <a:p>
            <a:pPr algn="just"/>
            <a:r>
              <a:rPr lang="ru-RU" sz="2400" dirty="0" smtClean="0"/>
              <a:t>- студентке </a:t>
            </a:r>
            <a:r>
              <a:rPr lang="ru-RU" sz="2400" dirty="0" err="1" smtClean="0"/>
              <a:t>педагогикалық</a:t>
            </a:r>
            <a:r>
              <a:rPr lang="ru-RU" sz="2400" dirty="0" smtClean="0"/>
              <a:t>, </a:t>
            </a:r>
            <a:r>
              <a:rPr lang="ru-RU" sz="2400" dirty="0" err="1" smtClean="0"/>
              <a:t>психоәлеуметтік</a:t>
            </a:r>
            <a:r>
              <a:rPr lang="ru-RU" sz="2400" dirty="0" smtClean="0"/>
              <a:t> </a:t>
            </a:r>
            <a:r>
              <a:rPr lang="ru-RU" sz="2400" dirty="0" err="1" smtClean="0"/>
              <a:t>қолдау</a:t>
            </a:r>
            <a:r>
              <a:rPr lang="ru-RU" sz="2400" dirty="0" smtClean="0"/>
              <a:t> </a:t>
            </a:r>
            <a:r>
              <a:rPr lang="ru-RU" sz="2400" dirty="0" err="1" smtClean="0"/>
              <a:t>көрсете</a:t>
            </a:r>
            <a:r>
              <a:rPr lang="ru-RU" sz="2400" dirty="0" smtClean="0"/>
              <a:t> </a:t>
            </a:r>
            <a:r>
              <a:rPr lang="ru-RU" sz="2400" dirty="0" err="1" smtClean="0"/>
              <a:t>алу</a:t>
            </a:r>
            <a:r>
              <a:rPr lang="ru-RU" sz="2400" dirty="0" smtClean="0"/>
              <a:t>;</a:t>
            </a:r>
          </a:p>
          <a:p>
            <a:pPr algn="just"/>
            <a:r>
              <a:rPr lang="ru-RU" sz="2400" dirty="0" smtClean="0"/>
              <a:t>- </a:t>
            </a:r>
            <a:r>
              <a:rPr lang="kk-KZ" sz="2400" dirty="0" smtClean="0"/>
              <a:t> студенттерге мотивация бере отырып тұлғалық өсуіне көмектесу;</a:t>
            </a:r>
          </a:p>
          <a:p>
            <a:pPr algn="just"/>
            <a:r>
              <a:rPr lang="ru-RU" sz="2400" dirty="0" smtClean="0"/>
              <a:t>-</a:t>
            </a:r>
            <a:r>
              <a:rPr lang="kk-KZ" sz="2400" dirty="0" smtClean="0"/>
              <a:t>олармен тығыз жағымды қатынас орнату, сенімділік дәрежесін орнату;</a:t>
            </a:r>
          </a:p>
          <a:p>
            <a:pPr algn="just"/>
            <a:r>
              <a:rPr lang="ru-RU" sz="2400" dirty="0" smtClean="0"/>
              <a:t>-</a:t>
            </a:r>
            <a:r>
              <a:rPr lang="kk-KZ" sz="2400" dirty="0" smtClean="0"/>
              <a:t> көмек қолын ұсына білу;</a:t>
            </a:r>
          </a:p>
          <a:p>
            <a:pPr algn="just"/>
            <a:r>
              <a:rPr lang="ru-RU" sz="2400" dirty="0" smtClean="0"/>
              <a:t>-</a:t>
            </a:r>
            <a:r>
              <a:rPr lang="kk-KZ" sz="2400" dirty="0" smtClean="0"/>
              <a:t> студенттердің қоғамдық өмірге араласып кетуіне ықпал жасау;</a:t>
            </a:r>
          </a:p>
          <a:p>
            <a:pPr algn="just"/>
            <a:r>
              <a:rPr lang="ru-RU" sz="2400" dirty="0" smtClean="0"/>
              <a:t>- куратор –</a:t>
            </a:r>
            <a:r>
              <a:rPr lang="kk-KZ" sz="2400" dirty="0" smtClean="0"/>
              <a:t>студент қарым қатынасында барлық аргументтерді саралай білу;</a:t>
            </a:r>
            <a:endParaRPr lang="ru-RU" sz="2400" dirty="0"/>
          </a:p>
        </p:txBody>
      </p:sp>
    </p:spTree>
    <p:extLst>
      <p:ext uri="{BB962C8B-B14F-4D97-AF65-F5344CB8AC3E}">
        <p14:creationId xmlns:p14="http://schemas.microsoft.com/office/powerpoint/2010/main" val="1832679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Заголовок 1"/>
          <p:cNvSpPr>
            <a:spLocks noGrp="1"/>
          </p:cNvSpPr>
          <p:nvPr>
            <p:ph type="title"/>
          </p:nvPr>
        </p:nvSpPr>
        <p:spPr>
          <a:xfrm>
            <a:off x="2524100" y="0"/>
            <a:ext cx="7772400" cy="1143000"/>
          </a:xfrm>
        </p:spPr>
        <p:txBody>
          <a:bodyPr>
            <a:normAutofit/>
          </a:bodyPr>
          <a:lstStyle/>
          <a:p>
            <a:pPr algn="ctr"/>
            <a:r>
              <a:rPr lang="kk-KZ" sz="3200" b="1" dirty="0">
                <a:solidFill>
                  <a:schemeClr val="accent1"/>
                </a:solidFill>
                <a:latin typeface="Times New Roman" pitchFamily="18" charset="0"/>
                <a:cs typeface="Times New Roman" pitchFamily="18" charset="0"/>
              </a:rPr>
              <a:t>3 супер позитивті ойлаудың </a:t>
            </a:r>
            <a:r>
              <a:rPr lang="kk-KZ" sz="3200" b="1" dirty="0" smtClean="0">
                <a:solidFill>
                  <a:schemeClr val="accent1"/>
                </a:solidFill>
                <a:latin typeface="Times New Roman" pitchFamily="18" charset="0"/>
                <a:cs typeface="Times New Roman" pitchFamily="18" charset="0"/>
              </a:rPr>
              <a:t>әдістері</a:t>
            </a:r>
            <a:endParaRPr lang="ru-RU" sz="3200" dirty="0">
              <a:solidFill>
                <a:schemeClr val="accent1"/>
              </a:solidFill>
            </a:endParaRPr>
          </a:p>
        </p:txBody>
      </p:sp>
      <p:sp>
        <p:nvSpPr>
          <p:cNvPr id="1048624" name="Овал 3"/>
          <p:cNvSpPr/>
          <p:nvPr/>
        </p:nvSpPr>
        <p:spPr>
          <a:xfrm>
            <a:off x="2024034" y="1857364"/>
            <a:ext cx="3143272"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1. ПОЗИТИВТІ ОЙЛАУ ӘДІСТЕРІН ҚОЛДАНУ СІЗДІҢ ӨМІРІҢІЗДІ ӨЗГЕРТУГЕ ҚАЛАЙ </a:t>
            </a:r>
            <a:r>
              <a:rPr lang="ru-RU" sz="1200" dirty="0" smtClean="0">
                <a:solidFill>
                  <a:schemeClr val="tx1"/>
                </a:solidFill>
              </a:rPr>
              <a:t>КӨМЕКТЕСЕДІ</a:t>
            </a:r>
            <a:endParaRPr lang="ru-RU" sz="1200" dirty="0">
              <a:solidFill>
                <a:schemeClr val="tx1"/>
              </a:solidFill>
            </a:endParaRPr>
          </a:p>
        </p:txBody>
      </p:sp>
      <p:sp>
        <p:nvSpPr>
          <p:cNvPr id="1048625" name="Овал 4"/>
          <p:cNvSpPr/>
          <p:nvPr/>
        </p:nvSpPr>
        <p:spPr>
          <a:xfrm>
            <a:off x="4452926" y="2571744"/>
            <a:ext cx="3143272"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2.ЖЕКЕ ДАМУ ЖОСПАРЫҢЫЗДЫ ТИІМДІ ЕТУ ҮШІН ПОЗИТИВТІ ОЙЛАУДЫ ҚОЛДАНЫҢЫЗ</a:t>
            </a:r>
          </a:p>
        </p:txBody>
      </p:sp>
      <p:sp>
        <p:nvSpPr>
          <p:cNvPr id="1048626" name="Овал 5"/>
          <p:cNvSpPr/>
          <p:nvPr/>
        </p:nvSpPr>
        <p:spPr>
          <a:xfrm>
            <a:off x="7167570" y="3214686"/>
            <a:ext cx="3071834"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3.ПОЗИТИВТІ ОЙЛАУ ЖӘНЕ ТАБИҒИ ДЕНСАУЛЫҚ</a:t>
            </a:r>
          </a:p>
        </p:txBody>
      </p:sp>
      <p:sp>
        <p:nvSpPr>
          <p:cNvPr id="1048627" name="Стрелка вправо 6"/>
          <p:cNvSpPr/>
          <p:nvPr/>
        </p:nvSpPr>
        <p:spPr>
          <a:xfrm>
            <a:off x="1809720" y="3643314"/>
            <a:ext cx="3143272" cy="1714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Позитивті ойлау технологиясы</a:t>
            </a:r>
            <a:endParaRPr lang="ru-RU" dirty="0">
              <a:solidFill>
                <a:schemeClr val="tx1"/>
              </a:solidFill>
            </a:endParaRPr>
          </a:p>
        </p:txBody>
      </p:sp>
      <p:sp>
        <p:nvSpPr>
          <p:cNvPr id="1048628" name="Стрелка вправо 7"/>
          <p:cNvSpPr/>
          <p:nvPr/>
        </p:nvSpPr>
        <p:spPr>
          <a:xfrm>
            <a:off x="4738678" y="4214818"/>
            <a:ext cx="3143272" cy="1714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Оң нәтижелер</a:t>
            </a:r>
            <a:endParaRPr lang="ru-RU" dirty="0">
              <a:solidFill>
                <a:schemeClr val="tx1"/>
              </a:solidFill>
            </a:endParaRPr>
          </a:p>
        </p:txBody>
      </p:sp>
      <p:sp>
        <p:nvSpPr>
          <p:cNvPr id="1048629" name="Стрелка вправо 8"/>
          <p:cNvSpPr/>
          <p:nvPr/>
        </p:nvSpPr>
        <p:spPr>
          <a:xfrm>
            <a:off x="7524728" y="4929198"/>
            <a:ext cx="3143272" cy="1714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Табиғи денсаулық</a:t>
            </a:r>
            <a:endParaRPr lang="ru-RU" dirty="0">
              <a:solidFill>
                <a:schemeClr val="tx1"/>
              </a:solidFill>
            </a:endParaRPr>
          </a:p>
        </p:txBody>
      </p:sp>
    </p:spTree>
    <p:extLst>
      <p:ext uri="{BB962C8B-B14F-4D97-AF65-F5344CB8AC3E}">
        <p14:creationId xmlns:p14="http://schemas.microsoft.com/office/powerpoint/2010/main" val="3805445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03512" y="188640"/>
            <a:ext cx="5112568" cy="369332"/>
          </a:xfrm>
          <a:prstGeom prst="rect">
            <a:avLst/>
          </a:prstGeom>
          <a:noFill/>
        </p:spPr>
        <p:txBody>
          <a:bodyPr wrap="square" rtlCol="0">
            <a:spAutoFit/>
          </a:bodyPr>
          <a:lstStyle/>
          <a:p>
            <a:r>
              <a:rPr lang="kk-KZ" dirty="0"/>
              <a:t>Оң ойлаудың 6 принципі бар.</a:t>
            </a:r>
            <a:endParaRPr lang="ru-RU" dirty="0"/>
          </a:p>
        </p:txBody>
      </p:sp>
      <p:pic>
        <p:nvPicPr>
          <p:cNvPr id="5124" name="Picture 4" descr="https://i.pinimg.com/564x/bc/b9/7d/bcb97d66e72efd5671e85f080d71563a.jpg"/>
          <p:cNvPicPr>
            <a:picLocks noChangeAspect="1" noChangeArrowheads="1"/>
          </p:cNvPicPr>
          <p:nvPr/>
        </p:nvPicPr>
        <p:blipFill>
          <a:blip r:embed="rId2" cstate="print">
            <a:clrChange>
              <a:clrFrom>
                <a:srgbClr val="F5F5F5"/>
              </a:clrFrom>
              <a:clrTo>
                <a:srgbClr val="F5F5F5">
                  <a:alpha val="0"/>
                </a:srgbClr>
              </a:clrTo>
            </a:clrChange>
          </a:blip>
          <a:srcRect/>
          <a:stretch>
            <a:fillRect/>
          </a:stretch>
        </p:blipFill>
        <p:spPr bwMode="auto">
          <a:xfrm>
            <a:off x="1163249" y="-123546"/>
            <a:ext cx="7704856" cy="7740389"/>
          </a:xfrm>
          <a:prstGeom prst="rect">
            <a:avLst/>
          </a:prstGeom>
          <a:noFill/>
        </p:spPr>
      </p:pic>
      <p:sp>
        <p:nvSpPr>
          <p:cNvPr id="9" name="TextBox 8"/>
          <p:cNvSpPr txBox="1"/>
          <p:nvPr/>
        </p:nvSpPr>
        <p:spPr>
          <a:xfrm>
            <a:off x="2135560" y="764705"/>
            <a:ext cx="2808312" cy="1323439"/>
          </a:xfrm>
          <a:prstGeom prst="rect">
            <a:avLst/>
          </a:prstGeom>
          <a:noFill/>
        </p:spPr>
        <p:txBody>
          <a:bodyPr wrap="square" rtlCol="0">
            <a:spAutoFit/>
          </a:bodyPr>
          <a:lstStyle/>
          <a:p>
            <a:r>
              <a:rPr lang="ru-RU" sz="1600" dirty="0" err="1"/>
              <a:t>Оң ойлаудың бірінші</a:t>
            </a:r>
            <a:r>
              <a:rPr lang="ru-RU" sz="1600" dirty="0"/>
              <a:t> </a:t>
            </a:r>
            <a:r>
              <a:rPr lang="ru-RU" sz="1600" dirty="0" err="1"/>
              <a:t>принципі</a:t>
            </a:r>
            <a:r>
              <a:rPr lang="ru-RU" sz="1600" dirty="0"/>
              <a:t> – </a:t>
            </a:r>
            <a:r>
              <a:rPr lang="ru-RU" sz="1600" dirty="0" err="1"/>
              <a:t>сіздің ішкі</a:t>
            </a:r>
            <a:r>
              <a:rPr lang="ru-RU" sz="1600" dirty="0"/>
              <a:t> </a:t>
            </a:r>
            <a:r>
              <a:rPr lang="ru-RU" sz="1600" dirty="0" err="1"/>
              <a:t>дауысыңызды тыңдау.</a:t>
            </a:r>
            <a:r>
              <a:rPr lang="ru-RU" sz="1600" dirty="0"/>
              <a:t> </a:t>
            </a:r>
            <a:r>
              <a:rPr lang="ru-RU" sz="1600" dirty="0" err="1"/>
              <a:t>Оңтайлы ойлау</a:t>
            </a:r>
            <a:r>
              <a:rPr lang="ru-RU" sz="1600" dirty="0"/>
              <a:t> </a:t>
            </a:r>
            <a:r>
              <a:rPr lang="ru-RU" sz="1600" dirty="0" err="1"/>
              <a:t>үшін барлық қиындықтарды түсіну керек</a:t>
            </a:r>
            <a:r>
              <a:rPr lang="ru-RU" sz="1600" dirty="0"/>
              <a:t>.</a:t>
            </a:r>
          </a:p>
        </p:txBody>
      </p:sp>
      <p:sp>
        <p:nvSpPr>
          <p:cNvPr id="10" name="TextBox 9"/>
          <p:cNvSpPr txBox="1"/>
          <p:nvPr/>
        </p:nvSpPr>
        <p:spPr>
          <a:xfrm>
            <a:off x="5735960" y="836713"/>
            <a:ext cx="2016224" cy="1200329"/>
          </a:xfrm>
          <a:prstGeom prst="rect">
            <a:avLst/>
          </a:prstGeom>
          <a:noFill/>
        </p:spPr>
        <p:txBody>
          <a:bodyPr wrap="square" rtlCol="0">
            <a:spAutoFit/>
          </a:bodyPr>
          <a:lstStyle/>
          <a:p>
            <a:r>
              <a:rPr lang="ru-RU" dirty="0" err="1"/>
              <a:t>мақсаттарды қою және басымдықтарды белгілеу</a:t>
            </a:r>
            <a:endParaRPr lang="ru-RU" dirty="0"/>
          </a:p>
        </p:txBody>
      </p:sp>
      <p:sp>
        <p:nvSpPr>
          <p:cNvPr id="11" name="TextBox 10"/>
          <p:cNvSpPr txBox="1"/>
          <p:nvPr/>
        </p:nvSpPr>
        <p:spPr>
          <a:xfrm>
            <a:off x="2567608" y="3429000"/>
            <a:ext cx="1944216" cy="523220"/>
          </a:xfrm>
          <a:prstGeom prst="rect">
            <a:avLst/>
          </a:prstGeom>
          <a:noFill/>
        </p:spPr>
        <p:txBody>
          <a:bodyPr wrap="square" rtlCol="0">
            <a:spAutoFit/>
          </a:bodyPr>
          <a:lstStyle/>
          <a:p>
            <a:r>
              <a:rPr lang="ru-RU" sz="2800" dirty="0" err="1"/>
              <a:t>күлімсіреу</a:t>
            </a:r>
            <a:endParaRPr lang="ru-RU" sz="2800" dirty="0"/>
          </a:p>
        </p:txBody>
      </p:sp>
      <p:sp>
        <p:nvSpPr>
          <p:cNvPr id="12" name="TextBox 11"/>
          <p:cNvSpPr txBox="1"/>
          <p:nvPr/>
        </p:nvSpPr>
        <p:spPr>
          <a:xfrm>
            <a:off x="5735960" y="3284984"/>
            <a:ext cx="2088232" cy="923330"/>
          </a:xfrm>
          <a:prstGeom prst="rect">
            <a:avLst/>
          </a:prstGeom>
          <a:noFill/>
        </p:spPr>
        <p:txBody>
          <a:bodyPr wrap="square" rtlCol="0">
            <a:spAutoFit/>
          </a:bodyPr>
          <a:lstStyle/>
          <a:p>
            <a:r>
              <a:rPr lang="ru-RU" dirty="0" err="1"/>
              <a:t>өмірде кездесетін</a:t>
            </a:r>
            <a:r>
              <a:rPr lang="ru-RU" dirty="0"/>
              <a:t> </a:t>
            </a:r>
            <a:r>
              <a:rPr lang="ru-RU" dirty="0" err="1"/>
              <a:t>қиындықтарды жақсы көру</a:t>
            </a:r>
            <a:endParaRPr lang="ru-RU" dirty="0"/>
          </a:p>
        </p:txBody>
      </p:sp>
      <p:sp>
        <p:nvSpPr>
          <p:cNvPr id="13" name="TextBox 12"/>
          <p:cNvSpPr txBox="1"/>
          <p:nvPr/>
        </p:nvSpPr>
        <p:spPr>
          <a:xfrm>
            <a:off x="2639616" y="5445224"/>
            <a:ext cx="1872208" cy="923330"/>
          </a:xfrm>
          <a:prstGeom prst="rect">
            <a:avLst/>
          </a:prstGeom>
          <a:noFill/>
        </p:spPr>
        <p:txBody>
          <a:bodyPr wrap="square" rtlCol="0">
            <a:spAutoFit/>
          </a:bodyPr>
          <a:lstStyle/>
          <a:p>
            <a:r>
              <a:rPr lang="ru-RU" dirty="0" err="1" smtClean="0"/>
              <a:t>қазір</a:t>
            </a:r>
            <a:r>
              <a:rPr lang="ru-RU" dirty="0" smtClean="0"/>
              <a:t> </a:t>
            </a:r>
            <a:r>
              <a:rPr lang="ru-RU" dirty="0" err="1" smtClean="0"/>
              <a:t>және</a:t>
            </a:r>
            <a:r>
              <a:rPr lang="ru-RU" dirty="0" smtClean="0"/>
              <a:t> </a:t>
            </a:r>
            <a:r>
              <a:rPr lang="ru-RU" dirty="0" err="1" smtClean="0"/>
              <a:t>осында</a:t>
            </a:r>
            <a:r>
              <a:rPr lang="ru-RU" dirty="0" smtClean="0"/>
              <a:t> </a:t>
            </a:r>
            <a:r>
              <a:rPr lang="ru-RU" dirty="0" err="1" smtClean="0"/>
              <a:t>өмір</a:t>
            </a:r>
            <a:r>
              <a:rPr lang="ru-RU" dirty="0" smtClean="0"/>
              <a:t> </a:t>
            </a:r>
            <a:r>
              <a:rPr lang="ru-RU" dirty="0" err="1"/>
              <a:t>сүру</a:t>
            </a:r>
            <a:r>
              <a:rPr lang="ru-RU" dirty="0"/>
              <a:t> </a:t>
            </a:r>
            <a:r>
              <a:rPr lang="ru-RU" dirty="0" err="1"/>
              <a:t>мүмкіндігі</a:t>
            </a:r>
            <a:r>
              <a:rPr lang="ru-RU" dirty="0"/>
              <a:t>. </a:t>
            </a:r>
          </a:p>
        </p:txBody>
      </p:sp>
      <p:sp>
        <p:nvSpPr>
          <p:cNvPr id="14" name="TextBox 13"/>
          <p:cNvSpPr txBox="1"/>
          <p:nvPr/>
        </p:nvSpPr>
        <p:spPr>
          <a:xfrm>
            <a:off x="5807968" y="5373217"/>
            <a:ext cx="1728192" cy="646331"/>
          </a:xfrm>
          <a:prstGeom prst="rect">
            <a:avLst/>
          </a:prstGeom>
          <a:noFill/>
        </p:spPr>
        <p:txBody>
          <a:bodyPr wrap="square" rtlCol="0">
            <a:spAutoFit/>
          </a:bodyPr>
          <a:lstStyle/>
          <a:p>
            <a:r>
              <a:rPr lang="kk-KZ" dirty="0"/>
              <a:t>Оптимист болуды үйрену</a:t>
            </a:r>
            <a:endParaRPr lang="ru-RU" dirty="0"/>
          </a:p>
        </p:txBody>
      </p:sp>
    </p:spTree>
    <p:extLst>
      <p:ext uri="{BB962C8B-B14F-4D97-AF65-F5344CB8AC3E}">
        <p14:creationId xmlns:p14="http://schemas.microsoft.com/office/powerpoint/2010/main" val="3700198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55151" cy="6335486"/>
          </a:xfrm>
          <a:prstGeom prst="rect">
            <a:avLst/>
          </a:prstGeom>
        </p:spPr>
      </p:pic>
    </p:spTree>
    <p:extLst>
      <p:ext uri="{BB962C8B-B14F-4D97-AF65-F5344CB8AC3E}">
        <p14:creationId xmlns:p14="http://schemas.microsoft.com/office/powerpoint/2010/main" val="3903596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FF0000"/>
                </a:solidFill>
              </a:rPr>
              <a:t>Ұсыныстар</a:t>
            </a:r>
            <a:endParaRPr lang="ru-RU" dirty="0">
              <a:solidFill>
                <a:srgbClr val="FF0000"/>
              </a:solidFill>
            </a:endParaRPr>
          </a:p>
        </p:txBody>
      </p:sp>
      <p:sp>
        <p:nvSpPr>
          <p:cNvPr id="3" name="Объект 2"/>
          <p:cNvSpPr>
            <a:spLocks noGrp="1"/>
          </p:cNvSpPr>
          <p:nvPr>
            <p:ph idx="1"/>
          </p:nvPr>
        </p:nvSpPr>
        <p:spPr/>
        <p:txBody>
          <a:bodyPr>
            <a:normAutofit lnSpcReduction="10000"/>
          </a:bodyPr>
          <a:lstStyle/>
          <a:p>
            <a:pPr lvl="0"/>
            <a:r>
              <a:rPr lang="ru-RU" dirty="0" err="1"/>
              <a:t>Басымдықты</a:t>
            </a:r>
            <a:r>
              <a:rPr lang="ru-RU" dirty="0"/>
              <a:t> </a:t>
            </a:r>
            <a:r>
              <a:rPr lang="ru-RU" dirty="0" err="1"/>
              <a:t>дұрыс</a:t>
            </a:r>
            <a:r>
              <a:rPr lang="ru-RU" dirty="0"/>
              <a:t> </a:t>
            </a:r>
            <a:r>
              <a:rPr lang="ru-RU" dirty="0" err="1"/>
              <a:t>қойыңыз</a:t>
            </a:r>
            <a:r>
              <a:rPr lang="ru-RU" dirty="0"/>
              <a:t>. </a:t>
            </a:r>
            <a:r>
              <a:rPr lang="ru-RU" dirty="0" err="1"/>
              <a:t>Суреттің</a:t>
            </a:r>
            <a:r>
              <a:rPr lang="ru-RU" dirty="0"/>
              <a:t> </a:t>
            </a:r>
            <a:r>
              <a:rPr lang="ru-RU" dirty="0" err="1"/>
              <a:t>соңғы</a:t>
            </a:r>
            <a:r>
              <a:rPr lang="ru-RU" dirty="0"/>
              <a:t> </a:t>
            </a:r>
            <a:r>
              <a:rPr lang="ru-RU" dirty="0" err="1"/>
              <a:t>жазықтығына</a:t>
            </a:r>
            <a:r>
              <a:rPr lang="ru-RU" dirty="0"/>
              <a:t> </a:t>
            </a:r>
            <a:r>
              <a:rPr lang="ru-RU" dirty="0" err="1"/>
              <a:t>маңызды</a:t>
            </a:r>
            <a:r>
              <a:rPr lang="ru-RU" dirty="0"/>
              <a:t> </a:t>
            </a:r>
            <a:r>
              <a:rPr lang="ru-RU" dirty="0" err="1"/>
              <a:t>емес</a:t>
            </a:r>
            <a:r>
              <a:rPr lang="ru-RU" dirty="0"/>
              <a:t> </a:t>
            </a:r>
            <a:r>
              <a:rPr lang="ru-RU" dirty="0" err="1"/>
              <a:t>заттарды</a:t>
            </a:r>
            <a:r>
              <a:rPr lang="ru-RU" dirty="0"/>
              <a:t> </a:t>
            </a:r>
            <a:r>
              <a:rPr lang="ru-RU" dirty="0" err="1"/>
              <a:t>қою</a:t>
            </a:r>
            <a:r>
              <a:rPr lang="ru-RU" dirty="0"/>
              <a:t> </a:t>
            </a:r>
            <a:r>
              <a:rPr lang="ru-RU" dirty="0" err="1"/>
              <a:t>керек</a:t>
            </a:r>
            <a:r>
              <a:rPr lang="ru-RU" dirty="0"/>
              <a:t>, </a:t>
            </a:r>
            <a:r>
              <a:rPr lang="ru-RU" dirty="0" err="1"/>
              <a:t>ол</a:t>
            </a:r>
            <a:r>
              <a:rPr lang="ru-RU" dirty="0"/>
              <a:t> </a:t>
            </a:r>
            <a:r>
              <a:rPr lang="ru-RU" dirty="0" err="1"/>
              <a:t>жерде</a:t>
            </a:r>
            <a:r>
              <a:rPr lang="ru-RU" dirty="0"/>
              <a:t> </a:t>
            </a:r>
            <a:r>
              <a:rPr lang="ru-RU" dirty="0" err="1"/>
              <a:t>тұруға</a:t>
            </a:r>
            <a:r>
              <a:rPr lang="ru-RU" dirty="0"/>
              <a:t> </a:t>
            </a:r>
            <a:r>
              <a:rPr lang="ru-RU" dirty="0" err="1"/>
              <a:t>болмайды</a:t>
            </a:r>
            <a:r>
              <a:rPr lang="ru-RU" dirty="0"/>
              <a:t>.</a:t>
            </a:r>
          </a:p>
          <a:p>
            <a:pPr lvl="0"/>
            <a:r>
              <a:rPr lang="ru-RU" dirty="0" err="1"/>
              <a:t>Қызықты</a:t>
            </a:r>
            <a:r>
              <a:rPr lang="ru-RU" dirty="0"/>
              <a:t> </a:t>
            </a:r>
            <a:r>
              <a:rPr lang="ru-RU" dirty="0" err="1"/>
              <a:t>іс-шараларға</a:t>
            </a:r>
            <a:r>
              <a:rPr lang="ru-RU" dirty="0"/>
              <a:t> </a:t>
            </a:r>
            <a:r>
              <a:rPr lang="ru-RU" dirty="0" err="1"/>
              <a:t>уақыт</a:t>
            </a:r>
            <a:r>
              <a:rPr lang="ru-RU" dirty="0"/>
              <a:t> </a:t>
            </a:r>
            <a:r>
              <a:rPr lang="ru-RU" dirty="0" err="1"/>
              <a:t>бөліңіз</a:t>
            </a:r>
            <a:r>
              <a:rPr lang="ru-RU" dirty="0"/>
              <a:t>. </a:t>
            </a:r>
            <a:r>
              <a:rPr lang="ru-RU" dirty="0" err="1"/>
              <a:t>Адамның</a:t>
            </a:r>
            <a:r>
              <a:rPr lang="ru-RU" dirty="0"/>
              <a:t> </a:t>
            </a:r>
            <a:r>
              <a:rPr lang="ru-RU" dirty="0" err="1"/>
              <a:t>жауапкершілігі</a:t>
            </a:r>
            <a:r>
              <a:rPr lang="ru-RU" dirty="0"/>
              <a:t> мен </a:t>
            </a:r>
            <a:r>
              <a:rPr lang="ru-RU" dirty="0" err="1"/>
              <a:t>күйзелісі</a:t>
            </a:r>
            <a:r>
              <a:rPr lang="ru-RU" dirty="0"/>
              <a:t> </a:t>
            </a:r>
            <a:r>
              <a:rPr lang="ru-RU" dirty="0" err="1"/>
              <a:t>қаншалықты</a:t>
            </a:r>
            <a:r>
              <a:rPr lang="ru-RU" dirty="0"/>
              <a:t> </a:t>
            </a:r>
            <a:r>
              <a:rPr lang="ru-RU" dirty="0" err="1"/>
              <a:t>көп</a:t>
            </a:r>
            <a:r>
              <a:rPr lang="ru-RU" dirty="0"/>
              <a:t> </a:t>
            </a:r>
            <a:r>
              <a:rPr lang="ru-RU" dirty="0" err="1"/>
              <a:t>болса</a:t>
            </a:r>
            <a:r>
              <a:rPr lang="ru-RU" dirty="0"/>
              <a:t>, </a:t>
            </a:r>
            <a:r>
              <a:rPr lang="ru-RU" dirty="0" err="1"/>
              <a:t>оған</a:t>
            </a:r>
            <a:r>
              <a:rPr lang="ru-RU" dirty="0"/>
              <a:t> </a:t>
            </a:r>
            <a:r>
              <a:rPr lang="ru-RU" dirty="0" err="1"/>
              <a:t>стресске</a:t>
            </a:r>
            <a:r>
              <a:rPr lang="ru-RU" dirty="0"/>
              <a:t> </a:t>
            </a:r>
            <a:r>
              <a:rPr lang="ru-RU" dirty="0" err="1"/>
              <a:t>қарсы</a:t>
            </a:r>
            <a:r>
              <a:rPr lang="ru-RU" dirty="0"/>
              <a:t> </a:t>
            </a:r>
            <a:r>
              <a:rPr lang="ru-RU" dirty="0" err="1"/>
              <a:t>тұру</a:t>
            </a:r>
            <a:r>
              <a:rPr lang="ru-RU" dirty="0"/>
              <a:t> </a:t>
            </a:r>
            <a:r>
              <a:rPr lang="ru-RU" dirty="0" err="1"/>
              <a:t>соғұрлым</a:t>
            </a:r>
            <a:r>
              <a:rPr lang="ru-RU" dirty="0"/>
              <a:t> </a:t>
            </a:r>
            <a:r>
              <a:rPr lang="ru-RU" dirty="0" err="1"/>
              <a:t>қиын</a:t>
            </a:r>
            <a:r>
              <a:rPr lang="ru-RU" dirty="0"/>
              <a:t> </a:t>
            </a:r>
            <a:r>
              <a:rPr lang="ru-RU" dirty="0" err="1"/>
              <a:t>болады</a:t>
            </a:r>
            <a:r>
              <a:rPr lang="ru-RU" dirty="0"/>
              <a:t>.</a:t>
            </a:r>
          </a:p>
          <a:p>
            <a:pPr lvl="0"/>
            <a:r>
              <a:rPr lang="ru-RU" dirty="0" err="1"/>
              <a:t>Позитивті</a:t>
            </a:r>
            <a:r>
              <a:rPr lang="ru-RU" dirty="0"/>
              <a:t> </a:t>
            </a:r>
            <a:r>
              <a:rPr lang="ru-RU" dirty="0" err="1"/>
              <a:t>жағдайды</a:t>
            </a:r>
            <a:r>
              <a:rPr lang="ru-RU" dirty="0"/>
              <a:t> </a:t>
            </a:r>
            <a:r>
              <a:rPr lang="ru-RU" dirty="0" err="1"/>
              <a:t>реттеңіз</a:t>
            </a:r>
            <a:r>
              <a:rPr lang="ru-RU" dirty="0"/>
              <a:t>. </a:t>
            </a:r>
            <a:r>
              <a:rPr lang="ru-RU" dirty="0" err="1"/>
              <a:t>Сіз</a:t>
            </a:r>
            <a:r>
              <a:rPr lang="ru-RU" dirty="0"/>
              <a:t> минут </a:t>
            </a:r>
            <a:r>
              <a:rPr lang="ru-RU" dirty="0" err="1"/>
              <a:t>сайын</a:t>
            </a:r>
            <a:r>
              <a:rPr lang="ru-RU" dirty="0"/>
              <a:t> </a:t>
            </a:r>
            <a:r>
              <a:rPr lang="ru-RU" dirty="0" err="1"/>
              <a:t>жағымсыз</a:t>
            </a:r>
            <a:r>
              <a:rPr lang="ru-RU" dirty="0"/>
              <a:t> </a:t>
            </a:r>
            <a:r>
              <a:rPr lang="ru-RU" dirty="0" err="1"/>
              <a:t>жағдай</a:t>
            </a:r>
            <a:r>
              <a:rPr lang="ru-RU" dirty="0"/>
              <a:t> </a:t>
            </a:r>
            <a:r>
              <a:rPr lang="ru-RU" dirty="0" err="1"/>
              <a:t>туралы</a:t>
            </a:r>
            <a:r>
              <a:rPr lang="ru-RU" dirty="0"/>
              <a:t> </a:t>
            </a:r>
            <a:r>
              <a:rPr lang="ru-RU" dirty="0" err="1"/>
              <a:t>ойламауыңыз</a:t>
            </a:r>
            <a:r>
              <a:rPr lang="ru-RU" dirty="0"/>
              <a:t> </a:t>
            </a:r>
            <a:r>
              <a:rPr lang="ru-RU" dirty="0" err="1"/>
              <a:t>керек</a:t>
            </a:r>
            <a:r>
              <a:rPr lang="ru-RU" dirty="0"/>
              <a:t>, </a:t>
            </a:r>
            <a:r>
              <a:rPr lang="ru-RU" dirty="0" err="1"/>
              <a:t>мәселені</a:t>
            </a:r>
            <a:r>
              <a:rPr lang="ru-RU" dirty="0"/>
              <a:t> </a:t>
            </a:r>
            <a:r>
              <a:rPr lang="ru-RU" dirty="0" err="1"/>
              <a:t>босатып</a:t>
            </a:r>
            <a:r>
              <a:rPr lang="ru-RU" dirty="0"/>
              <a:t>, оны </a:t>
            </a:r>
            <a:r>
              <a:rPr lang="ru-RU" dirty="0" err="1"/>
              <a:t>уақытша</a:t>
            </a:r>
            <a:r>
              <a:rPr lang="ru-RU" dirty="0"/>
              <a:t> </a:t>
            </a:r>
            <a:r>
              <a:rPr lang="ru-RU" dirty="0" err="1"/>
              <a:t>деп</a:t>
            </a:r>
            <a:r>
              <a:rPr lang="ru-RU" dirty="0"/>
              <a:t> </a:t>
            </a:r>
            <a:r>
              <a:rPr lang="ru-RU" dirty="0" err="1"/>
              <a:t>санауға</a:t>
            </a:r>
            <a:r>
              <a:rPr lang="ru-RU" dirty="0"/>
              <a:t> </a:t>
            </a:r>
            <a:r>
              <a:rPr lang="ru-RU" dirty="0" err="1"/>
              <a:t>тырысыңыз</a:t>
            </a:r>
            <a:r>
              <a:rPr lang="ru-RU" dirty="0"/>
              <a:t>, </a:t>
            </a:r>
            <a:r>
              <a:rPr lang="ru-RU" dirty="0" err="1"/>
              <a:t>жақын</a:t>
            </a:r>
            <a:r>
              <a:rPr lang="ru-RU" dirty="0"/>
              <a:t> </a:t>
            </a:r>
            <a:r>
              <a:rPr lang="ru-RU" dirty="0" err="1"/>
              <a:t>арада</a:t>
            </a:r>
            <a:r>
              <a:rPr lang="ru-RU" dirty="0"/>
              <a:t> </a:t>
            </a:r>
            <a:r>
              <a:rPr lang="ru-RU" dirty="0" err="1"/>
              <a:t>шешуге</a:t>
            </a:r>
            <a:r>
              <a:rPr lang="ru-RU" dirty="0"/>
              <a:t> </a:t>
            </a:r>
            <a:r>
              <a:rPr lang="ru-RU" dirty="0" err="1"/>
              <a:t>дайын</a:t>
            </a:r>
            <a:r>
              <a:rPr lang="ru-RU" dirty="0"/>
              <a:t> </a:t>
            </a:r>
            <a:r>
              <a:rPr lang="ru-RU" dirty="0" err="1"/>
              <a:t>болыңыз</a:t>
            </a:r>
            <a:r>
              <a:rPr lang="ru-RU" dirty="0"/>
              <a:t>.</a:t>
            </a:r>
          </a:p>
          <a:p>
            <a:pPr lvl="0"/>
            <a:r>
              <a:rPr lang="ru-RU" dirty="0"/>
              <a:t>«</a:t>
            </a:r>
            <a:r>
              <a:rPr lang="ru-RU" dirty="0" err="1"/>
              <a:t>Өшіруді</a:t>
            </a:r>
            <a:r>
              <a:rPr lang="ru-RU" dirty="0"/>
              <a:t>» </a:t>
            </a:r>
            <a:r>
              <a:rPr lang="ru-RU" dirty="0" err="1"/>
              <a:t>үйреніңіз</a:t>
            </a:r>
            <a:r>
              <a:rPr lang="ru-RU" dirty="0"/>
              <a:t>. </a:t>
            </a:r>
            <a:r>
              <a:rPr lang="ru-RU" dirty="0" err="1"/>
              <a:t>Бұл</a:t>
            </a:r>
            <a:r>
              <a:rPr lang="ru-RU" dirty="0"/>
              <a:t> </a:t>
            </a:r>
            <a:r>
              <a:rPr lang="ru-RU" dirty="0" err="1"/>
              <a:t>сізге</a:t>
            </a:r>
            <a:r>
              <a:rPr lang="ru-RU" dirty="0"/>
              <a:t> </a:t>
            </a:r>
            <a:r>
              <a:rPr lang="ru-RU" dirty="0" err="1"/>
              <a:t>сынға</a:t>
            </a:r>
            <a:r>
              <a:rPr lang="ru-RU" dirty="0"/>
              <a:t>, </a:t>
            </a:r>
            <a:r>
              <a:rPr lang="ru-RU" dirty="0" err="1"/>
              <a:t>қорлауға</a:t>
            </a:r>
            <a:r>
              <a:rPr lang="ru-RU" dirty="0"/>
              <a:t> </a:t>
            </a:r>
            <a:r>
              <a:rPr lang="ru-RU" dirty="0" err="1"/>
              <a:t>ауыртпалықсыз</a:t>
            </a:r>
            <a:r>
              <a:rPr lang="ru-RU" dirty="0"/>
              <a:t> реакция </a:t>
            </a:r>
            <a:r>
              <a:rPr lang="ru-RU" dirty="0" err="1"/>
              <a:t>жасауға</a:t>
            </a:r>
            <a:r>
              <a:rPr lang="ru-RU" dirty="0"/>
              <a:t>, </a:t>
            </a:r>
            <a:r>
              <a:rPr lang="ru-RU" dirty="0" err="1"/>
              <a:t>құқық</a:t>
            </a:r>
            <a:r>
              <a:rPr lang="ru-RU" dirty="0"/>
              <a:t> </a:t>
            </a:r>
            <a:r>
              <a:rPr lang="ru-RU" dirty="0" err="1"/>
              <a:t>бұзушылықты</a:t>
            </a:r>
            <a:r>
              <a:rPr lang="ru-RU" dirty="0"/>
              <a:t> </a:t>
            </a:r>
            <a:r>
              <a:rPr lang="ru-RU" dirty="0" err="1"/>
              <a:t>жеңуге</a:t>
            </a:r>
            <a:r>
              <a:rPr lang="ru-RU" dirty="0"/>
              <a:t> </a:t>
            </a:r>
            <a:r>
              <a:rPr lang="ru-RU" dirty="0" err="1"/>
              <a:t>мүмкіндік</a:t>
            </a:r>
            <a:r>
              <a:rPr lang="ru-RU" dirty="0"/>
              <a:t> </a:t>
            </a:r>
            <a:r>
              <a:rPr lang="ru-RU" dirty="0" err="1"/>
              <a:t>береді</a:t>
            </a:r>
            <a:r>
              <a:rPr lang="ru-RU" dirty="0"/>
              <a:t>, </a:t>
            </a:r>
            <a:r>
              <a:rPr lang="ru-RU" dirty="0" err="1"/>
              <a:t>өйткені</a:t>
            </a:r>
            <a:r>
              <a:rPr lang="ru-RU" dirty="0"/>
              <a:t> </a:t>
            </a:r>
            <a:r>
              <a:rPr lang="ru-RU" dirty="0" err="1"/>
              <a:t>жүйке</a:t>
            </a:r>
            <a:r>
              <a:rPr lang="ru-RU" dirty="0"/>
              <a:t> </a:t>
            </a:r>
            <a:r>
              <a:rPr lang="ru-RU" dirty="0" err="1"/>
              <a:t>жүйесінің</a:t>
            </a:r>
            <a:r>
              <a:rPr lang="ru-RU" dirty="0"/>
              <a:t> «</a:t>
            </a:r>
            <a:r>
              <a:rPr lang="ru-RU" dirty="0" err="1"/>
              <a:t>қосу</a:t>
            </a:r>
            <a:r>
              <a:rPr lang="ru-RU" dirty="0"/>
              <a:t>» </a:t>
            </a:r>
            <a:r>
              <a:rPr lang="ru-RU" dirty="0" err="1"/>
              <a:t>және</a:t>
            </a:r>
            <a:r>
              <a:rPr lang="ru-RU" dirty="0"/>
              <a:t> «</a:t>
            </a:r>
            <a:r>
              <a:rPr lang="ru-RU" dirty="0" err="1"/>
              <a:t>өшіру</a:t>
            </a:r>
            <a:r>
              <a:rPr lang="ru-RU" dirty="0"/>
              <a:t>» </a:t>
            </a:r>
            <a:r>
              <a:rPr lang="ru-RU" dirty="0" err="1"/>
              <a:t>батырмалары</a:t>
            </a:r>
            <a:r>
              <a:rPr lang="ru-RU" dirty="0"/>
              <a:t> </a:t>
            </a:r>
            <a:r>
              <a:rPr lang="ru-RU" dirty="0" err="1"/>
              <a:t>қатар</a:t>
            </a:r>
            <a:r>
              <a:rPr lang="ru-RU" dirty="0"/>
              <a:t> </a:t>
            </a:r>
            <a:r>
              <a:rPr lang="ru-RU" dirty="0" err="1"/>
              <a:t>жұмыс</a:t>
            </a:r>
            <a:r>
              <a:rPr lang="ru-RU" dirty="0"/>
              <a:t> </a:t>
            </a:r>
            <a:r>
              <a:rPr lang="ru-RU" dirty="0" err="1"/>
              <a:t>істеуі</a:t>
            </a:r>
            <a:r>
              <a:rPr lang="ru-RU" dirty="0"/>
              <a:t> </a:t>
            </a:r>
            <a:r>
              <a:rPr lang="ru-RU" dirty="0" err="1"/>
              <a:t>керек</a:t>
            </a:r>
            <a:r>
              <a:rPr lang="ru-RU" dirty="0"/>
              <a:t>.</a:t>
            </a:r>
          </a:p>
          <a:p>
            <a:pPr lvl="0"/>
            <a:r>
              <a:rPr lang="ru-RU" dirty="0" err="1"/>
              <a:t>Қателесуден</a:t>
            </a:r>
            <a:r>
              <a:rPr lang="ru-RU" dirty="0"/>
              <a:t> </a:t>
            </a:r>
            <a:r>
              <a:rPr lang="ru-RU" dirty="0" err="1"/>
              <a:t>қорықпаңыз</a:t>
            </a:r>
            <a:r>
              <a:rPr lang="ru-RU" dirty="0"/>
              <a:t>. Даму </a:t>
            </a:r>
            <a:r>
              <a:rPr lang="ru-RU" dirty="0" err="1"/>
              <a:t>ойлау</a:t>
            </a:r>
            <a:r>
              <a:rPr lang="ru-RU" dirty="0"/>
              <a:t> </a:t>
            </a:r>
            <a:r>
              <a:rPr lang="ru-RU" dirty="0" err="1"/>
              <a:t>қателіктерді</a:t>
            </a:r>
            <a:r>
              <a:rPr lang="ru-RU" dirty="0"/>
              <a:t> </a:t>
            </a:r>
            <a:r>
              <a:rPr lang="ru-RU" dirty="0" err="1"/>
              <a:t>болашақтағы</a:t>
            </a:r>
            <a:r>
              <a:rPr lang="ru-RU" dirty="0"/>
              <a:t> </a:t>
            </a:r>
            <a:r>
              <a:rPr lang="ru-RU" dirty="0" err="1"/>
              <a:t>құнды</a:t>
            </a:r>
            <a:r>
              <a:rPr lang="ru-RU" dirty="0"/>
              <a:t> </a:t>
            </a:r>
            <a:r>
              <a:rPr lang="ru-RU" dirty="0" err="1"/>
              <a:t>тәжірибе</a:t>
            </a:r>
            <a:r>
              <a:rPr lang="ru-RU" dirty="0"/>
              <a:t> </a:t>
            </a:r>
            <a:r>
              <a:rPr lang="ru-RU" dirty="0" err="1"/>
              <a:t>ретінде</a:t>
            </a:r>
            <a:r>
              <a:rPr lang="ru-RU" dirty="0"/>
              <a:t> </a:t>
            </a:r>
            <a:r>
              <a:rPr lang="ru-RU" dirty="0" err="1"/>
              <a:t>қарастырады</a:t>
            </a:r>
            <a:r>
              <a:rPr lang="ru-RU" dirty="0"/>
              <a:t>, </a:t>
            </a:r>
            <a:r>
              <a:rPr lang="ru-RU" dirty="0" err="1"/>
              <a:t>стресске</a:t>
            </a:r>
            <a:r>
              <a:rPr lang="ru-RU" dirty="0"/>
              <a:t> </a:t>
            </a:r>
            <a:r>
              <a:rPr lang="ru-RU" dirty="0" err="1"/>
              <a:t>тосқауыл</a:t>
            </a:r>
            <a:r>
              <a:rPr lang="ru-RU" dirty="0"/>
              <a:t> </a:t>
            </a:r>
            <a:r>
              <a:rPr lang="ru-RU" dirty="0" err="1"/>
              <a:t>қояды</a:t>
            </a:r>
            <a:r>
              <a:rPr lang="ru-RU" dirty="0"/>
              <a:t>.</a:t>
            </a:r>
          </a:p>
          <a:p>
            <a:endParaRPr lang="ru-RU" dirty="0"/>
          </a:p>
        </p:txBody>
      </p:sp>
    </p:spTree>
    <p:extLst>
      <p:ext uri="{BB962C8B-B14F-4D97-AF65-F5344CB8AC3E}">
        <p14:creationId xmlns:p14="http://schemas.microsoft.com/office/powerpoint/2010/main" val="3695925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33533"/>
            <a:ext cx="12035481" cy="5478423"/>
          </a:xfrm>
          <a:prstGeom prst="rect">
            <a:avLst/>
          </a:prstGeom>
          <a:solidFill>
            <a:schemeClr val="accent1">
              <a:lumMod val="60000"/>
              <a:lumOff val="40000"/>
            </a:schemeClr>
          </a:solidFill>
        </p:spPr>
        <p:txBody>
          <a:bodyPr wrap="square">
            <a:spAutoFit/>
          </a:bodyPr>
          <a:lstStyle/>
          <a:p>
            <a:r>
              <a:rPr lang="ru-RU" sz="2400" dirty="0" err="1" smtClean="0"/>
              <a:t>Сіздерге</a:t>
            </a:r>
            <a:r>
              <a:rPr lang="ru-RU" sz="2400" dirty="0" smtClean="0"/>
              <a:t> </a:t>
            </a:r>
            <a:r>
              <a:rPr lang="ru-RU" sz="2400" dirty="0" err="1" smtClean="0"/>
              <a:t>өзіндік</a:t>
            </a:r>
            <a:r>
              <a:rPr lang="ru-RU" sz="2400" dirty="0" smtClean="0"/>
              <a:t> </a:t>
            </a:r>
            <a:r>
              <a:rPr lang="ru-RU" sz="2400" dirty="0" err="1"/>
              <a:t>саналау</a:t>
            </a:r>
            <a:r>
              <a:rPr lang="ru-RU" sz="2400" dirty="0"/>
              <a:t> </a:t>
            </a:r>
            <a:r>
              <a:rPr lang="ru-RU" sz="2400" dirty="0" err="1"/>
              <a:t>техникасын</a:t>
            </a:r>
            <a:r>
              <a:rPr lang="ru-RU" sz="2400" dirty="0"/>
              <a:t> </a:t>
            </a:r>
            <a:r>
              <a:rPr lang="ru-RU" sz="2400" dirty="0" err="1"/>
              <a:t>ұсынамыз</a:t>
            </a:r>
            <a:r>
              <a:rPr lang="ru-RU" sz="2400" b="1" dirty="0"/>
              <a:t>.</a:t>
            </a:r>
            <a:r>
              <a:rPr lang="ru-RU" sz="2400" dirty="0"/>
              <a:t> </a:t>
            </a:r>
            <a:r>
              <a:rPr lang="ru-RU" sz="2400" dirty="0" err="1"/>
              <a:t>Бұл</a:t>
            </a:r>
            <a:r>
              <a:rPr lang="ru-RU" sz="2400" dirty="0"/>
              <a:t> </a:t>
            </a:r>
            <a:r>
              <a:rPr lang="ru-RU" sz="2400" dirty="0" err="1"/>
              <a:t>сіздерге</a:t>
            </a:r>
            <a:r>
              <a:rPr lang="ru-RU" sz="2400" dirty="0"/>
              <a:t> </a:t>
            </a:r>
            <a:r>
              <a:rPr lang="ru-RU" sz="2400" dirty="0" err="1"/>
              <a:t>қазіргі</a:t>
            </a:r>
            <a:r>
              <a:rPr lang="ru-RU" sz="2400" dirty="0"/>
              <a:t> </a:t>
            </a:r>
            <a:r>
              <a:rPr lang="ru-RU" sz="2400" smtClean="0"/>
              <a:t>кезде</a:t>
            </a:r>
            <a:r>
              <a:rPr lang="ru-RU" sz="2400" dirty="0" smtClean="0"/>
              <a:t> </a:t>
            </a:r>
            <a:r>
              <a:rPr lang="ru-RU" sz="2400" dirty="0" err="1"/>
              <a:t>өздеріңізді</a:t>
            </a:r>
            <a:r>
              <a:rPr lang="ru-RU" sz="2400" dirty="0"/>
              <a:t> </a:t>
            </a:r>
            <a:r>
              <a:rPr lang="ru-RU" sz="2400" dirty="0" err="1"/>
              <a:t>шынайы</a:t>
            </a:r>
            <a:r>
              <a:rPr lang="ru-RU" sz="2400" dirty="0"/>
              <a:t> </a:t>
            </a:r>
            <a:r>
              <a:rPr lang="ru-RU" sz="2400" dirty="0" err="1"/>
              <a:t>сезінуге</a:t>
            </a:r>
            <a:r>
              <a:rPr lang="ru-RU" sz="2400" dirty="0"/>
              <a:t>, </a:t>
            </a:r>
            <a:r>
              <a:rPr lang="ru-RU" sz="2400" dirty="0" err="1"/>
              <a:t>өз</a:t>
            </a:r>
            <a:r>
              <a:rPr lang="ru-RU" sz="2400" dirty="0"/>
              <a:t> </a:t>
            </a:r>
            <a:r>
              <a:rPr lang="ru-RU" sz="2400" dirty="0" err="1"/>
              <a:t>қажеттіліктеріңізді</a:t>
            </a:r>
            <a:r>
              <a:rPr lang="ru-RU" sz="2400" dirty="0"/>
              <a:t> </a:t>
            </a:r>
            <a:r>
              <a:rPr lang="ru-RU" sz="2400" dirty="0" err="1"/>
              <a:t>және</a:t>
            </a:r>
            <a:r>
              <a:rPr lang="ru-RU" sz="2400" dirty="0"/>
              <a:t> </a:t>
            </a:r>
            <a:r>
              <a:rPr lang="ru-RU" sz="2400" dirty="0" err="1"/>
              <a:t>тілектеріңізді</a:t>
            </a:r>
            <a:r>
              <a:rPr lang="ru-RU" sz="2400" dirty="0"/>
              <a:t> </a:t>
            </a:r>
            <a:r>
              <a:rPr lang="ru-RU" sz="2400" dirty="0" err="1"/>
              <a:t>түсінуге</a:t>
            </a:r>
            <a:r>
              <a:rPr lang="ru-RU" sz="2400" dirty="0"/>
              <a:t> </a:t>
            </a:r>
            <a:r>
              <a:rPr lang="ru-RU" sz="2400" dirty="0" err="1"/>
              <a:t>көмектеседі</a:t>
            </a:r>
            <a:r>
              <a:rPr lang="ru-RU" sz="2400" dirty="0"/>
              <a:t>..</a:t>
            </a:r>
          </a:p>
          <a:p>
            <a:r>
              <a:rPr lang="ru-RU" sz="2400" dirty="0"/>
              <a:t> </a:t>
            </a:r>
          </a:p>
          <a:p>
            <a:pPr>
              <a:buFont typeface="Arial" panose="020B0604020202020204" pitchFamily="34" charset="0"/>
              <a:buChar char="•"/>
            </a:pPr>
            <a:r>
              <a:rPr lang="ru-RU" sz="2400" dirty="0" err="1"/>
              <a:t>Өзіңізді</a:t>
            </a:r>
            <a:r>
              <a:rPr lang="ru-RU" sz="2400" dirty="0"/>
              <a:t> </a:t>
            </a:r>
            <a:r>
              <a:rPr lang="ru-RU" sz="2400" dirty="0" err="1"/>
              <a:t>тыңдаңыз</a:t>
            </a:r>
            <a:r>
              <a:rPr lang="ru-RU" sz="2400" dirty="0"/>
              <a:t> </a:t>
            </a:r>
            <a:r>
              <a:rPr lang="ru-RU" sz="2400" dirty="0" err="1"/>
              <a:t>және</a:t>
            </a:r>
            <a:r>
              <a:rPr lang="ru-RU" sz="2400" dirty="0"/>
              <a:t> </a:t>
            </a:r>
            <a:r>
              <a:rPr lang="ru-RU" sz="2400" dirty="0" err="1"/>
              <a:t>жан</a:t>
            </a:r>
            <a:r>
              <a:rPr lang="ru-RU" sz="2400" dirty="0"/>
              <a:t> </a:t>
            </a:r>
            <a:r>
              <a:rPr lang="ru-RU" sz="2400" dirty="0" err="1"/>
              <a:t>жағыңызда</a:t>
            </a:r>
            <a:r>
              <a:rPr lang="ru-RU" sz="2400" dirty="0"/>
              <a:t> не </a:t>
            </a:r>
            <a:r>
              <a:rPr lang="ru-RU" sz="2400" dirty="0" err="1"/>
              <a:t>болып</a:t>
            </a:r>
            <a:r>
              <a:rPr lang="ru-RU" sz="2400" dirty="0"/>
              <a:t> </a:t>
            </a:r>
            <a:r>
              <a:rPr lang="ru-RU" sz="2400" dirty="0" err="1"/>
              <a:t>жатқанына</a:t>
            </a:r>
            <a:r>
              <a:rPr lang="ru-RU" sz="2400" dirty="0"/>
              <a:t> </a:t>
            </a:r>
            <a:r>
              <a:rPr lang="ru-RU" sz="2400" dirty="0" err="1"/>
              <a:t>мән</a:t>
            </a:r>
            <a:r>
              <a:rPr lang="ru-RU" sz="2400" dirty="0"/>
              <a:t> </a:t>
            </a:r>
            <a:r>
              <a:rPr lang="ru-RU" sz="2400" dirty="0" err="1"/>
              <a:t>беріңіз</a:t>
            </a:r>
            <a:r>
              <a:rPr lang="ru-RU" sz="2400" dirty="0"/>
              <a:t>!!! </a:t>
            </a:r>
            <a:r>
              <a:rPr lang="ru-RU" sz="2400" dirty="0" err="1"/>
              <a:t>Күн</a:t>
            </a:r>
            <a:r>
              <a:rPr lang="ru-RU" sz="2400" dirty="0"/>
              <a:t>, </a:t>
            </a:r>
            <a:r>
              <a:rPr lang="ru-RU" sz="2400" dirty="0" err="1"/>
              <a:t>түн</a:t>
            </a:r>
            <a:r>
              <a:rPr lang="ru-RU" sz="2400" dirty="0"/>
              <a:t>, </a:t>
            </a:r>
            <a:r>
              <a:rPr lang="ru-RU" sz="2400" dirty="0" err="1"/>
              <a:t>жыл</a:t>
            </a:r>
            <a:r>
              <a:rPr lang="ru-RU" sz="2400" dirty="0"/>
              <a:t> </a:t>
            </a:r>
            <a:r>
              <a:rPr lang="ru-RU" sz="2400" dirty="0" err="1"/>
              <a:t>мезгілдеріне</a:t>
            </a:r>
            <a:r>
              <a:rPr lang="ru-RU" sz="2400" dirty="0"/>
              <a:t> </a:t>
            </a:r>
            <a:r>
              <a:rPr lang="ru-RU" sz="2400" dirty="0" err="1"/>
              <a:t>мән</a:t>
            </a:r>
            <a:r>
              <a:rPr lang="ru-RU" sz="2400" dirty="0"/>
              <a:t> </a:t>
            </a:r>
            <a:r>
              <a:rPr lang="ru-RU" sz="2400" dirty="0" err="1"/>
              <a:t>беріңіз</a:t>
            </a:r>
            <a:r>
              <a:rPr lang="ru-RU" sz="2400" dirty="0"/>
              <a:t>.</a:t>
            </a:r>
          </a:p>
          <a:p>
            <a:pPr>
              <a:buFont typeface="Arial" panose="020B0604020202020204" pitchFamily="34" charset="0"/>
              <a:buChar char="•"/>
            </a:pPr>
            <a:r>
              <a:rPr lang="ru-RU" sz="2400" dirty="0" err="1"/>
              <a:t>Тағамның</a:t>
            </a:r>
            <a:r>
              <a:rPr lang="ru-RU" sz="2400" dirty="0"/>
              <a:t> </a:t>
            </a:r>
            <a:r>
              <a:rPr lang="ru-RU" sz="2400" dirty="0" err="1"/>
              <a:t>дәмін</a:t>
            </a:r>
            <a:r>
              <a:rPr lang="ru-RU" sz="2400" dirty="0"/>
              <a:t> </a:t>
            </a:r>
            <a:r>
              <a:rPr lang="ru-RU" sz="2400" dirty="0" err="1"/>
              <a:t>сезіне</a:t>
            </a:r>
            <a:r>
              <a:rPr lang="ru-RU" sz="2400" dirty="0"/>
              <a:t> </a:t>
            </a:r>
            <a:r>
              <a:rPr lang="ru-RU" sz="2400" dirty="0" err="1"/>
              <a:t>білуді</a:t>
            </a:r>
            <a:r>
              <a:rPr lang="ru-RU" sz="2400" dirty="0"/>
              <a:t> </a:t>
            </a:r>
            <a:r>
              <a:rPr lang="ru-RU" sz="2400" dirty="0" err="1"/>
              <a:t>үйреніңіз</a:t>
            </a:r>
            <a:r>
              <a:rPr lang="ru-RU" sz="2400" dirty="0"/>
              <a:t>. Оны </a:t>
            </a:r>
            <a:r>
              <a:rPr lang="ru-RU" sz="2400" dirty="0" err="1"/>
              <a:t>бөлек</a:t>
            </a:r>
            <a:r>
              <a:rPr lang="ru-RU" sz="2400" dirty="0"/>
              <a:t> </a:t>
            </a:r>
            <a:r>
              <a:rPr lang="ru-RU" sz="2400" dirty="0" err="1"/>
              <a:t>ингредиенттерге</a:t>
            </a:r>
            <a:r>
              <a:rPr lang="ru-RU" sz="2400" dirty="0"/>
              <a:t> </a:t>
            </a:r>
            <a:r>
              <a:rPr lang="ru-RU" sz="2400" dirty="0" err="1"/>
              <a:t>бөліңіз.Өз</a:t>
            </a:r>
            <a:r>
              <a:rPr lang="ru-RU" sz="2400" dirty="0"/>
              <a:t> </a:t>
            </a:r>
            <a:r>
              <a:rPr lang="ru-RU" sz="2400" dirty="0" err="1"/>
              <a:t>рецепторларыңыздың</a:t>
            </a:r>
            <a:r>
              <a:rPr lang="ru-RU" sz="2400" dirty="0"/>
              <a:t> </a:t>
            </a:r>
            <a:r>
              <a:rPr lang="ru-RU" sz="2400" dirty="0" err="1"/>
              <a:t>сезімталдығын</a:t>
            </a:r>
            <a:r>
              <a:rPr lang="ru-RU" sz="2400" dirty="0"/>
              <a:t> </a:t>
            </a:r>
            <a:r>
              <a:rPr lang="ru-RU" sz="2400" dirty="0" err="1"/>
              <a:t>үйретіңіз</a:t>
            </a:r>
            <a:endParaRPr lang="ru-RU" sz="2400" dirty="0"/>
          </a:p>
          <a:p>
            <a:pPr>
              <a:buFont typeface="Arial" panose="020B0604020202020204" pitchFamily="34" charset="0"/>
              <a:buChar char="•"/>
            </a:pPr>
            <a:r>
              <a:rPr lang="ru-RU" sz="2400" dirty="0" err="1"/>
              <a:t>Гаджеттерге</a:t>
            </a:r>
            <a:r>
              <a:rPr lang="ru-RU" sz="2400" dirty="0"/>
              <a:t> аз </a:t>
            </a:r>
            <a:r>
              <a:rPr lang="ru-RU" sz="2400" dirty="0" err="1"/>
              <a:t>уақыт</a:t>
            </a:r>
            <a:r>
              <a:rPr lang="ru-RU" sz="2400" dirty="0"/>
              <a:t> </a:t>
            </a:r>
            <a:r>
              <a:rPr lang="ru-RU" sz="2400" dirty="0" err="1"/>
              <a:t>бөліңіз</a:t>
            </a:r>
            <a:r>
              <a:rPr lang="ru-RU" sz="2400" dirty="0"/>
              <a:t>, ал </a:t>
            </a:r>
            <a:r>
              <a:rPr lang="ru-RU" sz="2400" dirty="0" err="1"/>
              <a:t>көбірек</a:t>
            </a:r>
            <a:r>
              <a:rPr lang="ru-RU" sz="2400" dirty="0"/>
              <a:t> - </a:t>
            </a:r>
            <a:r>
              <a:rPr lang="ru-RU" sz="2400" dirty="0" err="1"/>
              <a:t>серуендеу</a:t>
            </a:r>
            <a:r>
              <a:rPr lang="ru-RU" sz="2400" dirty="0"/>
              <a:t>, </a:t>
            </a:r>
            <a:r>
              <a:rPr lang="ru-RU" sz="2400" dirty="0" err="1"/>
              <a:t>демалу</a:t>
            </a:r>
            <a:r>
              <a:rPr lang="ru-RU" sz="2400" dirty="0"/>
              <a:t>, спорт, </a:t>
            </a:r>
            <a:r>
              <a:rPr lang="ru-RU" sz="2400" dirty="0" err="1"/>
              <a:t>достарыңызбен</a:t>
            </a:r>
            <a:r>
              <a:rPr lang="ru-RU" sz="2400" dirty="0"/>
              <a:t> </a:t>
            </a:r>
            <a:r>
              <a:rPr lang="ru-RU" sz="2400" dirty="0" err="1"/>
              <a:t>немесе</a:t>
            </a:r>
            <a:r>
              <a:rPr lang="ru-RU" sz="2400" dirty="0"/>
              <a:t> </a:t>
            </a:r>
            <a:r>
              <a:rPr lang="ru-RU" sz="2400" dirty="0" err="1"/>
              <a:t>жақындарыңызбен</a:t>
            </a:r>
            <a:r>
              <a:rPr lang="ru-RU" sz="2400" dirty="0"/>
              <a:t> </a:t>
            </a:r>
            <a:r>
              <a:rPr lang="ru-RU" sz="2400" dirty="0" err="1"/>
              <a:t>сөйлесу</a:t>
            </a:r>
            <a:r>
              <a:rPr lang="ru-RU" sz="2400" dirty="0"/>
              <a:t>.</a:t>
            </a:r>
          </a:p>
          <a:p>
            <a:pPr>
              <a:buFont typeface="Arial" panose="020B0604020202020204" pitchFamily="34" charset="0"/>
              <a:buChar char="•"/>
            </a:pPr>
            <a:r>
              <a:rPr lang="ru-RU" altLang="ru-RU" sz="2400" dirty="0" err="1">
                <a:solidFill>
                  <a:srgbClr val="202124"/>
                </a:solidFill>
                <a:latin typeface="inherit"/>
              </a:rPr>
              <a:t>Денеңізді</a:t>
            </a:r>
            <a:r>
              <a:rPr lang="ru-RU" altLang="ru-RU" sz="2400" dirty="0">
                <a:solidFill>
                  <a:srgbClr val="202124"/>
                </a:solidFill>
                <a:latin typeface="inherit"/>
              </a:rPr>
              <a:t> </a:t>
            </a:r>
            <a:r>
              <a:rPr lang="ru-RU" altLang="ru-RU" sz="2400" dirty="0" err="1">
                <a:solidFill>
                  <a:srgbClr val="202124"/>
                </a:solidFill>
                <a:latin typeface="inherit"/>
              </a:rPr>
              <a:t>тыңдаңыз</a:t>
            </a:r>
            <a:r>
              <a:rPr lang="ru-RU" altLang="ru-RU" sz="2400" dirty="0">
                <a:solidFill>
                  <a:srgbClr val="202124"/>
                </a:solidFill>
                <a:latin typeface="inherit"/>
              </a:rPr>
              <a:t> - </a:t>
            </a:r>
            <a:r>
              <a:rPr lang="ru-RU" altLang="ru-RU" sz="2400" dirty="0" err="1">
                <a:solidFill>
                  <a:srgbClr val="202124"/>
                </a:solidFill>
                <a:latin typeface="inherit"/>
              </a:rPr>
              <a:t>өзіңізді</a:t>
            </a:r>
            <a:r>
              <a:rPr lang="ru-RU" altLang="ru-RU" sz="2400" dirty="0">
                <a:solidFill>
                  <a:srgbClr val="202124"/>
                </a:solidFill>
                <a:latin typeface="inherit"/>
              </a:rPr>
              <a:t> </a:t>
            </a:r>
            <a:r>
              <a:rPr lang="ru-RU" altLang="ru-RU" sz="2400" dirty="0" err="1">
                <a:solidFill>
                  <a:srgbClr val="202124"/>
                </a:solidFill>
                <a:latin typeface="inherit"/>
              </a:rPr>
              <a:t>қалай</a:t>
            </a:r>
            <a:r>
              <a:rPr lang="ru-RU" altLang="ru-RU" sz="2400" dirty="0">
                <a:solidFill>
                  <a:srgbClr val="202124"/>
                </a:solidFill>
                <a:latin typeface="inherit"/>
              </a:rPr>
              <a:t> </a:t>
            </a:r>
            <a:r>
              <a:rPr lang="ru-RU" altLang="ru-RU" sz="2400" dirty="0" err="1">
                <a:solidFill>
                  <a:srgbClr val="202124"/>
                </a:solidFill>
                <a:latin typeface="inherit"/>
              </a:rPr>
              <a:t>сезінесіз</a:t>
            </a:r>
            <a:r>
              <a:rPr lang="ru-RU" altLang="ru-RU" sz="2400" dirty="0">
                <a:solidFill>
                  <a:srgbClr val="202124"/>
                </a:solidFill>
                <a:latin typeface="inherit"/>
              </a:rPr>
              <a:t>, </a:t>
            </a:r>
            <a:r>
              <a:rPr lang="ru-RU" altLang="ru-RU" sz="2400" dirty="0" err="1">
                <a:solidFill>
                  <a:srgbClr val="202124"/>
                </a:solidFill>
                <a:latin typeface="inherit"/>
              </a:rPr>
              <a:t>қай</a:t>
            </a:r>
            <a:r>
              <a:rPr lang="ru-RU" altLang="ru-RU" sz="2400" dirty="0">
                <a:solidFill>
                  <a:srgbClr val="202124"/>
                </a:solidFill>
                <a:latin typeface="inherit"/>
              </a:rPr>
              <a:t> </a:t>
            </a:r>
            <a:r>
              <a:rPr lang="ru-RU" altLang="ru-RU" sz="2400" dirty="0" err="1">
                <a:solidFill>
                  <a:srgbClr val="202124"/>
                </a:solidFill>
                <a:latin typeface="inherit"/>
              </a:rPr>
              <a:t>жерде</a:t>
            </a:r>
            <a:r>
              <a:rPr lang="ru-RU" altLang="ru-RU" sz="2400" dirty="0">
                <a:solidFill>
                  <a:srgbClr val="202124"/>
                </a:solidFill>
                <a:latin typeface="inherit"/>
              </a:rPr>
              <a:t> </a:t>
            </a:r>
            <a:r>
              <a:rPr lang="ru-RU" altLang="ru-RU" sz="2400" dirty="0" err="1">
                <a:solidFill>
                  <a:srgbClr val="202124"/>
                </a:solidFill>
                <a:latin typeface="inherit"/>
              </a:rPr>
              <a:t>ауырады</a:t>
            </a:r>
            <a:r>
              <a:rPr lang="ru-RU" altLang="ru-RU" sz="2400" dirty="0">
                <a:solidFill>
                  <a:srgbClr val="202124"/>
                </a:solidFill>
                <a:latin typeface="inherit"/>
              </a:rPr>
              <a:t>, </a:t>
            </a:r>
            <a:r>
              <a:rPr lang="ru-RU" altLang="ru-RU" sz="2400" dirty="0" err="1">
                <a:solidFill>
                  <a:srgbClr val="202124"/>
                </a:solidFill>
                <a:latin typeface="inherit"/>
              </a:rPr>
              <a:t>дәл</a:t>
            </a:r>
            <a:r>
              <a:rPr lang="ru-RU" altLang="ru-RU" sz="2400" dirty="0">
                <a:solidFill>
                  <a:srgbClr val="202124"/>
                </a:solidFill>
                <a:latin typeface="inherit"/>
              </a:rPr>
              <a:t> </a:t>
            </a:r>
            <a:r>
              <a:rPr lang="ru-RU" altLang="ru-RU" sz="2400" dirty="0" err="1">
                <a:solidFill>
                  <a:srgbClr val="202124"/>
                </a:solidFill>
                <a:latin typeface="inherit"/>
              </a:rPr>
              <a:t>қазір</a:t>
            </a:r>
            <a:r>
              <a:rPr lang="ru-RU" altLang="ru-RU" sz="2400" dirty="0">
                <a:solidFill>
                  <a:srgbClr val="202124"/>
                </a:solidFill>
                <a:latin typeface="inherit"/>
              </a:rPr>
              <a:t> </a:t>
            </a:r>
            <a:r>
              <a:rPr lang="ru-RU" altLang="ru-RU" sz="2400" dirty="0" err="1">
                <a:solidFill>
                  <a:srgbClr val="202124"/>
                </a:solidFill>
                <a:latin typeface="inherit"/>
              </a:rPr>
              <a:t>қалаған</a:t>
            </a:r>
            <a:r>
              <a:rPr lang="ru-RU" altLang="ru-RU" sz="2400" dirty="0">
                <a:solidFill>
                  <a:srgbClr val="202124"/>
                </a:solidFill>
                <a:latin typeface="inherit"/>
              </a:rPr>
              <a:t> </a:t>
            </a:r>
            <a:r>
              <a:rPr lang="ru-RU" altLang="ru-RU" sz="2400" dirty="0" err="1">
                <a:solidFill>
                  <a:srgbClr val="202124"/>
                </a:solidFill>
                <a:latin typeface="inherit"/>
              </a:rPr>
              <a:t>нәрсеңіз</a:t>
            </a:r>
            <a:r>
              <a:rPr lang="ru-RU" altLang="ru-RU" sz="2400" dirty="0">
                <a:solidFill>
                  <a:srgbClr val="202124"/>
                </a:solidFill>
                <a:latin typeface="inherit"/>
              </a:rPr>
              <a:t>.</a:t>
            </a:r>
            <a:r>
              <a:rPr lang="ru-RU" altLang="ru-RU" sz="2400" dirty="0"/>
              <a:t> </a:t>
            </a:r>
          </a:p>
          <a:p>
            <a:pPr>
              <a:buFont typeface="Arial" panose="020B0604020202020204" pitchFamily="34" charset="0"/>
              <a:buChar char="•"/>
            </a:pPr>
            <a:r>
              <a:rPr lang="ru-RU" altLang="ru-RU" sz="2400" dirty="0" err="1">
                <a:solidFill>
                  <a:srgbClr val="202124"/>
                </a:solidFill>
                <a:latin typeface="inherit"/>
              </a:rPr>
              <a:t>Барлығында</a:t>
            </a:r>
            <a:r>
              <a:rPr lang="ru-RU" altLang="ru-RU" sz="2400" dirty="0">
                <a:solidFill>
                  <a:srgbClr val="202124"/>
                </a:solidFill>
                <a:latin typeface="inherit"/>
              </a:rPr>
              <a:t> </a:t>
            </a:r>
            <a:r>
              <a:rPr lang="ru-RU" altLang="ru-RU" sz="2400" dirty="0" err="1">
                <a:solidFill>
                  <a:srgbClr val="202124"/>
                </a:solidFill>
                <a:latin typeface="inherit"/>
              </a:rPr>
              <a:t>мінсіз</a:t>
            </a:r>
            <a:r>
              <a:rPr lang="ru-RU" altLang="ru-RU" sz="2400" dirty="0">
                <a:solidFill>
                  <a:srgbClr val="202124"/>
                </a:solidFill>
                <a:latin typeface="inherit"/>
              </a:rPr>
              <a:t> </a:t>
            </a:r>
            <a:r>
              <a:rPr lang="ru-RU" altLang="ru-RU" sz="2400" dirty="0" err="1">
                <a:solidFill>
                  <a:srgbClr val="202124"/>
                </a:solidFill>
                <a:latin typeface="inherit"/>
              </a:rPr>
              <a:t>болмауға</a:t>
            </a:r>
            <a:r>
              <a:rPr lang="ru-RU" altLang="ru-RU" sz="2400" dirty="0">
                <a:solidFill>
                  <a:srgbClr val="202124"/>
                </a:solidFill>
                <a:latin typeface="inherit"/>
              </a:rPr>
              <a:t> </a:t>
            </a:r>
            <a:r>
              <a:rPr lang="ru-RU" altLang="ru-RU" sz="2400" dirty="0" err="1">
                <a:solidFill>
                  <a:srgbClr val="202124"/>
                </a:solidFill>
                <a:latin typeface="inherit"/>
              </a:rPr>
              <a:t>тырысыңыз</a:t>
            </a:r>
            <a:r>
              <a:rPr lang="ru-RU" altLang="ru-RU" sz="2400" dirty="0">
                <a:solidFill>
                  <a:srgbClr val="202124"/>
                </a:solidFill>
                <a:latin typeface="inherit"/>
              </a:rPr>
              <a:t> - </a:t>
            </a:r>
            <a:r>
              <a:rPr lang="ru-RU" altLang="ru-RU" sz="2400" dirty="0" err="1">
                <a:solidFill>
                  <a:srgbClr val="202124"/>
                </a:solidFill>
                <a:latin typeface="inherit"/>
              </a:rPr>
              <a:t>өзіңізге</a:t>
            </a:r>
            <a:r>
              <a:rPr lang="ru-RU" altLang="ru-RU" sz="2400" dirty="0">
                <a:solidFill>
                  <a:srgbClr val="202124"/>
                </a:solidFill>
                <a:latin typeface="inherit"/>
              </a:rPr>
              <a:t> </a:t>
            </a:r>
            <a:r>
              <a:rPr lang="ru-RU" altLang="ru-RU" sz="2400" dirty="0" err="1">
                <a:solidFill>
                  <a:srgbClr val="202124"/>
                </a:solidFill>
                <a:latin typeface="inherit"/>
              </a:rPr>
              <a:t>және</a:t>
            </a:r>
            <a:r>
              <a:rPr lang="ru-RU" altLang="ru-RU" sz="2400" dirty="0">
                <a:solidFill>
                  <a:srgbClr val="202124"/>
                </a:solidFill>
                <a:latin typeface="inherit"/>
              </a:rPr>
              <a:t> </a:t>
            </a:r>
            <a:r>
              <a:rPr lang="ru-RU" altLang="ru-RU" sz="2400" dirty="0" err="1">
                <a:solidFill>
                  <a:srgbClr val="202124"/>
                </a:solidFill>
                <a:latin typeface="inherit"/>
              </a:rPr>
              <a:t>айналаңыздағы</a:t>
            </a:r>
            <a:r>
              <a:rPr lang="ru-RU" altLang="ru-RU" sz="2400" dirty="0">
                <a:solidFill>
                  <a:srgbClr val="202124"/>
                </a:solidFill>
                <a:latin typeface="inherit"/>
              </a:rPr>
              <a:t> </a:t>
            </a:r>
            <a:r>
              <a:rPr lang="ru-RU" altLang="ru-RU" sz="2400" dirty="0" err="1">
                <a:solidFill>
                  <a:srgbClr val="202124"/>
                </a:solidFill>
                <a:latin typeface="inherit"/>
              </a:rPr>
              <a:t>адамдарға</a:t>
            </a:r>
            <a:r>
              <a:rPr lang="ru-RU" altLang="ru-RU" sz="2400" dirty="0">
                <a:solidFill>
                  <a:srgbClr val="202124"/>
                </a:solidFill>
                <a:latin typeface="inherit"/>
              </a:rPr>
              <a:t> </a:t>
            </a:r>
            <a:r>
              <a:rPr lang="ru-RU" altLang="ru-RU" sz="2400" dirty="0" err="1">
                <a:solidFill>
                  <a:srgbClr val="202124"/>
                </a:solidFill>
                <a:latin typeface="inherit"/>
              </a:rPr>
              <a:t>кез-келген</a:t>
            </a:r>
            <a:r>
              <a:rPr lang="ru-RU" altLang="ru-RU" sz="2400" dirty="0">
                <a:solidFill>
                  <a:srgbClr val="202124"/>
                </a:solidFill>
                <a:latin typeface="inherit"/>
              </a:rPr>
              <a:t> </a:t>
            </a:r>
            <a:r>
              <a:rPr lang="ru-RU" altLang="ru-RU" sz="2400" dirty="0" err="1">
                <a:solidFill>
                  <a:srgbClr val="202124"/>
                </a:solidFill>
                <a:latin typeface="inherit"/>
              </a:rPr>
              <a:t>эмоцияны</a:t>
            </a:r>
            <a:r>
              <a:rPr lang="ru-RU" altLang="ru-RU" sz="2400" dirty="0">
                <a:solidFill>
                  <a:srgbClr val="202124"/>
                </a:solidFill>
                <a:latin typeface="inherit"/>
              </a:rPr>
              <a:t>, </a:t>
            </a:r>
            <a:r>
              <a:rPr lang="ru-RU" altLang="ru-RU" sz="2400" dirty="0" err="1">
                <a:solidFill>
                  <a:srgbClr val="202124"/>
                </a:solidFill>
                <a:latin typeface="inherit"/>
              </a:rPr>
              <a:t>атап</a:t>
            </a:r>
            <a:r>
              <a:rPr lang="ru-RU" altLang="ru-RU" sz="2400" dirty="0">
                <a:solidFill>
                  <a:srgbClr val="202124"/>
                </a:solidFill>
                <a:latin typeface="inherit"/>
              </a:rPr>
              <a:t> </a:t>
            </a:r>
            <a:r>
              <a:rPr lang="ru-RU" altLang="ru-RU" sz="2400" dirty="0" err="1">
                <a:solidFill>
                  <a:srgbClr val="202124"/>
                </a:solidFill>
                <a:latin typeface="inherit"/>
              </a:rPr>
              <a:t>айтқанда</a:t>
            </a:r>
            <a:r>
              <a:rPr lang="ru-RU" altLang="ru-RU" sz="2400" dirty="0">
                <a:solidFill>
                  <a:srgbClr val="202124"/>
                </a:solidFill>
                <a:latin typeface="inherit"/>
              </a:rPr>
              <a:t> </a:t>
            </a:r>
            <a:r>
              <a:rPr lang="ru-RU" altLang="ru-RU" sz="2400" dirty="0" err="1">
                <a:solidFill>
                  <a:srgbClr val="202124"/>
                </a:solidFill>
                <a:latin typeface="inherit"/>
              </a:rPr>
              <a:t>ашулануды</a:t>
            </a:r>
            <a:r>
              <a:rPr lang="ru-RU" altLang="ru-RU" sz="2400" dirty="0">
                <a:solidFill>
                  <a:srgbClr val="202124"/>
                </a:solidFill>
                <a:latin typeface="inherit"/>
              </a:rPr>
              <a:t> </a:t>
            </a:r>
            <a:r>
              <a:rPr lang="ru-RU" altLang="ru-RU" sz="2400" dirty="0" err="1">
                <a:solidFill>
                  <a:srgbClr val="202124"/>
                </a:solidFill>
                <a:latin typeface="inherit"/>
              </a:rPr>
              <a:t>немесе</a:t>
            </a:r>
            <a:r>
              <a:rPr lang="ru-RU" altLang="ru-RU" sz="2400" dirty="0">
                <a:solidFill>
                  <a:srgbClr val="202124"/>
                </a:solidFill>
                <a:latin typeface="inherit"/>
              </a:rPr>
              <a:t> </a:t>
            </a:r>
            <a:r>
              <a:rPr lang="ru-RU" altLang="ru-RU" sz="2400" dirty="0" err="1">
                <a:solidFill>
                  <a:srgbClr val="202124"/>
                </a:solidFill>
                <a:latin typeface="inherit"/>
              </a:rPr>
              <a:t>көз</a:t>
            </a:r>
            <a:r>
              <a:rPr lang="ru-RU" altLang="ru-RU" sz="2400" dirty="0">
                <a:solidFill>
                  <a:srgbClr val="202124"/>
                </a:solidFill>
                <a:latin typeface="inherit"/>
              </a:rPr>
              <a:t> </a:t>
            </a:r>
            <a:r>
              <a:rPr lang="ru-RU" altLang="ru-RU" sz="2400" dirty="0" err="1">
                <a:solidFill>
                  <a:srgbClr val="202124"/>
                </a:solidFill>
                <a:latin typeface="inherit"/>
              </a:rPr>
              <a:t>жасын</a:t>
            </a:r>
            <a:r>
              <a:rPr lang="ru-RU" altLang="ru-RU" sz="2400" dirty="0">
                <a:solidFill>
                  <a:srgbClr val="202124"/>
                </a:solidFill>
                <a:latin typeface="inherit"/>
              </a:rPr>
              <a:t> </a:t>
            </a:r>
            <a:r>
              <a:rPr lang="ru-RU" altLang="ru-RU" sz="2400" dirty="0" err="1">
                <a:solidFill>
                  <a:srgbClr val="202124"/>
                </a:solidFill>
                <a:latin typeface="inherit"/>
              </a:rPr>
              <a:t>көрсетуде</a:t>
            </a:r>
            <a:r>
              <a:rPr lang="ru-RU" altLang="ru-RU" sz="2400" dirty="0">
                <a:solidFill>
                  <a:srgbClr val="202124"/>
                </a:solidFill>
                <a:latin typeface="inherit"/>
              </a:rPr>
              <a:t> </a:t>
            </a:r>
            <a:r>
              <a:rPr lang="ru-RU" altLang="ru-RU" sz="2400" dirty="0" err="1">
                <a:solidFill>
                  <a:srgbClr val="202124"/>
                </a:solidFill>
                <a:latin typeface="inherit"/>
              </a:rPr>
              <a:t>ерлік</a:t>
            </a:r>
            <a:r>
              <a:rPr lang="ru-RU" altLang="ru-RU" sz="2400" dirty="0">
                <a:solidFill>
                  <a:srgbClr val="202124"/>
                </a:solidFill>
                <a:latin typeface="inherit"/>
              </a:rPr>
              <a:t> </a:t>
            </a:r>
            <a:r>
              <a:rPr lang="ru-RU" altLang="ru-RU" sz="2400" dirty="0" err="1">
                <a:solidFill>
                  <a:srgbClr val="202124"/>
                </a:solidFill>
                <a:latin typeface="inherit"/>
              </a:rPr>
              <a:t>болып</a:t>
            </a:r>
            <a:r>
              <a:rPr lang="ru-RU" altLang="ru-RU" sz="2400" dirty="0">
                <a:solidFill>
                  <a:srgbClr val="202124"/>
                </a:solidFill>
                <a:latin typeface="inherit"/>
              </a:rPr>
              <a:t> </a:t>
            </a:r>
            <a:r>
              <a:rPr lang="ru-RU" altLang="ru-RU" sz="2400" dirty="0" err="1">
                <a:solidFill>
                  <a:srgbClr val="202124"/>
                </a:solidFill>
                <a:latin typeface="inherit"/>
              </a:rPr>
              <a:t>табылады</a:t>
            </a:r>
            <a:r>
              <a:rPr lang="ru-RU" altLang="ru-RU" sz="2400" dirty="0">
                <a:solidFill>
                  <a:srgbClr val="202124"/>
                </a:solidFill>
                <a:latin typeface="inherit"/>
              </a:rPr>
              <a:t>.</a:t>
            </a:r>
            <a:r>
              <a:rPr lang="ru-RU" altLang="ru-RU" sz="2400" dirty="0"/>
              <a:t> </a:t>
            </a:r>
            <a:endParaRPr lang="ru-RU" altLang="ru-RU" sz="2400" dirty="0">
              <a:latin typeface="Arial" panose="020B0604020202020204" pitchFamily="34" charset="0"/>
            </a:endParaRPr>
          </a:p>
          <a:p>
            <a:pPr>
              <a:buFont typeface="Arial" panose="020B0604020202020204" pitchFamily="34" charset="0"/>
              <a:buChar char="•"/>
            </a:pPr>
            <a:endParaRPr lang="ru-RU" altLang="ru-RU" sz="1400" dirty="0">
              <a:latin typeface="Arial" panose="020B0604020202020204" pitchFamily="34" charset="0"/>
            </a:endParaRPr>
          </a:p>
        </p:txBody>
      </p:sp>
      <p:sp>
        <p:nvSpPr>
          <p:cNvPr id="2" name="Rectangle 1"/>
          <p:cNvSpPr>
            <a:spLocks noChangeArrowheads="1"/>
          </p:cNvSpPr>
          <p:nvPr/>
        </p:nvSpPr>
        <p:spPr bwMode="auto">
          <a:xfrm>
            <a:off x="1524001" y="1029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eaLnBrk="0" fontAlgn="base" hangingPunct="0">
              <a:spcBef>
                <a:spcPct val="0"/>
              </a:spcBef>
              <a:spcAft>
                <a:spcPct val="0"/>
              </a:spcAft>
            </a:pPr>
            <a:endParaRPr lang="ru-RU" altLang="ru-RU" dirty="0">
              <a:latin typeface="Arial" panose="020B0604020202020204" pitchFamily="34" charset="0"/>
            </a:endParaRPr>
          </a:p>
        </p:txBody>
      </p:sp>
      <p:sp>
        <p:nvSpPr>
          <p:cNvPr id="5" name="Rectangle 3"/>
          <p:cNvSpPr>
            <a:spLocks noChangeArrowheads="1"/>
          </p:cNvSpPr>
          <p:nvPr/>
        </p:nvSpPr>
        <p:spPr bwMode="auto">
          <a:xfrm>
            <a:off x="1524001" y="1029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eaLnBrk="0" fontAlgn="base" hangingPunct="0">
              <a:spcBef>
                <a:spcPct val="0"/>
              </a:spcBef>
              <a:spcAft>
                <a:spcPct val="0"/>
              </a:spcAft>
            </a:pPr>
            <a:endParaRPr lang="ru-RU" altLang="ru-RU" dirty="0">
              <a:latin typeface="Arial" panose="020B0604020202020204" pitchFamily="34" charset="0"/>
            </a:endParaRPr>
          </a:p>
        </p:txBody>
      </p:sp>
    </p:spTree>
    <p:extLst>
      <p:ext uri="{BB962C8B-B14F-4D97-AF65-F5344CB8AC3E}">
        <p14:creationId xmlns:p14="http://schemas.microsoft.com/office/powerpoint/2010/main" val="1741980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i="1" dirty="0" smtClean="0">
                <a:solidFill>
                  <a:srgbClr val="002060"/>
                </a:solidFill>
              </a:rPr>
              <a:t>“</a:t>
            </a:r>
            <a:r>
              <a:rPr lang="ru-RU" sz="2800" i="1" dirty="0" err="1" smtClean="0">
                <a:solidFill>
                  <a:srgbClr val="002060"/>
                </a:solidFill>
              </a:rPr>
              <a:t>Өзін</a:t>
            </a:r>
            <a:r>
              <a:rPr lang="ru-RU" sz="2800" i="1" dirty="0" smtClean="0">
                <a:solidFill>
                  <a:srgbClr val="002060"/>
                </a:solidFill>
              </a:rPr>
              <a:t> </a:t>
            </a:r>
            <a:r>
              <a:rPr lang="ru-RU" sz="2800" i="1" dirty="0" err="1">
                <a:solidFill>
                  <a:srgbClr val="002060"/>
                </a:solidFill>
              </a:rPr>
              <a:t>қабылдау</a:t>
            </a:r>
            <a:r>
              <a:rPr lang="ru-RU" sz="2800" i="1" dirty="0">
                <a:solidFill>
                  <a:srgbClr val="002060"/>
                </a:solidFill>
              </a:rPr>
              <a:t>, </a:t>
            </a:r>
            <a:r>
              <a:rPr lang="ru-RU" sz="2800" i="1" dirty="0" err="1">
                <a:solidFill>
                  <a:srgbClr val="002060"/>
                </a:solidFill>
              </a:rPr>
              <a:t>өзін</a:t>
            </a:r>
            <a:r>
              <a:rPr lang="ru-RU" sz="2800" i="1" dirty="0">
                <a:solidFill>
                  <a:srgbClr val="002060"/>
                </a:solidFill>
              </a:rPr>
              <a:t> </a:t>
            </a:r>
            <a:r>
              <a:rPr lang="ru-RU" sz="2800" i="1" dirty="0" err="1">
                <a:solidFill>
                  <a:srgbClr val="002060"/>
                </a:solidFill>
              </a:rPr>
              <a:t>бағалаудан</a:t>
            </a:r>
            <a:r>
              <a:rPr lang="ru-RU" sz="2800" i="1" dirty="0">
                <a:solidFill>
                  <a:srgbClr val="002060"/>
                </a:solidFill>
              </a:rPr>
              <a:t> </a:t>
            </a:r>
            <a:r>
              <a:rPr lang="ru-RU" sz="2800" i="1" dirty="0" err="1">
                <a:solidFill>
                  <a:srgbClr val="002060"/>
                </a:solidFill>
              </a:rPr>
              <a:t>құндылықтар</a:t>
            </a:r>
            <a:r>
              <a:rPr lang="ru-RU" sz="2800" i="1" dirty="0">
                <a:solidFill>
                  <a:srgbClr val="002060"/>
                </a:solidFill>
              </a:rPr>
              <a:t>”</a:t>
            </a:r>
            <a:endParaRPr lang="ru-RU" sz="2800" dirty="0"/>
          </a:p>
        </p:txBody>
      </p:sp>
      <p:sp>
        <p:nvSpPr>
          <p:cNvPr id="9" name="Объект 8"/>
          <p:cNvSpPr>
            <a:spLocks noGrp="1"/>
          </p:cNvSpPr>
          <p:nvPr>
            <p:ph idx="1"/>
          </p:nvPr>
        </p:nvSpPr>
        <p:spPr/>
        <p:txBody>
          <a:bodyPr>
            <a:normAutofit fontScale="85000" lnSpcReduction="10000"/>
          </a:bodyPr>
          <a:lstStyle/>
          <a:p>
            <a:pPr algn="just"/>
            <a:r>
              <a:rPr lang="ru-RU" b="1" i="1" dirty="0" err="1">
                <a:solidFill>
                  <a:schemeClr val="accent1">
                    <a:lumMod val="75000"/>
                  </a:schemeClr>
                </a:solidFill>
                <a:latin typeface="+mj-lt"/>
                <a:cs typeface="Arial" pitchFamily="34" charset="0"/>
              </a:rPr>
              <a:t>Жағымды</a:t>
            </a:r>
            <a:r>
              <a:rPr lang="ru-RU" b="1" i="1" dirty="0">
                <a:solidFill>
                  <a:schemeClr val="accent1">
                    <a:lumMod val="75000"/>
                  </a:schemeClr>
                </a:solidFill>
                <a:latin typeface="+mj-lt"/>
                <a:cs typeface="Arial" pitchFamily="34" charset="0"/>
              </a:rPr>
              <a:t> </a:t>
            </a:r>
            <a:r>
              <a:rPr lang="ru-RU" b="1" i="1" dirty="0" err="1">
                <a:solidFill>
                  <a:schemeClr val="accent1">
                    <a:lumMod val="75000"/>
                  </a:schemeClr>
                </a:solidFill>
                <a:latin typeface="+mj-lt"/>
                <a:cs typeface="Arial" pitchFamily="34" charset="0"/>
              </a:rPr>
              <a:t>ойлауға</a:t>
            </a:r>
            <a:r>
              <a:rPr lang="ru-RU" b="1" i="1" dirty="0">
                <a:solidFill>
                  <a:schemeClr val="accent1">
                    <a:lumMod val="75000"/>
                  </a:schemeClr>
                </a:solidFill>
                <a:latin typeface="+mj-lt"/>
                <a:cs typeface="Arial" pitchFamily="34" charset="0"/>
              </a:rPr>
              <a:t> </a:t>
            </a:r>
            <a:r>
              <a:rPr lang="ru-RU" b="1" i="1" dirty="0" err="1">
                <a:solidFill>
                  <a:schemeClr val="accent1">
                    <a:lumMod val="75000"/>
                  </a:schemeClr>
                </a:solidFill>
                <a:latin typeface="+mj-lt"/>
                <a:cs typeface="Arial" pitchFamily="34" charset="0"/>
              </a:rPr>
              <a:t>үйрену</a:t>
            </a:r>
            <a:r>
              <a:rPr lang="ru-RU" b="1" i="1" dirty="0">
                <a:solidFill>
                  <a:schemeClr val="accent1">
                    <a:lumMod val="75000"/>
                  </a:schemeClr>
                </a:solidFill>
                <a:latin typeface="+mj-lt"/>
                <a:cs typeface="Arial" pitchFamily="34" charset="0"/>
              </a:rPr>
              <a:t>. </a:t>
            </a:r>
            <a:r>
              <a:rPr lang="ru-RU" b="1" i="1" dirty="0" err="1">
                <a:solidFill>
                  <a:srgbClr val="002060"/>
                </a:solidFill>
                <a:latin typeface="+mj-lt"/>
                <a:cs typeface="Arial" pitchFamily="34" charset="0"/>
              </a:rPr>
              <a:t>Жақсы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нәрсе</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туралы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ойлап</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соны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күту</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соған</a:t>
            </a:r>
            <a:r>
              <a:rPr lang="ru-RU" b="1" i="1" dirty="0">
                <a:solidFill>
                  <a:srgbClr val="002060"/>
                </a:solidFill>
                <a:latin typeface="+mj-lt"/>
                <a:cs typeface="Arial" pitchFamily="34" charset="0"/>
              </a:rPr>
              <a:t> сену. </a:t>
            </a:r>
            <a:r>
              <a:rPr lang="ru-RU" b="1" i="1" dirty="0" err="1">
                <a:solidFill>
                  <a:srgbClr val="002060"/>
                </a:solidFill>
                <a:latin typeface="+mj-lt"/>
                <a:cs typeface="Arial" pitchFamily="34" charset="0"/>
              </a:rPr>
              <a:t>Өз</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ойыңда</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үйлесімділік</a:t>
            </a:r>
            <a:r>
              <a:rPr lang="ru-RU" b="1" i="1" dirty="0">
                <a:solidFill>
                  <a:srgbClr val="002060"/>
                </a:solidFill>
                <a:latin typeface="+mj-lt"/>
                <a:cs typeface="Arial" pitchFamily="34" charset="0"/>
              </a:rPr>
              <a:t> пен тепе - </a:t>
            </a:r>
            <a:r>
              <a:rPr lang="ru-RU" b="1" i="1" dirty="0" err="1">
                <a:solidFill>
                  <a:srgbClr val="002060"/>
                </a:solidFill>
                <a:latin typeface="+mj-lt"/>
                <a:cs typeface="Arial" pitchFamily="34" charset="0"/>
              </a:rPr>
              <a:t>теңдікті</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құра</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отырып</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біз</a:t>
            </a:r>
            <a:r>
              <a:rPr lang="ru-RU" b="1" i="1" dirty="0">
                <a:solidFill>
                  <a:srgbClr val="002060"/>
                </a:solidFill>
                <a:latin typeface="+mj-lt"/>
                <a:cs typeface="Arial" pitchFamily="34" charset="0"/>
              </a:rPr>
              <a:t> де </a:t>
            </a:r>
            <a:r>
              <a:rPr lang="ru-RU" b="1" i="1" dirty="0" err="1">
                <a:solidFill>
                  <a:srgbClr val="002060"/>
                </a:solidFill>
                <a:latin typeface="+mj-lt"/>
                <a:cs typeface="Arial" pitchFamily="34" charset="0"/>
              </a:rPr>
              <a:t>соны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өмірден</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таба</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бастаймыз</a:t>
            </a:r>
            <a:r>
              <a:rPr lang="ru-RU" b="1" i="1" dirty="0">
                <a:solidFill>
                  <a:srgbClr val="002060"/>
                </a:solidFill>
                <a:latin typeface="+mj-lt"/>
                <a:cs typeface="Arial" pitchFamily="34" charset="0"/>
              </a:rPr>
              <a:t>.</a:t>
            </a:r>
          </a:p>
          <a:p>
            <a:pPr algn="just"/>
            <a:r>
              <a:rPr lang="ru-RU" b="1" i="1" dirty="0" err="1">
                <a:solidFill>
                  <a:srgbClr val="002060"/>
                </a:solidFill>
                <a:latin typeface="+mj-lt"/>
                <a:cs typeface="Arial" pitchFamily="34" charset="0"/>
              </a:rPr>
              <a:t>Өзің</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туралы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жағымсыз</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ойлардан</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құтылу</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Сіздің</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саналы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түрдегі</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өзіңізді</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мейлінше</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жақсы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емеспін</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деген</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сеніміңіз</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сіздің</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іс</a:t>
            </a:r>
            <a:r>
              <a:rPr lang="ru-RU" b="1" i="1" dirty="0">
                <a:solidFill>
                  <a:srgbClr val="002060"/>
                </a:solidFill>
                <a:latin typeface="+mj-lt"/>
                <a:cs typeface="Arial" pitchFamily="34" charset="0"/>
              </a:rPr>
              <a:t> - </a:t>
            </a:r>
            <a:r>
              <a:rPr lang="ru-RU" b="1" i="1" dirty="0" err="1">
                <a:solidFill>
                  <a:srgbClr val="002060"/>
                </a:solidFill>
                <a:latin typeface="+mj-lt"/>
                <a:cs typeface="Arial" pitchFamily="34" charset="0"/>
              </a:rPr>
              <a:t>әрекетіңіз</a:t>
            </a:r>
            <a:r>
              <a:rPr lang="ru-RU" b="1" i="1" dirty="0">
                <a:solidFill>
                  <a:srgbClr val="002060"/>
                </a:solidFill>
                <a:latin typeface="+mj-lt"/>
                <a:cs typeface="Arial" pitchFamily="34" charset="0"/>
              </a:rPr>
              <a:t> бен </a:t>
            </a:r>
            <a:r>
              <a:rPr lang="ru-RU" b="1" i="1" dirty="0" err="1">
                <a:solidFill>
                  <a:srgbClr val="002060"/>
                </a:solidFill>
                <a:latin typeface="+mj-lt"/>
                <a:cs typeface="Arial" pitchFamily="34" charset="0"/>
              </a:rPr>
              <a:t>қылықтарыңызды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басқарады</a:t>
            </a:r>
            <a:r>
              <a:rPr lang="ru-RU" b="1" i="1" dirty="0">
                <a:solidFill>
                  <a:srgbClr val="002060"/>
                </a:solidFill>
                <a:latin typeface="+mj-lt"/>
                <a:cs typeface="Arial" pitchFamily="34" charset="0"/>
              </a:rPr>
              <a:t> да, </a:t>
            </a:r>
            <a:r>
              <a:rPr lang="ru-RU" b="1" i="1" dirty="0" err="1">
                <a:solidFill>
                  <a:srgbClr val="002060"/>
                </a:solidFill>
                <a:latin typeface="+mj-lt"/>
                <a:cs typeface="Arial" pitchFamily="34" charset="0"/>
              </a:rPr>
              <a:t>әрдайым</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ол</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өмірде</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көрініс</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береді</a:t>
            </a:r>
            <a:r>
              <a:rPr lang="ru-RU" b="1" i="1" dirty="0">
                <a:solidFill>
                  <a:srgbClr val="002060"/>
                </a:solidFill>
                <a:latin typeface="+mj-lt"/>
                <a:cs typeface="Arial" pitchFamily="34" charset="0"/>
              </a:rPr>
              <a:t>.</a:t>
            </a:r>
          </a:p>
          <a:p>
            <a:pPr algn="just"/>
            <a:r>
              <a:rPr lang="en-US" b="1" i="1" dirty="0">
                <a:solidFill>
                  <a:srgbClr val="002060"/>
                </a:solidFill>
                <a:latin typeface="+mj-lt"/>
                <a:cs typeface="Arial" pitchFamily="34" charset="0"/>
              </a:rPr>
              <a:t>    </a:t>
            </a:r>
            <a:r>
              <a:rPr lang="ru-RU" b="1" i="1" dirty="0" err="1">
                <a:solidFill>
                  <a:srgbClr val="002060"/>
                </a:solidFill>
                <a:latin typeface="+mj-lt"/>
                <a:cs typeface="Arial" pitchFamily="34" charset="0"/>
              </a:rPr>
              <a:t>Өзіңді</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сүй</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Біз</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өзімізді</a:t>
            </a:r>
            <a:r>
              <a:rPr lang="ru-RU" b="1" i="1" dirty="0">
                <a:solidFill>
                  <a:srgbClr val="002060"/>
                </a:solidFill>
                <a:latin typeface="+mj-lt"/>
                <a:cs typeface="Arial" pitchFamily="34" charset="0"/>
              </a:rPr>
              <a:t> бар </a:t>
            </a:r>
            <a:r>
              <a:rPr lang="ru-RU" b="1" i="1" dirty="0" err="1">
                <a:solidFill>
                  <a:srgbClr val="002060"/>
                </a:solidFill>
                <a:latin typeface="+mj-lt"/>
                <a:cs typeface="Arial" pitchFamily="34" charset="0"/>
              </a:rPr>
              <a:t>жанымызбен</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сүйіп</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және</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өзімізді</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құрметтесек</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сонда</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өз</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іс</a:t>
            </a:r>
            <a:r>
              <a:rPr lang="ru-RU" b="1" i="1" dirty="0">
                <a:solidFill>
                  <a:srgbClr val="002060"/>
                </a:solidFill>
                <a:latin typeface="+mj-lt"/>
                <a:cs typeface="Arial" pitchFamily="34" charset="0"/>
              </a:rPr>
              <a:t> - </a:t>
            </a:r>
            <a:r>
              <a:rPr lang="ru-RU" b="1" i="1" dirty="0" err="1">
                <a:solidFill>
                  <a:srgbClr val="002060"/>
                </a:solidFill>
                <a:latin typeface="+mj-lt"/>
                <a:cs typeface="Arial" pitchFamily="34" charset="0"/>
              </a:rPr>
              <a:t>әрекеттеріміз</a:t>
            </a:r>
            <a:r>
              <a:rPr lang="ru-RU" b="1" i="1" dirty="0">
                <a:solidFill>
                  <a:srgbClr val="002060"/>
                </a:solidFill>
                <a:latin typeface="+mj-lt"/>
                <a:cs typeface="Arial" pitchFamily="34" charset="0"/>
              </a:rPr>
              <a:t> бен </a:t>
            </a:r>
            <a:r>
              <a:rPr lang="ru-RU" b="1" i="1" dirty="0" err="1">
                <a:solidFill>
                  <a:srgbClr val="002060"/>
                </a:solidFill>
                <a:latin typeface="+mj-lt"/>
                <a:cs typeface="Arial" pitchFamily="34" charset="0"/>
              </a:rPr>
              <a:t>қылықтарымызды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қоштаймыз</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біз</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адамдармен</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ең</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ғажап</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қарым</a:t>
            </a:r>
            <a:r>
              <a:rPr lang="ru-RU" b="1" i="1" dirty="0">
                <a:solidFill>
                  <a:srgbClr val="002060"/>
                </a:solidFill>
                <a:latin typeface="+mj-lt"/>
                <a:cs typeface="Arial" pitchFamily="34" charset="0"/>
              </a:rPr>
              <a:t> - </a:t>
            </a:r>
            <a:r>
              <a:rPr lang="ru-RU" b="1" i="1" dirty="0" err="1">
                <a:solidFill>
                  <a:srgbClr val="002060"/>
                </a:solidFill>
                <a:latin typeface="+mj-lt"/>
                <a:cs typeface="Arial" pitchFamily="34" charset="0"/>
              </a:rPr>
              <a:t>қатынас</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тудыра</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алатындай</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жаңа</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қызықты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жұмыс</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табуға</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мүмкіндік</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беретіндей</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дене</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салмағымызды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тұрақтандыра</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алатындай</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денсаулығымызды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нығайта</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алатындай</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етіп</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ақылымызды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нақты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ұйымдастыруды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құрамыз</a:t>
            </a:r>
            <a:r>
              <a:rPr lang="ru-RU" b="1" i="1" dirty="0">
                <a:solidFill>
                  <a:srgbClr val="002060"/>
                </a:solidFill>
                <a:latin typeface="+mj-lt"/>
                <a:cs typeface="Arial" pitchFamily="34" charset="0"/>
              </a:rPr>
              <a:t>. </a:t>
            </a:r>
            <a:r>
              <a:rPr lang="ru-RU" b="1" i="1" u="sng" dirty="0" err="1">
                <a:solidFill>
                  <a:schemeClr val="accent1">
                    <a:lumMod val="75000"/>
                  </a:schemeClr>
                </a:solidFill>
                <a:latin typeface="+mj-lt"/>
                <a:cs typeface="Arial" pitchFamily="34" charset="0"/>
              </a:rPr>
              <a:t>Өзіңді</a:t>
            </a:r>
            <a:r>
              <a:rPr lang="ru-RU" b="1" i="1" u="sng" dirty="0">
                <a:solidFill>
                  <a:schemeClr val="accent1">
                    <a:lumMod val="75000"/>
                  </a:schemeClr>
                </a:solidFill>
                <a:latin typeface="+mj-lt"/>
                <a:cs typeface="Arial" pitchFamily="34" charset="0"/>
              </a:rPr>
              <a:t> </a:t>
            </a:r>
            <a:r>
              <a:rPr lang="ru-RU" b="1" i="1" u="sng" dirty="0" err="1">
                <a:solidFill>
                  <a:schemeClr val="accent1">
                    <a:lumMod val="75000"/>
                  </a:schemeClr>
                </a:solidFill>
                <a:latin typeface="+mj-lt"/>
                <a:cs typeface="Arial" pitchFamily="34" charset="0"/>
              </a:rPr>
              <a:t>қабылдау</a:t>
            </a:r>
            <a:r>
              <a:rPr lang="ru-RU" b="1" i="1" u="sng" dirty="0">
                <a:solidFill>
                  <a:schemeClr val="accent1">
                    <a:lumMod val="75000"/>
                  </a:schemeClr>
                </a:solidFill>
                <a:latin typeface="+mj-lt"/>
                <a:cs typeface="Arial" pitchFamily="34" charset="0"/>
              </a:rPr>
              <a:t> </a:t>
            </a:r>
            <a:r>
              <a:rPr lang="ru-RU" b="1" i="1" u="sng" dirty="0" err="1">
                <a:solidFill>
                  <a:schemeClr val="accent1">
                    <a:lumMod val="75000"/>
                  </a:schemeClr>
                </a:solidFill>
                <a:latin typeface="+mj-lt"/>
                <a:cs typeface="Arial" pitchFamily="34" charset="0"/>
              </a:rPr>
              <a:t>және</a:t>
            </a:r>
            <a:r>
              <a:rPr lang="ru-RU" b="1" i="1" u="sng" dirty="0">
                <a:solidFill>
                  <a:schemeClr val="accent1">
                    <a:lumMod val="75000"/>
                  </a:schemeClr>
                </a:solidFill>
                <a:latin typeface="+mj-lt"/>
                <a:cs typeface="Arial" pitchFamily="34" charset="0"/>
              </a:rPr>
              <a:t> </a:t>
            </a:r>
            <a:r>
              <a:rPr lang="ru-RU" b="1" i="1" u="sng" dirty="0" err="1">
                <a:solidFill>
                  <a:schemeClr val="accent1">
                    <a:lumMod val="75000"/>
                  </a:schemeClr>
                </a:solidFill>
                <a:latin typeface="+mj-lt"/>
                <a:cs typeface="Arial" pitchFamily="34" charset="0"/>
              </a:rPr>
              <a:t>өзіңді</a:t>
            </a:r>
            <a:r>
              <a:rPr lang="ru-RU" b="1" i="1" u="sng" dirty="0">
                <a:solidFill>
                  <a:schemeClr val="accent1">
                    <a:lumMod val="75000"/>
                  </a:schemeClr>
                </a:solidFill>
                <a:latin typeface="+mj-lt"/>
                <a:cs typeface="Arial" pitchFamily="34" charset="0"/>
              </a:rPr>
              <a:t> </a:t>
            </a:r>
            <a:r>
              <a:rPr lang="ru-RU" b="1" i="1" u="sng" dirty="0" err="1">
                <a:solidFill>
                  <a:schemeClr val="accent1">
                    <a:lumMod val="75000"/>
                  </a:schemeClr>
                </a:solidFill>
                <a:latin typeface="+mj-lt"/>
                <a:cs typeface="Arial" pitchFamily="34" charset="0"/>
              </a:rPr>
              <a:t>қоштау</a:t>
            </a:r>
            <a:r>
              <a:rPr lang="ru-RU" b="1" i="1" dirty="0">
                <a:solidFill>
                  <a:srgbClr val="002060"/>
                </a:solidFill>
                <a:latin typeface="+mj-lt"/>
                <a:cs typeface="Arial" pitchFamily="34" charset="0"/>
              </a:rPr>
              <a:t> - </a:t>
            </a:r>
            <a:r>
              <a:rPr lang="ru-RU" b="1" i="1" dirty="0" err="1">
                <a:solidFill>
                  <a:srgbClr val="002060"/>
                </a:solidFill>
                <a:latin typeface="+mj-lt"/>
                <a:cs typeface="Arial" pitchFamily="34" charset="0"/>
              </a:rPr>
              <a:t>бұл</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жағымды</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өмірлік</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өзгерістер</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жасаудың</a:t>
            </a:r>
            <a:r>
              <a:rPr lang="ru-RU" b="1" i="1" dirty="0">
                <a:solidFill>
                  <a:srgbClr val="002060"/>
                </a:solidFill>
                <a:latin typeface="+mj-lt"/>
                <a:cs typeface="Arial" pitchFamily="34" charset="0"/>
              </a:rPr>
              <a:t> </a:t>
            </a:r>
            <a:r>
              <a:rPr lang="ru-RU" b="1" i="1" dirty="0" err="1">
                <a:solidFill>
                  <a:srgbClr val="002060"/>
                </a:solidFill>
                <a:latin typeface="+mj-lt"/>
                <a:cs typeface="Arial" pitchFamily="34" charset="0"/>
              </a:rPr>
              <a:t>кілті</a:t>
            </a:r>
            <a:r>
              <a:rPr lang="ru-RU" b="1" i="1" dirty="0">
                <a:solidFill>
                  <a:srgbClr val="002060"/>
                </a:solidFill>
                <a:latin typeface="+mj-lt"/>
                <a:cs typeface="Arial" pitchFamily="34" charset="0"/>
              </a:rPr>
              <a:t>.</a:t>
            </a:r>
          </a:p>
          <a:p>
            <a:endParaRPr lang="ru-RU" dirty="0"/>
          </a:p>
        </p:txBody>
      </p:sp>
      <p:sp>
        <p:nvSpPr>
          <p:cNvPr id="4" name="Текст 3"/>
          <p:cNvSpPr>
            <a:spLocks noGrp="1"/>
          </p:cNvSpPr>
          <p:nvPr>
            <p:ph type="body" sz="half" idx="2"/>
          </p:nvPr>
        </p:nvSpPr>
        <p:spPr/>
        <p:txBody>
          <a:bodyPr>
            <a:normAutofit/>
          </a:bodyPr>
          <a:lstStyle/>
          <a:p>
            <a:endParaRPr lang="ru-RU" dirty="0"/>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7" y="2880360"/>
            <a:ext cx="3941543" cy="3883938"/>
          </a:xfrm>
          <a:prstGeom prst="rect">
            <a:avLst/>
          </a:prstGeom>
        </p:spPr>
      </p:pic>
    </p:spTree>
    <p:extLst>
      <p:ext uri="{BB962C8B-B14F-4D97-AF65-F5344CB8AC3E}">
        <p14:creationId xmlns:p14="http://schemas.microsoft.com/office/powerpoint/2010/main" val="218830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7322"/>
            <a:ext cx="11501610" cy="5078313"/>
          </a:xfrm>
          <a:prstGeom prst="rect">
            <a:avLst/>
          </a:prstGeom>
          <a:solidFill>
            <a:schemeClr val="accent4">
              <a:lumMod val="20000"/>
              <a:lumOff val="80000"/>
            </a:schemeClr>
          </a:solidFill>
        </p:spPr>
        <p:txBody>
          <a:bodyPr wrap="square">
            <a:spAutoFit/>
          </a:bodyPr>
          <a:lstStyle/>
          <a:p>
            <a:pPr algn="just"/>
            <a:r>
              <a:rPr lang="kk-KZ" dirty="0">
                <a:latin typeface="Times New Roman" panose="02020603050405020304" pitchFamily="18" charset="0"/>
                <a:cs typeface="Times New Roman" panose="02020603050405020304" pitchFamily="18" charset="0"/>
              </a:rPr>
              <a:t>                                                                                                                                                </a:t>
            </a:r>
            <a:endParaRPr lang="kk-KZ" dirty="0" smtClean="0">
              <a:latin typeface="Times New Roman" panose="02020603050405020304" pitchFamily="18" charset="0"/>
              <a:cs typeface="Times New Roman" panose="02020603050405020304" pitchFamily="18" charset="0"/>
            </a:endParaRPr>
          </a:p>
          <a:p>
            <a:pPr algn="just"/>
            <a:r>
              <a:rPr lang="kk-KZ" dirty="0" smtClean="0">
                <a:latin typeface="Times New Roman" panose="02020603050405020304" pitchFamily="18" charset="0"/>
                <a:cs typeface="Times New Roman" panose="02020603050405020304" pitchFamily="18" charset="0"/>
              </a:rPr>
              <a:t>1</a:t>
            </a:r>
            <a:r>
              <a:rPr lang="kk-KZ" dirty="0">
                <a:latin typeface="Times New Roman" panose="02020603050405020304" pitchFamily="18" charset="0"/>
                <a:cs typeface="Times New Roman" panose="02020603050405020304" pitchFamily="18" charset="0"/>
              </a:rPr>
              <a:t>. Егер  сіз шаршасаңыз үйдің мазасын алып, айқай шу шығарудың немесе мазасыз болудың  еш қажеті жоқ. Спортқа қатысқандай биге барыңыз, орныңызда секіріңіз, аяғыңызбен қолыңызды созыңыз, алақаныңызды шапалақтаңыз, басыңызды айналдырыңыз, мысық секілді созылыңыз, жамбасыңызды айналдырыңыз. Билеу кезінде Созылмалы қимылдарды орындауға тырысыңыз,  Тез денені  жинаумен босаңсытуды, жеңіл қимылдарды орындаңыз.</a:t>
            </a:r>
          </a:p>
          <a:p>
            <a:pPr algn="just"/>
            <a:r>
              <a:rPr lang="kk-KZ" dirty="0">
                <a:latin typeface="Times New Roman" panose="02020603050405020304" pitchFamily="18" charset="0"/>
                <a:cs typeface="Times New Roman" panose="02020603050405020304" pitchFamily="18" charset="0"/>
              </a:rPr>
              <a:t>2. Сіз қараңғы бөлмеде  жалғыз қалыңыз ,өзіңіздің сүйікті әуеніңізді қосыңыз. Ішкі сезімдерден арылып, көзіңізді жұмыңыз жане жай қимылдармен қозғала бастаңыз.  Айналыңыз, денеңіз жұмыс жасасын, денеңіз  сізді жетелесін.</a:t>
            </a:r>
          </a:p>
          <a:p>
            <a:pPr algn="just"/>
            <a:r>
              <a:rPr lang="kk-KZ" dirty="0">
                <a:latin typeface="Times New Roman" panose="02020603050405020304" pitchFamily="18" charset="0"/>
                <a:cs typeface="Times New Roman" panose="02020603050405020304" pitchFamily="18" charset="0"/>
              </a:rPr>
              <a:t>3. Егер  сіз бір  жағдайға қобалжулы болсаңыз, мазасыз болсаңыз , бимен соны көрсетіңіз. Мысалы, біреуге ренжісеңіз –  ұру қимылдарымен оны соққылаңыз, бұл соғыс  биі,  сіз  қарсы шығуға дайынсыз. Сізді біреу ренжітті ме  онда  жылаңыз да  жане кешірім сұраңыз –  сізде өлгелі  жатқан  аққу биі шығады.    </a:t>
            </a:r>
            <a:endParaRPr lang="kk-KZ" dirty="0" smtClean="0">
              <a:latin typeface="Times New Roman" panose="02020603050405020304" pitchFamily="18" charset="0"/>
              <a:cs typeface="Times New Roman" panose="02020603050405020304" pitchFamily="18" charset="0"/>
            </a:endParaRPr>
          </a:p>
          <a:p>
            <a:pPr algn="just"/>
            <a:r>
              <a:rPr lang="kk-KZ" dirty="0">
                <a:latin typeface="Times New Roman" panose="02020603050405020304" pitchFamily="18" charset="0"/>
                <a:cs typeface="Times New Roman" panose="02020603050405020304" pitchFamily="18" charset="0"/>
              </a:rPr>
              <a:t> 4. Егер арманыңыз болса сіз оған жеткендегідей кейіпте билеңіз. Мысалы, махаббатыңызбен  кездесетін болдыңыз, міне соған жетуге асығыңыз.</a:t>
            </a:r>
          </a:p>
          <a:p>
            <a:pPr algn="just"/>
            <a:r>
              <a:rPr lang="kk-KZ" dirty="0">
                <a:latin typeface="Times New Roman" panose="02020603050405020304" pitchFamily="18" charset="0"/>
                <a:cs typeface="Times New Roman" panose="02020603050405020304" pitchFamily="18" charset="0"/>
              </a:rPr>
              <a:t>5. Мүмкіндік болса  отбасыңыздың бір мүшесін өзіңізбен билеуге шақырыңыз. Біріншіден сізге қызық, әрі көңілді болады. Ал екіншіден, қасыңыздағы адаммен эмоция да көптеп шығады. Бір - біріңізге  сенесіздер және сенім білдіресіздер.Барлығы сіздің қолыңызда екенін ұмытпаңыз. </a:t>
            </a:r>
          </a:p>
          <a:p>
            <a:pPr algn="just"/>
            <a:r>
              <a:rPr lang="kk-KZ" dirty="0">
                <a:latin typeface="Times New Roman" panose="02020603050405020304" pitchFamily="18" charset="0"/>
                <a:cs typeface="Times New Roman" panose="02020603050405020304" pitchFamily="18" charset="0"/>
              </a:rPr>
              <a:t>Би   терапиясының  адам өміріне, оның ішінде адамның денсаулығына тигізер  әсері  көп.Қиындықтарға  мойымай, бимен айналысып, сіздің өмірдегі ең керемет  жан  екеніңізді сезініңіз.</a:t>
            </a:r>
          </a:p>
        </p:txBody>
      </p:sp>
    </p:spTree>
    <p:extLst>
      <p:ext uri="{BB962C8B-B14F-4D97-AF65-F5344CB8AC3E}">
        <p14:creationId xmlns:p14="http://schemas.microsoft.com/office/powerpoint/2010/main" val="2949887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шаблон.jpg"/>
          <p:cNvPicPr>
            <a:picLocks noGrp="1" noChangeAspect="1"/>
          </p:cNvPicPr>
          <p:nvPr>
            <p:ph idx="1"/>
          </p:nvPr>
        </p:nvPicPr>
        <p:blipFill>
          <a:blip r:embed="rId2"/>
          <a:stretch>
            <a:fillRect/>
          </a:stretch>
        </p:blipFill>
        <p:spPr>
          <a:xfrm>
            <a:off x="670560" y="0"/>
            <a:ext cx="11521440" cy="6370320"/>
          </a:xfrm>
        </p:spPr>
      </p:pic>
      <p:sp>
        <p:nvSpPr>
          <p:cNvPr id="5" name="TextBox 4"/>
          <p:cNvSpPr txBox="1"/>
          <p:nvPr/>
        </p:nvSpPr>
        <p:spPr>
          <a:xfrm>
            <a:off x="1738282" y="214291"/>
            <a:ext cx="8429684" cy="5632311"/>
          </a:xfrm>
          <a:prstGeom prst="rect">
            <a:avLst/>
          </a:prstGeom>
          <a:noFill/>
        </p:spPr>
        <p:txBody>
          <a:bodyPr wrap="square" rtlCol="0">
            <a:spAutoFit/>
          </a:bodyPr>
          <a:lstStyle/>
          <a:p>
            <a:pPr algn="just">
              <a:buFont typeface="Wingdings" pitchFamily="2" charset="2"/>
              <a:buChar char="v"/>
            </a:pPr>
            <a:r>
              <a:rPr lang="ru-RU" sz="2000" dirty="0" err="1">
                <a:solidFill>
                  <a:srgbClr val="00B050"/>
                </a:solidFill>
              </a:rPr>
              <a:t>Бетперде</a:t>
            </a:r>
            <a:r>
              <a:rPr lang="ru-RU" sz="2000" dirty="0">
                <a:solidFill>
                  <a:srgbClr val="00B050"/>
                </a:solidFill>
              </a:rPr>
              <a:t> </a:t>
            </a:r>
            <a:r>
              <a:rPr lang="ru-RU" sz="2000" dirty="0" err="1">
                <a:solidFill>
                  <a:srgbClr val="00B050"/>
                </a:solidFill>
              </a:rPr>
              <a:t>киіп</a:t>
            </a:r>
            <a:r>
              <a:rPr lang="ru-RU" sz="2000" dirty="0">
                <a:solidFill>
                  <a:srgbClr val="00B050"/>
                </a:solidFill>
              </a:rPr>
              <a:t> </a:t>
            </a:r>
            <a:r>
              <a:rPr lang="ru-RU" sz="2000" dirty="0" err="1" smtClean="0">
                <a:solidFill>
                  <a:srgbClr val="00B050"/>
                </a:solidFill>
              </a:rPr>
              <a:t>жасандылық</a:t>
            </a:r>
            <a:r>
              <a:rPr lang="ru-RU" sz="2000" dirty="0" smtClean="0">
                <a:solidFill>
                  <a:srgbClr val="00B050"/>
                </a:solidFill>
              </a:rPr>
              <a:t> </a:t>
            </a:r>
            <a:r>
              <a:rPr lang="ru-RU" sz="2000" dirty="0" err="1">
                <a:solidFill>
                  <a:srgbClr val="00B050"/>
                </a:solidFill>
              </a:rPr>
              <a:t>танытудан</a:t>
            </a:r>
            <a:r>
              <a:rPr lang="ru-RU" sz="2000" dirty="0">
                <a:solidFill>
                  <a:srgbClr val="00B050"/>
                </a:solidFill>
              </a:rPr>
              <a:t> </a:t>
            </a:r>
            <a:r>
              <a:rPr lang="ru-RU" sz="2000" dirty="0" err="1">
                <a:solidFill>
                  <a:srgbClr val="00B050"/>
                </a:solidFill>
              </a:rPr>
              <a:t>аулақ</a:t>
            </a:r>
            <a:r>
              <a:rPr lang="ru-RU" sz="2000" dirty="0">
                <a:solidFill>
                  <a:srgbClr val="00B050"/>
                </a:solidFill>
              </a:rPr>
              <a:t> </a:t>
            </a:r>
            <a:r>
              <a:rPr lang="ru-RU" sz="2000" dirty="0" err="1">
                <a:solidFill>
                  <a:srgbClr val="00B050"/>
                </a:solidFill>
              </a:rPr>
              <a:t>болыңыз</a:t>
            </a:r>
            <a:endParaRPr lang="ru-RU" sz="2000" dirty="0">
              <a:solidFill>
                <a:srgbClr val="00B050"/>
              </a:solidFill>
            </a:endParaRPr>
          </a:p>
          <a:p>
            <a:pPr algn="just"/>
            <a:r>
              <a:rPr lang="ru-RU" sz="2000" dirty="0" err="1">
                <a:solidFill>
                  <a:srgbClr val="00B050"/>
                </a:solidFill>
              </a:rPr>
              <a:t>Өзіңізге </a:t>
            </a:r>
            <a:r>
              <a:rPr lang="ru-RU" sz="2000" dirty="0">
                <a:solidFill>
                  <a:srgbClr val="00B050"/>
                </a:solidFill>
              </a:rPr>
              <a:t>де, </a:t>
            </a:r>
            <a:r>
              <a:rPr lang="ru-RU" sz="2000" dirty="0" err="1">
                <a:solidFill>
                  <a:srgbClr val="00B050"/>
                </a:solidFill>
              </a:rPr>
              <a:t>айналаңыздағыларға </a:t>
            </a:r>
            <a:r>
              <a:rPr lang="ru-RU" sz="2000" dirty="0">
                <a:solidFill>
                  <a:srgbClr val="00B050"/>
                </a:solidFill>
              </a:rPr>
              <a:t>да </a:t>
            </a:r>
            <a:r>
              <a:rPr lang="ru-RU" sz="2000" dirty="0" err="1">
                <a:solidFill>
                  <a:srgbClr val="00B050"/>
                </a:solidFill>
              </a:rPr>
              <a:t>адал</a:t>
            </a:r>
            <a:r>
              <a:rPr lang="ru-RU" sz="2000" dirty="0">
                <a:solidFill>
                  <a:srgbClr val="00B050"/>
                </a:solidFill>
              </a:rPr>
              <a:t> </a:t>
            </a:r>
            <a:r>
              <a:rPr lang="ru-RU" sz="2000" dirty="0" err="1">
                <a:solidFill>
                  <a:srgbClr val="00B050"/>
                </a:solidFill>
              </a:rPr>
              <a:t>болыңыз</a:t>
            </a:r>
            <a:r>
              <a:rPr lang="ru-RU" sz="2000" dirty="0">
                <a:solidFill>
                  <a:srgbClr val="00B050"/>
                </a:solidFill>
              </a:rPr>
              <a:t>. </a:t>
            </a:r>
            <a:r>
              <a:rPr lang="ru-RU" sz="2000" dirty="0" err="1">
                <a:solidFill>
                  <a:srgbClr val="00B050"/>
                </a:solidFill>
              </a:rPr>
              <a:t>Адамдар</a:t>
            </a:r>
            <a:r>
              <a:rPr lang="ru-RU" sz="2000" dirty="0">
                <a:solidFill>
                  <a:srgbClr val="00B050"/>
                </a:solidFill>
              </a:rPr>
              <a:t> </a:t>
            </a:r>
            <a:r>
              <a:rPr lang="ru-RU" sz="2000" dirty="0" err="1">
                <a:solidFill>
                  <a:srgbClr val="00B050"/>
                </a:solidFill>
              </a:rPr>
              <a:t>мұның жақсы қасиет екенін</a:t>
            </a:r>
            <a:r>
              <a:rPr lang="ru-RU" sz="2000" dirty="0">
                <a:solidFill>
                  <a:srgbClr val="00B050"/>
                </a:solidFill>
              </a:rPr>
              <a:t> </a:t>
            </a:r>
            <a:r>
              <a:rPr lang="ru-RU" sz="2000" dirty="0" err="1">
                <a:solidFill>
                  <a:srgbClr val="00B050"/>
                </a:solidFill>
              </a:rPr>
              <a:t>бетпе-бет</a:t>
            </a:r>
            <a:r>
              <a:rPr lang="ru-RU" sz="2000" dirty="0">
                <a:solidFill>
                  <a:srgbClr val="00B050"/>
                </a:solidFill>
              </a:rPr>
              <a:t> </a:t>
            </a:r>
            <a:r>
              <a:rPr lang="ru-RU" sz="2000" dirty="0" err="1">
                <a:solidFill>
                  <a:srgbClr val="00B050"/>
                </a:solidFill>
              </a:rPr>
              <a:t>келіп</a:t>
            </a:r>
            <a:r>
              <a:rPr lang="ru-RU" sz="2000" dirty="0">
                <a:solidFill>
                  <a:srgbClr val="00B050"/>
                </a:solidFill>
              </a:rPr>
              <a:t> </a:t>
            </a:r>
            <a:r>
              <a:rPr lang="ru-RU" sz="2000" dirty="0" err="1">
                <a:solidFill>
                  <a:srgbClr val="00B050"/>
                </a:solidFill>
              </a:rPr>
              <a:t>айтпаса</a:t>
            </a:r>
            <a:r>
              <a:rPr lang="ru-RU" sz="2000" dirty="0">
                <a:solidFill>
                  <a:srgbClr val="00B050"/>
                </a:solidFill>
              </a:rPr>
              <a:t> да, </a:t>
            </a:r>
            <a:r>
              <a:rPr lang="ru-RU" sz="2000" dirty="0" err="1">
                <a:solidFill>
                  <a:srgbClr val="00B050"/>
                </a:solidFill>
              </a:rPr>
              <a:t>сізді</a:t>
            </a:r>
            <a:r>
              <a:rPr lang="ru-RU" sz="2000" dirty="0">
                <a:solidFill>
                  <a:srgbClr val="00B050"/>
                </a:solidFill>
              </a:rPr>
              <a:t> </a:t>
            </a:r>
            <a:r>
              <a:rPr lang="ru-RU" sz="2000" dirty="0" err="1">
                <a:solidFill>
                  <a:srgbClr val="00B050"/>
                </a:solidFill>
              </a:rPr>
              <a:t>іштей</a:t>
            </a:r>
            <a:r>
              <a:rPr lang="ru-RU" sz="2000" dirty="0">
                <a:solidFill>
                  <a:srgbClr val="00B050"/>
                </a:solidFill>
              </a:rPr>
              <a:t> </a:t>
            </a:r>
            <a:r>
              <a:rPr lang="ru-RU" sz="2000" dirty="0" err="1">
                <a:solidFill>
                  <a:srgbClr val="00B050"/>
                </a:solidFill>
              </a:rPr>
              <a:t>сыйлайтын</a:t>
            </a:r>
            <a:r>
              <a:rPr lang="ru-RU" sz="2000" dirty="0">
                <a:solidFill>
                  <a:srgbClr val="00B050"/>
                </a:solidFill>
              </a:rPr>
              <a:t> </a:t>
            </a:r>
            <a:r>
              <a:rPr lang="ru-RU" sz="2000" dirty="0" err="1">
                <a:solidFill>
                  <a:srgbClr val="00B050"/>
                </a:solidFill>
              </a:rPr>
              <a:t>болады</a:t>
            </a:r>
            <a:r>
              <a:rPr lang="ru-RU" sz="2000" dirty="0">
                <a:solidFill>
                  <a:srgbClr val="00B050"/>
                </a:solidFill>
              </a:rPr>
              <a:t>.</a:t>
            </a:r>
          </a:p>
          <a:p>
            <a:pPr algn="just">
              <a:buFont typeface="Wingdings" pitchFamily="2" charset="2"/>
              <a:buChar char="v"/>
            </a:pPr>
            <a:r>
              <a:rPr lang="ru-RU" sz="2000" dirty="0" err="1">
                <a:solidFill>
                  <a:srgbClr val="00B050"/>
                </a:solidFill>
              </a:rPr>
              <a:t>Жақсылыққа сеніңіз</a:t>
            </a:r>
            <a:endParaRPr lang="ru-RU" sz="2000" dirty="0">
              <a:solidFill>
                <a:srgbClr val="00B050"/>
              </a:solidFill>
            </a:endParaRPr>
          </a:p>
          <a:p>
            <a:pPr algn="just"/>
            <a:r>
              <a:rPr lang="ru-RU" sz="2000" dirty="0" err="1">
                <a:solidFill>
                  <a:srgbClr val="00B050"/>
                </a:solidFill>
              </a:rPr>
              <a:t>Әр адамның бойында</a:t>
            </a:r>
            <a:r>
              <a:rPr lang="ru-RU" sz="2000" dirty="0">
                <a:solidFill>
                  <a:srgbClr val="00B050"/>
                </a:solidFill>
              </a:rPr>
              <a:t> </a:t>
            </a:r>
            <a:r>
              <a:rPr lang="ru-RU" sz="2000" dirty="0" err="1">
                <a:solidFill>
                  <a:srgbClr val="00B050"/>
                </a:solidFill>
              </a:rPr>
              <a:t>жағымды, жағымсыз қасиеттер болады</a:t>
            </a:r>
            <a:r>
              <a:rPr lang="ru-RU" sz="2000" dirty="0">
                <a:solidFill>
                  <a:srgbClr val="00B050"/>
                </a:solidFill>
              </a:rPr>
              <a:t>. Ал </a:t>
            </a:r>
            <a:r>
              <a:rPr lang="ru-RU" sz="2000" dirty="0" err="1">
                <a:solidFill>
                  <a:srgbClr val="00B050"/>
                </a:solidFill>
              </a:rPr>
              <a:t>сіз</a:t>
            </a:r>
            <a:r>
              <a:rPr lang="ru-RU" sz="2000" dirty="0">
                <a:solidFill>
                  <a:srgbClr val="00B050"/>
                </a:solidFill>
              </a:rPr>
              <a:t> </a:t>
            </a:r>
            <a:r>
              <a:rPr lang="ru-RU" sz="2000" dirty="0" err="1">
                <a:solidFill>
                  <a:srgbClr val="00B050"/>
                </a:solidFill>
              </a:rPr>
              <a:t>олардың қайсысын байқағыңыз келеді</a:t>
            </a:r>
            <a:r>
              <a:rPr lang="ru-RU" sz="2000" dirty="0">
                <a:solidFill>
                  <a:srgbClr val="00B050"/>
                </a:solidFill>
              </a:rPr>
              <a:t>? </a:t>
            </a:r>
            <a:r>
              <a:rPr lang="ru-RU" sz="2000" dirty="0" err="1">
                <a:solidFill>
                  <a:srgbClr val="00B050"/>
                </a:solidFill>
              </a:rPr>
              <a:t>Олардың </a:t>
            </a:r>
            <a:r>
              <a:rPr lang="ru-RU" sz="2000" dirty="0">
                <a:solidFill>
                  <a:srgbClr val="00B050"/>
                </a:solidFill>
              </a:rPr>
              <a:t>тек </a:t>
            </a:r>
            <a:r>
              <a:rPr lang="ru-RU" sz="2000" dirty="0" err="1">
                <a:solidFill>
                  <a:srgbClr val="00B050"/>
                </a:solidFill>
              </a:rPr>
              <a:t>жақсы қасиеттерін байқап</a:t>
            </a:r>
            <a:r>
              <a:rPr lang="ru-RU" sz="2000" dirty="0">
                <a:solidFill>
                  <a:srgbClr val="00B050"/>
                </a:solidFill>
              </a:rPr>
              <a:t>, </a:t>
            </a:r>
            <a:r>
              <a:rPr lang="ru-RU" sz="2000" dirty="0" err="1">
                <a:solidFill>
                  <a:srgbClr val="00B050"/>
                </a:solidFill>
              </a:rPr>
              <a:t>қошемет білдіретін</a:t>
            </a:r>
            <a:r>
              <a:rPr lang="ru-RU" sz="2000" dirty="0">
                <a:solidFill>
                  <a:srgbClr val="00B050"/>
                </a:solidFill>
              </a:rPr>
              <a:t> </a:t>
            </a:r>
            <a:r>
              <a:rPr lang="ru-RU" sz="2000" dirty="0" err="1">
                <a:solidFill>
                  <a:srgbClr val="00B050"/>
                </a:solidFill>
              </a:rPr>
              <a:t>болсаңыз</a:t>
            </a:r>
            <a:r>
              <a:rPr lang="ru-RU" sz="2000" dirty="0">
                <a:solidFill>
                  <a:srgbClr val="00B050"/>
                </a:solidFill>
              </a:rPr>
              <a:t>, </a:t>
            </a:r>
            <a:r>
              <a:rPr lang="ru-RU" sz="2000" dirty="0" err="1">
                <a:solidFill>
                  <a:srgbClr val="00B050"/>
                </a:solidFill>
              </a:rPr>
              <a:t>көп ұзамай сол</a:t>
            </a:r>
            <a:r>
              <a:rPr lang="ru-RU" sz="2000" dirty="0">
                <a:solidFill>
                  <a:srgbClr val="00B050"/>
                </a:solidFill>
              </a:rPr>
              <a:t> </a:t>
            </a:r>
            <a:r>
              <a:rPr lang="ru-RU" sz="2000" dirty="0" err="1">
                <a:solidFill>
                  <a:srgbClr val="00B050"/>
                </a:solidFill>
              </a:rPr>
              <a:t>мінезін</a:t>
            </a:r>
            <a:r>
              <a:rPr lang="ru-RU" sz="2000" dirty="0">
                <a:solidFill>
                  <a:srgbClr val="00B050"/>
                </a:solidFill>
              </a:rPr>
              <a:t> </a:t>
            </a:r>
            <a:r>
              <a:rPr lang="ru-RU" sz="2000" dirty="0" err="1">
                <a:solidFill>
                  <a:srgbClr val="00B050"/>
                </a:solidFill>
              </a:rPr>
              <a:t>дамыта</a:t>
            </a:r>
            <a:r>
              <a:rPr lang="ru-RU" sz="2000" dirty="0">
                <a:solidFill>
                  <a:srgbClr val="00B050"/>
                </a:solidFill>
              </a:rPr>
              <a:t> </a:t>
            </a:r>
            <a:r>
              <a:rPr lang="ru-RU" sz="2000" dirty="0" err="1">
                <a:solidFill>
                  <a:srgbClr val="00B050"/>
                </a:solidFill>
              </a:rPr>
              <a:t>түсуге тырысады</a:t>
            </a:r>
            <a:r>
              <a:rPr lang="ru-RU" sz="2000" dirty="0">
                <a:solidFill>
                  <a:srgbClr val="00B050"/>
                </a:solidFill>
              </a:rPr>
              <a:t>.</a:t>
            </a:r>
          </a:p>
          <a:p>
            <a:pPr algn="just">
              <a:buFont typeface="Wingdings" pitchFamily="2" charset="2"/>
              <a:buChar char="v"/>
            </a:pPr>
            <a:r>
              <a:rPr lang="ru-RU" sz="2000" dirty="0">
                <a:solidFill>
                  <a:srgbClr val="00B050"/>
                </a:solidFill>
              </a:rPr>
              <a:t> </a:t>
            </a:r>
            <a:r>
              <a:rPr lang="ru-RU" sz="2000" dirty="0" err="1">
                <a:solidFill>
                  <a:srgbClr val="00B050"/>
                </a:solidFill>
              </a:rPr>
              <a:t>Қиындықтарға дайын</a:t>
            </a:r>
            <a:r>
              <a:rPr lang="ru-RU" sz="2000" dirty="0">
                <a:solidFill>
                  <a:srgbClr val="00B050"/>
                </a:solidFill>
              </a:rPr>
              <a:t> </a:t>
            </a:r>
            <a:r>
              <a:rPr lang="ru-RU" sz="2000" dirty="0" err="1">
                <a:solidFill>
                  <a:srgbClr val="00B050"/>
                </a:solidFill>
              </a:rPr>
              <a:t>болыңыз</a:t>
            </a:r>
            <a:endParaRPr lang="ru-RU" sz="2000" dirty="0">
              <a:solidFill>
                <a:srgbClr val="00B050"/>
              </a:solidFill>
            </a:endParaRPr>
          </a:p>
          <a:p>
            <a:pPr algn="just"/>
            <a:r>
              <a:rPr lang="ru-RU" sz="2000" dirty="0" err="1">
                <a:solidFill>
                  <a:srgbClr val="00B050"/>
                </a:solidFill>
              </a:rPr>
              <a:t>Оптимистік</a:t>
            </a:r>
            <a:r>
              <a:rPr lang="ru-RU" sz="2000" dirty="0">
                <a:solidFill>
                  <a:srgbClr val="00B050"/>
                </a:solidFill>
              </a:rPr>
              <a:t> </a:t>
            </a:r>
            <a:r>
              <a:rPr lang="ru-RU" sz="2000" dirty="0" err="1">
                <a:solidFill>
                  <a:srgbClr val="00B050"/>
                </a:solidFill>
              </a:rPr>
              <a:t>көзқарас өміріңізде барлығы </a:t>
            </a:r>
            <a:r>
              <a:rPr lang="ru-RU" sz="2000" dirty="0">
                <a:solidFill>
                  <a:srgbClr val="00B050"/>
                </a:solidFill>
              </a:rPr>
              <a:t>да </a:t>
            </a:r>
            <a:r>
              <a:rPr lang="ru-RU" sz="2000" dirty="0" err="1">
                <a:solidFill>
                  <a:srgbClr val="00B050"/>
                </a:solidFill>
              </a:rPr>
              <a:t>оңай</a:t>
            </a:r>
            <a:r>
              <a:rPr lang="ru-RU" sz="2000" dirty="0">
                <a:solidFill>
                  <a:srgbClr val="00B050"/>
                </a:solidFill>
              </a:rPr>
              <a:t>, </a:t>
            </a:r>
            <a:r>
              <a:rPr lang="ru-RU" sz="2000" dirty="0" err="1">
                <a:solidFill>
                  <a:srgbClr val="00B050"/>
                </a:solidFill>
              </a:rPr>
              <a:t>тамаша</a:t>
            </a:r>
            <a:r>
              <a:rPr lang="ru-RU" sz="2000" dirty="0">
                <a:solidFill>
                  <a:srgbClr val="00B050"/>
                </a:solidFill>
              </a:rPr>
              <a:t> </a:t>
            </a:r>
            <a:r>
              <a:rPr lang="ru-RU" sz="2000" dirty="0" err="1">
                <a:solidFill>
                  <a:srgbClr val="00B050"/>
                </a:solidFill>
              </a:rPr>
              <a:t>болады</a:t>
            </a:r>
            <a:r>
              <a:rPr lang="ru-RU" sz="2000" dirty="0">
                <a:solidFill>
                  <a:srgbClr val="00B050"/>
                </a:solidFill>
              </a:rPr>
              <a:t> </a:t>
            </a:r>
            <a:r>
              <a:rPr lang="ru-RU" sz="2000" dirty="0" err="1">
                <a:solidFill>
                  <a:srgbClr val="00B050"/>
                </a:solidFill>
              </a:rPr>
              <a:t>дегенді</a:t>
            </a:r>
            <a:r>
              <a:rPr lang="ru-RU" sz="2000" dirty="0">
                <a:solidFill>
                  <a:srgbClr val="00B050"/>
                </a:solidFill>
              </a:rPr>
              <a:t> </a:t>
            </a:r>
            <a:r>
              <a:rPr lang="ru-RU" sz="2000" dirty="0" err="1">
                <a:solidFill>
                  <a:srgbClr val="00B050"/>
                </a:solidFill>
              </a:rPr>
              <a:t>меңземейді</a:t>
            </a:r>
            <a:r>
              <a:rPr lang="ru-RU" sz="2000" dirty="0">
                <a:solidFill>
                  <a:srgbClr val="00B050"/>
                </a:solidFill>
              </a:rPr>
              <a:t>. Бар </a:t>
            </a:r>
            <a:r>
              <a:rPr lang="ru-RU" sz="2000" dirty="0" err="1">
                <a:solidFill>
                  <a:srgbClr val="00B050"/>
                </a:solidFill>
              </a:rPr>
              <a:t>болғаны қиындықтарды қасқайып тұрып қарсы алуға септігін</a:t>
            </a:r>
            <a:r>
              <a:rPr lang="ru-RU" sz="2000" dirty="0">
                <a:solidFill>
                  <a:srgbClr val="00B050"/>
                </a:solidFill>
              </a:rPr>
              <a:t> </a:t>
            </a:r>
            <a:r>
              <a:rPr lang="ru-RU" sz="2000" dirty="0" err="1">
                <a:solidFill>
                  <a:srgbClr val="00B050"/>
                </a:solidFill>
              </a:rPr>
              <a:t>тигізеді</a:t>
            </a:r>
            <a:r>
              <a:rPr lang="ru-RU" sz="2000" dirty="0">
                <a:solidFill>
                  <a:srgbClr val="00B050"/>
                </a:solidFill>
              </a:rPr>
              <a:t>.</a:t>
            </a:r>
          </a:p>
          <a:p>
            <a:pPr algn="just">
              <a:buFont typeface="Wingdings" pitchFamily="2" charset="2"/>
              <a:buChar char="v"/>
            </a:pPr>
            <a:r>
              <a:rPr lang="ru-RU" sz="2000" dirty="0">
                <a:solidFill>
                  <a:srgbClr val="00B050"/>
                </a:solidFill>
              </a:rPr>
              <a:t> </a:t>
            </a:r>
            <a:r>
              <a:rPr lang="ru-RU" sz="2000" dirty="0" err="1">
                <a:solidFill>
                  <a:srgbClr val="00B050"/>
                </a:solidFill>
              </a:rPr>
              <a:t>Сәтсіздіктер </a:t>
            </a:r>
            <a:r>
              <a:rPr lang="ru-RU" sz="2000" dirty="0">
                <a:solidFill>
                  <a:srgbClr val="00B050"/>
                </a:solidFill>
              </a:rPr>
              <a:t>мен </a:t>
            </a:r>
            <a:r>
              <a:rPr lang="ru-RU" sz="2000" dirty="0" err="1">
                <a:solidFill>
                  <a:srgbClr val="00B050"/>
                </a:solidFill>
              </a:rPr>
              <a:t>қателіктерді қабылдаңыз</a:t>
            </a:r>
            <a:endParaRPr lang="ru-RU" sz="2000" dirty="0">
              <a:solidFill>
                <a:srgbClr val="00B050"/>
              </a:solidFill>
            </a:endParaRPr>
          </a:p>
          <a:p>
            <a:pPr algn="just"/>
            <a:r>
              <a:rPr lang="ru-RU" sz="2000" dirty="0" err="1">
                <a:solidFill>
                  <a:srgbClr val="00B050"/>
                </a:solidFill>
              </a:rPr>
              <a:t>Жер</a:t>
            </a:r>
            <a:r>
              <a:rPr lang="ru-RU" sz="2000" dirty="0">
                <a:solidFill>
                  <a:srgbClr val="00B050"/>
                </a:solidFill>
              </a:rPr>
              <a:t> </a:t>
            </a:r>
            <a:r>
              <a:rPr lang="ru-RU" sz="2000" dirty="0" err="1">
                <a:solidFill>
                  <a:srgbClr val="00B050"/>
                </a:solidFill>
              </a:rPr>
              <a:t>бетінде</a:t>
            </a:r>
            <a:r>
              <a:rPr lang="ru-RU" sz="2000" dirty="0">
                <a:solidFill>
                  <a:srgbClr val="00B050"/>
                </a:solidFill>
              </a:rPr>
              <a:t> </a:t>
            </a:r>
            <a:r>
              <a:rPr lang="ru-RU" sz="2000" dirty="0" err="1">
                <a:solidFill>
                  <a:srgbClr val="00B050"/>
                </a:solidFill>
              </a:rPr>
              <a:t>мінсіз</a:t>
            </a:r>
            <a:r>
              <a:rPr lang="ru-RU" sz="2000" dirty="0">
                <a:solidFill>
                  <a:srgbClr val="00B050"/>
                </a:solidFill>
              </a:rPr>
              <a:t> </a:t>
            </a:r>
            <a:r>
              <a:rPr lang="ru-RU" sz="2000" dirty="0" err="1">
                <a:solidFill>
                  <a:srgbClr val="00B050"/>
                </a:solidFill>
              </a:rPr>
              <a:t>адам</a:t>
            </a:r>
            <a:r>
              <a:rPr lang="ru-RU" sz="2000" dirty="0">
                <a:solidFill>
                  <a:srgbClr val="00B050"/>
                </a:solidFill>
              </a:rPr>
              <a:t> </a:t>
            </a:r>
            <a:r>
              <a:rPr lang="ru-RU" sz="2000" dirty="0" err="1">
                <a:solidFill>
                  <a:srgbClr val="00B050"/>
                </a:solidFill>
              </a:rPr>
              <a:t>жоқ.</a:t>
            </a:r>
            <a:r>
              <a:rPr lang="ru-RU" sz="2000" dirty="0">
                <a:solidFill>
                  <a:srgbClr val="00B050"/>
                </a:solidFill>
              </a:rPr>
              <a:t> </a:t>
            </a:r>
            <a:r>
              <a:rPr lang="ru-RU" sz="2000" dirty="0" err="1">
                <a:solidFill>
                  <a:srgbClr val="00B050"/>
                </a:solidFill>
              </a:rPr>
              <a:t>Өмір атты</a:t>
            </a:r>
            <a:r>
              <a:rPr lang="ru-RU" sz="2000" dirty="0">
                <a:solidFill>
                  <a:srgbClr val="00B050"/>
                </a:solidFill>
              </a:rPr>
              <a:t> </a:t>
            </a:r>
            <a:r>
              <a:rPr lang="ru-RU" sz="2000" dirty="0" err="1">
                <a:solidFill>
                  <a:srgbClr val="00B050"/>
                </a:solidFill>
              </a:rPr>
              <a:t>ұзақ жолда</a:t>
            </a:r>
            <a:r>
              <a:rPr lang="ru-RU" sz="2000" dirty="0">
                <a:solidFill>
                  <a:srgbClr val="00B050"/>
                </a:solidFill>
              </a:rPr>
              <a:t> </a:t>
            </a:r>
            <a:r>
              <a:rPr lang="ru-RU" sz="2000" dirty="0" err="1">
                <a:solidFill>
                  <a:srgbClr val="00B050"/>
                </a:solidFill>
              </a:rPr>
              <a:t>барлығы </a:t>
            </a:r>
            <a:r>
              <a:rPr lang="ru-RU" sz="2000" dirty="0">
                <a:solidFill>
                  <a:srgbClr val="00B050"/>
                </a:solidFill>
              </a:rPr>
              <a:t>да </a:t>
            </a:r>
            <a:r>
              <a:rPr lang="ru-RU" sz="2000" dirty="0" err="1">
                <a:solidFill>
                  <a:srgbClr val="00B050"/>
                </a:solidFill>
              </a:rPr>
              <a:t>тау</a:t>
            </a:r>
            <a:r>
              <a:rPr lang="ru-RU" sz="2000" dirty="0">
                <a:solidFill>
                  <a:srgbClr val="00B050"/>
                </a:solidFill>
              </a:rPr>
              <a:t> мен </a:t>
            </a:r>
            <a:r>
              <a:rPr lang="ru-RU" sz="2000" dirty="0" err="1">
                <a:solidFill>
                  <a:srgbClr val="00B050"/>
                </a:solidFill>
              </a:rPr>
              <a:t>тасқа сүрінеді</a:t>
            </a:r>
            <a:r>
              <a:rPr lang="ru-RU" sz="2000" dirty="0">
                <a:solidFill>
                  <a:srgbClr val="00B050"/>
                </a:solidFill>
              </a:rPr>
              <a:t>. </a:t>
            </a:r>
            <a:r>
              <a:rPr lang="ru-RU" sz="2000" dirty="0" err="1">
                <a:solidFill>
                  <a:srgbClr val="00B050"/>
                </a:solidFill>
              </a:rPr>
              <a:t>Біздің кішкене</a:t>
            </a:r>
            <a:r>
              <a:rPr lang="ru-RU" sz="2000" dirty="0">
                <a:solidFill>
                  <a:srgbClr val="00B050"/>
                </a:solidFill>
              </a:rPr>
              <a:t> </a:t>
            </a:r>
            <a:r>
              <a:rPr lang="ru-RU" sz="2000" dirty="0" err="1">
                <a:solidFill>
                  <a:srgbClr val="00B050"/>
                </a:solidFill>
              </a:rPr>
              <a:t>сәтсіздіктеріміз бен</a:t>
            </a:r>
            <a:r>
              <a:rPr lang="ru-RU" sz="2000" dirty="0">
                <a:solidFill>
                  <a:srgbClr val="00B050"/>
                </a:solidFill>
              </a:rPr>
              <a:t> </a:t>
            </a:r>
            <a:r>
              <a:rPr lang="ru-RU" sz="2000" dirty="0" err="1">
                <a:solidFill>
                  <a:srgbClr val="00B050"/>
                </a:solidFill>
              </a:rPr>
              <a:t>жеңістеріміз алдымызда</a:t>
            </a:r>
            <a:r>
              <a:rPr lang="ru-RU" sz="2000" dirty="0">
                <a:solidFill>
                  <a:srgbClr val="00B050"/>
                </a:solidFill>
              </a:rPr>
              <a:t> </a:t>
            </a:r>
            <a:r>
              <a:rPr lang="ru-RU" sz="2000" dirty="0" err="1">
                <a:solidFill>
                  <a:srgbClr val="00B050"/>
                </a:solidFill>
              </a:rPr>
              <a:t>тұрған қорғанның бір</a:t>
            </a:r>
            <a:r>
              <a:rPr lang="ru-RU" sz="2000" dirty="0">
                <a:solidFill>
                  <a:srgbClr val="00B050"/>
                </a:solidFill>
              </a:rPr>
              <a:t> </a:t>
            </a:r>
            <a:r>
              <a:rPr lang="ru-RU" sz="2000" dirty="0" err="1">
                <a:solidFill>
                  <a:srgbClr val="00B050"/>
                </a:solidFill>
              </a:rPr>
              <a:t>кірпішіндей</a:t>
            </a:r>
            <a:r>
              <a:rPr lang="ru-RU" sz="2000" dirty="0">
                <a:solidFill>
                  <a:srgbClr val="00B050"/>
                </a:solidFill>
              </a:rPr>
              <a:t> </a:t>
            </a:r>
            <a:r>
              <a:rPr lang="ru-RU" sz="2000" dirty="0" err="1">
                <a:solidFill>
                  <a:srgbClr val="00B050"/>
                </a:solidFill>
              </a:rPr>
              <a:t>ғана.</a:t>
            </a:r>
            <a:r>
              <a:rPr lang="ru-RU" sz="2000" dirty="0">
                <a:solidFill>
                  <a:srgbClr val="00B050"/>
                </a:solidFill>
              </a:rPr>
              <a:t> </a:t>
            </a:r>
            <a:r>
              <a:rPr lang="ru-RU" sz="2000" dirty="0" err="1">
                <a:solidFill>
                  <a:srgbClr val="00B050"/>
                </a:solidFill>
              </a:rPr>
              <a:t>Сондықтан табыс</a:t>
            </a:r>
            <a:r>
              <a:rPr lang="ru-RU" sz="2000" dirty="0">
                <a:solidFill>
                  <a:srgbClr val="00B050"/>
                </a:solidFill>
              </a:rPr>
              <a:t> </a:t>
            </a:r>
            <a:r>
              <a:rPr lang="ru-RU" sz="2000" dirty="0" err="1">
                <a:solidFill>
                  <a:srgbClr val="00B050"/>
                </a:solidFill>
              </a:rPr>
              <a:t>сәтсіздіксіз келмейді</a:t>
            </a:r>
            <a:r>
              <a:rPr lang="ru-RU" sz="2000" dirty="0">
                <a:solidFill>
                  <a:srgbClr val="00B050"/>
                </a:solidFill>
              </a:rPr>
              <a:t>. </a:t>
            </a:r>
            <a:r>
              <a:rPr lang="ru-RU" sz="2000" dirty="0" err="1">
                <a:solidFill>
                  <a:srgbClr val="00B050"/>
                </a:solidFill>
              </a:rPr>
              <a:t>Негативтің өзі позитивті</a:t>
            </a:r>
            <a:r>
              <a:rPr lang="ru-RU" sz="2000" dirty="0">
                <a:solidFill>
                  <a:srgbClr val="00B050"/>
                </a:solidFill>
              </a:rPr>
              <a:t> </a:t>
            </a:r>
            <a:r>
              <a:rPr lang="ru-RU" sz="2000" dirty="0" err="1">
                <a:solidFill>
                  <a:srgbClr val="00B050"/>
                </a:solidFill>
              </a:rPr>
              <a:t>болуға бағыттайтын үлкен тәжірибемен тең</a:t>
            </a:r>
            <a:r>
              <a:rPr lang="ru-RU" sz="2000" dirty="0">
                <a:solidFill>
                  <a:srgbClr val="00B050"/>
                </a:solidFill>
              </a:rPr>
              <a:t> </a:t>
            </a:r>
          </a:p>
        </p:txBody>
      </p:sp>
    </p:spTree>
    <p:extLst>
      <p:ext uri="{BB962C8B-B14F-4D97-AF65-F5344CB8AC3E}">
        <p14:creationId xmlns:p14="http://schemas.microsoft.com/office/powerpoint/2010/main" val="3172845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солн.png"/>
          <p:cNvPicPr>
            <a:picLocks noGrp="1" noChangeAspect="1"/>
          </p:cNvPicPr>
          <p:nvPr>
            <p:ph idx="1"/>
          </p:nvPr>
        </p:nvPicPr>
        <p:blipFill>
          <a:blip r:embed="rId2"/>
          <a:stretch>
            <a:fillRect/>
          </a:stretch>
        </p:blipFill>
        <p:spPr>
          <a:xfrm>
            <a:off x="4095737" y="642919"/>
            <a:ext cx="2143125" cy="2143125"/>
          </a:xfrm>
        </p:spPr>
      </p:pic>
      <p:pic>
        <p:nvPicPr>
          <p:cNvPr id="5" name="Рисунок 4" descr="шаблон.jpg"/>
          <p:cNvPicPr>
            <a:picLocks noChangeAspect="1"/>
          </p:cNvPicPr>
          <p:nvPr/>
        </p:nvPicPr>
        <p:blipFill>
          <a:blip r:embed="rId3"/>
          <a:stretch>
            <a:fillRect/>
          </a:stretch>
        </p:blipFill>
        <p:spPr>
          <a:xfrm>
            <a:off x="0" y="0"/>
            <a:ext cx="12192000" cy="6299200"/>
          </a:xfrm>
          <a:prstGeom prst="rect">
            <a:avLst/>
          </a:prstGeom>
        </p:spPr>
      </p:pic>
      <p:pic>
        <p:nvPicPr>
          <p:cNvPr id="7" name="Рисунок 6" descr="солн.png"/>
          <p:cNvPicPr>
            <a:picLocks noChangeAspect="1"/>
          </p:cNvPicPr>
          <p:nvPr/>
        </p:nvPicPr>
        <p:blipFill>
          <a:blip r:embed="rId2"/>
          <a:stretch>
            <a:fillRect/>
          </a:stretch>
        </p:blipFill>
        <p:spPr>
          <a:xfrm>
            <a:off x="4524364" y="214290"/>
            <a:ext cx="2857520" cy="2857520"/>
          </a:xfrm>
          <a:prstGeom prst="rect">
            <a:avLst/>
          </a:prstGeom>
          <a:ln>
            <a:noFill/>
          </a:ln>
          <a:effectLst>
            <a:softEdge rad="112500"/>
          </a:effectLst>
        </p:spPr>
      </p:pic>
      <p:sp>
        <p:nvSpPr>
          <p:cNvPr id="8" name="TextBox 7"/>
          <p:cNvSpPr txBox="1"/>
          <p:nvPr/>
        </p:nvSpPr>
        <p:spPr>
          <a:xfrm>
            <a:off x="1097280" y="2672081"/>
            <a:ext cx="9356406" cy="3046988"/>
          </a:xfrm>
          <a:prstGeom prst="rect">
            <a:avLst/>
          </a:prstGeom>
          <a:noFill/>
        </p:spPr>
        <p:txBody>
          <a:bodyPr wrap="square" rtlCol="0">
            <a:spAutoFit/>
          </a:bodyPr>
          <a:lstStyle/>
          <a:p>
            <a:pPr algn="just"/>
            <a:r>
              <a:rPr lang="ru-RU" sz="2400" dirty="0" err="1">
                <a:solidFill>
                  <a:srgbClr val="FF0000"/>
                </a:solidFill>
              </a:rPr>
              <a:t>Өзіңізді қабылдай біліңіз</a:t>
            </a:r>
            <a:r>
              <a:rPr lang="ru-RU" sz="2400" dirty="0">
                <a:solidFill>
                  <a:srgbClr val="FF0000"/>
                </a:solidFill>
              </a:rPr>
              <a:t> </a:t>
            </a:r>
          </a:p>
          <a:p>
            <a:pPr algn="just"/>
            <a:r>
              <a:rPr lang="ru-RU" sz="2400" dirty="0" err="1">
                <a:solidFill>
                  <a:srgbClr val="FF0000"/>
                </a:solidFill>
              </a:rPr>
              <a:t>Өзін-өзі жақсы көру </a:t>
            </a:r>
            <a:r>
              <a:rPr lang="ru-RU" sz="2400" dirty="0">
                <a:solidFill>
                  <a:srgbClr val="FF0000"/>
                </a:solidFill>
              </a:rPr>
              <a:t>– эгоизм </a:t>
            </a:r>
            <a:r>
              <a:rPr lang="ru-RU" sz="2400" dirty="0" err="1">
                <a:solidFill>
                  <a:srgbClr val="FF0000"/>
                </a:solidFill>
              </a:rPr>
              <a:t>емес</a:t>
            </a:r>
            <a:r>
              <a:rPr lang="ru-RU" sz="2400" dirty="0">
                <a:solidFill>
                  <a:srgbClr val="FF0000"/>
                </a:solidFill>
              </a:rPr>
              <a:t>. </a:t>
            </a:r>
            <a:r>
              <a:rPr lang="ru-RU" sz="2400" dirty="0" err="1">
                <a:solidFill>
                  <a:srgbClr val="FF0000"/>
                </a:solidFill>
              </a:rPr>
              <a:t>Бірінші</a:t>
            </a:r>
            <a:r>
              <a:rPr lang="ru-RU" sz="2400" dirty="0">
                <a:solidFill>
                  <a:srgbClr val="FF0000"/>
                </a:solidFill>
              </a:rPr>
              <a:t> </a:t>
            </a:r>
            <a:r>
              <a:rPr lang="ru-RU" sz="2400" dirty="0" err="1">
                <a:solidFill>
                  <a:srgbClr val="FF0000"/>
                </a:solidFill>
              </a:rPr>
              <a:t>өзіңді қабылда.</a:t>
            </a:r>
            <a:r>
              <a:rPr lang="ru-RU" sz="2400" dirty="0">
                <a:solidFill>
                  <a:srgbClr val="FF0000"/>
                </a:solidFill>
              </a:rPr>
              <a:t> </a:t>
            </a:r>
            <a:r>
              <a:rPr lang="ru-RU" sz="2400" dirty="0" err="1">
                <a:solidFill>
                  <a:srgbClr val="FF0000"/>
                </a:solidFill>
              </a:rPr>
              <a:t>Сол</a:t>
            </a:r>
            <a:r>
              <a:rPr lang="ru-RU" sz="2400" dirty="0">
                <a:solidFill>
                  <a:srgbClr val="FF0000"/>
                </a:solidFill>
              </a:rPr>
              <a:t> </a:t>
            </a:r>
            <a:r>
              <a:rPr lang="ru-RU" sz="2400" dirty="0" err="1">
                <a:solidFill>
                  <a:srgbClr val="FF0000"/>
                </a:solidFill>
              </a:rPr>
              <a:t>кезде</a:t>
            </a:r>
            <a:r>
              <a:rPr lang="ru-RU" sz="2400" dirty="0">
                <a:solidFill>
                  <a:srgbClr val="FF0000"/>
                </a:solidFill>
              </a:rPr>
              <a:t> </a:t>
            </a:r>
            <a:r>
              <a:rPr lang="ru-RU" sz="2400" dirty="0" err="1">
                <a:solidFill>
                  <a:srgbClr val="FF0000"/>
                </a:solidFill>
              </a:rPr>
              <a:t>сені</a:t>
            </a:r>
            <a:r>
              <a:rPr lang="ru-RU" sz="2400" dirty="0">
                <a:solidFill>
                  <a:srgbClr val="FF0000"/>
                </a:solidFill>
              </a:rPr>
              <a:t> </a:t>
            </a:r>
            <a:r>
              <a:rPr lang="ru-RU" sz="2400" dirty="0" err="1">
                <a:solidFill>
                  <a:srgbClr val="FF0000"/>
                </a:solidFill>
              </a:rPr>
              <a:t>бүкіл әлем жақсы көреді.</a:t>
            </a:r>
            <a:r>
              <a:rPr lang="ru-RU" sz="2400" dirty="0">
                <a:solidFill>
                  <a:srgbClr val="FF0000"/>
                </a:solidFill>
              </a:rPr>
              <a:t> </a:t>
            </a:r>
            <a:r>
              <a:rPr lang="ru-RU" sz="2400" dirty="0" err="1">
                <a:solidFill>
                  <a:srgbClr val="FF0000"/>
                </a:solidFill>
              </a:rPr>
              <a:t>Бізге</a:t>
            </a:r>
            <a:r>
              <a:rPr lang="ru-RU" sz="2400" dirty="0">
                <a:solidFill>
                  <a:srgbClr val="FF0000"/>
                </a:solidFill>
              </a:rPr>
              <a:t> «сен </a:t>
            </a:r>
            <a:r>
              <a:rPr lang="ru-RU" sz="2400" dirty="0" err="1">
                <a:solidFill>
                  <a:srgbClr val="FF0000"/>
                </a:solidFill>
              </a:rPr>
              <a:t>өзіңді жақсы көр</a:t>
            </a:r>
            <a:r>
              <a:rPr lang="ru-RU" sz="2400" dirty="0">
                <a:solidFill>
                  <a:srgbClr val="FF0000"/>
                </a:solidFill>
              </a:rPr>
              <a:t>, </a:t>
            </a:r>
            <a:r>
              <a:rPr lang="ru-RU" sz="2400" dirty="0" err="1">
                <a:solidFill>
                  <a:srgbClr val="FF0000"/>
                </a:solidFill>
              </a:rPr>
              <a:t>сенің қолыңнан бәрі келеді</a:t>
            </a:r>
            <a:r>
              <a:rPr lang="ru-RU" sz="2400" dirty="0">
                <a:solidFill>
                  <a:srgbClr val="FF0000"/>
                </a:solidFill>
              </a:rPr>
              <a:t>, </a:t>
            </a:r>
            <a:r>
              <a:rPr lang="ru-RU" sz="2400" dirty="0" err="1">
                <a:solidFill>
                  <a:srgbClr val="FF0000"/>
                </a:solidFill>
              </a:rPr>
              <a:t>сен</a:t>
            </a:r>
            <a:r>
              <a:rPr lang="ru-RU" sz="2400" dirty="0">
                <a:solidFill>
                  <a:srgbClr val="FF0000"/>
                </a:solidFill>
              </a:rPr>
              <a:t> </a:t>
            </a:r>
            <a:r>
              <a:rPr lang="ru-RU" sz="2400" dirty="0" err="1">
                <a:solidFill>
                  <a:srgbClr val="FF0000"/>
                </a:solidFill>
              </a:rPr>
              <a:t>жасай</a:t>
            </a:r>
            <a:r>
              <a:rPr lang="ru-RU" sz="2400" dirty="0">
                <a:solidFill>
                  <a:srgbClr val="FF0000"/>
                </a:solidFill>
              </a:rPr>
              <a:t> </a:t>
            </a:r>
            <a:r>
              <a:rPr lang="ru-RU" sz="2400" dirty="0" err="1">
                <a:solidFill>
                  <a:srgbClr val="FF0000"/>
                </a:solidFill>
              </a:rPr>
              <a:t>аласың</a:t>
            </a:r>
            <a:r>
              <a:rPr lang="ru-RU" sz="2400" dirty="0">
                <a:solidFill>
                  <a:srgbClr val="FF0000"/>
                </a:solidFill>
              </a:rPr>
              <a:t>» </a:t>
            </a:r>
            <a:r>
              <a:rPr lang="ru-RU" sz="2400" dirty="0" err="1">
                <a:solidFill>
                  <a:srgbClr val="FF0000"/>
                </a:solidFill>
              </a:rPr>
              <a:t>деп</a:t>
            </a:r>
            <a:r>
              <a:rPr lang="ru-RU" sz="2400" dirty="0">
                <a:solidFill>
                  <a:srgbClr val="FF0000"/>
                </a:solidFill>
              </a:rPr>
              <a:t> </a:t>
            </a:r>
            <a:r>
              <a:rPr lang="ru-RU" sz="2400" dirty="0" err="1">
                <a:solidFill>
                  <a:srgbClr val="FF0000"/>
                </a:solidFill>
              </a:rPr>
              <a:t>ешкім</a:t>
            </a:r>
            <a:r>
              <a:rPr lang="ru-RU" sz="2400" dirty="0">
                <a:solidFill>
                  <a:srgbClr val="FF0000"/>
                </a:solidFill>
              </a:rPr>
              <a:t> </a:t>
            </a:r>
            <a:r>
              <a:rPr lang="ru-RU" sz="2400" dirty="0" err="1">
                <a:solidFill>
                  <a:srgbClr val="FF0000"/>
                </a:solidFill>
              </a:rPr>
              <a:t>айтпаған</a:t>
            </a:r>
            <a:r>
              <a:rPr lang="ru-RU" sz="2400" dirty="0">
                <a:solidFill>
                  <a:srgbClr val="FF0000"/>
                </a:solidFill>
              </a:rPr>
              <a:t>. </a:t>
            </a:r>
            <a:r>
              <a:rPr lang="ru-RU" sz="2400" dirty="0" err="1">
                <a:solidFill>
                  <a:srgbClr val="FF0000"/>
                </a:solidFill>
              </a:rPr>
              <a:t>Өзіңді-өзің бағалау үшін алдымен</a:t>
            </a:r>
            <a:r>
              <a:rPr lang="ru-RU" sz="2400" dirty="0">
                <a:solidFill>
                  <a:srgbClr val="FF0000"/>
                </a:solidFill>
              </a:rPr>
              <a:t> </a:t>
            </a:r>
            <a:r>
              <a:rPr lang="ru-RU" sz="2400" dirty="0" err="1">
                <a:solidFill>
                  <a:srgbClr val="FF0000"/>
                </a:solidFill>
              </a:rPr>
              <a:t>өзіңді жақсы көруің қажет.</a:t>
            </a:r>
            <a:r>
              <a:rPr lang="ru-RU" sz="2400" dirty="0">
                <a:solidFill>
                  <a:srgbClr val="FF0000"/>
                </a:solidFill>
              </a:rPr>
              <a:t> </a:t>
            </a:r>
            <a:r>
              <a:rPr lang="ru-RU" sz="2400" dirty="0" err="1">
                <a:solidFill>
                  <a:srgbClr val="FF0000"/>
                </a:solidFill>
              </a:rPr>
              <a:t>Өзіңді жақсы көріп, ішкі</a:t>
            </a:r>
            <a:r>
              <a:rPr lang="ru-RU" sz="2400" dirty="0">
                <a:solidFill>
                  <a:srgbClr val="FF0000"/>
                </a:solidFill>
              </a:rPr>
              <a:t> </a:t>
            </a:r>
            <a:r>
              <a:rPr lang="ru-RU" sz="2400" dirty="0" err="1">
                <a:solidFill>
                  <a:srgbClr val="FF0000"/>
                </a:solidFill>
              </a:rPr>
              <a:t>сенімің артқан кезде</a:t>
            </a:r>
            <a:r>
              <a:rPr lang="ru-RU" sz="2400" dirty="0">
                <a:solidFill>
                  <a:srgbClr val="FF0000"/>
                </a:solidFill>
              </a:rPr>
              <a:t> </a:t>
            </a:r>
            <a:r>
              <a:rPr lang="ru-RU" sz="2400" dirty="0" err="1">
                <a:solidFill>
                  <a:srgbClr val="FF0000"/>
                </a:solidFill>
              </a:rPr>
              <a:t>адамдардың пікірі</a:t>
            </a:r>
            <a:r>
              <a:rPr lang="ru-RU" sz="2400" dirty="0">
                <a:solidFill>
                  <a:srgbClr val="FF0000"/>
                </a:solidFill>
              </a:rPr>
              <a:t> </a:t>
            </a:r>
            <a:r>
              <a:rPr lang="ru-RU" sz="2400" dirty="0" err="1">
                <a:solidFill>
                  <a:srgbClr val="FF0000"/>
                </a:solidFill>
              </a:rPr>
              <a:t>маңызсыз болып</a:t>
            </a:r>
            <a:r>
              <a:rPr lang="ru-RU" sz="2400" dirty="0">
                <a:solidFill>
                  <a:srgbClr val="FF0000"/>
                </a:solidFill>
              </a:rPr>
              <a:t> </a:t>
            </a:r>
            <a:r>
              <a:rPr lang="ru-RU" sz="2400" dirty="0" err="1">
                <a:solidFill>
                  <a:srgbClr val="FF0000"/>
                </a:solidFill>
              </a:rPr>
              <a:t>қалады.</a:t>
            </a:r>
            <a:r>
              <a:rPr lang="ru-RU" sz="2400" dirty="0">
                <a:solidFill>
                  <a:srgbClr val="FF0000"/>
                </a:solidFill>
              </a:rPr>
              <a:t> «Мен </a:t>
            </a:r>
            <a:r>
              <a:rPr lang="ru-RU" sz="2400" dirty="0" err="1">
                <a:solidFill>
                  <a:srgbClr val="FF0000"/>
                </a:solidFill>
              </a:rPr>
              <a:t>мұны жасай</a:t>
            </a:r>
            <a:r>
              <a:rPr lang="ru-RU" sz="2400" dirty="0">
                <a:solidFill>
                  <a:srgbClr val="FF0000"/>
                </a:solidFill>
              </a:rPr>
              <a:t> </a:t>
            </a:r>
            <a:r>
              <a:rPr lang="ru-RU" sz="2400" dirty="0" err="1">
                <a:solidFill>
                  <a:srgbClr val="FF0000"/>
                </a:solidFill>
              </a:rPr>
              <a:t>алам</a:t>
            </a:r>
            <a:r>
              <a:rPr lang="ru-RU" sz="2400" dirty="0">
                <a:solidFill>
                  <a:srgbClr val="FF0000"/>
                </a:solidFill>
              </a:rPr>
              <a:t>», «</a:t>
            </a:r>
            <a:r>
              <a:rPr lang="ru-RU" sz="2400" dirty="0" err="1">
                <a:solidFill>
                  <a:srgbClr val="FF0000"/>
                </a:solidFill>
              </a:rPr>
              <a:t>Менің қолымнан келеді</a:t>
            </a:r>
            <a:r>
              <a:rPr lang="ru-RU" sz="2400" dirty="0">
                <a:solidFill>
                  <a:srgbClr val="FF0000"/>
                </a:solidFill>
              </a:rPr>
              <a:t>» </a:t>
            </a:r>
            <a:r>
              <a:rPr lang="ru-RU" sz="2400" dirty="0" err="1">
                <a:solidFill>
                  <a:srgbClr val="FF0000"/>
                </a:solidFill>
              </a:rPr>
              <a:t>деп</a:t>
            </a:r>
            <a:r>
              <a:rPr lang="ru-RU" sz="2400" dirty="0">
                <a:solidFill>
                  <a:srgbClr val="FF0000"/>
                </a:solidFill>
              </a:rPr>
              <a:t> </a:t>
            </a:r>
            <a:r>
              <a:rPr lang="ru-RU" sz="2400" dirty="0" err="1">
                <a:solidFill>
                  <a:srgbClr val="FF0000"/>
                </a:solidFill>
              </a:rPr>
              <a:t>жиі</a:t>
            </a:r>
            <a:r>
              <a:rPr lang="ru-RU" sz="2400" dirty="0">
                <a:solidFill>
                  <a:srgbClr val="FF0000"/>
                </a:solidFill>
              </a:rPr>
              <a:t> </a:t>
            </a:r>
            <a:r>
              <a:rPr lang="ru-RU" sz="2400" dirty="0" err="1">
                <a:solidFill>
                  <a:srgbClr val="FF0000"/>
                </a:solidFill>
              </a:rPr>
              <a:t>ай</a:t>
            </a:r>
            <a:r>
              <a:rPr lang="ru-RU" dirty="0" err="1">
                <a:solidFill>
                  <a:srgbClr val="FF0000"/>
                </a:solidFill>
              </a:rPr>
              <a:t>ту</a:t>
            </a:r>
            <a:r>
              <a:rPr lang="ru-RU" dirty="0">
                <a:solidFill>
                  <a:srgbClr val="FF0000"/>
                </a:solidFill>
              </a:rPr>
              <a:t> </a:t>
            </a:r>
            <a:r>
              <a:rPr lang="ru-RU" dirty="0" err="1">
                <a:solidFill>
                  <a:srgbClr val="FF0000"/>
                </a:solidFill>
              </a:rPr>
              <a:t>керек</a:t>
            </a:r>
            <a:r>
              <a:rPr lang="ru-RU" dirty="0">
                <a:solidFill>
                  <a:srgbClr val="FF0000"/>
                </a:solidFill>
              </a:rPr>
              <a:t>. </a:t>
            </a:r>
            <a:r>
              <a:rPr lang="ru-RU" dirty="0" err="1">
                <a:solidFill>
                  <a:srgbClr val="FF0000"/>
                </a:solidFill>
              </a:rPr>
              <a:t>Жақсы </a:t>
            </a:r>
            <a:r>
              <a:rPr lang="ru-RU" dirty="0">
                <a:solidFill>
                  <a:srgbClr val="FF0000"/>
                </a:solidFill>
              </a:rPr>
              <a:t>ой </a:t>
            </a:r>
            <a:r>
              <a:rPr lang="ru-RU" dirty="0" err="1">
                <a:solidFill>
                  <a:srgbClr val="FF0000"/>
                </a:solidFill>
              </a:rPr>
              <a:t>жақсы сөз тудырады</a:t>
            </a:r>
            <a:r>
              <a:rPr lang="ru-RU" dirty="0">
                <a:solidFill>
                  <a:srgbClr val="FF0000"/>
                </a:solidFill>
              </a:rPr>
              <a:t>. </a:t>
            </a:r>
            <a:r>
              <a:rPr lang="ru-RU" dirty="0" err="1">
                <a:solidFill>
                  <a:srgbClr val="FF0000"/>
                </a:solidFill>
              </a:rPr>
              <a:t>Жақсы сөз жақсы әрекетке итермелейді</a:t>
            </a:r>
            <a:r>
              <a:rPr lang="ru-RU" dirty="0">
                <a:solidFill>
                  <a:srgbClr val="FF0000"/>
                </a:solidFill>
              </a:rPr>
              <a:t>. </a:t>
            </a:r>
          </a:p>
        </p:txBody>
      </p:sp>
    </p:spTree>
    <p:extLst>
      <p:ext uri="{BB962C8B-B14F-4D97-AF65-F5344CB8AC3E}">
        <p14:creationId xmlns:p14="http://schemas.microsoft.com/office/powerpoint/2010/main" val="3397735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normAutofit fontScale="85000" lnSpcReduction="20000"/>
          </a:bodyPr>
          <a:lstStyle/>
          <a:p>
            <a:r>
              <a:rPr lang="kk-KZ" sz="7200" dirty="0" smtClean="0">
                <a:solidFill>
                  <a:srgbClr val="C00000"/>
                </a:solidFill>
              </a:rPr>
              <a:t>Жаттығулар</a:t>
            </a:r>
            <a:endParaRPr lang="ru-RU" sz="7200" dirty="0">
              <a:solidFill>
                <a:srgbClr val="C0000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625663"/>
            <a:ext cx="11887200" cy="4950775"/>
          </a:xfrm>
          <a:prstGeom prst="rect">
            <a:avLst/>
          </a:prstGeom>
        </p:spPr>
      </p:pic>
    </p:spTree>
    <p:extLst>
      <p:ext uri="{BB962C8B-B14F-4D97-AF65-F5344CB8AC3E}">
        <p14:creationId xmlns:p14="http://schemas.microsoft.com/office/powerpoint/2010/main" val="423293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FF0000"/>
                </a:solidFill>
              </a:rPr>
              <a:t>Стресстің алғашқы белгілері</a:t>
            </a:r>
            <a:endParaRPr lang="ru-RU" dirty="0">
              <a:solidFill>
                <a:srgbClr val="FF0000"/>
              </a:solidFill>
            </a:endParaRPr>
          </a:p>
        </p:txBody>
      </p:sp>
      <p:sp>
        <p:nvSpPr>
          <p:cNvPr id="3" name="Объект 2"/>
          <p:cNvSpPr>
            <a:spLocks noGrp="1"/>
          </p:cNvSpPr>
          <p:nvPr>
            <p:ph idx="1"/>
          </p:nvPr>
        </p:nvSpPr>
        <p:spPr>
          <a:xfrm>
            <a:off x="271849" y="1737361"/>
            <a:ext cx="10883831" cy="4651082"/>
          </a:xfrm>
          <a:solidFill>
            <a:srgbClr val="FFFF00"/>
          </a:solidFill>
        </p:spPr>
        <p:txBody>
          <a:bodyPr>
            <a:noAutofit/>
          </a:bodyPr>
          <a:lstStyle/>
          <a:p>
            <a:r>
              <a:rPr lang="kk-KZ" dirty="0" smtClean="0">
                <a:solidFill>
                  <a:schemeClr val="tx2"/>
                </a:solidFill>
              </a:rPr>
              <a:t>• </a:t>
            </a:r>
            <a:r>
              <a:rPr lang="kk-KZ" dirty="0">
                <a:solidFill>
                  <a:schemeClr val="tx2"/>
                </a:solidFill>
              </a:rPr>
              <a:t>алаңғасарлық; </a:t>
            </a:r>
            <a:endParaRPr lang="ru-RU" dirty="0">
              <a:solidFill>
                <a:schemeClr val="tx2"/>
              </a:solidFill>
            </a:endParaRPr>
          </a:p>
          <a:p>
            <a:r>
              <a:rPr lang="kk-KZ" dirty="0">
                <a:solidFill>
                  <a:schemeClr val="tx2"/>
                </a:solidFill>
              </a:rPr>
              <a:t>• жоғарғы қозғыштық; </a:t>
            </a:r>
            <a:endParaRPr lang="ru-RU" dirty="0">
              <a:solidFill>
                <a:schemeClr val="tx2"/>
              </a:solidFill>
            </a:endParaRPr>
          </a:p>
          <a:p>
            <a:r>
              <a:rPr lang="kk-KZ" dirty="0">
                <a:solidFill>
                  <a:schemeClr val="tx2"/>
                </a:solidFill>
              </a:rPr>
              <a:t>• жиі шаршау; </a:t>
            </a:r>
            <a:endParaRPr lang="ru-RU" dirty="0">
              <a:solidFill>
                <a:schemeClr val="tx2"/>
              </a:solidFill>
            </a:endParaRPr>
          </a:p>
          <a:p>
            <a:r>
              <a:rPr lang="kk-KZ" dirty="0">
                <a:solidFill>
                  <a:schemeClr val="tx2"/>
                </a:solidFill>
              </a:rPr>
              <a:t>• әзiлшiлдiк сезiмiнiң жоғалтуы; </a:t>
            </a:r>
            <a:endParaRPr lang="ru-RU" dirty="0">
              <a:solidFill>
                <a:schemeClr val="tx2"/>
              </a:solidFill>
            </a:endParaRPr>
          </a:p>
          <a:p>
            <a:r>
              <a:rPr lang="kk-KZ" dirty="0">
                <a:solidFill>
                  <a:schemeClr val="tx2"/>
                </a:solidFill>
              </a:rPr>
              <a:t>• ұйқының және тәбеттің жоғалуы; </a:t>
            </a:r>
            <a:endParaRPr lang="ru-RU" dirty="0">
              <a:solidFill>
                <a:schemeClr val="tx2"/>
              </a:solidFill>
            </a:endParaRPr>
          </a:p>
          <a:p>
            <a:r>
              <a:rPr lang="kk-KZ" dirty="0">
                <a:solidFill>
                  <a:schemeClr val="tx2"/>
                </a:solidFill>
              </a:rPr>
              <a:t>• естің нашарлауы; </a:t>
            </a:r>
            <a:endParaRPr lang="ru-RU" dirty="0">
              <a:solidFill>
                <a:schemeClr val="tx2"/>
              </a:solidFill>
            </a:endParaRPr>
          </a:p>
          <a:p>
            <a:r>
              <a:rPr lang="kk-KZ" dirty="0">
                <a:solidFill>
                  <a:schemeClr val="tx2"/>
                </a:solidFill>
              </a:rPr>
              <a:t>• кейде баста, арқада, асқазанда «психосоматикалық» деп аталатын аурулар болуы мүмкін; </a:t>
            </a:r>
            <a:endParaRPr lang="ru-RU" dirty="0">
              <a:solidFill>
                <a:schemeClr val="tx2"/>
              </a:solidFill>
            </a:endParaRPr>
          </a:p>
          <a:p>
            <a:r>
              <a:rPr lang="kk-KZ" dirty="0">
                <a:solidFill>
                  <a:schemeClr val="tx2"/>
                </a:solidFill>
              </a:rPr>
              <a:t>• қуаныш негізінің толық жоғалуы. </a:t>
            </a:r>
            <a:endParaRPr lang="ru-RU" dirty="0">
              <a:solidFill>
                <a:schemeClr val="tx2"/>
              </a:solidFill>
            </a:endParaRPr>
          </a:p>
        </p:txBody>
      </p:sp>
    </p:spTree>
    <p:extLst>
      <p:ext uri="{BB962C8B-B14F-4D97-AF65-F5344CB8AC3E}">
        <p14:creationId xmlns:p14="http://schemas.microsoft.com/office/powerpoint/2010/main" val="4178073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solidFill>
                  <a:srgbClr val="00B0F0"/>
                </a:solidFill>
              </a:rPr>
              <a:t>Сенімділік</a:t>
            </a:r>
            <a:r>
              <a:rPr lang="ru-RU" b="1" dirty="0">
                <a:solidFill>
                  <a:srgbClr val="00B0F0"/>
                </a:solidFill>
              </a:rPr>
              <a:t> </a:t>
            </a:r>
            <a:r>
              <a:rPr lang="ru-RU" b="1" dirty="0" smtClean="0">
                <a:solidFill>
                  <a:srgbClr val="00B0F0"/>
                </a:solidFill>
              </a:rPr>
              <a:t>пен </a:t>
            </a:r>
            <a:r>
              <a:rPr lang="ru-RU" b="1" dirty="0" err="1" smtClean="0">
                <a:solidFill>
                  <a:srgbClr val="00B0F0"/>
                </a:solidFill>
              </a:rPr>
              <a:t>табандылықты</a:t>
            </a:r>
            <a:r>
              <a:rPr lang="ru-RU" b="1" dirty="0" smtClean="0">
                <a:solidFill>
                  <a:srgbClr val="00B0F0"/>
                </a:solidFill>
              </a:rPr>
              <a:t> </a:t>
            </a:r>
            <a:r>
              <a:rPr lang="ru-RU" b="1" dirty="0" err="1" smtClean="0">
                <a:solidFill>
                  <a:srgbClr val="00B0F0"/>
                </a:solidFill>
              </a:rPr>
              <a:t>нығайту</a:t>
            </a:r>
            <a:r>
              <a:rPr lang="ru-RU" b="1" dirty="0" smtClean="0">
                <a:solidFill>
                  <a:srgbClr val="00B0F0"/>
                </a:solidFill>
              </a:rPr>
              <a:t> </a:t>
            </a:r>
            <a:r>
              <a:rPr lang="ru-RU" b="1" dirty="0" err="1" smtClean="0">
                <a:solidFill>
                  <a:srgbClr val="00B0F0"/>
                </a:solidFill>
              </a:rPr>
              <a:t>жаттығуы</a:t>
            </a:r>
            <a:endParaRPr lang="ru-RU" dirty="0">
              <a:solidFill>
                <a:srgbClr val="00B0F0"/>
              </a:solidFill>
            </a:endParaRPr>
          </a:p>
        </p:txBody>
      </p:sp>
      <p:sp>
        <p:nvSpPr>
          <p:cNvPr id="3" name="Объект 2"/>
          <p:cNvSpPr>
            <a:spLocks noGrp="1"/>
          </p:cNvSpPr>
          <p:nvPr>
            <p:ph idx="1"/>
          </p:nvPr>
        </p:nvSpPr>
        <p:spPr/>
        <p:txBody>
          <a:bodyPr>
            <a:noAutofit/>
          </a:bodyPr>
          <a:lstStyle/>
          <a:p>
            <a:pPr algn="just"/>
            <a:r>
              <a:rPr lang="ru-RU" dirty="0" err="1">
                <a:solidFill>
                  <a:srgbClr val="FF0000"/>
                </a:solidFill>
                <a:latin typeface="+mj-lt"/>
              </a:rPr>
              <a:t>Егер</a:t>
            </a:r>
            <a:r>
              <a:rPr lang="ru-RU" dirty="0">
                <a:solidFill>
                  <a:srgbClr val="FF0000"/>
                </a:solidFill>
                <a:latin typeface="+mj-lt"/>
              </a:rPr>
              <a:t> </a:t>
            </a:r>
            <a:r>
              <a:rPr lang="ru-RU" dirty="0" err="1">
                <a:solidFill>
                  <a:srgbClr val="FF0000"/>
                </a:solidFill>
                <a:latin typeface="+mj-lt"/>
              </a:rPr>
              <a:t>өзгелердің</a:t>
            </a:r>
            <a:r>
              <a:rPr lang="ru-RU" dirty="0">
                <a:solidFill>
                  <a:srgbClr val="FF0000"/>
                </a:solidFill>
                <a:latin typeface="+mj-lt"/>
              </a:rPr>
              <a:t> </a:t>
            </a:r>
            <a:r>
              <a:rPr lang="ru-RU" dirty="0" err="1">
                <a:solidFill>
                  <a:srgbClr val="FF0000"/>
                </a:solidFill>
                <a:latin typeface="+mj-lt"/>
              </a:rPr>
              <a:t>қысымымен</a:t>
            </a:r>
            <a:r>
              <a:rPr lang="ru-RU" dirty="0">
                <a:solidFill>
                  <a:srgbClr val="FF0000"/>
                </a:solidFill>
                <a:latin typeface="+mj-lt"/>
              </a:rPr>
              <a:t> </a:t>
            </a:r>
            <a:r>
              <a:rPr lang="ru-RU" dirty="0" err="1">
                <a:solidFill>
                  <a:srgbClr val="FF0000"/>
                </a:solidFill>
                <a:latin typeface="+mj-lt"/>
              </a:rPr>
              <a:t>өз</a:t>
            </a:r>
            <a:r>
              <a:rPr lang="ru-RU" dirty="0">
                <a:solidFill>
                  <a:srgbClr val="FF0000"/>
                </a:solidFill>
                <a:latin typeface="+mj-lt"/>
              </a:rPr>
              <a:t> </a:t>
            </a:r>
            <a:r>
              <a:rPr lang="ru-RU" dirty="0" err="1">
                <a:solidFill>
                  <a:srgbClr val="FF0000"/>
                </a:solidFill>
                <a:latin typeface="+mj-lt"/>
              </a:rPr>
              <a:t>позицияңызды</a:t>
            </a:r>
            <a:r>
              <a:rPr lang="ru-RU" dirty="0">
                <a:solidFill>
                  <a:srgbClr val="FF0000"/>
                </a:solidFill>
                <a:latin typeface="+mj-lt"/>
              </a:rPr>
              <a:t> </a:t>
            </a:r>
            <a:r>
              <a:rPr lang="ru-RU" dirty="0" err="1">
                <a:solidFill>
                  <a:srgbClr val="FF0000"/>
                </a:solidFill>
                <a:latin typeface="+mj-lt"/>
              </a:rPr>
              <a:t>қорғау</a:t>
            </a:r>
            <a:r>
              <a:rPr lang="ru-RU" dirty="0">
                <a:solidFill>
                  <a:srgbClr val="FF0000"/>
                </a:solidFill>
                <a:latin typeface="+mj-lt"/>
              </a:rPr>
              <a:t> </a:t>
            </a:r>
            <a:r>
              <a:rPr lang="ru-RU" dirty="0" err="1">
                <a:solidFill>
                  <a:srgbClr val="FF0000"/>
                </a:solidFill>
                <a:latin typeface="+mj-lt"/>
              </a:rPr>
              <a:t>қиын</a:t>
            </a:r>
            <a:r>
              <a:rPr lang="ru-RU" dirty="0">
                <a:solidFill>
                  <a:srgbClr val="FF0000"/>
                </a:solidFill>
                <a:latin typeface="+mj-lt"/>
              </a:rPr>
              <a:t> </a:t>
            </a:r>
            <a:r>
              <a:rPr lang="ru-RU" dirty="0" err="1">
                <a:solidFill>
                  <a:srgbClr val="FF0000"/>
                </a:solidFill>
                <a:latin typeface="+mj-lt"/>
              </a:rPr>
              <a:t>болса</a:t>
            </a:r>
            <a:r>
              <a:rPr lang="ru-RU" dirty="0">
                <a:solidFill>
                  <a:srgbClr val="FF0000"/>
                </a:solidFill>
                <a:latin typeface="+mj-lt"/>
              </a:rPr>
              <a:t>, </a:t>
            </a:r>
            <a:r>
              <a:rPr lang="ru-RU" dirty="0" err="1">
                <a:solidFill>
                  <a:srgbClr val="FF0000"/>
                </a:solidFill>
                <a:latin typeface="+mj-lt"/>
              </a:rPr>
              <a:t>бұл</a:t>
            </a:r>
            <a:r>
              <a:rPr lang="ru-RU" dirty="0">
                <a:solidFill>
                  <a:srgbClr val="FF0000"/>
                </a:solidFill>
                <a:latin typeface="+mj-lt"/>
              </a:rPr>
              <a:t> </a:t>
            </a:r>
            <a:r>
              <a:rPr lang="ru-RU" dirty="0" err="1">
                <a:solidFill>
                  <a:srgbClr val="FF0000"/>
                </a:solidFill>
                <a:latin typeface="+mj-lt"/>
              </a:rPr>
              <a:t>жаттығу</a:t>
            </a:r>
            <a:r>
              <a:rPr lang="ru-RU" dirty="0">
                <a:solidFill>
                  <a:srgbClr val="FF0000"/>
                </a:solidFill>
                <a:latin typeface="+mj-lt"/>
              </a:rPr>
              <a:t> </a:t>
            </a:r>
            <a:r>
              <a:rPr lang="ru-RU" dirty="0" err="1">
                <a:solidFill>
                  <a:srgbClr val="FF0000"/>
                </a:solidFill>
                <a:latin typeface="+mj-lt"/>
              </a:rPr>
              <a:t>өте</a:t>
            </a:r>
            <a:r>
              <a:rPr lang="ru-RU" dirty="0">
                <a:solidFill>
                  <a:srgbClr val="FF0000"/>
                </a:solidFill>
                <a:latin typeface="+mj-lt"/>
              </a:rPr>
              <a:t> </a:t>
            </a:r>
            <a:r>
              <a:rPr lang="ru-RU" dirty="0" err="1">
                <a:solidFill>
                  <a:srgbClr val="FF0000"/>
                </a:solidFill>
                <a:latin typeface="+mj-lt"/>
              </a:rPr>
              <a:t>тиімді</a:t>
            </a:r>
            <a:r>
              <a:rPr lang="ru-RU" dirty="0">
                <a:solidFill>
                  <a:srgbClr val="FF0000"/>
                </a:solidFill>
                <a:latin typeface="+mj-lt"/>
              </a:rPr>
              <a:t> </a:t>
            </a:r>
            <a:r>
              <a:rPr lang="ru-RU" dirty="0" err="1">
                <a:solidFill>
                  <a:srgbClr val="FF0000"/>
                </a:solidFill>
                <a:latin typeface="+mj-lt"/>
              </a:rPr>
              <a:t>болады</a:t>
            </a:r>
            <a:r>
              <a:rPr lang="ru-RU" dirty="0">
                <a:solidFill>
                  <a:srgbClr val="FF0000"/>
                </a:solidFill>
                <a:latin typeface="+mj-lt"/>
              </a:rPr>
              <a:t>. </a:t>
            </a:r>
            <a:r>
              <a:rPr lang="ru-RU" dirty="0" err="1">
                <a:solidFill>
                  <a:srgbClr val="FF0000"/>
                </a:solidFill>
                <a:latin typeface="+mj-lt"/>
              </a:rPr>
              <a:t>Ол</a:t>
            </a:r>
            <a:r>
              <a:rPr lang="ru-RU" dirty="0">
                <a:solidFill>
                  <a:srgbClr val="FF0000"/>
                </a:solidFill>
                <a:latin typeface="+mj-lt"/>
              </a:rPr>
              <a:t> </a:t>
            </a:r>
            <a:r>
              <a:rPr lang="ru-RU" dirty="0" err="1">
                <a:solidFill>
                  <a:srgbClr val="FF0000"/>
                </a:solidFill>
                <a:latin typeface="+mj-lt"/>
              </a:rPr>
              <a:t>үшін</a:t>
            </a:r>
            <a:r>
              <a:rPr lang="ru-RU" dirty="0">
                <a:solidFill>
                  <a:srgbClr val="FF0000"/>
                </a:solidFill>
                <a:latin typeface="+mj-lt"/>
              </a:rPr>
              <a:t> </a:t>
            </a:r>
            <a:r>
              <a:rPr lang="ru-RU" dirty="0" err="1">
                <a:solidFill>
                  <a:srgbClr val="FF0000"/>
                </a:solidFill>
                <a:latin typeface="+mj-lt"/>
              </a:rPr>
              <a:t>сіз</a:t>
            </a:r>
            <a:r>
              <a:rPr lang="ru-RU" dirty="0">
                <a:solidFill>
                  <a:srgbClr val="FF0000"/>
                </a:solidFill>
                <a:latin typeface="+mj-lt"/>
              </a:rPr>
              <a:t> </a:t>
            </a:r>
            <a:r>
              <a:rPr lang="ru-RU" dirty="0" err="1">
                <a:solidFill>
                  <a:srgbClr val="FF0000"/>
                </a:solidFill>
                <a:latin typeface="+mj-lt"/>
              </a:rPr>
              <a:t>өзіңіздің</a:t>
            </a:r>
            <a:r>
              <a:rPr lang="ru-RU" dirty="0">
                <a:solidFill>
                  <a:srgbClr val="FF0000"/>
                </a:solidFill>
                <a:latin typeface="+mj-lt"/>
              </a:rPr>
              <a:t> </a:t>
            </a:r>
            <a:r>
              <a:rPr lang="ru-RU" dirty="0" err="1">
                <a:solidFill>
                  <a:srgbClr val="FF0000"/>
                </a:solidFill>
                <a:latin typeface="+mj-lt"/>
              </a:rPr>
              <a:t>қалыпыңызбен</a:t>
            </a:r>
            <a:r>
              <a:rPr lang="ru-RU" dirty="0">
                <a:solidFill>
                  <a:srgbClr val="FF0000"/>
                </a:solidFill>
                <a:latin typeface="+mj-lt"/>
              </a:rPr>
              <a:t> </a:t>
            </a:r>
            <a:r>
              <a:rPr lang="ru-RU" dirty="0" err="1">
                <a:solidFill>
                  <a:srgbClr val="FF0000"/>
                </a:solidFill>
                <a:latin typeface="+mj-lt"/>
              </a:rPr>
              <a:t>жұмыс</a:t>
            </a:r>
            <a:r>
              <a:rPr lang="ru-RU" dirty="0">
                <a:solidFill>
                  <a:srgbClr val="FF0000"/>
                </a:solidFill>
                <a:latin typeface="+mj-lt"/>
              </a:rPr>
              <a:t> </a:t>
            </a:r>
            <a:r>
              <a:rPr lang="ru-RU" dirty="0" err="1">
                <a:solidFill>
                  <a:srgbClr val="FF0000"/>
                </a:solidFill>
                <a:latin typeface="+mj-lt"/>
              </a:rPr>
              <a:t>істеуіңіз</a:t>
            </a:r>
            <a:r>
              <a:rPr lang="ru-RU" dirty="0">
                <a:solidFill>
                  <a:srgbClr val="FF0000"/>
                </a:solidFill>
                <a:latin typeface="+mj-lt"/>
              </a:rPr>
              <a:t> </a:t>
            </a:r>
            <a:r>
              <a:rPr lang="ru-RU" dirty="0" err="1">
                <a:solidFill>
                  <a:srgbClr val="FF0000"/>
                </a:solidFill>
                <a:latin typeface="+mj-lt"/>
              </a:rPr>
              <a:t>керек</a:t>
            </a:r>
            <a:r>
              <a:rPr lang="ru-RU" dirty="0">
                <a:solidFill>
                  <a:srgbClr val="FF0000"/>
                </a:solidFill>
                <a:latin typeface="+mj-lt"/>
              </a:rPr>
              <a:t>. </a:t>
            </a:r>
            <a:r>
              <a:rPr lang="ru-RU" dirty="0" err="1">
                <a:solidFill>
                  <a:srgbClr val="FF0000"/>
                </a:solidFill>
                <a:latin typeface="+mj-lt"/>
              </a:rPr>
              <a:t>Егер</a:t>
            </a:r>
            <a:r>
              <a:rPr lang="ru-RU" dirty="0">
                <a:solidFill>
                  <a:srgbClr val="FF0000"/>
                </a:solidFill>
                <a:latin typeface="+mj-lt"/>
              </a:rPr>
              <a:t> </a:t>
            </a:r>
            <a:r>
              <a:rPr lang="ru-RU" dirty="0" err="1">
                <a:solidFill>
                  <a:srgbClr val="FF0000"/>
                </a:solidFill>
                <a:latin typeface="+mj-lt"/>
              </a:rPr>
              <a:t>сіз</a:t>
            </a:r>
            <a:r>
              <a:rPr lang="ru-RU" dirty="0">
                <a:solidFill>
                  <a:srgbClr val="FF0000"/>
                </a:solidFill>
                <a:latin typeface="+mj-lt"/>
              </a:rPr>
              <a:t> </a:t>
            </a:r>
            <a:r>
              <a:rPr lang="ru-RU" dirty="0" err="1">
                <a:solidFill>
                  <a:srgbClr val="FF0000"/>
                </a:solidFill>
                <a:latin typeface="+mj-lt"/>
              </a:rPr>
              <a:t>үнемі</a:t>
            </a:r>
            <a:r>
              <a:rPr lang="ru-RU" dirty="0">
                <a:solidFill>
                  <a:srgbClr val="FF0000"/>
                </a:solidFill>
                <a:latin typeface="+mj-lt"/>
              </a:rPr>
              <a:t> </a:t>
            </a:r>
            <a:r>
              <a:rPr lang="ru-RU" dirty="0" err="1">
                <a:solidFill>
                  <a:srgbClr val="FF0000"/>
                </a:solidFill>
                <a:latin typeface="+mj-lt"/>
              </a:rPr>
              <a:t>құлап</a:t>
            </a:r>
            <a:r>
              <a:rPr lang="ru-RU" dirty="0">
                <a:solidFill>
                  <a:srgbClr val="FF0000"/>
                </a:solidFill>
                <a:latin typeface="+mj-lt"/>
              </a:rPr>
              <a:t>, </a:t>
            </a:r>
            <a:r>
              <a:rPr lang="ru-RU" dirty="0" err="1">
                <a:solidFill>
                  <a:srgbClr val="FF0000"/>
                </a:solidFill>
                <a:latin typeface="+mj-lt"/>
              </a:rPr>
              <a:t>басын</a:t>
            </a:r>
            <a:r>
              <a:rPr lang="ru-RU" dirty="0">
                <a:solidFill>
                  <a:srgbClr val="FF0000"/>
                </a:solidFill>
                <a:latin typeface="+mj-lt"/>
              </a:rPr>
              <a:t> </a:t>
            </a:r>
            <a:r>
              <a:rPr lang="ru-RU" dirty="0" err="1">
                <a:solidFill>
                  <a:srgbClr val="FF0000"/>
                </a:solidFill>
                <a:latin typeface="+mj-lt"/>
              </a:rPr>
              <a:t>төмен</a:t>
            </a:r>
            <a:r>
              <a:rPr lang="ru-RU" dirty="0">
                <a:solidFill>
                  <a:srgbClr val="FF0000"/>
                </a:solidFill>
                <a:latin typeface="+mj-lt"/>
              </a:rPr>
              <a:t> </a:t>
            </a:r>
            <a:r>
              <a:rPr lang="ru-RU" dirty="0" err="1">
                <a:solidFill>
                  <a:srgbClr val="FF0000"/>
                </a:solidFill>
                <a:latin typeface="+mj-lt"/>
              </a:rPr>
              <a:t>түсіріп</a:t>
            </a:r>
            <a:r>
              <a:rPr lang="ru-RU" dirty="0">
                <a:solidFill>
                  <a:srgbClr val="FF0000"/>
                </a:solidFill>
                <a:latin typeface="+mj-lt"/>
              </a:rPr>
              <a:t>, </a:t>
            </a:r>
            <a:r>
              <a:rPr lang="ru-RU" dirty="0" err="1">
                <a:solidFill>
                  <a:srgbClr val="FF0000"/>
                </a:solidFill>
                <a:latin typeface="+mj-lt"/>
              </a:rPr>
              <a:t>сирек</a:t>
            </a:r>
            <a:r>
              <a:rPr lang="ru-RU" dirty="0">
                <a:solidFill>
                  <a:srgbClr val="FF0000"/>
                </a:solidFill>
                <a:latin typeface="+mj-lt"/>
              </a:rPr>
              <a:t> </a:t>
            </a:r>
            <a:r>
              <a:rPr lang="ru-RU" dirty="0" err="1">
                <a:solidFill>
                  <a:srgbClr val="FF0000"/>
                </a:solidFill>
                <a:latin typeface="+mj-lt"/>
              </a:rPr>
              <a:t>жоғары</a:t>
            </a:r>
            <a:r>
              <a:rPr lang="ru-RU" dirty="0">
                <a:solidFill>
                  <a:srgbClr val="FF0000"/>
                </a:solidFill>
                <a:latin typeface="+mj-lt"/>
              </a:rPr>
              <a:t> </a:t>
            </a:r>
            <a:r>
              <a:rPr lang="ru-RU" dirty="0" err="1">
                <a:solidFill>
                  <a:srgbClr val="FF0000"/>
                </a:solidFill>
                <a:latin typeface="+mj-lt"/>
              </a:rPr>
              <a:t>қарасаңыз</a:t>
            </a:r>
            <a:r>
              <a:rPr lang="ru-RU" dirty="0">
                <a:solidFill>
                  <a:srgbClr val="FF0000"/>
                </a:solidFill>
                <a:latin typeface="+mj-lt"/>
              </a:rPr>
              <a:t> </a:t>
            </a:r>
            <a:r>
              <a:rPr lang="ru-RU" dirty="0" err="1">
                <a:solidFill>
                  <a:srgbClr val="FF0000"/>
                </a:solidFill>
                <a:latin typeface="+mj-lt"/>
              </a:rPr>
              <a:t>немесе</a:t>
            </a:r>
            <a:r>
              <a:rPr lang="ru-RU" dirty="0">
                <a:solidFill>
                  <a:srgbClr val="FF0000"/>
                </a:solidFill>
                <a:latin typeface="+mj-lt"/>
              </a:rPr>
              <a:t> </a:t>
            </a:r>
            <a:r>
              <a:rPr lang="ru-RU" dirty="0" err="1">
                <a:solidFill>
                  <a:srgbClr val="FF0000"/>
                </a:solidFill>
                <a:latin typeface="+mj-lt"/>
              </a:rPr>
              <a:t>ешқашан</a:t>
            </a:r>
            <a:r>
              <a:rPr lang="ru-RU" dirty="0">
                <a:solidFill>
                  <a:srgbClr val="FF0000"/>
                </a:solidFill>
                <a:latin typeface="+mj-lt"/>
              </a:rPr>
              <a:t> </a:t>
            </a:r>
            <a:r>
              <a:rPr lang="ru-RU" dirty="0" err="1">
                <a:solidFill>
                  <a:srgbClr val="FF0000"/>
                </a:solidFill>
                <a:latin typeface="+mj-lt"/>
              </a:rPr>
              <a:t>әңгімелесушінің</a:t>
            </a:r>
            <a:r>
              <a:rPr lang="ru-RU" dirty="0">
                <a:solidFill>
                  <a:srgbClr val="FF0000"/>
                </a:solidFill>
                <a:latin typeface="+mj-lt"/>
              </a:rPr>
              <a:t> </a:t>
            </a:r>
            <a:r>
              <a:rPr lang="ru-RU" dirty="0" err="1">
                <a:solidFill>
                  <a:srgbClr val="FF0000"/>
                </a:solidFill>
                <a:latin typeface="+mj-lt"/>
              </a:rPr>
              <a:t>көзіне</a:t>
            </a:r>
            <a:r>
              <a:rPr lang="ru-RU" dirty="0">
                <a:solidFill>
                  <a:srgbClr val="FF0000"/>
                </a:solidFill>
                <a:latin typeface="+mj-lt"/>
              </a:rPr>
              <a:t> </a:t>
            </a:r>
            <a:r>
              <a:rPr lang="ru-RU" dirty="0" err="1">
                <a:solidFill>
                  <a:srgbClr val="FF0000"/>
                </a:solidFill>
                <a:latin typeface="+mj-lt"/>
              </a:rPr>
              <a:t>қарамасаңыз</a:t>
            </a:r>
            <a:r>
              <a:rPr lang="ru-RU" dirty="0">
                <a:solidFill>
                  <a:srgbClr val="FF0000"/>
                </a:solidFill>
                <a:latin typeface="+mj-lt"/>
              </a:rPr>
              <a:t>, </a:t>
            </a:r>
            <a:r>
              <a:rPr lang="ru-RU" dirty="0" err="1">
                <a:solidFill>
                  <a:srgbClr val="FF0000"/>
                </a:solidFill>
                <a:latin typeface="+mj-lt"/>
              </a:rPr>
              <a:t>онда</a:t>
            </a:r>
            <a:r>
              <a:rPr lang="ru-RU" dirty="0">
                <a:solidFill>
                  <a:srgbClr val="FF0000"/>
                </a:solidFill>
                <a:latin typeface="+mj-lt"/>
              </a:rPr>
              <a:t> </a:t>
            </a:r>
            <a:r>
              <a:rPr lang="ru-RU" dirty="0" err="1">
                <a:solidFill>
                  <a:srgbClr val="FF0000"/>
                </a:solidFill>
                <a:latin typeface="+mj-lt"/>
              </a:rPr>
              <a:t>бұл</a:t>
            </a:r>
            <a:r>
              <a:rPr lang="ru-RU" dirty="0">
                <a:solidFill>
                  <a:srgbClr val="FF0000"/>
                </a:solidFill>
                <a:latin typeface="+mj-lt"/>
              </a:rPr>
              <a:t> </a:t>
            </a:r>
            <a:r>
              <a:rPr lang="ru-RU" dirty="0" err="1">
                <a:solidFill>
                  <a:srgbClr val="FF0000"/>
                </a:solidFill>
                <a:latin typeface="+mj-lt"/>
              </a:rPr>
              <a:t>қарапайым</a:t>
            </a:r>
            <a:r>
              <a:rPr lang="ru-RU" dirty="0">
                <a:solidFill>
                  <a:srgbClr val="FF0000"/>
                </a:solidFill>
                <a:latin typeface="+mj-lt"/>
              </a:rPr>
              <a:t> </a:t>
            </a:r>
            <a:r>
              <a:rPr lang="ru-RU" dirty="0" err="1">
                <a:solidFill>
                  <a:srgbClr val="FF0000"/>
                </a:solidFill>
                <a:latin typeface="+mj-lt"/>
              </a:rPr>
              <a:t>жаттығу</a:t>
            </a:r>
            <a:r>
              <a:rPr lang="ru-RU" dirty="0">
                <a:solidFill>
                  <a:srgbClr val="FF0000"/>
                </a:solidFill>
                <a:latin typeface="+mj-lt"/>
              </a:rPr>
              <a:t> </a:t>
            </a:r>
            <a:r>
              <a:rPr lang="ru-RU" dirty="0" err="1">
                <a:solidFill>
                  <a:srgbClr val="FF0000"/>
                </a:solidFill>
                <a:latin typeface="+mj-lt"/>
              </a:rPr>
              <a:t>тиімді</a:t>
            </a:r>
            <a:r>
              <a:rPr lang="ru-RU" dirty="0">
                <a:solidFill>
                  <a:srgbClr val="FF0000"/>
                </a:solidFill>
                <a:latin typeface="+mj-lt"/>
              </a:rPr>
              <a:t> </a:t>
            </a:r>
            <a:r>
              <a:rPr lang="ru-RU" dirty="0" err="1">
                <a:solidFill>
                  <a:srgbClr val="FF0000"/>
                </a:solidFill>
                <a:latin typeface="+mj-lt"/>
              </a:rPr>
              <a:t>болады</a:t>
            </a:r>
            <a:r>
              <a:rPr lang="ru-RU" dirty="0">
                <a:solidFill>
                  <a:srgbClr val="FF0000"/>
                </a:solidFill>
                <a:latin typeface="+mj-lt"/>
              </a:rPr>
              <a:t>. </a:t>
            </a:r>
            <a:r>
              <a:rPr lang="ru-RU" dirty="0" err="1">
                <a:solidFill>
                  <a:srgbClr val="FF0000"/>
                </a:solidFill>
                <a:latin typeface="+mj-lt"/>
              </a:rPr>
              <a:t>Ол</a:t>
            </a:r>
            <a:r>
              <a:rPr lang="ru-RU" dirty="0">
                <a:solidFill>
                  <a:srgbClr val="FF0000"/>
                </a:solidFill>
                <a:latin typeface="+mj-lt"/>
              </a:rPr>
              <a:t> </a:t>
            </a:r>
            <a:r>
              <a:rPr lang="ru-RU" dirty="0" err="1">
                <a:solidFill>
                  <a:srgbClr val="FF0000"/>
                </a:solidFill>
                <a:latin typeface="+mj-lt"/>
              </a:rPr>
              <a:t>түзу</a:t>
            </a:r>
            <a:r>
              <a:rPr lang="ru-RU" dirty="0">
                <a:solidFill>
                  <a:srgbClr val="FF0000"/>
                </a:solidFill>
                <a:latin typeface="+mj-lt"/>
              </a:rPr>
              <a:t> </a:t>
            </a:r>
            <a:r>
              <a:rPr lang="ru-RU" dirty="0" err="1">
                <a:solidFill>
                  <a:srgbClr val="FF0000"/>
                </a:solidFill>
                <a:latin typeface="+mj-lt"/>
              </a:rPr>
              <a:t>қалпын</a:t>
            </a:r>
            <a:r>
              <a:rPr lang="ru-RU" dirty="0">
                <a:solidFill>
                  <a:srgbClr val="FF0000"/>
                </a:solidFill>
                <a:latin typeface="+mj-lt"/>
              </a:rPr>
              <a:t> </a:t>
            </a:r>
            <a:r>
              <a:rPr lang="ru-RU" dirty="0" err="1">
                <a:solidFill>
                  <a:srgbClr val="FF0000"/>
                </a:solidFill>
                <a:latin typeface="+mj-lt"/>
              </a:rPr>
              <a:t>сақтауға</a:t>
            </a:r>
            <a:r>
              <a:rPr lang="ru-RU" dirty="0">
                <a:solidFill>
                  <a:srgbClr val="FF0000"/>
                </a:solidFill>
                <a:latin typeface="+mj-lt"/>
              </a:rPr>
              <a:t>, </a:t>
            </a:r>
            <a:r>
              <a:rPr lang="ru-RU" dirty="0" err="1">
                <a:solidFill>
                  <a:srgbClr val="FF0000"/>
                </a:solidFill>
                <a:latin typeface="+mj-lt"/>
              </a:rPr>
              <a:t>кеудесін</a:t>
            </a:r>
            <a:r>
              <a:rPr lang="ru-RU" dirty="0">
                <a:solidFill>
                  <a:srgbClr val="FF0000"/>
                </a:solidFill>
                <a:latin typeface="+mj-lt"/>
              </a:rPr>
              <a:t>, </a:t>
            </a:r>
            <a:r>
              <a:rPr lang="ru-RU" dirty="0" err="1">
                <a:solidFill>
                  <a:srgbClr val="FF0000"/>
                </a:solidFill>
                <a:latin typeface="+mj-lt"/>
              </a:rPr>
              <a:t>иығын</a:t>
            </a:r>
            <a:r>
              <a:rPr lang="ru-RU" dirty="0">
                <a:solidFill>
                  <a:srgbClr val="FF0000"/>
                </a:solidFill>
                <a:latin typeface="+mj-lt"/>
              </a:rPr>
              <a:t> </a:t>
            </a:r>
            <a:r>
              <a:rPr lang="ru-RU" dirty="0" err="1">
                <a:solidFill>
                  <a:srgbClr val="FF0000"/>
                </a:solidFill>
                <a:latin typeface="+mj-lt"/>
              </a:rPr>
              <a:t>түзетуге</a:t>
            </a:r>
            <a:r>
              <a:rPr lang="ru-RU" dirty="0">
                <a:solidFill>
                  <a:srgbClr val="FF0000"/>
                </a:solidFill>
                <a:latin typeface="+mj-lt"/>
              </a:rPr>
              <a:t>, </a:t>
            </a:r>
            <a:r>
              <a:rPr lang="ru-RU" dirty="0" err="1">
                <a:solidFill>
                  <a:srgbClr val="FF0000"/>
                </a:solidFill>
                <a:latin typeface="+mj-lt"/>
              </a:rPr>
              <a:t>қарсыластың</a:t>
            </a:r>
            <a:r>
              <a:rPr lang="ru-RU" dirty="0">
                <a:solidFill>
                  <a:srgbClr val="FF0000"/>
                </a:solidFill>
                <a:latin typeface="+mj-lt"/>
              </a:rPr>
              <a:t> </a:t>
            </a:r>
            <a:r>
              <a:rPr lang="ru-RU" dirty="0" err="1">
                <a:solidFill>
                  <a:srgbClr val="FF0000"/>
                </a:solidFill>
                <a:latin typeface="+mj-lt"/>
              </a:rPr>
              <a:t>көзіне</a:t>
            </a:r>
            <a:r>
              <a:rPr lang="ru-RU" dirty="0">
                <a:solidFill>
                  <a:srgbClr val="FF0000"/>
                </a:solidFill>
                <a:latin typeface="+mj-lt"/>
              </a:rPr>
              <a:t> </a:t>
            </a:r>
            <a:r>
              <a:rPr lang="ru-RU" dirty="0" err="1">
                <a:solidFill>
                  <a:srgbClr val="FF0000"/>
                </a:solidFill>
                <a:latin typeface="+mj-lt"/>
              </a:rPr>
              <a:t>қарауға</a:t>
            </a:r>
            <a:r>
              <a:rPr lang="ru-RU" dirty="0">
                <a:solidFill>
                  <a:srgbClr val="FF0000"/>
                </a:solidFill>
                <a:latin typeface="+mj-lt"/>
              </a:rPr>
              <a:t> </a:t>
            </a:r>
            <a:r>
              <a:rPr lang="ru-RU" dirty="0" err="1">
                <a:solidFill>
                  <a:srgbClr val="FF0000"/>
                </a:solidFill>
                <a:latin typeface="+mj-lt"/>
              </a:rPr>
              <a:t>негізделген</a:t>
            </a:r>
            <a:r>
              <a:rPr lang="ru-RU" dirty="0">
                <a:solidFill>
                  <a:srgbClr val="FF0000"/>
                </a:solidFill>
                <a:latin typeface="+mj-lt"/>
              </a:rPr>
              <a:t>. </a:t>
            </a:r>
            <a:endParaRPr lang="ru-RU" dirty="0" smtClean="0">
              <a:solidFill>
                <a:srgbClr val="FF0000"/>
              </a:solidFill>
              <a:latin typeface="+mj-lt"/>
            </a:endParaRPr>
          </a:p>
          <a:p>
            <a:pPr algn="just"/>
            <a:r>
              <a:rPr lang="ru-RU" dirty="0" err="1" smtClean="0">
                <a:solidFill>
                  <a:srgbClr val="FF0000"/>
                </a:solidFill>
                <a:latin typeface="+mj-lt"/>
              </a:rPr>
              <a:t>Дене</a:t>
            </a:r>
            <a:r>
              <a:rPr lang="ru-RU" dirty="0" smtClean="0">
                <a:solidFill>
                  <a:srgbClr val="FF0000"/>
                </a:solidFill>
                <a:latin typeface="+mj-lt"/>
              </a:rPr>
              <a:t> </a:t>
            </a:r>
            <a:r>
              <a:rPr lang="ru-RU" dirty="0" err="1">
                <a:solidFill>
                  <a:srgbClr val="FF0000"/>
                </a:solidFill>
                <a:latin typeface="+mj-lt"/>
              </a:rPr>
              <a:t>салмағын</a:t>
            </a:r>
            <a:r>
              <a:rPr lang="ru-RU" dirty="0">
                <a:solidFill>
                  <a:srgbClr val="FF0000"/>
                </a:solidFill>
                <a:latin typeface="+mj-lt"/>
              </a:rPr>
              <a:t> </a:t>
            </a:r>
            <a:r>
              <a:rPr lang="ru-RU" dirty="0" err="1">
                <a:solidFill>
                  <a:srgbClr val="FF0000"/>
                </a:solidFill>
                <a:latin typeface="+mj-lt"/>
              </a:rPr>
              <a:t>өкшеден</a:t>
            </a:r>
            <a:r>
              <a:rPr lang="ru-RU" dirty="0">
                <a:solidFill>
                  <a:srgbClr val="FF0000"/>
                </a:solidFill>
                <a:latin typeface="+mj-lt"/>
              </a:rPr>
              <a:t> </a:t>
            </a:r>
            <a:r>
              <a:rPr lang="ru-RU" dirty="0" err="1">
                <a:solidFill>
                  <a:srgbClr val="FF0000"/>
                </a:solidFill>
                <a:latin typeface="+mj-lt"/>
              </a:rPr>
              <a:t>саусаққа</a:t>
            </a:r>
            <a:r>
              <a:rPr lang="ru-RU" dirty="0">
                <a:solidFill>
                  <a:srgbClr val="FF0000"/>
                </a:solidFill>
                <a:latin typeface="+mj-lt"/>
              </a:rPr>
              <a:t> </a:t>
            </a:r>
            <a:r>
              <a:rPr lang="ru-RU" dirty="0" err="1">
                <a:solidFill>
                  <a:srgbClr val="FF0000"/>
                </a:solidFill>
                <a:latin typeface="+mj-lt"/>
              </a:rPr>
              <a:t>ауыстыру</a:t>
            </a:r>
            <a:r>
              <a:rPr lang="ru-RU" dirty="0">
                <a:solidFill>
                  <a:srgbClr val="FF0000"/>
                </a:solidFill>
                <a:latin typeface="+mj-lt"/>
              </a:rPr>
              <a:t> </a:t>
            </a:r>
            <a:r>
              <a:rPr lang="ru-RU" dirty="0" err="1">
                <a:solidFill>
                  <a:srgbClr val="FF0000"/>
                </a:solidFill>
                <a:latin typeface="+mj-lt"/>
              </a:rPr>
              <a:t>керек</a:t>
            </a:r>
            <a:r>
              <a:rPr lang="ru-RU" dirty="0">
                <a:solidFill>
                  <a:srgbClr val="FF0000"/>
                </a:solidFill>
                <a:latin typeface="+mj-lt"/>
              </a:rPr>
              <a:t>. </a:t>
            </a:r>
            <a:r>
              <a:rPr lang="ru-RU" dirty="0" err="1">
                <a:solidFill>
                  <a:srgbClr val="FF0000"/>
                </a:solidFill>
                <a:latin typeface="+mj-lt"/>
              </a:rPr>
              <a:t>Аздап</a:t>
            </a:r>
            <a:r>
              <a:rPr lang="ru-RU" dirty="0">
                <a:solidFill>
                  <a:srgbClr val="FF0000"/>
                </a:solidFill>
                <a:latin typeface="+mj-lt"/>
              </a:rPr>
              <a:t> </a:t>
            </a:r>
            <a:r>
              <a:rPr lang="ru-RU" dirty="0" err="1">
                <a:solidFill>
                  <a:srgbClr val="FF0000"/>
                </a:solidFill>
                <a:latin typeface="+mj-lt"/>
              </a:rPr>
              <a:t>бүгілген</a:t>
            </a:r>
            <a:r>
              <a:rPr lang="ru-RU" dirty="0">
                <a:solidFill>
                  <a:srgbClr val="FF0000"/>
                </a:solidFill>
                <a:latin typeface="+mj-lt"/>
              </a:rPr>
              <a:t> </a:t>
            </a:r>
            <a:r>
              <a:rPr lang="ru-RU" dirty="0" err="1">
                <a:solidFill>
                  <a:srgbClr val="FF0000"/>
                </a:solidFill>
                <a:latin typeface="+mj-lt"/>
              </a:rPr>
              <a:t>тізеңізді</a:t>
            </a:r>
            <a:r>
              <a:rPr lang="ru-RU" dirty="0">
                <a:solidFill>
                  <a:srgbClr val="FF0000"/>
                </a:solidFill>
                <a:latin typeface="+mj-lt"/>
              </a:rPr>
              <a:t> </a:t>
            </a:r>
            <a:r>
              <a:rPr lang="ru-RU" dirty="0" err="1" smtClean="0">
                <a:solidFill>
                  <a:srgbClr val="FF0000"/>
                </a:solidFill>
                <a:latin typeface="+mj-lt"/>
              </a:rPr>
              <a:t>ұстаңыз</a:t>
            </a:r>
            <a:endParaRPr lang="ru-RU" dirty="0" smtClean="0">
              <a:solidFill>
                <a:srgbClr val="FF0000"/>
              </a:solidFill>
              <a:latin typeface="+mj-lt"/>
            </a:endParaRPr>
          </a:p>
          <a:p>
            <a:pPr algn="just"/>
            <a:r>
              <a:rPr lang="ru-RU" dirty="0" err="1" smtClean="0">
                <a:solidFill>
                  <a:srgbClr val="FF0000"/>
                </a:solidFill>
                <a:latin typeface="+mj-lt"/>
              </a:rPr>
              <a:t>Иегіңізді</a:t>
            </a:r>
            <a:r>
              <a:rPr lang="ru-RU" dirty="0" smtClean="0">
                <a:solidFill>
                  <a:srgbClr val="FF0000"/>
                </a:solidFill>
                <a:latin typeface="+mj-lt"/>
              </a:rPr>
              <a:t> </a:t>
            </a:r>
            <a:r>
              <a:rPr lang="ru-RU" dirty="0" err="1">
                <a:solidFill>
                  <a:srgbClr val="FF0000"/>
                </a:solidFill>
                <a:latin typeface="+mj-lt"/>
              </a:rPr>
              <a:t>көтеріңіз</a:t>
            </a:r>
            <a:r>
              <a:rPr lang="ru-RU" dirty="0">
                <a:solidFill>
                  <a:srgbClr val="FF0000"/>
                </a:solidFill>
                <a:latin typeface="+mj-lt"/>
              </a:rPr>
              <a:t> - </a:t>
            </a:r>
            <a:r>
              <a:rPr lang="ru-RU" dirty="0" err="1">
                <a:solidFill>
                  <a:srgbClr val="FF0000"/>
                </a:solidFill>
                <a:latin typeface="+mj-lt"/>
              </a:rPr>
              <a:t>ол</a:t>
            </a:r>
            <a:r>
              <a:rPr lang="ru-RU" dirty="0">
                <a:solidFill>
                  <a:srgbClr val="FF0000"/>
                </a:solidFill>
                <a:latin typeface="+mj-lt"/>
              </a:rPr>
              <a:t> </a:t>
            </a:r>
            <a:r>
              <a:rPr lang="ru-RU" dirty="0" err="1">
                <a:solidFill>
                  <a:srgbClr val="FF0000"/>
                </a:solidFill>
                <a:latin typeface="+mj-lt"/>
              </a:rPr>
              <a:t>өзін-өзі</a:t>
            </a:r>
            <a:r>
              <a:rPr lang="ru-RU" dirty="0">
                <a:solidFill>
                  <a:srgbClr val="FF0000"/>
                </a:solidFill>
                <a:latin typeface="+mj-lt"/>
              </a:rPr>
              <a:t> </a:t>
            </a:r>
            <a:r>
              <a:rPr lang="ru-RU" dirty="0" err="1">
                <a:solidFill>
                  <a:srgbClr val="FF0000"/>
                </a:solidFill>
                <a:latin typeface="+mj-lt"/>
              </a:rPr>
              <a:t>растаудың</a:t>
            </a:r>
            <a:r>
              <a:rPr lang="ru-RU" dirty="0">
                <a:solidFill>
                  <a:srgbClr val="FF0000"/>
                </a:solidFill>
                <a:latin typeface="+mj-lt"/>
              </a:rPr>
              <a:t> </a:t>
            </a:r>
            <a:r>
              <a:rPr lang="ru-RU" dirty="0" err="1">
                <a:solidFill>
                  <a:srgbClr val="FF0000"/>
                </a:solidFill>
                <a:latin typeface="+mj-lt"/>
              </a:rPr>
              <a:t>жалпы</a:t>
            </a:r>
            <a:r>
              <a:rPr lang="ru-RU" dirty="0">
                <a:solidFill>
                  <a:srgbClr val="FF0000"/>
                </a:solidFill>
                <a:latin typeface="+mj-lt"/>
              </a:rPr>
              <a:t> </a:t>
            </a:r>
            <a:r>
              <a:rPr lang="ru-RU" dirty="0" err="1">
                <a:solidFill>
                  <a:srgbClr val="FF0000"/>
                </a:solidFill>
                <a:latin typeface="+mj-lt"/>
              </a:rPr>
              <a:t>процесіне</a:t>
            </a:r>
            <a:r>
              <a:rPr lang="ru-RU" dirty="0">
                <a:solidFill>
                  <a:srgbClr val="FF0000"/>
                </a:solidFill>
                <a:latin typeface="+mj-lt"/>
              </a:rPr>
              <a:t> </a:t>
            </a:r>
            <a:r>
              <a:rPr lang="ru-RU" dirty="0" err="1">
                <a:solidFill>
                  <a:srgbClr val="FF0000"/>
                </a:solidFill>
                <a:latin typeface="+mj-lt"/>
              </a:rPr>
              <a:t>қатысуы</a:t>
            </a:r>
            <a:r>
              <a:rPr lang="ru-RU" dirty="0">
                <a:solidFill>
                  <a:srgbClr val="FF0000"/>
                </a:solidFill>
                <a:latin typeface="+mj-lt"/>
              </a:rPr>
              <a:t> </a:t>
            </a:r>
            <a:r>
              <a:rPr lang="ru-RU" dirty="0" err="1">
                <a:solidFill>
                  <a:srgbClr val="FF0000"/>
                </a:solidFill>
                <a:latin typeface="+mj-lt"/>
              </a:rPr>
              <a:t>керек</a:t>
            </a:r>
            <a:r>
              <a:rPr lang="ru-RU" dirty="0">
                <a:solidFill>
                  <a:srgbClr val="FF0000"/>
                </a:solidFill>
                <a:latin typeface="+mj-lt"/>
              </a:rPr>
              <a:t>. </a:t>
            </a:r>
            <a:r>
              <a:rPr lang="ru-RU" dirty="0" err="1">
                <a:solidFill>
                  <a:srgbClr val="FF0000"/>
                </a:solidFill>
                <a:latin typeface="+mj-lt"/>
              </a:rPr>
              <a:t>Өз</a:t>
            </a:r>
            <a:r>
              <a:rPr lang="ru-RU" dirty="0">
                <a:solidFill>
                  <a:srgbClr val="FF0000"/>
                </a:solidFill>
                <a:latin typeface="+mj-lt"/>
              </a:rPr>
              <a:t> </a:t>
            </a:r>
            <a:r>
              <a:rPr lang="ru-RU" dirty="0" err="1">
                <a:solidFill>
                  <a:srgbClr val="FF0000"/>
                </a:solidFill>
                <a:latin typeface="+mj-lt"/>
              </a:rPr>
              <a:t>позицияңызды</a:t>
            </a:r>
            <a:r>
              <a:rPr lang="ru-RU" dirty="0">
                <a:solidFill>
                  <a:srgbClr val="FF0000"/>
                </a:solidFill>
                <a:latin typeface="+mj-lt"/>
              </a:rPr>
              <a:t> </a:t>
            </a:r>
            <a:r>
              <a:rPr lang="ru-RU" dirty="0" err="1">
                <a:solidFill>
                  <a:srgbClr val="FF0000"/>
                </a:solidFill>
                <a:latin typeface="+mj-lt"/>
              </a:rPr>
              <a:t>шағымсыз</a:t>
            </a:r>
            <a:r>
              <a:rPr lang="ru-RU" dirty="0">
                <a:solidFill>
                  <a:srgbClr val="FF0000"/>
                </a:solidFill>
                <a:latin typeface="+mj-lt"/>
              </a:rPr>
              <a:t>, </a:t>
            </a:r>
            <a:r>
              <a:rPr lang="ru-RU" dirty="0" err="1">
                <a:solidFill>
                  <a:srgbClr val="FF0000"/>
                </a:solidFill>
                <a:latin typeface="+mj-lt"/>
              </a:rPr>
              <a:t>сөгіссіз</a:t>
            </a:r>
            <a:r>
              <a:rPr lang="ru-RU" dirty="0">
                <a:solidFill>
                  <a:srgbClr val="FF0000"/>
                </a:solidFill>
                <a:latin typeface="+mj-lt"/>
              </a:rPr>
              <a:t> </a:t>
            </a:r>
            <a:r>
              <a:rPr lang="ru-RU" dirty="0" err="1">
                <a:solidFill>
                  <a:srgbClr val="FF0000"/>
                </a:solidFill>
                <a:latin typeface="+mj-lt"/>
              </a:rPr>
              <a:t>немесе</a:t>
            </a:r>
            <a:r>
              <a:rPr lang="ru-RU" dirty="0">
                <a:solidFill>
                  <a:srgbClr val="FF0000"/>
                </a:solidFill>
                <a:latin typeface="+mj-lt"/>
              </a:rPr>
              <a:t> </a:t>
            </a:r>
            <a:r>
              <a:rPr lang="ru-RU" dirty="0" err="1">
                <a:solidFill>
                  <a:srgbClr val="FF0000"/>
                </a:solidFill>
                <a:latin typeface="+mj-lt"/>
              </a:rPr>
              <a:t>айыптаусыз</a:t>
            </a:r>
            <a:r>
              <a:rPr lang="ru-RU" dirty="0">
                <a:solidFill>
                  <a:srgbClr val="FF0000"/>
                </a:solidFill>
                <a:latin typeface="+mj-lt"/>
              </a:rPr>
              <a:t> </a:t>
            </a:r>
            <a:r>
              <a:rPr lang="ru-RU" dirty="0" err="1">
                <a:solidFill>
                  <a:srgbClr val="FF0000"/>
                </a:solidFill>
                <a:latin typeface="+mj-lt"/>
              </a:rPr>
              <a:t>қорғауды</a:t>
            </a:r>
            <a:r>
              <a:rPr lang="ru-RU" dirty="0">
                <a:solidFill>
                  <a:srgbClr val="FF0000"/>
                </a:solidFill>
                <a:latin typeface="+mj-lt"/>
              </a:rPr>
              <a:t> </a:t>
            </a:r>
            <a:r>
              <a:rPr lang="ru-RU" dirty="0" err="1">
                <a:solidFill>
                  <a:srgbClr val="FF0000"/>
                </a:solidFill>
                <a:latin typeface="+mj-lt"/>
              </a:rPr>
              <a:t>жалғастырыңыз</a:t>
            </a:r>
            <a:r>
              <a:rPr lang="ru-RU" dirty="0">
                <a:solidFill>
                  <a:srgbClr val="FF0000"/>
                </a:solidFill>
                <a:latin typeface="+mj-lt"/>
              </a:rPr>
              <a:t>. </a:t>
            </a:r>
            <a:endParaRPr lang="ru-RU" dirty="0" smtClean="0">
              <a:solidFill>
                <a:srgbClr val="FF0000"/>
              </a:solidFill>
              <a:latin typeface="+mj-lt"/>
            </a:endParaRPr>
          </a:p>
          <a:p>
            <a:pPr algn="just"/>
            <a:r>
              <a:rPr lang="ru-RU" dirty="0" err="1" smtClean="0">
                <a:solidFill>
                  <a:srgbClr val="FF0000"/>
                </a:solidFill>
                <a:latin typeface="+mj-lt"/>
              </a:rPr>
              <a:t>Бұл</a:t>
            </a:r>
            <a:r>
              <a:rPr lang="ru-RU" dirty="0" smtClean="0">
                <a:solidFill>
                  <a:srgbClr val="FF0000"/>
                </a:solidFill>
                <a:latin typeface="+mj-lt"/>
              </a:rPr>
              <a:t> </a:t>
            </a:r>
            <a:r>
              <a:rPr lang="ru-RU" dirty="0" err="1">
                <a:solidFill>
                  <a:srgbClr val="FF0000"/>
                </a:solidFill>
                <a:latin typeface="+mj-lt"/>
              </a:rPr>
              <a:t>жаттығуға</a:t>
            </a:r>
            <a:r>
              <a:rPr lang="ru-RU" dirty="0">
                <a:solidFill>
                  <a:srgbClr val="FF0000"/>
                </a:solidFill>
                <a:latin typeface="+mj-lt"/>
              </a:rPr>
              <a:t> </a:t>
            </a:r>
            <a:r>
              <a:rPr lang="ru-RU" dirty="0" err="1">
                <a:solidFill>
                  <a:srgbClr val="FF0000"/>
                </a:solidFill>
                <a:latin typeface="+mj-lt"/>
              </a:rPr>
              <a:t>айна</a:t>
            </a:r>
            <a:r>
              <a:rPr lang="ru-RU" dirty="0">
                <a:solidFill>
                  <a:srgbClr val="FF0000"/>
                </a:solidFill>
                <a:latin typeface="+mj-lt"/>
              </a:rPr>
              <a:t> </a:t>
            </a:r>
            <a:r>
              <a:rPr lang="ru-RU" dirty="0" err="1">
                <a:solidFill>
                  <a:srgbClr val="FF0000"/>
                </a:solidFill>
                <a:latin typeface="+mj-lt"/>
              </a:rPr>
              <a:t>үлкен</a:t>
            </a:r>
            <a:r>
              <a:rPr lang="ru-RU" dirty="0">
                <a:solidFill>
                  <a:srgbClr val="FF0000"/>
                </a:solidFill>
                <a:latin typeface="+mj-lt"/>
              </a:rPr>
              <a:t> </a:t>
            </a:r>
            <a:r>
              <a:rPr lang="ru-RU" dirty="0" err="1">
                <a:solidFill>
                  <a:srgbClr val="FF0000"/>
                </a:solidFill>
                <a:latin typeface="+mj-lt"/>
              </a:rPr>
              <a:t>көмек</a:t>
            </a:r>
            <a:r>
              <a:rPr lang="ru-RU" dirty="0">
                <a:solidFill>
                  <a:srgbClr val="FF0000"/>
                </a:solidFill>
                <a:latin typeface="+mj-lt"/>
              </a:rPr>
              <a:t> бола </a:t>
            </a:r>
            <a:r>
              <a:rPr lang="ru-RU" dirty="0" err="1">
                <a:solidFill>
                  <a:srgbClr val="FF0000"/>
                </a:solidFill>
                <a:latin typeface="+mj-lt"/>
              </a:rPr>
              <a:t>алады</a:t>
            </a:r>
            <a:r>
              <a:rPr lang="ru-RU" dirty="0">
                <a:solidFill>
                  <a:srgbClr val="FF0000"/>
                </a:solidFill>
                <a:latin typeface="+mj-lt"/>
              </a:rPr>
              <a:t>. </a:t>
            </a:r>
            <a:r>
              <a:rPr lang="ru-RU" dirty="0" err="1">
                <a:solidFill>
                  <a:srgbClr val="FF0000"/>
                </a:solidFill>
                <a:latin typeface="+mj-lt"/>
              </a:rPr>
              <a:t>Дауыстың</a:t>
            </a:r>
            <a:r>
              <a:rPr lang="ru-RU" dirty="0">
                <a:solidFill>
                  <a:srgbClr val="FF0000"/>
                </a:solidFill>
                <a:latin typeface="+mj-lt"/>
              </a:rPr>
              <a:t> </a:t>
            </a:r>
            <a:r>
              <a:rPr lang="ru-RU" dirty="0" err="1">
                <a:solidFill>
                  <a:srgbClr val="FF0000"/>
                </a:solidFill>
                <a:latin typeface="+mj-lt"/>
              </a:rPr>
              <a:t>тереңдігі</a:t>
            </a:r>
            <a:r>
              <a:rPr lang="ru-RU" dirty="0">
                <a:solidFill>
                  <a:srgbClr val="FF0000"/>
                </a:solidFill>
                <a:latin typeface="+mj-lt"/>
              </a:rPr>
              <a:t>, </a:t>
            </a:r>
            <a:r>
              <a:rPr lang="ru-RU" dirty="0" err="1">
                <a:solidFill>
                  <a:srgbClr val="FF0000"/>
                </a:solidFill>
                <a:latin typeface="+mj-lt"/>
              </a:rPr>
              <a:t>тембрі</a:t>
            </a:r>
            <a:r>
              <a:rPr lang="ru-RU" dirty="0">
                <a:solidFill>
                  <a:srgbClr val="FF0000"/>
                </a:solidFill>
                <a:latin typeface="+mj-lt"/>
              </a:rPr>
              <a:t> </a:t>
            </a:r>
            <a:r>
              <a:rPr lang="ru-RU" dirty="0" err="1">
                <a:solidFill>
                  <a:srgbClr val="FF0000"/>
                </a:solidFill>
                <a:latin typeface="+mj-lt"/>
              </a:rPr>
              <a:t>сезімдер</a:t>
            </a:r>
            <a:r>
              <a:rPr lang="ru-RU" dirty="0">
                <a:solidFill>
                  <a:srgbClr val="FF0000"/>
                </a:solidFill>
                <a:latin typeface="+mj-lt"/>
              </a:rPr>
              <a:t> мен </a:t>
            </a:r>
            <a:r>
              <a:rPr lang="ru-RU" dirty="0" err="1">
                <a:solidFill>
                  <a:srgbClr val="FF0000"/>
                </a:solidFill>
                <a:latin typeface="+mj-lt"/>
              </a:rPr>
              <a:t>сенімділік</a:t>
            </a:r>
            <a:r>
              <a:rPr lang="ru-RU" dirty="0">
                <a:solidFill>
                  <a:srgbClr val="FF0000"/>
                </a:solidFill>
                <a:latin typeface="+mj-lt"/>
              </a:rPr>
              <a:t> </a:t>
            </a:r>
            <a:r>
              <a:rPr lang="ru-RU" dirty="0" err="1">
                <a:solidFill>
                  <a:srgbClr val="FF0000"/>
                </a:solidFill>
                <a:latin typeface="+mj-lt"/>
              </a:rPr>
              <a:t>туралы</a:t>
            </a:r>
            <a:r>
              <a:rPr lang="ru-RU" dirty="0">
                <a:solidFill>
                  <a:srgbClr val="FF0000"/>
                </a:solidFill>
                <a:latin typeface="+mj-lt"/>
              </a:rPr>
              <a:t> </a:t>
            </a:r>
            <a:r>
              <a:rPr lang="ru-RU" dirty="0" err="1">
                <a:solidFill>
                  <a:srgbClr val="FF0000"/>
                </a:solidFill>
                <a:latin typeface="+mj-lt"/>
              </a:rPr>
              <a:t>көп</a:t>
            </a:r>
            <a:r>
              <a:rPr lang="ru-RU" dirty="0">
                <a:solidFill>
                  <a:srgbClr val="FF0000"/>
                </a:solidFill>
                <a:latin typeface="+mj-lt"/>
              </a:rPr>
              <a:t> </a:t>
            </a:r>
            <a:r>
              <a:rPr lang="ru-RU" dirty="0" err="1">
                <a:solidFill>
                  <a:srgbClr val="FF0000"/>
                </a:solidFill>
                <a:latin typeface="+mj-lt"/>
              </a:rPr>
              <a:t>нәрсені</a:t>
            </a:r>
            <a:r>
              <a:rPr lang="ru-RU" dirty="0">
                <a:solidFill>
                  <a:srgbClr val="FF0000"/>
                </a:solidFill>
                <a:latin typeface="+mj-lt"/>
              </a:rPr>
              <a:t> </a:t>
            </a:r>
            <a:r>
              <a:rPr lang="ru-RU" dirty="0" err="1">
                <a:solidFill>
                  <a:srgbClr val="FF0000"/>
                </a:solidFill>
                <a:latin typeface="+mj-lt"/>
              </a:rPr>
              <a:t>жеткізе</a:t>
            </a:r>
            <a:r>
              <a:rPr lang="ru-RU" dirty="0">
                <a:solidFill>
                  <a:srgbClr val="FF0000"/>
                </a:solidFill>
                <a:latin typeface="+mj-lt"/>
              </a:rPr>
              <a:t> </a:t>
            </a:r>
            <a:r>
              <a:rPr lang="ru-RU" dirty="0" err="1">
                <a:solidFill>
                  <a:srgbClr val="FF0000"/>
                </a:solidFill>
                <a:latin typeface="+mj-lt"/>
              </a:rPr>
              <a:t>алады</a:t>
            </a:r>
            <a:r>
              <a:rPr lang="ru-RU" dirty="0">
                <a:solidFill>
                  <a:srgbClr val="FF0000"/>
                </a:solidFill>
                <a:latin typeface="+mj-lt"/>
              </a:rPr>
              <a:t>. </a:t>
            </a:r>
            <a:r>
              <a:rPr lang="ru-RU" dirty="0" err="1">
                <a:solidFill>
                  <a:srgbClr val="FF0000"/>
                </a:solidFill>
                <a:latin typeface="+mj-lt"/>
              </a:rPr>
              <a:t>Егер</a:t>
            </a:r>
            <a:r>
              <a:rPr lang="ru-RU" dirty="0">
                <a:solidFill>
                  <a:srgbClr val="FF0000"/>
                </a:solidFill>
                <a:latin typeface="+mj-lt"/>
              </a:rPr>
              <a:t> </a:t>
            </a:r>
            <a:r>
              <a:rPr lang="ru-RU" dirty="0" err="1">
                <a:solidFill>
                  <a:srgbClr val="FF0000"/>
                </a:solidFill>
                <a:latin typeface="+mj-lt"/>
              </a:rPr>
              <a:t>сіз</a:t>
            </a:r>
            <a:r>
              <a:rPr lang="ru-RU" dirty="0">
                <a:solidFill>
                  <a:srgbClr val="FF0000"/>
                </a:solidFill>
                <a:latin typeface="+mj-lt"/>
              </a:rPr>
              <a:t> </a:t>
            </a:r>
            <a:r>
              <a:rPr lang="ru-RU" dirty="0" err="1">
                <a:solidFill>
                  <a:srgbClr val="FF0000"/>
                </a:solidFill>
                <a:latin typeface="+mj-lt"/>
              </a:rPr>
              <a:t>аянышты</a:t>
            </a:r>
            <a:r>
              <a:rPr lang="ru-RU" dirty="0">
                <a:solidFill>
                  <a:srgbClr val="FF0000"/>
                </a:solidFill>
                <a:latin typeface="+mj-lt"/>
              </a:rPr>
              <a:t> </a:t>
            </a:r>
            <a:r>
              <a:rPr lang="ru-RU" dirty="0" err="1" smtClean="0">
                <a:solidFill>
                  <a:srgbClr val="FF0000"/>
                </a:solidFill>
                <a:latin typeface="+mj-lt"/>
              </a:rPr>
              <a:t>көзқараспен</a:t>
            </a:r>
            <a:r>
              <a:rPr lang="ru-RU" dirty="0" smtClean="0">
                <a:solidFill>
                  <a:srgbClr val="FF0000"/>
                </a:solidFill>
                <a:latin typeface="+mj-lt"/>
              </a:rPr>
              <a:t> </a:t>
            </a:r>
            <a:r>
              <a:rPr lang="ru-RU" dirty="0" err="1">
                <a:solidFill>
                  <a:srgbClr val="FF0000"/>
                </a:solidFill>
                <a:latin typeface="+mj-lt"/>
              </a:rPr>
              <a:t>және</a:t>
            </a:r>
            <a:r>
              <a:rPr lang="ru-RU" dirty="0">
                <a:solidFill>
                  <a:srgbClr val="FF0000"/>
                </a:solidFill>
                <a:latin typeface="+mj-lt"/>
              </a:rPr>
              <a:t> </a:t>
            </a:r>
            <a:r>
              <a:rPr lang="ru-RU" dirty="0" err="1">
                <a:solidFill>
                  <a:srgbClr val="FF0000"/>
                </a:solidFill>
                <a:latin typeface="+mj-lt"/>
              </a:rPr>
              <a:t>дауысыңыздағы</a:t>
            </a:r>
            <a:r>
              <a:rPr lang="ru-RU" dirty="0">
                <a:solidFill>
                  <a:srgbClr val="FF0000"/>
                </a:solidFill>
                <a:latin typeface="+mj-lt"/>
              </a:rPr>
              <a:t> </a:t>
            </a:r>
            <a:r>
              <a:rPr lang="ru-RU" dirty="0" err="1">
                <a:solidFill>
                  <a:srgbClr val="FF0000"/>
                </a:solidFill>
                <a:latin typeface="+mj-lt"/>
              </a:rPr>
              <a:t>тремормен</a:t>
            </a:r>
            <a:r>
              <a:rPr lang="ru-RU" dirty="0">
                <a:solidFill>
                  <a:srgbClr val="FF0000"/>
                </a:solidFill>
                <a:latin typeface="+mj-lt"/>
              </a:rPr>
              <a:t> </a:t>
            </a:r>
            <a:r>
              <a:rPr lang="ru-RU" dirty="0" err="1">
                <a:solidFill>
                  <a:srgbClr val="FF0000"/>
                </a:solidFill>
                <a:latin typeface="+mj-lt"/>
              </a:rPr>
              <a:t>айналысатын</a:t>
            </a:r>
            <a:r>
              <a:rPr lang="ru-RU" dirty="0">
                <a:solidFill>
                  <a:srgbClr val="FF0000"/>
                </a:solidFill>
                <a:latin typeface="+mj-lt"/>
              </a:rPr>
              <a:t> </a:t>
            </a:r>
            <a:r>
              <a:rPr lang="ru-RU" dirty="0" err="1">
                <a:solidFill>
                  <a:srgbClr val="FF0000"/>
                </a:solidFill>
                <a:latin typeface="+mj-lt"/>
              </a:rPr>
              <a:t>болсаңыз</a:t>
            </a:r>
            <a:r>
              <a:rPr lang="ru-RU" dirty="0">
                <a:solidFill>
                  <a:srgbClr val="FF0000"/>
                </a:solidFill>
                <a:latin typeface="+mj-lt"/>
              </a:rPr>
              <a:t>, бас </a:t>
            </a:r>
            <a:r>
              <a:rPr lang="ru-RU" dirty="0" err="1">
                <a:solidFill>
                  <a:srgbClr val="FF0000"/>
                </a:solidFill>
                <a:latin typeface="+mj-lt"/>
              </a:rPr>
              <a:t>тарту</a:t>
            </a:r>
            <a:r>
              <a:rPr lang="ru-RU" dirty="0">
                <a:solidFill>
                  <a:srgbClr val="FF0000"/>
                </a:solidFill>
                <a:latin typeface="+mj-lt"/>
              </a:rPr>
              <a:t> </a:t>
            </a:r>
            <a:r>
              <a:rPr lang="ru-RU" dirty="0" err="1">
                <a:solidFill>
                  <a:srgbClr val="FF0000"/>
                </a:solidFill>
                <a:latin typeface="+mj-lt"/>
              </a:rPr>
              <a:t>ықтималдығы</a:t>
            </a:r>
            <a:r>
              <a:rPr lang="ru-RU" dirty="0">
                <a:solidFill>
                  <a:srgbClr val="FF0000"/>
                </a:solidFill>
                <a:latin typeface="+mj-lt"/>
              </a:rPr>
              <a:t> </a:t>
            </a:r>
            <a:r>
              <a:rPr lang="ru-RU" dirty="0" err="1">
                <a:solidFill>
                  <a:srgbClr val="FF0000"/>
                </a:solidFill>
                <a:latin typeface="+mj-lt"/>
              </a:rPr>
              <a:t>жоғары</a:t>
            </a:r>
            <a:r>
              <a:rPr lang="ru-RU" dirty="0">
                <a:solidFill>
                  <a:srgbClr val="FF0000"/>
                </a:solidFill>
                <a:latin typeface="+mj-lt"/>
              </a:rPr>
              <a:t>. </a:t>
            </a:r>
            <a:r>
              <a:rPr lang="ru-RU" dirty="0" err="1">
                <a:solidFill>
                  <a:srgbClr val="FF0000"/>
                </a:solidFill>
                <a:latin typeface="+mj-lt"/>
              </a:rPr>
              <a:t>Сіз</a:t>
            </a:r>
            <a:r>
              <a:rPr lang="ru-RU" dirty="0">
                <a:solidFill>
                  <a:srgbClr val="FF0000"/>
                </a:solidFill>
                <a:latin typeface="+mj-lt"/>
              </a:rPr>
              <a:t> </a:t>
            </a:r>
            <a:r>
              <a:rPr lang="ru-RU" dirty="0" err="1">
                <a:solidFill>
                  <a:srgbClr val="FF0000"/>
                </a:solidFill>
                <a:latin typeface="+mj-lt"/>
              </a:rPr>
              <a:t>қосымша</a:t>
            </a:r>
            <a:r>
              <a:rPr lang="ru-RU" dirty="0">
                <a:solidFill>
                  <a:srgbClr val="FF0000"/>
                </a:solidFill>
                <a:latin typeface="+mj-lt"/>
              </a:rPr>
              <a:t> </a:t>
            </a:r>
            <a:r>
              <a:rPr lang="ru-RU" dirty="0" err="1">
                <a:solidFill>
                  <a:srgbClr val="FF0000"/>
                </a:solidFill>
                <a:latin typeface="+mj-lt"/>
              </a:rPr>
              <a:t>сенімділік</a:t>
            </a:r>
            <a:r>
              <a:rPr lang="ru-RU" dirty="0">
                <a:solidFill>
                  <a:srgbClr val="FF0000"/>
                </a:solidFill>
                <a:latin typeface="+mj-lt"/>
              </a:rPr>
              <a:t>, </a:t>
            </a:r>
            <a:r>
              <a:rPr lang="ru-RU" dirty="0" err="1">
                <a:solidFill>
                  <a:srgbClr val="FF0000"/>
                </a:solidFill>
                <a:latin typeface="+mj-lt"/>
              </a:rPr>
              <a:t>бедел</a:t>
            </a:r>
            <a:r>
              <a:rPr lang="ru-RU" dirty="0">
                <a:solidFill>
                  <a:srgbClr val="FF0000"/>
                </a:solidFill>
                <a:latin typeface="+mj-lt"/>
              </a:rPr>
              <a:t> мен </a:t>
            </a:r>
            <a:r>
              <a:rPr lang="ru-RU" dirty="0" err="1">
                <a:solidFill>
                  <a:srgbClr val="FF0000"/>
                </a:solidFill>
                <a:latin typeface="+mj-lt"/>
              </a:rPr>
              <a:t>билікке</a:t>
            </a:r>
            <a:r>
              <a:rPr lang="ru-RU" dirty="0">
                <a:solidFill>
                  <a:srgbClr val="FF0000"/>
                </a:solidFill>
                <a:latin typeface="+mj-lt"/>
              </a:rPr>
              <a:t> </a:t>
            </a:r>
            <a:r>
              <a:rPr lang="ru-RU" dirty="0" err="1">
                <a:solidFill>
                  <a:srgbClr val="FF0000"/>
                </a:solidFill>
                <a:latin typeface="+mj-lt"/>
              </a:rPr>
              <a:t>ие</a:t>
            </a:r>
            <a:r>
              <a:rPr lang="ru-RU" dirty="0">
                <a:solidFill>
                  <a:srgbClr val="FF0000"/>
                </a:solidFill>
                <a:latin typeface="+mj-lt"/>
              </a:rPr>
              <a:t> болу </a:t>
            </a:r>
            <a:r>
              <a:rPr lang="ru-RU" dirty="0" err="1">
                <a:solidFill>
                  <a:srgbClr val="FF0000"/>
                </a:solidFill>
                <a:latin typeface="+mj-lt"/>
              </a:rPr>
              <a:t>үшін</a:t>
            </a:r>
            <a:r>
              <a:rPr lang="ru-RU" dirty="0">
                <a:solidFill>
                  <a:srgbClr val="FF0000"/>
                </a:solidFill>
                <a:latin typeface="+mj-lt"/>
              </a:rPr>
              <a:t> </a:t>
            </a:r>
            <a:r>
              <a:rPr lang="ru-RU" dirty="0" err="1">
                <a:solidFill>
                  <a:srgbClr val="FF0000"/>
                </a:solidFill>
                <a:latin typeface="+mj-lt"/>
              </a:rPr>
              <a:t>дауысыңызды</a:t>
            </a:r>
            <a:r>
              <a:rPr lang="ru-RU" dirty="0">
                <a:solidFill>
                  <a:srgbClr val="FF0000"/>
                </a:solidFill>
                <a:latin typeface="+mj-lt"/>
              </a:rPr>
              <a:t> </a:t>
            </a:r>
            <a:r>
              <a:rPr lang="ru-RU" dirty="0" err="1">
                <a:solidFill>
                  <a:srgbClr val="FF0000"/>
                </a:solidFill>
                <a:latin typeface="+mj-lt"/>
              </a:rPr>
              <a:t>жақсарту</a:t>
            </a:r>
            <a:r>
              <a:rPr lang="ru-RU" dirty="0">
                <a:solidFill>
                  <a:srgbClr val="FF0000"/>
                </a:solidFill>
                <a:latin typeface="+mj-lt"/>
              </a:rPr>
              <a:t> </a:t>
            </a:r>
            <a:r>
              <a:rPr lang="ru-RU" dirty="0" err="1">
                <a:solidFill>
                  <a:srgbClr val="FF0000"/>
                </a:solidFill>
                <a:latin typeface="+mj-lt"/>
              </a:rPr>
              <a:t>бойынша</a:t>
            </a:r>
            <a:r>
              <a:rPr lang="ru-RU" dirty="0">
                <a:solidFill>
                  <a:srgbClr val="FF0000"/>
                </a:solidFill>
                <a:latin typeface="+mj-lt"/>
              </a:rPr>
              <a:t> </a:t>
            </a:r>
            <a:r>
              <a:rPr lang="ru-RU" dirty="0" err="1">
                <a:solidFill>
                  <a:srgbClr val="FF0000"/>
                </a:solidFill>
                <a:latin typeface="+mj-lt"/>
              </a:rPr>
              <a:t>жұмыс</a:t>
            </a:r>
            <a:r>
              <a:rPr lang="ru-RU" dirty="0">
                <a:solidFill>
                  <a:srgbClr val="FF0000"/>
                </a:solidFill>
                <a:latin typeface="+mj-lt"/>
              </a:rPr>
              <a:t> </a:t>
            </a:r>
            <a:r>
              <a:rPr lang="ru-RU" dirty="0" err="1">
                <a:solidFill>
                  <a:srgbClr val="FF0000"/>
                </a:solidFill>
                <a:latin typeface="+mj-lt"/>
              </a:rPr>
              <a:t>істеуіңіз</a:t>
            </a:r>
            <a:r>
              <a:rPr lang="ru-RU" dirty="0">
                <a:solidFill>
                  <a:srgbClr val="FF0000"/>
                </a:solidFill>
                <a:latin typeface="+mj-lt"/>
              </a:rPr>
              <a:t> </a:t>
            </a:r>
            <a:r>
              <a:rPr lang="ru-RU" dirty="0" err="1">
                <a:solidFill>
                  <a:srgbClr val="FF0000"/>
                </a:solidFill>
                <a:latin typeface="+mj-lt"/>
              </a:rPr>
              <a:t>керек</a:t>
            </a:r>
            <a:r>
              <a:rPr lang="ru-RU" dirty="0">
                <a:solidFill>
                  <a:srgbClr val="FF0000"/>
                </a:solidFill>
                <a:latin typeface="+mj-lt"/>
              </a:rPr>
              <a:t>.</a:t>
            </a:r>
          </a:p>
        </p:txBody>
      </p:sp>
    </p:spTree>
    <p:extLst>
      <p:ext uri="{BB962C8B-B14F-4D97-AF65-F5344CB8AC3E}">
        <p14:creationId xmlns:p14="http://schemas.microsoft.com/office/powerpoint/2010/main" val="3869494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440" y="242577"/>
            <a:ext cx="10058400" cy="1450757"/>
          </a:xfrm>
          <a:solidFill>
            <a:srgbClr val="FF0000"/>
          </a:solidFill>
        </p:spPr>
        <p:txBody>
          <a:bodyPr/>
          <a:lstStyle/>
          <a:p>
            <a:r>
              <a:rPr lang="kk-KZ" b="1" dirty="0" smtClean="0"/>
              <a:t>«</a:t>
            </a:r>
            <a:r>
              <a:rPr lang="ru-RU" b="1" dirty="0" err="1" smtClean="0"/>
              <a:t>Айнадағы</a:t>
            </a:r>
            <a:r>
              <a:rPr lang="ru-RU" b="1" dirty="0" smtClean="0"/>
              <a:t> </a:t>
            </a:r>
            <a:r>
              <a:rPr lang="ru-RU" b="1" dirty="0" err="1" smtClean="0"/>
              <a:t>шағылысу</a:t>
            </a:r>
            <a:r>
              <a:rPr lang="ru-RU" b="1" dirty="0" smtClean="0"/>
              <a:t>» </a:t>
            </a:r>
            <a:r>
              <a:rPr lang="ru-RU" b="1" dirty="0" err="1" smtClean="0"/>
              <a:t>жаттығуы</a:t>
            </a:r>
            <a:endParaRPr lang="ru-RU" dirty="0"/>
          </a:p>
        </p:txBody>
      </p:sp>
      <p:sp>
        <p:nvSpPr>
          <p:cNvPr id="3" name="Объект 2"/>
          <p:cNvSpPr>
            <a:spLocks noGrp="1"/>
          </p:cNvSpPr>
          <p:nvPr>
            <p:ph idx="1"/>
          </p:nvPr>
        </p:nvSpPr>
        <p:spPr>
          <a:xfrm>
            <a:off x="599440" y="1693334"/>
            <a:ext cx="10058400" cy="4023360"/>
          </a:xfrm>
          <a:solidFill>
            <a:srgbClr val="FFFF00"/>
          </a:solidFill>
        </p:spPr>
        <p:txBody>
          <a:bodyPr>
            <a:noAutofit/>
          </a:bodyPr>
          <a:lstStyle/>
          <a:p>
            <a:pPr algn="just"/>
            <a:r>
              <a:rPr lang="ru-RU" sz="2400" dirty="0" err="1"/>
              <a:t>Айнаға</a:t>
            </a:r>
            <a:r>
              <a:rPr lang="ru-RU" sz="2400" dirty="0"/>
              <a:t> </a:t>
            </a:r>
            <a:r>
              <a:rPr lang="ru-RU" sz="2400" dirty="0" err="1"/>
              <a:t>киімсіз</a:t>
            </a:r>
            <a:r>
              <a:rPr lang="ru-RU" sz="2400" dirty="0"/>
              <a:t> </a:t>
            </a:r>
            <a:r>
              <a:rPr lang="ru-RU" sz="2400" dirty="0" err="1"/>
              <a:t>қарауды</a:t>
            </a:r>
            <a:r>
              <a:rPr lang="ru-RU" sz="2400" dirty="0"/>
              <a:t> </a:t>
            </a:r>
            <a:r>
              <a:rPr lang="ru-RU" sz="2400" dirty="0" err="1"/>
              <a:t>үйреніңіз</a:t>
            </a:r>
            <a:r>
              <a:rPr lang="ru-RU" sz="2400" dirty="0"/>
              <a:t>. </a:t>
            </a:r>
            <a:r>
              <a:rPr lang="ru-RU" sz="2400" dirty="0" err="1"/>
              <a:t>Өзіңіздің</a:t>
            </a:r>
            <a:r>
              <a:rPr lang="ru-RU" sz="2400" dirty="0"/>
              <a:t> </a:t>
            </a:r>
            <a:r>
              <a:rPr lang="ru-RU" sz="2400" dirty="0" err="1"/>
              <a:t>көзіңізге</a:t>
            </a:r>
            <a:r>
              <a:rPr lang="ru-RU" sz="2400" dirty="0"/>
              <a:t> </a:t>
            </a:r>
            <a:r>
              <a:rPr lang="ru-RU" sz="2400" dirty="0" err="1"/>
              <a:t>қараңыз</a:t>
            </a:r>
            <a:r>
              <a:rPr lang="ru-RU" sz="2400" dirty="0"/>
              <a:t>. </a:t>
            </a:r>
            <a:r>
              <a:rPr lang="ru-RU" sz="2400" dirty="0" err="1"/>
              <a:t>Алдымен</a:t>
            </a:r>
            <a:r>
              <a:rPr lang="ru-RU" sz="2400" dirty="0"/>
              <a:t> </a:t>
            </a:r>
            <a:r>
              <a:rPr lang="ru-RU" sz="2400" dirty="0" err="1"/>
              <a:t>бұл</a:t>
            </a:r>
            <a:r>
              <a:rPr lang="ru-RU" sz="2400" dirty="0"/>
              <a:t> </a:t>
            </a:r>
            <a:r>
              <a:rPr lang="ru-RU" sz="2400" dirty="0" err="1"/>
              <a:t>өзін</a:t>
            </a:r>
            <a:r>
              <a:rPr lang="ru-RU" sz="2400" dirty="0"/>
              <a:t> </a:t>
            </a:r>
            <a:r>
              <a:rPr lang="ru-RU" sz="2400" dirty="0" err="1"/>
              <a:t>ақымақтық</a:t>
            </a:r>
            <a:r>
              <a:rPr lang="ru-RU" sz="2400" dirty="0"/>
              <a:t> </a:t>
            </a:r>
            <a:r>
              <a:rPr lang="ru-RU" sz="2400" dirty="0" err="1"/>
              <a:t>ретінде</a:t>
            </a:r>
            <a:r>
              <a:rPr lang="ru-RU" sz="2400" dirty="0"/>
              <a:t> </a:t>
            </a:r>
            <a:r>
              <a:rPr lang="ru-RU" sz="2400" dirty="0" err="1"/>
              <a:t>қабылдайды</a:t>
            </a:r>
            <a:r>
              <a:rPr lang="ru-RU" sz="2400" dirty="0"/>
              <a:t>, </a:t>
            </a:r>
            <a:r>
              <a:rPr lang="ru-RU" sz="2400" dirty="0" err="1"/>
              <a:t>бірақ</a:t>
            </a:r>
            <a:r>
              <a:rPr lang="ru-RU" sz="2400" dirty="0"/>
              <a:t> </a:t>
            </a:r>
            <a:r>
              <a:rPr lang="ru-RU" sz="2400" dirty="0" err="1"/>
              <a:t>бірте-бірте</a:t>
            </a:r>
            <a:r>
              <a:rPr lang="ru-RU" sz="2400" dirty="0"/>
              <a:t> </a:t>
            </a:r>
            <a:r>
              <a:rPr lang="ru-RU" sz="2400" dirty="0" err="1"/>
              <a:t>сіз</a:t>
            </a:r>
            <a:r>
              <a:rPr lang="ru-RU" sz="2400" dirty="0"/>
              <a:t> </a:t>
            </a:r>
            <a:r>
              <a:rPr lang="ru-RU" sz="2400" dirty="0" err="1"/>
              <a:t>шыдамды</a:t>
            </a:r>
            <a:r>
              <a:rPr lang="ru-RU" sz="2400" dirty="0"/>
              <a:t> </a:t>
            </a:r>
            <a:r>
              <a:rPr lang="ru-RU" sz="2400" dirty="0" err="1"/>
              <a:t>боласыз</a:t>
            </a:r>
            <a:r>
              <a:rPr lang="ru-RU" sz="2400" dirty="0"/>
              <a:t>. </a:t>
            </a:r>
            <a:r>
              <a:rPr lang="ru-RU" sz="2400" dirty="0" err="1"/>
              <a:t>Көбіне</a:t>
            </a:r>
            <a:r>
              <a:rPr lang="ru-RU" sz="2400" dirty="0"/>
              <a:t> </a:t>
            </a:r>
            <a:r>
              <a:rPr lang="ru-RU" sz="2400" dirty="0" err="1"/>
              <a:t>адамдарға</a:t>
            </a:r>
            <a:r>
              <a:rPr lang="ru-RU" sz="2400" dirty="0"/>
              <a:t> </a:t>
            </a:r>
            <a:r>
              <a:rPr lang="ru-RU" sz="2400" dirty="0" err="1"/>
              <a:t>айнаға</a:t>
            </a:r>
            <a:r>
              <a:rPr lang="ru-RU" sz="2400" dirty="0"/>
              <a:t> </a:t>
            </a:r>
            <a:r>
              <a:rPr lang="ru-RU" sz="2400" dirty="0" err="1"/>
              <a:t>алғашқы</a:t>
            </a:r>
            <a:r>
              <a:rPr lang="ru-RU" sz="2400" dirty="0"/>
              <a:t> </a:t>
            </a:r>
            <a:r>
              <a:rPr lang="ru-RU" sz="2400" dirty="0" err="1"/>
              <a:t>мұқият</a:t>
            </a:r>
            <a:r>
              <a:rPr lang="ru-RU" sz="2400" dirty="0"/>
              <a:t> </a:t>
            </a:r>
            <a:r>
              <a:rPr lang="ru-RU" sz="2400" dirty="0" err="1"/>
              <a:t>көзқараспен</a:t>
            </a:r>
            <a:r>
              <a:rPr lang="ru-RU" sz="2400" dirty="0"/>
              <a:t> </a:t>
            </a:r>
            <a:r>
              <a:rPr lang="ru-RU" sz="2400" dirty="0" err="1"/>
              <a:t>қарау</a:t>
            </a:r>
            <a:r>
              <a:rPr lang="ru-RU" sz="2400" dirty="0"/>
              <a:t> </a:t>
            </a:r>
            <a:r>
              <a:rPr lang="ru-RU" sz="2400" dirty="0" err="1"/>
              <a:t>үшін</a:t>
            </a:r>
            <a:r>
              <a:rPr lang="ru-RU" sz="2400" dirty="0"/>
              <a:t> </a:t>
            </a:r>
            <a:r>
              <a:rPr lang="ru-RU" sz="2400" dirty="0" err="1"/>
              <a:t>көп</a:t>
            </a:r>
            <a:r>
              <a:rPr lang="ru-RU" sz="2400" dirty="0"/>
              <a:t> </a:t>
            </a:r>
            <a:r>
              <a:rPr lang="ru-RU" sz="2400" dirty="0" err="1"/>
              <a:t>уақыт</a:t>
            </a:r>
            <a:r>
              <a:rPr lang="ru-RU" sz="2400" dirty="0"/>
              <a:t> </a:t>
            </a:r>
            <a:r>
              <a:rPr lang="ru-RU" sz="2400" dirty="0" err="1"/>
              <a:t>қажет</a:t>
            </a:r>
            <a:r>
              <a:rPr lang="ru-RU" sz="2400" dirty="0"/>
              <a:t>, </a:t>
            </a:r>
            <a:r>
              <a:rPr lang="ru-RU" sz="2400" dirty="0" err="1"/>
              <a:t>қашып</a:t>
            </a:r>
            <a:r>
              <a:rPr lang="ru-RU" sz="2400" dirty="0"/>
              <a:t> </a:t>
            </a:r>
            <a:r>
              <a:rPr lang="ru-RU" sz="2400" dirty="0" err="1"/>
              <a:t>кетпеу</a:t>
            </a:r>
            <a:r>
              <a:rPr lang="ru-RU" sz="2400" dirty="0"/>
              <a:t> </a:t>
            </a:r>
            <a:r>
              <a:rPr lang="ru-RU" sz="2400" dirty="0" err="1"/>
              <a:t>немесе</a:t>
            </a:r>
            <a:r>
              <a:rPr lang="ru-RU" sz="2400" dirty="0"/>
              <a:t> </a:t>
            </a:r>
            <a:r>
              <a:rPr lang="ru-RU" sz="2400" dirty="0" err="1"/>
              <a:t>бұрылмау</a:t>
            </a:r>
            <a:r>
              <a:rPr lang="ru-RU" sz="2400" dirty="0"/>
              <a:t> - </a:t>
            </a:r>
            <a:r>
              <a:rPr lang="ru-RU" sz="2400" dirty="0" err="1"/>
              <a:t>белгілі</a:t>
            </a:r>
            <a:r>
              <a:rPr lang="ru-RU" sz="2400" dirty="0"/>
              <a:t> </a:t>
            </a:r>
            <a:r>
              <a:rPr lang="ru-RU" sz="2400" dirty="0" err="1"/>
              <a:t>бір</a:t>
            </a:r>
            <a:r>
              <a:rPr lang="ru-RU" sz="2400" dirty="0"/>
              <a:t> </a:t>
            </a:r>
            <a:r>
              <a:rPr lang="ru-RU" sz="2400" dirty="0" err="1"/>
              <a:t>батылдық</a:t>
            </a:r>
            <a:r>
              <a:rPr lang="ru-RU" sz="2400" dirty="0"/>
              <a:t> </a:t>
            </a:r>
            <a:r>
              <a:rPr lang="ru-RU" sz="2400" dirty="0" err="1"/>
              <a:t>қажет</a:t>
            </a:r>
            <a:r>
              <a:rPr lang="ru-RU" sz="2400" dirty="0"/>
              <a:t>. </a:t>
            </a:r>
            <a:r>
              <a:rPr lang="ru-RU" sz="2400" dirty="0" err="1"/>
              <a:t>Көшбасшының</a:t>
            </a:r>
            <a:r>
              <a:rPr lang="ru-RU" sz="2400" dirty="0"/>
              <a:t> </a:t>
            </a:r>
            <a:r>
              <a:rPr lang="ru-RU" sz="2400" dirty="0" err="1"/>
              <a:t>өзін-өзі</a:t>
            </a:r>
            <a:r>
              <a:rPr lang="ru-RU" sz="2400" dirty="0"/>
              <a:t> </a:t>
            </a:r>
            <a:r>
              <a:rPr lang="ru-RU" sz="2400" dirty="0" err="1"/>
              <a:t>басқаруы</a:t>
            </a:r>
            <a:r>
              <a:rPr lang="ru-RU" sz="2400" dirty="0"/>
              <a:t>: </a:t>
            </a:r>
            <a:r>
              <a:rPr lang="ru-RU" sz="2400" dirty="0" err="1"/>
              <a:t>тиімді</a:t>
            </a:r>
            <a:r>
              <a:rPr lang="ru-RU" sz="2400" dirty="0"/>
              <a:t> техника </a:t>
            </a:r>
            <a:r>
              <a:rPr lang="ru-RU" sz="2400" dirty="0" err="1"/>
              <a:t>Ұқсас</a:t>
            </a:r>
            <a:r>
              <a:rPr lang="ru-RU" sz="2400" dirty="0"/>
              <a:t> </a:t>
            </a:r>
            <a:r>
              <a:rPr lang="ru-RU" sz="2400" dirty="0" err="1"/>
              <a:t>жағдай</a:t>
            </a:r>
            <a:r>
              <a:rPr lang="ru-RU" sz="2400" dirty="0"/>
              <a:t> </a:t>
            </a:r>
            <a:r>
              <a:rPr lang="ru-RU" sz="2400" dirty="0" err="1"/>
              <a:t>адам</a:t>
            </a:r>
            <a:r>
              <a:rPr lang="ru-RU" sz="2400" dirty="0"/>
              <a:t> </a:t>
            </a:r>
            <a:r>
              <a:rPr lang="ru-RU" sz="2400" dirty="0" err="1"/>
              <a:t>өзін-өзі</a:t>
            </a:r>
            <a:r>
              <a:rPr lang="ru-RU" sz="2400" dirty="0"/>
              <a:t> </a:t>
            </a:r>
            <a:r>
              <a:rPr lang="ru-RU" sz="2400" dirty="0" err="1"/>
              <a:t>қабылдамаған</a:t>
            </a:r>
            <a:r>
              <a:rPr lang="ru-RU" sz="2400" dirty="0"/>
              <a:t> </a:t>
            </a:r>
            <a:r>
              <a:rPr lang="ru-RU" sz="2400" dirty="0" err="1"/>
              <a:t>жағдайда</a:t>
            </a:r>
            <a:r>
              <a:rPr lang="ru-RU" sz="2400" dirty="0"/>
              <a:t> </a:t>
            </a:r>
            <a:r>
              <a:rPr lang="ru-RU" sz="2400" dirty="0" err="1"/>
              <a:t>пайда</a:t>
            </a:r>
            <a:r>
              <a:rPr lang="ru-RU" sz="2400" dirty="0"/>
              <a:t> </a:t>
            </a:r>
            <a:r>
              <a:rPr lang="ru-RU" sz="2400" dirty="0" err="1"/>
              <a:t>болады</a:t>
            </a:r>
            <a:r>
              <a:rPr lang="ru-RU" sz="2400" dirty="0"/>
              <a:t>, </a:t>
            </a:r>
            <a:r>
              <a:rPr lang="ru-RU" sz="2400" dirty="0" err="1"/>
              <a:t>өйткені</a:t>
            </a:r>
            <a:r>
              <a:rPr lang="ru-RU" sz="2400" dirty="0"/>
              <a:t> </a:t>
            </a:r>
            <a:r>
              <a:rPr lang="ru-RU" sz="2400" dirty="0" err="1"/>
              <a:t>ол</a:t>
            </a:r>
            <a:r>
              <a:rPr lang="ru-RU" sz="2400" dirty="0"/>
              <a:t> </a:t>
            </a:r>
            <a:r>
              <a:rPr lang="ru-RU" sz="2400" dirty="0" err="1"/>
              <a:t>басқалардың</a:t>
            </a:r>
            <a:r>
              <a:rPr lang="ru-RU" sz="2400" dirty="0"/>
              <a:t> </a:t>
            </a:r>
            <a:r>
              <a:rPr lang="ru-RU" sz="2400" dirty="0" err="1"/>
              <a:t>пікірін</a:t>
            </a:r>
            <a:r>
              <a:rPr lang="ru-RU" sz="2400" dirty="0"/>
              <a:t> </a:t>
            </a:r>
            <a:r>
              <a:rPr lang="ru-RU" sz="2400" dirty="0" err="1"/>
              <a:t>немесе</a:t>
            </a:r>
            <a:r>
              <a:rPr lang="ru-RU" sz="2400" dirty="0"/>
              <a:t> </a:t>
            </a:r>
            <a:r>
              <a:rPr lang="ru-RU" sz="2400" dirty="0" err="1"/>
              <a:t>жылтыр</a:t>
            </a:r>
            <a:r>
              <a:rPr lang="ru-RU" sz="2400" dirty="0"/>
              <a:t> </a:t>
            </a:r>
            <a:r>
              <a:rPr lang="ru-RU" sz="2400" dirty="0" err="1"/>
              <a:t>журналдар</a:t>
            </a:r>
            <a:r>
              <a:rPr lang="ru-RU" sz="2400" dirty="0"/>
              <a:t> </a:t>
            </a:r>
            <a:r>
              <a:rPr lang="ru-RU" sz="2400" dirty="0" err="1"/>
              <a:t>белгілеген</a:t>
            </a:r>
            <a:r>
              <a:rPr lang="ru-RU" sz="2400" dirty="0"/>
              <a:t> </a:t>
            </a:r>
            <a:r>
              <a:rPr lang="ru-RU" sz="2400" dirty="0" err="1"/>
              <a:t>стандарттарды</a:t>
            </a:r>
            <a:r>
              <a:rPr lang="ru-RU" sz="2400" dirty="0"/>
              <a:t> </a:t>
            </a:r>
            <a:r>
              <a:rPr lang="ru-RU" sz="2400" dirty="0" err="1"/>
              <a:t>басшылыққа</a:t>
            </a:r>
            <a:r>
              <a:rPr lang="ru-RU" sz="2400" dirty="0"/>
              <a:t> </a:t>
            </a:r>
            <a:r>
              <a:rPr lang="ru-RU" sz="2400" dirty="0" err="1"/>
              <a:t>алады</a:t>
            </a:r>
            <a:r>
              <a:rPr lang="ru-RU" sz="2400" dirty="0"/>
              <a:t>. «</a:t>
            </a:r>
            <a:r>
              <a:rPr lang="ru-RU" sz="2400" dirty="0" err="1"/>
              <a:t>Бұл</a:t>
            </a:r>
            <a:r>
              <a:rPr lang="ru-RU" sz="2400" dirty="0"/>
              <a:t> </a:t>
            </a:r>
            <a:r>
              <a:rPr lang="ru-RU" sz="2400" dirty="0" err="1"/>
              <a:t>адамды</a:t>
            </a:r>
            <a:r>
              <a:rPr lang="ru-RU" sz="2400" dirty="0"/>
              <a:t>, </a:t>
            </a:r>
            <a:r>
              <a:rPr lang="ru-RU" sz="2400" dirty="0" err="1"/>
              <a:t>оның</a:t>
            </a:r>
            <a:r>
              <a:rPr lang="ru-RU" sz="2400" dirty="0"/>
              <a:t> </a:t>
            </a:r>
            <a:r>
              <a:rPr lang="ru-RU" sz="2400" dirty="0" err="1"/>
              <a:t>денесін</a:t>
            </a:r>
            <a:r>
              <a:rPr lang="ru-RU" sz="2400" dirty="0"/>
              <a:t> </a:t>
            </a:r>
            <a:r>
              <a:rPr lang="ru-RU" sz="2400" dirty="0" err="1"/>
              <a:t>соттауға</a:t>
            </a:r>
            <a:r>
              <a:rPr lang="ru-RU" sz="2400" dirty="0"/>
              <a:t> </a:t>
            </a:r>
            <a:r>
              <a:rPr lang="ru-RU" sz="2400" dirty="0" err="1"/>
              <a:t>менің</a:t>
            </a:r>
            <a:r>
              <a:rPr lang="ru-RU" sz="2400" dirty="0"/>
              <a:t> </a:t>
            </a:r>
            <a:r>
              <a:rPr lang="ru-RU" sz="2400" dirty="0" err="1"/>
              <a:t>қандай</a:t>
            </a:r>
            <a:r>
              <a:rPr lang="ru-RU" sz="2400" dirty="0"/>
              <a:t> </a:t>
            </a:r>
            <a:r>
              <a:rPr lang="ru-RU" sz="2400" dirty="0" err="1"/>
              <a:t>құқығым</a:t>
            </a:r>
            <a:r>
              <a:rPr lang="ru-RU" sz="2400" dirty="0"/>
              <a:t> бар?» </a:t>
            </a:r>
            <a:r>
              <a:rPr lang="ru-RU" sz="2400" dirty="0" err="1"/>
              <a:t>Деген</a:t>
            </a:r>
            <a:r>
              <a:rPr lang="ru-RU" sz="2400" dirty="0"/>
              <a:t> </a:t>
            </a:r>
            <a:r>
              <a:rPr lang="ru-RU" sz="2400" dirty="0" err="1"/>
              <a:t>сұрақ</a:t>
            </a:r>
            <a:r>
              <a:rPr lang="ru-RU" sz="2400" dirty="0"/>
              <a:t> </a:t>
            </a:r>
            <a:r>
              <a:rPr lang="ru-RU" sz="2400" dirty="0" err="1"/>
              <a:t>қойыңыз</a:t>
            </a:r>
            <a:r>
              <a:rPr lang="ru-RU" sz="2400" dirty="0"/>
              <a:t>. Ия, </a:t>
            </a:r>
            <a:r>
              <a:rPr lang="ru-RU" sz="2400" dirty="0" err="1"/>
              <a:t>бұл</a:t>
            </a:r>
            <a:r>
              <a:rPr lang="ru-RU" sz="2400" dirty="0"/>
              <a:t> </a:t>
            </a:r>
            <a:r>
              <a:rPr lang="ru-RU" sz="2400" dirty="0" err="1"/>
              <a:t>жаттығу</a:t>
            </a:r>
            <a:r>
              <a:rPr lang="ru-RU" sz="2400" dirty="0"/>
              <a:t> </a:t>
            </a:r>
            <a:r>
              <a:rPr lang="ru-RU" sz="2400" dirty="0" err="1"/>
              <a:t>кезінде</a:t>
            </a:r>
            <a:r>
              <a:rPr lang="ru-RU" sz="2400" dirty="0"/>
              <a:t> </a:t>
            </a:r>
            <a:r>
              <a:rPr lang="ru-RU" sz="2400" dirty="0" err="1"/>
              <a:t>ашу</a:t>
            </a:r>
            <a:r>
              <a:rPr lang="ru-RU" sz="2400" dirty="0"/>
              <a:t> </a:t>
            </a:r>
            <a:r>
              <a:rPr lang="ru-RU" sz="2400" dirty="0" err="1"/>
              <a:t>пайда</a:t>
            </a:r>
            <a:r>
              <a:rPr lang="ru-RU" sz="2400" dirty="0"/>
              <a:t> </a:t>
            </a:r>
            <a:r>
              <a:rPr lang="ru-RU" sz="2400" dirty="0" err="1"/>
              <a:t>болады</a:t>
            </a:r>
            <a:r>
              <a:rPr lang="ru-RU" sz="2400" dirty="0"/>
              <a:t>, </a:t>
            </a:r>
            <a:r>
              <a:rPr lang="ru-RU" sz="2400" dirty="0" err="1"/>
              <a:t>содан</a:t>
            </a:r>
            <a:r>
              <a:rPr lang="ru-RU" sz="2400" dirty="0"/>
              <a:t> </a:t>
            </a:r>
            <a:r>
              <a:rPr lang="ru-RU" sz="2400" dirty="0" err="1"/>
              <a:t>кейін</a:t>
            </a:r>
            <a:r>
              <a:rPr lang="ru-RU" sz="2400" dirty="0"/>
              <a:t> </a:t>
            </a:r>
            <a:r>
              <a:rPr lang="ru-RU" sz="2400" dirty="0" err="1"/>
              <a:t>қайғы</a:t>
            </a:r>
            <a:r>
              <a:rPr lang="ru-RU" sz="2400" dirty="0"/>
              <a:t> </a:t>
            </a:r>
            <a:r>
              <a:rPr lang="ru-RU" sz="2400" dirty="0" err="1"/>
              <a:t>пайда</a:t>
            </a:r>
            <a:r>
              <a:rPr lang="ru-RU" sz="2400" dirty="0"/>
              <a:t> </a:t>
            </a:r>
            <a:r>
              <a:rPr lang="ru-RU" sz="2400" dirty="0" err="1"/>
              <a:t>болады</a:t>
            </a:r>
            <a:r>
              <a:rPr lang="ru-RU" sz="2400" dirty="0"/>
              <a:t>, </a:t>
            </a:r>
            <a:r>
              <a:rPr lang="ru-RU" sz="2400" dirty="0" err="1"/>
              <a:t>содан</a:t>
            </a:r>
            <a:r>
              <a:rPr lang="ru-RU" sz="2400" dirty="0"/>
              <a:t> </a:t>
            </a:r>
            <a:r>
              <a:rPr lang="ru-RU" sz="2400" dirty="0" err="1"/>
              <a:t>кейін</a:t>
            </a:r>
            <a:r>
              <a:rPr lang="ru-RU" sz="2400" dirty="0"/>
              <a:t> </a:t>
            </a:r>
            <a:r>
              <a:rPr lang="ru-RU" sz="2400" dirty="0" err="1"/>
              <a:t>жеңілдік</a:t>
            </a:r>
            <a:r>
              <a:rPr lang="ru-RU" sz="2400" dirty="0"/>
              <a:t> пен </a:t>
            </a:r>
            <a:r>
              <a:rPr lang="ru-RU" sz="2400" dirty="0" err="1"/>
              <a:t>қабылдау</a:t>
            </a:r>
            <a:r>
              <a:rPr lang="ru-RU" sz="2400" dirty="0"/>
              <a:t> </a:t>
            </a:r>
            <a:r>
              <a:rPr lang="ru-RU" sz="2400" dirty="0" err="1"/>
              <a:t>болады</a:t>
            </a:r>
            <a:r>
              <a:rPr lang="ru-RU" sz="2400" dirty="0"/>
              <a:t>. </a:t>
            </a:r>
            <a:r>
              <a:rPr lang="ru-RU" sz="2400" dirty="0" err="1"/>
              <a:t>Алайда</a:t>
            </a:r>
            <a:r>
              <a:rPr lang="ru-RU" sz="2400" dirty="0"/>
              <a:t>, </a:t>
            </a:r>
            <a:r>
              <a:rPr lang="ru-RU" sz="2400" dirty="0" err="1"/>
              <a:t>олар</a:t>
            </a:r>
            <a:r>
              <a:rPr lang="ru-RU" sz="2400" dirty="0"/>
              <a:t> </a:t>
            </a:r>
            <a:r>
              <a:rPr lang="ru-RU" sz="2400" dirty="0" err="1"/>
              <a:t>асықпай</a:t>
            </a:r>
            <a:r>
              <a:rPr lang="ru-RU" sz="2400" dirty="0"/>
              <a:t> </a:t>
            </a:r>
            <a:r>
              <a:rPr lang="ru-RU" sz="2400" dirty="0" err="1"/>
              <a:t>өздігінен</a:t>
            </a:r>
            <a:r>
              <a:rPr lang="ru-RU" sz="2400" dirty="0"/>
              <a:t> </a:t>
            </a:r>
            <a:r>
              <a:rPr lang="ru-RU" sz="2400" dirty="0" err="1"/>
              <a:t>келуі</a:t>
            </a:r>
            <a:r>
              <a:rPr lang="ru-RU" sz="2400" dirty="0"/>
              <a:t> </a:t>
            </a:r>
            <a:r>
              <a:rPr lang="ru-RU" sz="2400" dirty="0" err="1"/>
              <a:t>керек</a:t>
            </a:r>
            <a:r>
              <a:rPr lang="ru-RU" sz="2400" dirty="0"/>
              <a:t>, </a:t>
            </a:r>
            <a:r>
              <a:rPr lang="ru-RU" sz="2400" dirty="0" err="1"/>
              <a:t>оларды</a:t>
            </a:r>
            <a:r>
              <a:rPr lang="ru-RU" sz="2400" dirty="0"/>
              <a:t> </a:t>
            </a:r>
            <a:r>
              <a:rPr lang="ru-RU" sz="2400" dirty="0" err="1"/>
              <a:t>асықпаңыз</a:t>
            </a:r>
            <a:endParaRPr lang="ru-RU" sz="2400" dirty="0"/>
          </a:p>
        </p:txBody>
      </p:sp>
    </p:spTree>
    <p:extLst>
      <p:ext uri="{BB962C8B-B14F-4D97-AF65-F5344CB8AC3E}">
        <p14:creationId xmlns:p14="http://schemas.microsoft.com/office/powerpoint/2010/main" val="3037511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 y="-74646"/>
            <a:ext cx="12111135" cy="6932645"/>
          </a:xfrm>
          <a:solidFill>
            <a:srgbClr val="FFC000"/>
          </a:solidFill>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pPr algn="ctr"/>
            <a:endParaRPr lang="ru-RU" sz="3000" dirty="0">
              <a:solidFill>
                <a:schemeClr val="accent2">
                  <a:lumMod val="50000"/>
                </a:schemeClr>
              </a:solidFill>
              <a:latin typeface="Times New Roman" pitchFamily="18" charset="0"/>
              <a:cs typeface="Times New Roman" pitchFamily="18" charset="0"/>
            </a:endParaRPr>
          </a:p>
          <a:p>
            <a:pPr algn="ctr"/>
            <a:r>
              <a:rPr lang="ru-RU" sz="3000" dirty="0">
                <a:solidFill>
                  <a:schemeClr val="accent2">
                    <a:lumMod val="50000"/>
                  </a:schemeClr>
                </a:solidFill>
                <a:latin typeface="Times New Roman" pitchFamily="18" charset="0"/>
                <a:cs typeface="Times New Roman" pitchFamily="18" charset="0"/>
              </a:rPr>
              <a:t>«</a:t>
            </a:r>
            <a:r>
              <a:rPr lang="ru-RU" sz="3000" b="1" dirty="0">
                <a:solidFill>
                  <a:schemeClr val="accent2">
                    <a:lumMod val="50000"/>
                  </a:schemeClr>
                </a:solidFill>
                <a:latin typeface="Times New Roman" pitchFamily="18" charset="0"/>
                <a:cs typeface="Times New Roman" pitchFamily="18" charset="0"/>
              </a:rPr>
              <a:t>Жетістікке жету, сәттілікке бағыттау</a:t>
            </a:r>
            <a:r>
              <a:rPr lang="ru-RU" sz="3000" dirty="0">
                <a:solidFill>
                  <a:schemeClr val="accent2">
                    <a:lumMod val="50000"/>
                  </a:schemeClr>
                </a:solidFill>
                <a:latin typeface="Times New Roman" pitchFamily="18" charset="0"/>
                <a:cs typeface="Times New Roman" pitchFamily="18" charset="0"/>
              </a:rPr>
              <a:t>» жаттығулары </a:t>
            </a:r>
          </a:p>
          <a:p>
            <a:endParaRPr lang="ru-RU" b="1" dirty="0">
              <a:solidFill>
                <a:schemeClr val="bg2">
                  <a:lumMod val="10000"/>
                </a:schemeClr>
              </a:solidFill>
              <a:latin typeface="Times New Roman" pitchFamily="18" charset="0"/>
              <a:cs typeface="Times New Roman" pitchFamily="18" charset="0"/>
            </a:endParaRPr>
          </a:p>
          <a:p>
            <a:pPr algn="l"/>
            <a:r>
              <a:rPr lang="ru-RU" b="1" dirty="0">
                <a:solidFill>
                  <a:schemeClr val="bg2">
                    <a:lumMod val="10000"/>
                  </a:schemeClr>
                </a:solidFill>
                <a:latin typeface="Times New Roman" pitchFamily="18" charset="0"/>
                <a:cs typeface="Times New Roman" pitchFamily="18" charset="0"/>
              </a:rPr>
              <a:t>Мақсаты: </a:t>
            </a:r>
            <a:r>
              <a:rPr lang="ru-RU" dirty="0">
                <a:solidFill>
                  <a:schemeClr val="bg2">
                    <a:lumMod val="10000"/>
                  </a:schemeClr>
                </a:solidFill>
                <a:latin typeface="Times New Roman" pitchFamily="18" charset="0"/>
                <a:cs typeface="Times New Roman" pitchFamily="18" charset="0"/>
              </a:rPr>
              <a:t>Бұл жаттығу өзіңе деген сенімсіздіктен, эмоционалды компоненттерді, әлеуметтік қорқыныштың деңгейін анықтап талдауға көмектеседі. </a:t>
            </a:r>
          </a:p>
          <a:p>
            <a:pPr algn="ctr"/>
            <a:r>
              <a:rPr lang="ru-RU" b="1" dirty="0">
                <a:solidFill>
                  <a:schemeClr val="bg2">
                    <a:lumMod val="10000"/>
                  </a:schemeClr>
                </a:solidFill>
                <a:latin typeface="Times New Roman" pitchFamily="18" charset="0"/>
                <a:cs typeface="Times New Roman" pitchFamily="18" charset="0"/>
              </a:rPr>
              <a:t>“Мен қорқамын”</a:t>
            </a:r>
            <a:r>
              <a:rPr lang="ru-RU" dirty="0">
                <a:solidFill>
                  <a:schemeClr val="bg2">
                    <a:lumMod val="10000"/>
                  </a:schemeClr>
                </a:solidFill>
                <a:latin typeface="Times New Roman" pitchFamily="18" charset="0"/>
                <a:cs typeface="Times New Roman" pitchFamily="18" charset="0"/>
              </a:rPr>
              <a:t> жаттығуы </a:t>
            </a:r>
          </a:p>
          <a:p>
            <a:pPr algn="just"/>
            <a:r>
              <a:rPr lang="ru-RU" i="1" dirty="0">
                <a:solidFill>
                  <a:schemeClr val="bg2">
                    <a:lumMod val="10000"/>
                  </a:schemeClr>
                </a:solidFill>
                <a:latin typeface="Times New Roman" pitchFamily="18" charset="0"/>
                <a:cs typeface="Times New Roman" pitchFamily="18" charset="0"/>
              </a:rPr>
              <a:t>Нұсқау</a:t>
            </a:r>
            <a:r>
              <a:rPr lang="ru-RU" dirty="0">
                <a:solidFill>
                  <a:schemeClr val="bg2">
                    <a:lumMod val="10000"/>
                  </a:schemeClr>
                </a:solidFill>
                <a:latin typeface="Times New Roman" pitchFamily="18" charset="0"/>
                <a:cs typeface="Times New Roman" pitchFamily="18" charset="0"/>
              </a:rPr>
              <a:t>: Сіздің тапсырмаңыз өзіңізден қорқыныш шегін табу,өзіңіз қорқатын,бірақта көп адамдар бұдан қорықпайды. “Мен неден болса да қорқамын,бірақта басқалары бұл жағдайдан қорықпайды”.Тапсырма, әрбіреуіңіз өзіңізден кем дегенде 3 қорқыныш табыңыз. </a:t>
            </a:r>
          </a:p>
          <a:p>
            <a:pPr algn="just"/>
            <a:r>
              <a:rPr lang="ru-RU" dirty="0">
                <a:solidFill>
                  <a:schemeClr val="bg2">
                    <a:lumMod val="10000"/>
                  </a:schemeClr>
                </a:solidFill>
                <a:latin typeface="Times New Roman" pitchFamily="18" charset="0"/>
                <a:cs typeface="Times New Roman" pitchFamily="18" charset="0"/>
              </a:rPr>
              <a:t>Талқылау. “Кей уақыттарда қорқуға тұратын заттар болады,мысалы электорлы проваттар,жабайы аңдардан, үлкен жылдамдықпен </a:t>
            </a:r>
            <a:r>
              <a:rPr lang="ru-RU" dirty="0" err="1">
                <a:solidFill>
                  <a:schemeClr val="bg2">
                    <a:lumMod val="10000"/>
                  </a:schemeClr>
                </a:solidFill>
                <a:latin typeface="Times New Roman" pitchFamily="18" charset="0"/>
                <a:cs typeface="Times New Roman" pitchFamily="18" charset="0"/>
              </a:rPr>
              <a:t>келе</a:t>
            </a:r>
            <a:r>
              <a:rPr lang="ru-RU" dirty="0">
                <a:solidFill>
                  <a:schemeClr val="bg2">
                    <a:lumMod val="10000"/>
                  </a:schemeClr>
                </a:solidFill>
                <a:latin typeface="Times New Roman" pitchFamily="18" charset="0"/>
                <a:cs typeface="Times New Roman" pitchFamily="18" charset="0"/>
              </a:rPr>
              <a:t> </a:t>
            </a:r>
            <a:r>
              <a:rPr lang="ru-RU" dirty="0" err="1" smtClean="0">
                <a:solidFill>
                  <a:schemeClr val="bg2">
                    <a:lumMod val="10000"/>
                  </a:schemeClr>
                </a:solidFill>
                <a:latin typeface="Times New Roman" pitchFamily="18" charset="0"/>
                <a:cs typeface="Times New Roman" pitchFamily="18" charset="0"/>
              </a:rPr>
              <a:t>жатқан</a:t>
            </a:r>
            <a:r>
              <a:rPr lang="ru-RU" dirty="0" smtClean="0">
                <a:solidFill>
                  <a:schemeClr val="bg2">
                    <a:lumMod val="10000"/>
                  </a:schemeClr>
                </a:solidFill>
                <a:latin typeface="Times New Roman" pitchFamily="18" charset="0"/>
                <a:cs typeface="Times New Roman" pitchFamily="18" charset="0"/>
              </a:rPr>
              <a:t> </a:t>
            </a:r>
            <a:r>
              <a:rPr lang="ru-RU" dirty="0">
                <a:solidFill>
                  <a:schemeClr val="bg2">
                    <a:lumMod val="10000"/>
                  </a:schemeClr>
                </a:solidFill>
                <a:latin typeface="Times New Roman" pitchFamily="18" charset="0"/>
                <a:cs typeface="Times New Roman" pitchFamily="18" charset="0"/>
              </a:rPr>
              <a:t>машиналар. Кейде қорқыныштар рационалды болып келеді,мысалы,айқай кезіндегі қорқыныш,жетістік қорқынышы, мұғалімге сұрақ қою кезіндегі қорқыныш.Осы айтылған қорқыныштардың ішінен біз абсолютті рационалды немесе абсолютті рационалды емес қорқыныштарды таба аламыз ба? ” Егерде көп уақытқа дейін топтағы қатысушылар үндемей отырса,онда жүргізуші өзінен бастау керек,яғни ашық түрде өзі неден қорқатынын айту керек.Тренер қатысушыларды вербальды емес және фразалармен белсенді түрде қолдайды:”Иә,бұл қорқынышты екен,бұдан қорғану керек” т.б. </a:t>
            </a:r>
          </a:p>
          <a:p>
            <a:pPr algn="ctr"/>
            <a:r>
              <a:rPr lang="ru-RU" b="1" dirty="0">
                <a:solidFill>
                  <a:schemeClr val="bg2">
                    <a:lumMod val="10000"/>
                  </a:schemeClr>
                </a:solidFill>
                <a:latin typeface="Times New Roman" pitchFamily="18" charset="0"/>
                <a:cs typeface="Times New Roman" pitchFamily="18" charset="0"/>
              </a:rPr>
              <a:t>“Мен қорықпаймын” </a:t>
            </a:r>
            <a:r>
              <a:rPr lang="ru-RU" dirty="0">
                <a:solidFill>
                  <a:schemeClr val="bg2">
                    <a:lumMod val="10000"/>
                  </a:schemeClr>
                </a:solidFill>
                <a:latin typeface="Times New Roman" pitchFamily="18" charset="0"/>
                <a:cs typeface="Times New Roman" pitchFamily="18" charset="0"/>
              </a:rPr>
              <a:t>жаттығуы </a:t>
            </a:r>
          </a:p>
          <a:p>
            <a:pPr algn="just"/>
            <a:r>
              <a:rPr lang="ru-RU" i="1" dirty="0">
                <a:solidFill>
                  <a:schemeClr val="bg2">
                    <a:lumMod val="10000"/>
                  </a:schemeClr>
                </a:solidFill>
                <a:latin typeface="Times New Roman" pitchFamily="18" charset="0"/>
                <a:cs typeface="Times New Roman" pitchFamily="18" charset="0"/>
              </a:rPr>
              <a:t>Нұсқау: </a:t>
            </a:r>
            <a:r>
              <a:rPr lang="ru-RU" dirty="0">
                <a:solidFill>
                  <a:schemeClr val="bg2">
                    <a:lumMod val="10000"/>
                  </a:schemeClr>
                </a:solidFill>
                <a:latin typeface="Times New Roman" pitchFamily="18" charset="0"/>
                <a:cs typeface="Times New Roman" pitchFamily="18" charset="0"/>
              </a:rPr>
              <a:t>Сіздің тапсырмаңыз өзіңізден “батырлық шегін” іс-әрекетін табу болып табылады, яғни өзіңіз қорықпайтын,бірақта көптеген адамдар бұл істеген іс-әрекетінен қорқады. Әрбір адамның тапсырмасы 3 фразаны айту. Мүмкін өздеріңіз байқаған шығарсыздар,ол қорқатын заттан басқа топтың қатысушылары бұл заттан қорықпайды. Егерде топ көп уақытқа дейін үндемей қалса,онда тренер қатысушыларға қорқынышты фразаны айтуы мүмкін : “Мен айқайдан қорықпаймын,бірақта қорқатын адамдар бар” “ Көп адамдар баршаның алдында сөйлеуге қорқады ал мен қорықпаймын”. </a:t>
            </a:r>
            <a:r>
              <a:rPr lang="ru-RU" dirty="0"/>
              <a:t/>
            </a:r>
            <a:br>
              <a:rPr lang="ru-RU" dirty="0"/>
            </a:br>
            <a:endParaRPr lang="ru-RU" dirty="0"/>
          </a:p>
        </p:txBody>
      </p:sp>
    </p:spTree>
    <p:extLst>
      <p:ext uri="{BB962C8B-B14F-4D97-AF65-F5344CB8AC3E}">
        <p14:creationId xmlns:p14="http://schemas.microsoft.com/office/powerpoint/2010/main" val="33370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1343402" y="351074"/>
            <a:ext cx="10515600" cy="520700"/>
          </a:xfrm>
        </p:spPr>
        <p:txBody>
          <a:bodyPr>
            <a:normAutofit fontScale="90000"/>
          </a:bodyPr>
          <a:lstStyle/>
          <a:p>
            <a:r>
              <a:rPr lang="ru-RU" altLang="ru-RU" sz="4400" dirty="0" err="1" smtClean="0">
                <a:solidFill>
                  <a:srgbClr val="FF0000"/>
                </a:solidFill>
                <a:latin typeface="inherit"/>
              </a:rPr>
              <a:t>Өзіңіз</a:t>
            </a:r>
            <a:r>
              <a:rPr lang="ru-RU" altLang="ru-RU" sz="4400" dirty="0" smtClean="0">
                <a:solidFill>
                  <a:srgbClr val="FF0000"/>
                </a:solidFill>
                <a:latin typeface="inherit"/>
              </a:rPr>
              <a:t> </a:t>
            </a:r>
            <a:r>
              <a:rPr lang="ru-RU" altLang="ru-RU" sz="4400" dirty="0" err="1" smtClean="0">
                <a:solidFill>
                  <a:srgbClr val="FF0000"/>
                </a:solidFill>
                <a:latin typeface="inherit"/>
              </a:rPr>
              <a:t>жасай</a:t>
            </a:r>
            <a:r>
              <a:rPr lang="ru-RU" altLang="ru-RU" sz="4400" dirty="0" smtClean="0">
                <a:solidFill>
                  <a:srgbClr val="FF0000"/>
                </a:solidFill>
                <a:latin typeface="inherit"/>
              </a:rPr>
              <a:t> </a:t>
            </a:r>
            <a:r>
              <a:rPr lang="ru-RU" altLang="ru-RU" sz="4400" dirty="0" err="1" smtClean="0">
                <a:solidFill>
                  <a:srgbClr val="FF0000"/>
                </a:solidFill>
                <a:latin typeface="inherit"/>
              </a:rPr>
              <a:t>алатын</a:t>
            </a:r>
            <a:r>
              <a:rPr lang="ru-RU" altLang="ru-RU" sz="4400" dirty="0" smtClean="0">
                <a:solidFill>
                  <a:srgbClr val="FF0000"/>
                </a:solidFill>
                <a:latin typeface="inherit"/>
              </a:rPr>
              <a:t> </a:t>
            </a:r>
            <a:r>
              <a:rPr lang="ru-RU" altLang="ru-RU" sz="4400" dirty="0" err="1" smtClean="0">
                <a:solidFill>
                  <a:srgbClr val="FF0000"/>
                </a:solidFill>
                <a:latin typeface="inherit"/>
              </a:rPr>
              <a:t>өте</a:t>
            </a:r>
            <a:r>
              <a:rPr lang="ru-RU" altLang="ru-RU" sz="4400" dirty="0" smtClean="0">
                <a:solidFill>
                  <a:srgbClr val="FF0000"/>
                </a:solidFill>
                <a:latin typeface="inherit"/>
              </a:rPr>
              <a:t> </a:t>
            </a:r>
            <a:r>
              <a:rPr lang="ru-RU" altLang="ru-RU" sz="4400" dirty="0" err="1" smtClean="0">
                <a:solidFill>
                  <a:srgbClr val="FF0000"/>
                </a:solidFill>
                <a:latin typeface="inherit"/>
              </a:rPr>
              <a:t>пайдалы</a:t>
            </a:r>
            <a:r>
              <a:rPr lang="ru-RU" altLang="ru-RU" sz="4400" dirty="0" smtClean="0">
                <a:solidFill>
                  <a:srgbClr val="FF0000"/>
                </a:solidFill>
                <a:latin typeface="inherit"/>
              </a:rPr>
              <a:t> </a:t>
            </a:r>
            <a:r>
              <a:rPr lang="ru-RU" altLang="ru-RU" sz="4400" dirty="0" err="1" smtClean="0">
                <a:solidFill>
                  <a:srgbClr val="FF0000"/>
                </a:solidFill>
                <a:latin typeface="inherit"/>
              </a:rPr>
              <a:t>жаттығ</a:t>
            </a:r>
            <a:r>
              <a:rPr lang="ru-RU" altLang="ru-RU" dirty="0" err="1" smtClean="0">
                <a:solidFill>
                  <a:srgbClr val="FF0000"/>
                </a:solidFill>
                <a:latin typeface="inherit"/>
              </a:rPr>
              <a:t>у</a:t>
            </a:r>
            <a:r>
              <a:rPr lang="ru-RU" altLang="ru-RU" dirty="0" smtClean="0">
                <a:solidFill>
                  <a:srgbClr val="FF0000"/>
                </a:solidFill>
                <a:latin typeface="inherit"/>
              </a:rPr>
              <a:t> </a:t>
            </a:r>
            <a:endParaRPr lang="ru-RU" altLang="ru-RU" dirty="0" smtClean="0"/>
          </a:p>
        </p:txBody>
      </p:sp>
      <p:sp>
        <p:nvSpPr>
          <p:cNvPr id="34819" name="Объект 2"/>
          <p:cNvSpPr>
            <a:spLocks noGrp="1"/>
          </p:cNvSpPr>
          <p:nvPr>
            <p:ph idx="1"/>
          </p:nvPr>
        </p:nvSpPr>
        <p:spPr>
          <a:xfrm>
            <a:off x="3924415" y="1163350"/>
            <a:ext cx="8267585" cy="5435753"/>
          </a:xfrm>
          <a:solidFill>
            <a:schemeClr val="tx2">
              <a:lumMod val="20000"/>
              <a:lumOff val="80000"/>
            </a:schemeClr>
          </a:solidFill>
          <a:ln>
            <a:solidFill>
              <a:schemeClr val="accent1"/>
            </a:solidFill>
            <a:miter lim="800000"/>
            <a:headEnd/>
            <a:tailEnd/>
          </a:ln>
        </p:spPr>
        <p:txBody>
          <a:bodyPr>
            <a:normAutofit fontScale="92500" lnSpcReduction="20000"/>
          </a:bodyPr>
          <a:lstStyle/>
          <a:p>
            <a:pPr algn="just"/>
            <a:endParaRPr lang="ru-RU" altLang="ru-RU" sz="1800" dirty="0" smtClean="0">
              <a:solidFill>
                <a:srgbClr val="000000"/>
              </a:solidFill>
              <a:latin typeface="Arial" panose="020B0604020202020204" pitchFamily="34" charset="0"/>
              <a:cs typeface="Arial" panose="020B0604020202020204" pitchFamily="34" charset="0"/>
            </a:endParaRPr>
          </a:p>
          <a:p>
            <a:pPr algn="just"/>
            <a:r>
              <a:rPr lang="ru-RU" altLang="ru-RU" sz="1800" dirty="0" smtClean="0">
                <a:latin typeface="inherit"/>
              </a:rPr>
              <a:t>- </a:t>
            </a:r>
            <a:r>
              <a:rPr lang="ru-RU" altLang="ru-RU" sz="2100" dirty="0" err="1">
                <a:latin typeface="inherit"/>
              </a:rPr>
              <a:t>қазіргі</a:t>
            </a:r>
            <a:r>
              <a:rPr lang="ru-RU" altLang="ru-RU" sz="2100" dirty="0">
                <a:latin typeface="inherit"/>
              </a:rPr>
              <a:t> </a:t>
            </a:r>
            <a:r>
              <a:rPr lang="ru-RU" altLang="ru-RU" sz="2100" dirty="0" err="1">
                <a:latin typeface="inherit"/>
              </a:rPr>
              <a:t>уақытта</a:t>
            </a:r>
            <a:r>
              <a:rPr lang="ru-RU" altLang="ru-RU" sz="2100" dirty="0">
                <a:latin typeface="inherit"/>
              </a:rPr>
              <a:t> </a:t>
            </a:r>
            <a:r>
              <a:rPr lang="ru-RU" altLang="ru-RU" sz="2100" dirty="0" err="1">
                <a:latin typeface="inherit"/>
              </a:rPr>
              <a:t>өзіңізді</a:t>
            </a:r>
            <a:r>
              <a:rPr lang="ru-RU" altLang="ru-RU" sz="2100" dirty="0">
                <a:latin typeface="inherit"/>
              </a:rPr>
              <a:t> </a:t>
            </a:r>
            <a:r>
              <a:rPr lang="ru-RU" altLang="ru-RU" sz="2300" dirty="0" err="1">
                <a:latin typeface="inherit"/>
              </a:rPr>
              <a:t>жақсы</a:t>
            </a:r>
            <a:r>
              <a:rPr lang="ru-RU" altLang="ru-RU" sz="2300" dirty="0">
                <a:latin typeface="inherit"/>
              </a:rPr>
              <a:t> </a:t>
            </a:r>
            <a:r>
              <a:rPr lang="ru-RU" altLang="ru-RU" sz="2300" dirty="0" err="1">
                <a:latin typeface="inherit"/>
              </a:rPr>
              <a:t>сезінуге</a:t>
            </a:r>
            <a:r>
              <a:rPr lang="ru-RU" altLang="ru-RU" sz="2300" dirty="0">
                <a:latin typeface="inherit"/>
              </a:rPr>
              <a:t> </a:t>
            </a:r>
            <a:r>
              <a:rPr lang="ru-RU" altLang="ru-RU" sz="2300" dirty="0" err="1">
                <a:latin typeface="inherit"/>
              </a:rPr>
              <a:t>кедергі</a:t>
            </a:r>
            <a:r>
              <a:rPr lang="ru-RU" altLang="ru-RU" sz="2300" dirty="0">
                <a:latin typeface="inherit"/>
              </a:rPr>
              <a:t> </a:t>
            </a:r>
            <a:r>
              <a:rPr lang="ru-RU" altLang="ru-RU" sz="2300" dirty="0" err="1">
                <a:latin typeface="inherit"/>
              </a:rPr>
              <a:t>болатын</a:t>
            </a:r>
            <a:r>
              <a:rPr lang="ru-RU" altLang="ru-RU" sz="2300" dirty="0">
                <a:latin typeface="inherit"/>
              </a:rPr>
              <a:t> </a:t>
            </a:r>
            <a:r>
              <a:rPr lang="ru-RU" altLang="ru-RU" sz="2300" dirty="0" err="1">
                <a:latin typeface="inherit"/>
              </a:rPr>
              <a:t>барлық</a:t>
            </a:r>
            <a:r>
              <a:rPr lang="ru-RU" altLang="ru-RU" sz="2300" dirty="0">
                <a:latin typeface="inherit"/>
              </a:rPr>
              <a:t> </a:t>
            </a:r>
            <a:r>
              <a:rPr lang="ru-RU" altLang="ru-RU" sz="2300" dirty="0" err="1">
                <a:latin typeface="inherit"/>
              </a:rPr>
              <a:t>заттарды</a:t>
            </a:r>
            <a:r>
              <a:rPr lang="ru-RU" altLang="ru-RU" sz="2300" dirty="0">
                <a:latin typeface="inherit"/>
              </a:rPr>
              <a:t> </a:t>
            </a:r>
            <a:r>
              <a:rPr lang="ru-RU" altLang="ru-RU" sz="2300" dirty="0" err="1">
                <a:latin typeface="inherit"/>
              </a:rPr>
              <a:t>бір</a:t>
            </a:r>
            <a:r>
              <a:rPr lang="ru-RU" altLang="ru-RU" sz="2300" dirty="0">
                <a:latin typeface="inherit"/>
              </a:rPr>
              <a:t> </a:t>
            </a:r>
            <a:r>
              <a:rPr lang="ru-RU" altLang="ru-RU" sz="2300" dirty="0" err="1">
                <a:latin typeface="inherit"/>
              </a:rPr>
              <a:t>параққа</a:t>
            </a:r>
            <a:r>
              <a:rPr lang="ru-RU" altLang="ru-RU" sz="2300" dirty="0">
                <a:latin typeface="inherit"/>
              </a:rPr>
              <a:t> салу. </a:t>
            </a:r>
            <a:r>
              <a:rPr lang="ru-RU" altLang="ru-RU" sz="2300" dirty="0" err="1">
                <a:latin typeface="inherit"/>
              </a:rPr>
              <a:t>Өмірдің</a:t>
            </a:r>
            <a:r>
              <a:rPr lang="ru-RU" altLang="ru-RU" sz="2300" dirty="0">
                <a:latin typeface="inherit"/>
              </a:rPr>
              <a:t> </a:t>
            </a:r>
            <a:r>
              <a:rPr lang="ru-RU" altLang="ru-RU" sz="2300" dirty="0" err="1">
                <a:latin typeface="inherit"/>
              </a:rPr>
              <a:t>абстрактілі</a:t>
            </a:r>
            <a:r>
              <a:rPr lang="ru-RU" altLang="ru-RU" sz="2300" dirty="0">
                <a:latin typeface="inherit"/>
              </a:rPr>
              <a:t> </a:t>
            </a:r>
            <a:r>
              <a:rPr lang="ru-RU" altLang="ru-RU" sz="2300" dirty="0" err="1">
                <a:latin typeface="inherit"/>
              </a:rPr>
              <a:t>аспектілері</a:t>
            </a:r>
            <a:r>
              <a:rPr lang="ru-RU" altLang="ru-RU" sz="2300" dirty="0">
                <a:latin typeface="inherit"/>
              </a:rPr>
              <a:t> </a:t>
            </a:r>
            <a:r>
              <a:rPr lang="ru-RU" altLang="ru-RU" sz="2300" dirty="0" err="1">
                <a:latin typeface="inherit"/>
              </a:rPr>
              <a:t>символикалық</a:t>
            </a:r>
            <a:r>
              <a:rPr lang="ru-RU" altLang="ru-RU" sz="2300" dirty="0">
                <a:latin typeface="inherit"/>
              </a:rPr>
              <a:t> </a:t>
            </a:r>
            <a:r>
              <a:rPr lang="ru-RU" altLang="ru-RU" sz="2300" dirty="0" err="1">
                <a:latin typeface="inherit"/>
              </a:rPr>
              <a:t>түрде</a:t>
            </a:r>
            <a:r>
              <a:rPr lang="ru-RU" altLang="ru-RU" sz="2300" dirty="0">
                <a:latin typeface="inherit"/>
              </a:rPr>
              <a:t> </a:t>
            </a:r>
            <a:r>
              <a:rPr lang="ru-RU" altLang="ru-RU" sz="2300" dirty="0" err="1">
                <a:latin typeface="inherit"/>
              </a:rPr>
              <a:t>көрсетілуі</a:t>
            </a:r>
            <a:r>
              <a:rPr lang="ru-RU" altLang="ru-RU" sz="2300" dirty="0">
                <a:latin typeface="inherit"/>
              </a:rPr>
              <a:t> </a:t>
            </a:r>
            <a:r>
              <a:rPr lang="ru-RU" altLang="ru-RU" sz="2300" dirty="0" err="1">
                <a:latin typeface="inherit"/>
              </a:rPr>
              <a:t>мүмкін</a:t>
            </a:r>
            <a:r>
              <a:rPr lang="ru-RU" altLang="ru-RU" sz="2300" dirty="0">
                <a:latin typeface="inherit"/>
              </a:rPr>
              <a:t>, </a:t>
            </a:r>
            <a:r>
              <a:rPr lang="ru-RU" altLang="ru-RU" sz="2300" dirty="0" err="1">
                <a:latin typeface="inherit"/>
              </a:rPr>
              <a:t>мысалы</a:t>
            </a:r>
            <a:r>
              <a:rPr lang="ru-RU" altLang="ru-RU" sz="2300" dirty="0">
                <a:latin typeface="inherit"/>
              </a:rPr>
              <a:t>, </a:t>
            </a:r>
            <a:r>
              <a:rPr lang="ru-RU" altLang="ru-RU" sz="2300" dirty="0" err="1">
                <a:latin typeface="inherit"/>
              </a:rPr>
              <a:t>бұл</a:t>
            </a:r>
            <a:r>
              <a:rPr lang="ru-RU" altLang="ru-RU" sz="2300" dirty="0">
                <a:latin typeface="inherit"/>
              </a:rPr>
              <a:t> </a:t>
            </a:r>
            <a:r>
              <a:rPr lang="ru-RU" altLang="ru-RU" sz="2300" dirty="0" err="1">
                <a:latin typeface="inherit"/>
              </a:rPr>
              <a:t>қара</a:t>
            </a:r>
            <a:r>
              <a:rPr lang="ru-RU" altLang="ru-RU" sz="2300" dirty="0">
                <a:latin typeface="inherit"/>
              </a:rPr>
              <a:t> квадрат </a:t>
            </a:r>
            <a:r>
              <a:rPr lang="ru-RU" altLang="ru-RU" sz="2300" dirty="0" err="1">
                <a:latin typeface="inherit"/>
              </a:rPr>
              <a:t>менің</a:t>
            </a:r>
            <a:r>
              <a:rPr lang="ru-RU" altLang="ru-RU" sz="2300" dirty="0">
                <a:latin typeface="inherit"/>
              </a:rPr>
              <a:t> </a:t>
            </a:r>
            <a:r>
              <a:rPr lang="ru-RU" altLang="ru-RU" sz="2300" dirty="0" err="1">
                <a:latin typeface="inherit"/>
              </a:rPr>
              <a:t>анаммен</a:t>
            </a:r>
            <a:r>
              <a:rPr lang="ru-RU" altLang="ru-RU" sz="2300" dirty="0">
                <a:latin typeface="inherit"/>
              </a:rPr>
              <a:t> </a:t>
            </a:r>
            <a:r>
              <a:rPr lang="ru-RU" altLang="ru-RU" sz="2300" dirty="0" err="1" smtClean="0">
                <a:latin typeface="inherit"/>
              </a:rPr>
              <a:t>ренішім</a:t>
            </a:r>
            <a:r>
              <a:rPr lang="ru-RU" altLang="ru-RU" sz="2300" dirty="0" smtClean="0">
                <a:latin typeface="inherit"/>
              </a:rPr>
              <a:t> </a:t>
            </a:r>
            <a:r>
              <a:rPr lang="ru-RU" altLang="ru-RU" sz="2300" dirty="0" err="1">
                <a:latin typeface="inherit"/>
              </a:rPr>
              <a:t>және</a:t>
            </a:r>
            <a:r>
              <a:rPr lang="ru-RU" altLang="ru-RU" sz="2300" dirty="0">
                <a:latin typeface="inherit"/>
              </a:rPr>
              <a:t> </a:t>
            </a:r>
            <a:r>
              <a:rPr lang="ru-RU" altLang="ru-RU" sz="2300" dirty="0" err="1">
                <a:latin typeface="inherit"/>
              </a:rPr>
              <a:t>т.б</a:t>
            </a:r>
            <a:r>
              <a:rPr lang="ru-RU" altLang="ru-RU" sz="2300" dirty="0">
                <a:latin typeface="inherit"/>
              </a:rPr>
              <a:t>. </a:t>
            </a:r>
            <a:r>
              <a:rPr lang="ru-RU" altLang="ru-RU" sz="2300" dirty="0" err="1">
                <a:latin typeface="inherit"/>
              </a:rPr>
              <a:t>Содан</a:t>
            </a:r>
            <a:r>
              <a:rPr lang="ru-RU" altLang="ru-RU" sz="2300" dirty="0">
                <a:latin typeface="inherit"/>
              </a:rPr>
              <a:t> </a:t>
            </a:r>
            <a:r>
              <a:rPr lang="ru-RU" altLang="ru-RU" sz="2300" dirty="0" err="1">
                <a:latin typeface="inherit"/>
              </a:rPr>
              <a:t>кейін</a:t>
            </a:r>
            <a:r>
              <a:rPr lang="ru-RU" altLang="ru-RU" sz="2300" dirty="0">
                <a:latin typeface="inherit"/>
              </a:rPr>
              <a:t> </a:t>
            </a:r>
            <a:r>
              <a:rPr lang="ru-RU" altLang="ru-RU" sz="2300" dirty="0" err="1">
                <a:latin typeface="inherit"/>
              </a:rPr>
              <a:t>басқа</a:t>
            </a:r>
            <a:r>
              <a:rPr lang="ru-RU" altLang="ru-RU" sz="2300" dirty="0">
                <a:latin typeface="inherit"/>
              </a:rPr>
              <a:t> </a:t>
            </a:r>
            <a:r>
              <a:rPr lang="ru-RU" altLang="ru-RU" sz="2300" dirty="0" err="1">
                <a:latin typeface="inherit"/>
              </a:rPr>
              <a:t>параққа</a:t>
            </a:r>
            <a:r>
              <a:rPr lang="ru-RU" altLang="ru-RU" sz="2300" dirty="0">
                <a:latin typeface="inherit"/>
              </a:rPr>
              <a:t> </a:t>
            </a:r>
            <a:r>
              <a:rPr lang="ru-RU" altLang="ru-RU" sz="2300" dirty="0" err="1" smtClean="0">
                <a:latin typeface="inherit"/>
              </a:rPr>
              <a:t>менің</a:t>
            </a:r>
            <a:r>
              <a:rPr lang="ru-RU" altLang="ru-RU" sz="2300" dirty="0" smtClean="0">
                <a:latin typeface="inherit"/>
              </a:rPr>
              <a:t> </a:t>
            </a:r>
            <a:r>
              <a:rPr lang="ru-RU" altLang="ru-RU" sz="2300" dirty="0" err="1" smtClean="0">
                <a:latin typeface="inherit"/>
              </a:rPr>
              <a:t>өмірімде</a:t>
            </a:r>
            <a:r>
              <a:rPr lang="ru-RU" altLang="ru-RU" sz="2300" dirty="0" smtClean="0">
                <a:latin typeface="inherit"/>
              </a:rPr>
              <a:t> </a:t>
            </a:r>
            <a:r>
              <a:rPr lang="ru-RU" altLang="ru-RU" sz="2300" dirty="0" err="1" smtClean="0">
                <a:latin typeface="inherit"/>
              </a:rPr>
              <a:t>болса</a:t>
            </a:r>
            <a:r>
              <a:rPr lang="ru-RU" altLang="ru-RU" sz="2300" dirty="0" smtClean="0">
                <a:latin typeface="inherit"/>
              </a:rPr>
              <a:t> </a:t>
            </a:r>
            <a:r>
              <a:rPr lang="ru-RU" altLang="ru-RU" sz="2300" dirty="0" err="1" smtClean="0">
                <a:latin typeface="inherit"/>
              </a:rPr>
              <a:t>екен</a:t>
            </a:r>
            <a:r>
              <a:rPr lang="ru-RU" altLang="ru-RU" sz="2300" dirty="0" smtClean="0">
                <a:latin typeface="inherit"/>
              </a:rPr>
              <a:t> </a:t>
            </a:r>
            <a:r>
              <a:rPr lang="ru-RU" altLang="ru-RU" sz="2300" dirty="0" err="1" smtClean="0">
                <a:latin typeface="inherit"/>
              </a:rPr>
              <a:t>деген</a:t>
            </a:r>
            <a:r>
              <a:rPr lang="ru-RU" altLang="ru-RU" sz="2300" dirty="0" smtClean="0">
                <a:latin typeface="inherit"/>
              </a:rPr>
              <a:t> </a:t>
            </a:r>
            <a:r>
              <a:rPr lang="ru-RU" altLang="ru-RU" sz="2300" dirty="0" err="1">
                <a:latin typeface="inherit"/>
              </a:rPr>
              <a:t>нәрселердің</a:t>
            </a:r>
            <a:r>
              <a:rPr lang="ru-RU" altLang="ru-RU" sz="2300" dirty="0">
                <a:latin typeface="inherit"/>
              </a:rPr>
              <a:t> </a:t>
            </a:r>
            <a:r>
              <a:rPr lang="ru-RU" altLang="ru-RU" sz="2300" dirty="0" err="1">
                <a:latin typeface="inherit"/>
              </a:rPr>
              <a:t>барлығын</a:t>
            </a:r>
            <a:r>
              <a:rPr lang="ru-RU" altLang="ru-RU" sz="2300" dirty="0">
                <a:latin typeface="inherit"/>
              </a:rPr>
              <a:t> </a:t>
            </a:r>
            <a:r>
              <a:rPr lang="ru-RU" altLang="ru-RU" sz="2300" dirty="0" err="1">
                <a:latin typeface="inherit"/>
              </a:rPr>
              <a:t>нақты</a:t>
            </a:r>
            <a:r>
              <a:rPr lang="ru-RU" altLang="ru-RU" sz="2300" dirty="0">
                <a:latin typeface="inherit"/>
              </a:rPr>
              <a:t> </a:t>
            </a:r>
            <a:r>
              <a:rPr lang="ru-RU" altLang="ru-RU" sz="2300" dirty="0" err="1">
                <a:latin typeface="inherit"/>
              </a:rPr>
              <a:t>және</a:t>
            </a:r>
            <a:r>
              <a:rPr lang="ru-RU" altLang="ru-RU" sz="2300" dirty="0">
                <a:latin typeface="inherit"/>
              </a:rPr>
              <a:t> </a:t>
            </a:r>
            <a:r>
              <a:rPr lang="ru-RU" altLang="ru-RU" sz="2300" dirty="0" err="1">
                <a:latin typeface="inherit"/>
              </a:rPr>
              <a:t>символдық</a:t>
            </a:r>
            <a:r>
              <a:rPr lang="ru-RU" altLang="ru-RU" sz="2300" dirty="0">
                <a:latin typeface="inherit"/>
              </a:rPr>
              <a:t> </a:t>
            </a:r>
            <a:r>
              <a:rPr lang="ru-RU" altLang="ru-RU" sz="2300" dirty="0" err="1">
                <a:latin typeface="inherit"/>
              </a:rPr>
              <a:t>түрде</a:t>
            </a:r>
            <a:r>
              <a:rPr lang="ru-RU" altLang="ru-RU" sz="2300" dirty="0">
                <a:latin typeface="inherit"/>
              </a:rPr>
              <a:t> </a:t>
            </a:r>
            <a:r>
              <a:rPr lang="ru-RU" altLang="ru-RU" sz="2300" dirty="0" err="1">
                <a:latin typeface="inherit"/>
              </a:rPr>
              <a:t>салыңыз</a:t>
            </a:r>
            <a:r>
              <a:rPr lang="ru-RU" altLang="ru-RU" sz="2300" dirty="0">
                <a:latin typeface="inherit"/>
              </a:rPr>
              <a:t>.</a:t>
            </a:r>
            <a:r>
              <a:rPr lang="ru-RU" altLang="ru-RU" sz="2300" dirty="0"/>
              <a:t> </a:t>
            </a:r>
            <a:endParaRPr lang="ru-RU" altLang="ru-RU" sz="2300" dirty="0">
              <a:latin typeface="Arial" panose="020B0604020202020204" pitchFamily="34" charset="0"/>
              <a:cs typeface="Arial" panose="020B0604020202020204" pitchFamily="34" charset="0"/>
            </a:endParaRPr>
          </a:p>
          <a:p>
            <a:pPr algn="just"/>
            <a:r>
              <a:rPr lang="ru-RU" altLang="ru-RU" sz="2300" dirty="0" err="1">
                <a:solidFill>
                  <a:srgbClr val="FF0000"/>
                </a:solidFill>
                <a:latin typeface="inherit"/>
              </a:rPr>
              <a:t>Өзіңіздің</a:t>
            </a:r>
            <a:r>
              <a:rPr lang="ru-RU" altLang="ru-RU" sz="2300" dirty="0">
                <a:solidFill>
                  <a:srgbClr val="FF0000"/>
                </a:solidFill>
                <a:latin typeface="inherit"/>
              </a:rPr>
              <a:t> </a:t>
            </a:r>
            <a:r>
              <a:rPr lang="ru-RU" altLang="ru-RU" sz="2300" dirty="0" err="1">
                <a:solidFill>
                  <a:srgbClr val="FF0000"/>
                </a:solidFill>
                <a:latin typeface="inherit"/>
              </a:rPr>
              <a:t>болашағыңыздың</a:t>
            </a:r>
            <a:r>
              <a:rPr lang="ru-RU" altLang="ru-RU" sz="2300" dirty="0">
                <a:solidFill>
                  <a:srgbClr val="FF0000"/>
                </a:solidFill>
                <a:latin typeface="inherit"/>
              </a:rPr>
              <a:t> </a:t>
            </a:r>
            <a:r>
              <a:rPr lang="ru-RU" altLang="ru-RU" sz="2300" dirty="0" err="1">
                <a:solidFill>
                  <a:srgbClr val="FF0000"/>
                </a:solidFill>
                <a:latin typeface="inherit"/>
              </a:rPr>
              <a:t>суретін</a:t>
            </a:r>
            <a:r>
              <a:rPr lang="ru-RU" altLang="ru-RU" sz="2300" dirty="0">
                <a:solidFill>
                  <a:srgbClr val="FF0000"/>
                </a:solidFill>
                <a:latin typeface="inherit"/>
              </a:rPr>
              <a:t> </a:t>
            </a:r>
            <a:r>
              <a:rPr lang="ru-RU" altLang="ru-RU" sz="2300" dirty="0" err="1">
                <a:solidFill>
                  <a:srgbClr val="FF0000"/>
                </a:solidFill>
                <a:latin typeface="inherit"/>
              </a:rPr>
              <a:t>жасай</a:t>
            </a:r>
            <a:r>
              <a:rPr lang="ru-RU" altLang="ru-RU" sz="2300" dirty="0">
                <a:solidFill>
                  <a:srgbClr val="FF0000"/>
                </a:solidFill>
                <a:latin typeface="inherit"/>
              </a:rPr>
              <a:t> </a:t>
            </a:r>
            <a:r>
              <a:rPr lang="ru-RU" altLang="ru-RU" sz="2300" dirty="0" err="1">
                <a:solidFill>
                  <a:srgbClr val="FF0000"/>
                </a:solidFill>
                <a:latin typeface="inherit"/>
              </a:rPr>
              <a:t>отырып</a:t>
            </a:r>
            <a:r>
              <a:rPr lang="ru-RU" altLang="ru-RU" sz="2300" dirty="0">
                <a:latin typeface="inherit"/>
              </a:rPr>
              <a:t>, журнал </a:t>
            </a:r>
            <a:r>
              <a:rPr lang="ru-RU" altLang="ru-RU" sz="2300" dirty="0" err="1">
                <a:latin typeface="inherit"/>
              </a:rPr>
              <a:t>қиындыларынан</a:t>
            </a:r>
            <a:r>
              <a:rPr lang="ru-RU" altLang="ru-RU" sz="2300" dirty="0">
                <a:latin typeface="inherit"/>
              </a:rPr>
              <a:t> </a:t>
            </a:r>
            <a:r>
              <a:rPr lang="ru-RU" altLang="ru-RU" sz="2300" dirty="0" err="1">
                <a:latin typeface="inherit"/>
              </a:rPr>
              <a:t>коллаждар</a:t>
            </a:r>
            <a:r>
              <a:rPr lang="ru-RU" altLang="ru-RU" sz="2300" dirty="0">
                <a:latin typeface="inherit"/>
              </a:rPr>
              <a:t> </a:t>
            </a:r>
            <a:r>
              <a:rPr lang="ru-RU" altLang="ru-RU" sz="2300" dirty="0" err="1">
                <a:latin typeface="inherit"/>
              </a:rPr>
              <a:t>жасау</a:t>
            </a:r>
            <a:r>
              <a:rPr lang="ru-RU" altLang="ru-RU" sz="2300" dirty="0">
                <a:latin typeface="inherit"/>
              </a:rPr>
              <a:t> </a:t>
            </a:r>
            <a:r>
              <a:rPr lang="ru-RU" altLang="ru-RU" sz="2300" dirty="0" err="1">
                <a:latin typeface="inherit"/>
              </a:rPr>
              <a:t>өте</a:t>
            </a:r>
            <a:r>
              <a:rPr lang="ru-RU" altLang="ru-RU" sz="2300" dirty="0">
                <a:latin typeface="inherit"/>
              </a:rPr>
              <a:t> </a:t>
            </a:r>
            <a:r>
              <a:rPr lang="ru-RU" altLang="ru-RU" sz="2300" dirty="0" err="1">
                <a:latin typeface="inherit"/>
              </a:rPr>
              <a:t>пайдалы</a:t>
            </a:r>
            <a:r>
              <a:rPr lang="ru-RU" altLang="ru-RU" sz="2300" dirty="0">
                <a:latin typeface="inherit"/>
              </a:rPr>
              <a:t>, </a:t>
            </a:r>
            <a:r>
              <a:rPr lang="ru-RU" altLang="ru-RU" sz="2300" dirty="0" err="1">
                <a:latin typeface="inherit"/>
              </a:rPr>
              <a:t>мысалы</a:t>
            </a:r>
            <a:r>
              <a:rPr lang="ru-RU" altLang="ru-RU" sz="2300" dirty="0">
                <a:latin typeface="inherit"/>
              </a:rPr>
              <a:t>, «</a:t>
            </a:r>
            <a:r>
              <a:rPr lang="ru-RU" altLang="ru-RU" sz="2300" dirty="0" err="1">
                <a:latin typeface="inherit"/>
              </a:rPr>
              <a:t>менің</a:t>
            </a:r>
            <a:r>
              <a:rPr lang="ru-RU" altLang="ru-RU" sz="2300" dirty="0">
                <a:latin typeface="inherit"/>
              </a:rPr>
              <a:t> </a:t>
            </a:r>
            <a:r>
              <a:rPr lang="ru-RU" altLang="ru-RU" sz="2300" dirty="0" err="1">
                <a:latin typeface="inherit"/>
              </a:rPr>
              <a:t>арманым</a:t>
            </a:r>
            <a:r>
              <a:rPr lang="ru-RU" altLang="ru-RU" sz="2300" dirty="0">
                <a:latin typeface="inherit"/>
              </a:rPr>
              <a:t>», «</a:t>
            </a:r>
            <a:r>
              <a:rPr lang="ru-RU" altLang="ru-RU" sz="2300" dirty="0" err="1">
                <a:latin typeface="inherit"/>
              </a:rPr>
              <a:t>отбасылық</a:t>
            </a:r>
            <a:r>
              <a:rPr lang="ru-RU" altLang="ru-RU" sz="2300" dirty="0">
                <a:latin typeface="inherit"/>
              </a:rPr>
              <a:t> </a:t>
            </a:r>
            <a:r>
              <a:rPr lang="ru-RU" altLang="ru-RU" sz="2300" dirty="0" err="1">
                <a:latin typeface="inherit"/>
              </a:rPr>
              <a:t>өмірім</a:t>
            </a:r>
            <a:r>
              <a:rPr lang="ru-RU" altLang="ru-RU" sz="2300" dirty="0">
                <a:latin typeface="inherit"/>
              </a:rPr>
              <a:t>», «</a:t>
            </a:r>
            <a:r>
              <a:rPr lang="ru-RU" altLang="ru-RU" sz="2300" dirty="0" err="1">
                <a:latin typeface="inherit"/>
              </a:rPr>
              <a:t>бүкіл</a:t>
            </a:r>
            <a:r>
              <a:rPr lang="ru-RU" altLang="ru-RU" sz="2300" dirty="0">
                <a:latin typeface="inherit"/>
              </a:rPr>
              <a:t> </a:t>
            </a:r>
            <a:r>
              <a:rPr lang="ru-RU" altLang="ru-RU" sz="2300" dirty="0" err="1">
                <a:latin typeface="inherit"/>
              </a:rPr>
              <a:t>әлем</a:t>
            </a:r>
            <a:r>
              <a:rPr lang="ru-RU" altLang="ru-RU" sz="2300" dirty="0">
                <a:latin typeface="inherit"/>
              </a:rPr>
              <a:t> </a:t>
            </a:r>
            <a:r>
              <a:rPr lang="ru-RU" altLang="ru-RU" sz="2300" dirty="0" err="1">
                <a:latin typeface="inherit"/>
              </a:rPr>
              <a:t>бойынша</a:t>
            </a:r>
            <a:r>
              <a:rPr lang="ru-RU" altLang="ru-RU" sz="2300" dirty="0">
                <a:latin typeface="inherit"/>
              </a:rPr>
              <a:t> </a:t>
            </a:r>
            <a:r>
              <a:rPr lang="ru-RU" altLang="ru-RU" sz="2300" dirty="0" err="1">
                <a:latin typeface="inherit"/>
              </a:rPr>
              <a:t>саяхатым</a:t>
            </a:r>
            <a:r>
              <a:rPr lang="ru-RU" altLang="ru-RU" sz="2300" dirty="0">
                <a:latin typeface="inherit"/>
              </a:rPr>
              <a:t>» </a:t>
            </a:r>
            <a:r>
              <a:rPr lang="ru-RU" altLang="ru-RU" sz="2300" dirty="0" err="1">
                <a:latin typeface="inherit"/>
              </a:rPr>
              <a:t>және</a:t>
            </a:r>
            <a:r>
              <a:rPr lang="ru-RU" altLang="ru-RU" sz="2300" dirty="0">
                <a:latin typeface="inherit"/>
              </a:rPr>
              <a:t> </a:t>
            </a:r>
            <a:r>
              <a:rPr lang="ru-RU" altLang="ru-RU" sz="2300" dirty="0" err="1">
                <a:latin typeface="inherit"/>
              </a:rPr>
              <a:t>т.б</a:t>
            </a:r>
            <a:r>
              <a:rPr lang="ru-RU" altLang="ru-RU" sz="2300" dirty="0">
                <a:latin typeface="inherit"/>
              </a:rPr>
              <a:t>.</a:t>
            </a:r>
            <a:r>
              <a:rPr lang="ru-RU" altLang="ru-RU" sz="2300" dirty="0"/>
              <a:t> </a:t>
            </a:r>
            <a:endParaRPr lang="ru-RU" altLang="ru-RU" sz="2300" dirty="0" smtClean="0">
              <a:latin typeface="Arial" panose="020B0604020202020204" pitchFamily="34" charset="0"/>
              <a:cs typeface="Arial" panose="020B0604020202020204" pitchFamily="34" charset="0"/>
            </a:endParaRPr>
          </a:p>
          <a:p>
            <a:r>
              <a:rPr lang="ru-RU" altLang="ru-RU" sz="2300" dirty="0" err="1">
                <a:latin typeface="inherit"/>
              </a:rPr>
              <a:t>Көріп</a:t>
            </a:r>
            <a:r>
              <a:rPr lang="ru-RU" altLang="ru-RU" sz="2300" dirty="0">
                <a:latin typeface="inherit"/>
              </a:rPr>
              <a:t> </a:t>
            </a:r>
            <a:r>
              <a:rPr lang="ru-RU" altLang="ru-RU" sz="2300" dirty="0" err="1">
                <a:latin typeface="inherit"/>
              </a:rPr>
              <a:t>отырғаныңыздай</a:t>
            </a:r>
            <a:r>
              <a:rPr lang="ru-RU" altLang="ru-RU" sz="2300" dirty="0">
                <a:latin typeface="inherit"/>
              </a:rPr>
              <a:t>, </a:t>
            </a:r>
            <a:r>
              <a:rPr lang="ru-RU" altLang="ru-RU" sz="2300" dirty="0" err="1">
                <a:latin typeface="inherit"/>
              </a:rPr>
              <a:t>шығармашылықпен</a:t>
            </a:r>
            <a:r>
              <a:rPr lang="ru-RU" altLang="ru-RU" sz="2300" dirty="0">
                <a:latin typeface="inherit"/>
              </a:rPr>
              <a:t> </a:t>
            </a:r>
            <a:r>
              <a:rPr lang="ru-RU" altLang="ru-RU" sz="2300" dirty="0" err="1">
                <a:latin typeface="inherit"/>
              </a:rPr>
              <a:t>айналысу</a:t>
            </a:r>
            <a:r>
              <a:rPr lang="ru-RU" altLang="ru-RU" sz="2300" dirty="0">
                <a:latin typeface="inherit"/>
              </a:rPr>
              <a:t> тек </a:t>
            </a:r>
            <a:r>
              <a:rPr lang="ru-RU" altLang="ru-RU" sz="2300" dirty="0" err="1">
                <a:latin typeface="inherit"/>
              </a:rPr>
              <a:t>қызықты</a:t>
            </a:r>
            <a:r>
              <a:rPr lang="ru-RU" altLang="ru-RU" sz="2300" dirty="0">
                <a:latin typeface="inherit"/>
              </a:rPr>
              <a:t> </a:t>
            </a:r>
            <a:r>
              <a:rPr lang="ru-RU" altLang="ru-RU" sz="2300" dirty="0" err="1">
                <a:latin typeface="inherit"/>
              </a:rPr>
              <a:t>емес</a:t>
            </a:r>
            <a:r>
              <a:rPr lang="ru-RU" altLang="ru-RU" sz="2300" dirty="0">
                <a:latin typeface="inherit"/>
              </a:rPr>
              <a:t>, </a:t>
            </a:r>
            <a:r>
              <a:rPr lang="ru-RU" altLang="ru-RU" sz="2300" dirty="0" err="1">
                <a:latin typeface="inherit"/>
              </a:rPr>
              <a:t>сонымен</a:t>
            </a:r>
            <a:r>
              <a:rPr lang="ru-RU" altLang="ru-RU" sz="2300" dirty="0">
                <a:latin typeface="inherit"/>
              </a:rPr>
              <a:t> </a:t>
            </a:r>
            <a:r>
              <a:rPr lang="ru-RU" altLang="ru-RU" sz="2300" dirty="0" err="1">
                <a:latin typeface="inherit"/>
              </a:rPr>
              <a:t>бірге</a:t>
            </a:r>
            <a:r>
              <a:rPr lang="ru-RU" altLang="ru-RU" sz="2300" dirty="0">
                <a:latin typeface="inherit"/>
              </a:rPr>
              <a:t> </a:t>
            </a:r>
            <a:r>
              <a:rPr lang="ru-RU" altLang="ru-RU" sz="2300" dirty="0" err="1">
                <a:latin typeface="inherit"/>
              </a:rPr>
              <a:t>пайдалы</a:t>
            </a:r>
            <a:r>
              <a:rPr lang="ru-RU" altLang="ru-RU" sz="2300" dirty="0">
                <a:latin typeface="inherit"/>
              </a:rPr>
              <a:t>. </a:t>
            </a:r>
            <a:r>
              <a:rPr lang="ru-RU" altLang="ru-RU" sz="2300" dirty="0" err="1">
                <a:latin typeface="inherit"/>
              </a:rPr>
              <a:t>Бұл</a:t>
            </a:r>
            <a:r>
              <a:rPr lang="ru-RU" altLang="ru-RU" sz="2300" dirty="0">
                <a:latin typeface="inherit"/>
              </a:rPr>
              <a:t> </a:t>
            </a:r>
            <a:r>
              <a:rPr lang="ru-RU" altLang="ru-RU" sz="2300" dirty="0" err="1">
                <a:latin typeface="inherit"/>
              </a:rPr>
              <a:t>өмірді</a:t>
            </a:r>
            <a:r>
              <a:rPr lang="ru-RU" altLang="ru-RU" sz="2300" dirty="0">
                <a:latin typeface="inherit"/>
              </a:rPr>
              <a:t> </a:t>
            </a:r>
            <a:r>
              <a:rPr lang="ru-RU" altLang="ru-RU" sz="2300" dirty="0" err="1">
                <a:latin typeface="inherit"/>
              </a:rPr>
              <a:t>ұзартады</a:t>
            </a:r>
            <a:r>
              <a:rPr lang="ru-RU" altLang="ru-RU" sz="2300" dirty="0">
                <a:latin typeface="inherit"/>
              </a:rPr>
              <a:t>, </a:t>
            </a:r>
            <a:r>
              <a:rPr lang="ru-RU" altLang="ru-RU" sz="2300" dirty="0" err="1">
                <a:latin typeface="inherit"/>
              </a:rPr>
              <a:t>қуаныш</a:t>
            </a:r>
            <a:r>
              <a:rPr lang="ru-RU" altLang="ru-RU" sz="2300" dirty="0">
                <a:latin typeface="inherit"/>
              </a:rPr>
              <a:t>, </a:t>
            </a:r>
            <a:r>
              <a:rPr lang="ru-RU" altLang="ru-RU" sz="2300" dirty="0" err="1">
                <a:latin typeface="inherit"/>
              </a:rPr>
              <a:t>сенімділік</a:t>
            </a:r>
            <a:r>
              <a:rPr lang="ru-RU" altLang="ru-RU" sz="2300" dirty="0">
                <a:latin typeface="inherit"/>
              </a:rPr>
              <a:t> </a:t>
            </a:r>
            <a:r>
              <a:rPr lang="ru-RU" altLang="ru-RU" sz="2300" dirty="0" err="1">
                <a:latin typeface="inherit"/>
              </a:rPr>
              <a:t>береді</a:t>
            </a:r>
            <a:r>
              <a:rPr lang="ru-RU" altLang="ru-RU" sz="2300" dirty="0">
                <a:latin typeface="inherit"/>
              </a:rPr>
              <a:t>, </a:t>
            </a:r>
            <a:r>
              <a:rPr lang="ru-RU" altLang="ru-RU" sz="2300" dirty="0" err="1">
                <a:latin typeface="inherit"/>
              </a:rPr>
              <a:t>ақыл</a:t>
            </a:r>
            <a:r>
              <a:rPr lang="ru-RU" altLang="ru-RU" sz="2300" dirty="0">
                <a:latin typeface="inherit"/>
              </a:rPr>
              <a:t>-ой </a:t>
            </a:r>
            <a:r>
              <a:rPr lang="ru-RU" altLang="ru-RU" sz="2300" dirty="0" err="1">
                <a:latin typeface="inherit"/>
              </a:rPr>
              <a:t>қабілеттерін</a:t>
            </a:r>
            <a:r>
              <a:rPr lang="ru-RU" altLang="ru-RU" sz="2300" dirty="0">
                <a:latin typeface="inherit"/>
              </a:rPr>
              <a:t>, </a:t>
            </a:r>
            <a:r>
              <a:rPr lang="ru-RU" altLang="ru-RU" sz="2300" dirty="0" err="1" smtClean="0">
                <a:latin typeface="inherit"/>
              </a:rPr>
              <a:t>қиялынызды</a:t>
            </a:r>
            <a:r>
              <a:rPr lang="ru-RU" altLang="ru-RU" sz="2300" dirty="0" smtClean="0">
                <a:latin typeface="inherit"/>
              </a:rPr>
              <a:t> </a:t>
            </a:r>
            <a:r>
              <a:rPr lang="ru-RU" altLang="ru-RU" sz="2300" dirty="0" err="1" smtClean="0">
                <a:latin typeface="inherit"/>
              </a:rPr>
              <a:t>дамытады</a:t>
            </a:r>
            <a:r>
              <a:rPr lang="ru-RU" altLang="ru-RU" sz="2300" dirty="0" smtClean="0">
                <a:latin typeface="inherit"/>
              </a:rPr>
              <a:t> . </a:t>
            </a:r>
            <a:r>
              <a:rPr lang="ru-RU" altLang="ru-RU" sz="2300" dirty="0" err="1">
                <a:latin typeface="inherit"/>
              </a:rPr>
              <a:t>Ж</a:t>
            </a:r>
            <a:r>
              <a:rPr lang="ru-RU" altLang="ru-RU" sz="2300" dirty="0" err="1" smtClean="0">
                <a:latin typeface="inherit"/>
              </a:rPr>
              <a:t>әне</a:t>
            </a:r>
            <a:r>
              <a:rPr lang="ru-RU" altLang="ru-RU" sz="2300" dirty="0" smtClean="0">
                <a:latin typeface="inherit"/>
              </a:rPr>
              <a:t> </a:t>
            </a:r>
            <a:r>
              <a:rPr lang="ru-RU" altLang="ru-RU" sz="2300" dirty="0" err="1">
                <a:latin typeface="inherit"/>
              </a:rPr>
              <a:t>жалпы</a:t>
            </a:r>
            <a:r>
              <a:rPr lang="ru-RU" altLang="ru-RU" sz="2300" dirty="0">
                <a:latin typeface="inherit"/>
              </a:rPr>
              <a:t> </a:t>
            </a:r>
            <a:r>
              <a:rPr lang="ru-RU" altLang="ru-RU" sz="2300" dirty="0" err="1">
                <a:latin typeface="inherit"/>
              </a:rPr>
              <a:t>өмір</a:t>
            </a:r>
            <a:r>
              <a:rPr lang="ru-RU" altLang="ru-RU" sz="2300" dirty="0">
                <a:latin typeface="inherit"/>
              </a:rPr>
              <a:t> </a:t>
            </a:r>
            <a:r>
              <a:rPr lang="ru-RU" altLang="ru-RU" sz="2300" dirty="0" err="1">
                <a:latin typeface="inherit"/>
              </a:rPr>
              <a:t>сапасын</a:t>
            </a:r>
            <a:r>
              <a:rPr lang="ru-RU" altLang="ru-RU" sz="2300" dirty="0">
                <a:latin typeface="inherit"/>
              </a:rPr>
              <a:t> </a:t>
            </a:r>
            <a:r>
              <a:rPr lang="ru-RU" altLang="ru-RU" sz="2300" dirty="0" err="1">
                <a:latin typeface="inherit"/>
              </a:rPr>
              <a:t>жақсартады</a:t>
            </a:r>
            <a:r>
              <a:rPr lang="ru-RU" altLang="ru-RU" sz="2300" dirty="0">
                <a:latin typeface="inherit"/>
              </a:rPr>
              <a:t>, </a:t>
            </a:r>
            <a:r>
              <a:rPr lang="ru-RU" altLang="ru-RU" sz="2300" dirty="0" err="1">
                <a:latin typeface="inherit"/>
              </a:rPr>
              <a:t>сонымен</a:t>
            </a:r>
            <a:r>
              <a:rPr lang="ru-RU" altLang="ru-RU" sz="2300" dirty="0">
                <a:latin typeface="inherit"/>
              </a:rPr>
              <a:t> </a:t>
            </a:r>
            <a:r>
              <a:rPr lang="ru-RU" altLang="ru-RU" sz="2300" dirty="0" err="1">
                <a:latin typeface="inherit"/>
              </a:rPr>
              <a:t>қатар</a:t>
            </a:r>
            <a:r>
              <a:rPr lang="ru-RU" altLang="ru-RU" sz="2300" dirty="0">
                <a:latin typeface="inherit"/>
              </a:rPr>
              <a:t> </a:t>
            </a:r>
            <a:r>
              <a:rPr lang="ru-RU" altLang="ru-RU" sz="2300" dirty="0" err="1">
                <a:latin typeface="inherit"/>
              </a:rPr>
              <a:t>жеке</a:t>
            </a:r>
            <a:r>
              <a:rPr lang="ru-RU" altLang="ru-RU" sz="2300" dirty="0">
                <a:latin typeface="inherit"/>
              </a:rPr>
              <a:t> </a:t>
            </a:r>
            <a:r>
              <a:rPr lang="ru-RU" altLang="ru-RU" sz="2300" dirty="0" err="1">
                <a:latin typeface="inherit"/>
              </a:rPr>
              <a:t>қиындықтарды</a:t>
            </a:r>
            <a:r>
              <a:rPr lang="ru-RU" altLang="ru-RU" sz="2300" dirty="0">
                <a:latin typeface="inherit"/>
              </a:rPr>
              <a:t> </a:t>
            </a:r>
            <a:r>
              <a:rPr lang="ru-RU" altLang="ru-RU" sz="2300" dirty="0" err="1">
                <a:latin typeface="inherit"/>
              </a:rPr>
              <a:t>жеңудің</a:t>
            </a:r>
            <a:r>
              <a:rPr lang="ru-RU" altLang="ru-RU" sz="2300" dirty="0">
                <a:latin typeface="inherit"/>
              </a:rPr>
              <a:t> </a:t>
            </a:r>
            <a:r>
              <a:rPr lang="ru-RU" altLang="ru-RU" sz="2300" dirty="0" err="1">
                <a:latin typeface="inherit"/>
              </a:rPr>
              <a:t>басты</a:t>
            </a:r>
            <a:r>
              <a:rPr lang="ru-RU" altLang="ru-RU" sz="2300" dirty="0">
                <a:latin typeface="inherit"/>
              </a:rPr>
              <a:t> </a:t>
            </a:r>
            <a:r>
              <a:rPr lang="ru-RU" altLang="ru-RU" sz="2300" dirty="0" err="1">
                <a:latin typeface="inherit"/>
              </a:rPr>
              <a:t>кілті</a:t>
            </a:r>
            <a:r>
              <a:rPr lang="ru-RU" altLang="ru-RU" sz="2300" dirty="0">
                <a:latin typeface="inherit"/>
              </a:rPr>
              <a:t> бола </a:t>
            </a:r>
            <a:r>
              <a:rPr lang="ru-RU" altLang="ru-RU" sz="2300" dirty="0" err="1">
                <a:latin typeface="inherit"/>
              </a:rPr>
              <a:t>отырып</a:t>
            </a:r>
            <a:r>
              <a:rPr lang="ru-RU" altLang="ru-RU" sz="2300" dirty="0">
                <a:latin typeface="inherit"/>
              </a:rPr>
              <a:t>, </a:t>
            </a:r>
            <a:r>
              <a:rPr lang="ru-RU" altLang="ru-RU" sz="2300" dirty="0" err="1">
                <a:latin typeface="inherit"/>
              </a:rPr>
              <a:t>өзінің</a:t>
            </a:r>
            <a:r>
              <a:rPr lang="ru-RU" altLang="ru-RU" sz="2300" dirty="0">
                <a:latin typeface="inherit"/>
              </a:rPr>
              <a:t> </a:t>
            </a:r>
            <a:r>
              <a:rPr lang="ru-RU" altLang="ru-RU" sz="2300" dirty="0" err="1">
                <a:latin typeface="inherit"/>
              </a:rPr>
              <a:t>қиындықтарын</a:t>
            </a:r>
            <a:r>
              <a:rPr lang="ru-RU" altLang="ru-RU" sz="2300" dirty="0">
                <a:latin typeface="inherit"/>
              </a:rPr>
              <a:t> </a:t>
            </a:r>
            <a:r>
              <a:rPr lang="ru-RU" altLang="ru-RU" sz="2300" dirty="0" err="1">
                <a:latin typeface="inherit"/>
              </a:rPr>
              <a:t>түсінуге</a:t>
            </a:r>
            <a:r>
              <a:rPr lang="ru-RU" altLang="ru-RU" sz="2300" dirty="0">
                <a:latin typeface="inherit"/>
              </a:rPr>
              <a:t> </a:t>
            </a:r>
            <a:r>
              <a:rPr lang="ru-RU" altLang="ru-RU" sz="2300" dirty="0" err="1">
                <a:latin typeface="inherit"/>
              </a:rPr>
              <a:t>ықпал</a:t>
            </a:r>
            <a:r>
              <a:rPr lang="ru-RU" altLang="ru-RU" sz="2300" dirty="0">
                <a:latin typeface="inherit"/>
              </a:rPr>
              <a:t> </a:t>
            </a:r>
            <a:r>
              <a:rPr lang="ru-RU" altLang="ru-RU" sz="2300" dirty="0" err="1">
                <a:latin typeface="inherit"/>
              </a:rPr>
              <a:t>етеді</a:t>
            </a:r>
            <a:r>
              <a:rPr lang="ru-RU" altLang="ru-RU" sz="2300" dirty="0">
                <a:latin typeface="inherit"/>
              </a:rPr>
              <a:t>.</a:t>
            </a:r>
            <a:r>
              <a:rPr lang="ru-RU" altLang="ru-RU" sz="2300" dirty="0"/>
              <a:t> </a:t>
            </a:r>
            <a:endParaRPr lang="ru-RU" altLang="ru-RU" sz="2300" dirty="0">
              <a:latin typeface="Arial" panose="020B0604020202020204" pitchFamily="34" charset="0"/>
            </a:endParaRPr>
          </a:p>
          <a:p>
            <a:r>
              <a:rPr lang="ru-RU" altLang="ru-RU" sz="2300" dirty="0" smtClean="0">
                <a:latin typeface="inherit"/>
              </a:rPr>
              <a:t> </a:t>
            </a:r>
            <a:endParaRPr lang="ru-RU" altLang="ru-RU" sz="2300" dirty="0">
              <a:latin typeface="Arial" panose="020B0604020202020204" pitchFamily="34" charset="0"/>
            </a:endParaRPr>
          </a:p>
          <a:p>
            <a:endParaRPr lang="ru-RU" altLang="ru-RU" dirty="0" smtClean="0"/>
          </a:p>
        </p:txBody>
      </p:sp>
      <p:pic>
        <p:nvPicPr>
          <p:cNvPr id="34820"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7" y="2117018"/>
            <a:ext cx="3929062"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5861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34380" y="74058"/>
            <a:ext cx="5738813" cy="5909310"/>
          </a:xfrm>
          <a:prstGeom prst="rect">
            <a:avLst/>
          </a:prstGeom>
          <a:solidFill>
            <a:schemeClr val="accent4">
              <a:lumMod val="20000"/>
              <a:lumOff val="80000"/>
            </a:schemeClr>
          </a:solidFill>
          <a:ln w="76200">
            <a:solidFill>
              <a:schemeClr val="accent1"/>
            </a:solidFill>
          </a:ln>
        </p:spPr>
        <p:txBody>
          <a:bodyPr>
            <a:spAutoFit/>
          </a:bodyPr>
          <a:lstStyle/>
          <a:p>
            <a:pPr algn="just">
              <a:defRPr/>
            </a:pPr>
            <a:r>
              <a:rPr lang="ru-RU" dirty="0"/>
              <a:t/>
            </a:r>
            <a:br>
              <a:rPr lang="ru-RU" dirty="0"/>
            </a:br>
            <a:r>
              <a:rPr lang="ru-RU" dirty="0">
                <a:solidFill>
                  <a:srgbClr val="C00000"/>
                </a:solidFill>
              </a:rPr>
              <a:t>«</a:t>
            </a:r>
            <a:r>
              <a:rPr lang="ru-RU" dirty="0" err="1">
                <a:solidFill>
                  <a:srgbClr val="C00000"/>
                </a:solidFill>
              </a:rPr>
              <a:t>Түсті</a:t>
            </a:r>
            <a:r>
              <a:rPr lang="ru-RU" dirty="0">
                <a:solidFill>
                  <a:srgbClr val="C00000"/>
                </a:solidFill>
              </a:rPr>
              <a:t> </a:t>
            </a:r>
            <a:r>
              <a:rPr lang="ru-RU" dirty="0" err="1" smtClean="0">
                <a:solidFill>
                  <a:srgbClr val="C00000"/>
                </a:solidFill>
              </a:rPr>
              <a:t>тыныс</a:t>
            </a:r>
            <a:r>
              <a:rPr lang="ru-RU" dirty="0" smtClean="0">
                <a:solidFill>
                  <a:srgbClr val="C00000"/>
                </a:solidFill>
              </a:rPr>
              <a:t> </a:t>
            </a:r>
            <a:r>
              <a:rPr lang="ru-RU" dirty="0" err="1" smtClean="0">
                <a:solidFill>
                  <a:srgbClr val="C00000"/>
                </a:solidFill>
              </a:rPr>
              <a:t>алу</a:t>
            </a:r>
            <a:r>
              <a:rPr lang="ru-RU" dirty="0" smtClean="0">
                <a:solidFill>
                  <a:srgbClr val="C00000"/>
                </a:solidFill>
              </a:rPr>
              <a:t>» </a:t>
            </a:r>
            <a:r>
              <a:rPr lang="ru-RU" dirty="0" err="1">
                <a:solidFill>
                  <a:srgbClr val="C00000"/>
                </a:solidFill>
              </a:rPr>
              <a:t>жаттығуы</a:t>
            </a:r>
            <a:r>
              <a:rPr lang="ru-RU" dirty="0">
                <a:solidFill>
                  <a:srgbClr val="C00000"/>
                </a:solidFill>
              </a:rPr>
              <a:t> (5 минут</a:t>
            </a:r>
            <a:r>
              <a:rPr lang="ru-RU" dirty="0" smtClean="0">
                <a:solidFill>
                  <a:srgbClr val="C00000"/>
                </a:solidFill>
              </a:rPr>
              <a:t>).</a:t>
            </a:r>
          </a:p>
          <a:p>
            <a:pPr algn="just">
              <a:defRPr/>
            </a:pPr>
            <a:r>
              <a:rPr lang="ru-RU" altLang="ru-RU" dirty="0" err="1">
                <a:solidFill>
                  <a:srgbClr val="222222"/>
                </a:solidFill>
                <a:latin typeface="inherit"/>
              </a:rPr>
              <a:t>Түс</a:t>
            </a:r>
            <a:r>
              <a:rPr lang="ru-RU" altLang="ru-RU" dirty="0">
                <a:solidFill>
                  <a:srgbClr val="222222"/>
                </a:solidFill>
                <a:latin typeface="inherit"/>
              </a:rPr>
              <a:t> </a:t>
            </a:r>
            <a:r>
              <a:rPr lang="ru-RU" altLang="ru-RU" dirty="0" err="1">
                <a:solidFill>
                  <a:srgbClr val="222222"/>
                </a:solidFill>
                <a:latin typeface="inherit"/>
              </a:rPr>
              <a:t>бізді</a:t>
            </a:r>
            <a:r>
              <a:rPr lang="ru-RU" altLang="ru-RU" dirty="0">
                <a:solidFill>
                  <a:srgbClr val="222222"/>
                </a:solidFill>
                <a:latin typeface="inherit"/>
              </a:rPr>
              <a:t> </a:t>
            </a:r>
            <a:r>
              <a:rPr lang="ru-RU" altLang="ru-RU" dirty="0" err="1" smtClean="0">
                <a:solidFill>
                  <a:srgbClr val="222222"/>
                </a:solidFill>
                <a:latin typeface="inherit"/>
              </a:rPr>
              <a:t>емдейтіні</a:t>
            </a:r>
            <a:r>
              <a:rPr lang="ru-RU" altLang="ru-RU" dirty="0" smtClean="0">
                <a:solidFill>
                  <a:srgbClr val="222222"/>
                </a:solidFill>
                <a:latin typeface="inherit"/>
              </a:rPr>
              <a:t> </a:t>
            </a:r>
            <a:r>
              <a:rPr lang="ru-RU" altLang="ru-RU" dirty="0" err="1" smtClean="0">
                <a:solidFill>
                  <a:srgbClr val="222222"/>
                </a:solidFill>
                <a:latin typeface="inherit"/>
              </a:rPr>
              <a:t>сөзсіз</a:t>
            </a:r>
            <a:r>
              <a:rPr lang="ru-RU" altLang="ru-RU" dirty="0" smtClean="0">
                <a:solidFill>
                  <a:srgbClr val="222222"/>
                </a:solidFill>
                <a:latin typeface="inherit"/>
              </a:rPr>
              <a:t>. </a:t>
            </a:r>
            <a:r>
              <a:rPr lang="ru-RU" altLang="ru-RU" dirty="0" err="1" smtClean="0">
                <a:solidFill>
                  <a:srgbClr val="222222"/>
                </a:solidFill>
                <a:latin typeface="inherit"/>
              </a:rPr>
              <a:t>Ең</a:t>
            </a:r>
            <a:r>
              <a:rPr lang="ru-RU" altLang="ru-RU" dirty="0" smtClean="0">
                <a:solidFill>
                  <a:srgbClr val="222222"/>
                </a:solidFill>
                <a:latin typeface="inherit"/>
              </a:rPr>
              <a:t> </a:t>
            </a:r>
            <a:r>
              <a:rPr lang="ru-RU" altLang="ru-RU" dirty="0" err="1" smtClean="0">
                <a:solidFill>
                  <a:srgbClr val="222222"/>
                </a:solidFill>
                <a:latin typeface="inherit"/>
              </a:rPr>
              <a:t>озық</a:t>
            </a:r>
            <a:r>
              <a:rPr lang="ru-RU" altLang="ru-RU" dirty="0" smtClean="0">
                <a:solidFill>
                  <a:srgbClr val="222222"/>
                </a:solidFill>
                <a:latin typeface="inherit"/>
              </a:rPr>
              <a:t> </a:t>
            </a:r>
            <a:r>
              <a:rPr lang="ru-RU" altLang="ru-RU" dirty="0" err="1" smtClean="0">
                <a:solidFill>
                  <a:srgbClr val="222222"/>
                </a:solidFill>
                <a:latin typeface="inherit"/>
              </a:rPr>
              <a:t>басшылар</a:t>
            </a:r>
            <a:r>
              <a:rPr lang="ru-RU" altLang="ru-RU" dirty="0" smtClean="0">
                <a:solidFill>
                  <a:srgbClr val="222222"/>
                </a:solidFill>
                <a:latin typeface="inherit"/>
              </a:rPr>
              <a:t> </a:t>
            </a:r>
            <a:r>
              <a:rPr lang="ru-RU" altLang="ru-RU" dirty="0" err="1" smtClean="0">
                <a:solidFill>
                  <a:srgbClr val="222222"/>
                </a:solidFill>
                <a:latin typeface="inherit"/>
              </a:rPr>
              <a:t>қазірдің</a:t>
            </a:r>
            <a:r>
              <a:rPr lang="ru-RU" altLang="ru-RU" dirty="0" smtClean="0">
                <a:solidFill>
                  <a:srgbClr val="222222"/>
                </a:solidFill>
                <a:latin typeface="inherit"/>
              </a:rPr>
              <a:t> </a:t>
            </a:r>
            <a:r>
              <a:rPr lang="ru-RU" altLang="ru-RU" dirty="0" err="1" smtClean="0">
                <a:solidFill>
                  <a:srgbClr val="222222"/>
                </a:solidFill>
                <a:latin typeface="inherit"/>
              </a:rPr>
              <a:t>өзінде</a:t>
            </a:r>
            <a:r>
              <a:rPr lang="ru-RU" altLang="ru-RU" dirty="0" smtClean="0">
                <a:solidFill>
                  <a:srgbClr val="222222"/>
                </a:solidFill>
                <a:latin typeface="inherit"/>
              </a:rPr>
              <a:t> </a:t>
            </a:r>
            <a:r>
              <a:rPr lang="ru-RU" altLang="ru-RU" dirty="0" err="1" smtClean="0">
                <a:solidFill>
                  <a:srgbClr val="222222"/>
                </a:solidFill>
                <a:latin typeface="inherit"/>
              </a:rPr>
              <a:t>өз</a:t>
            </a:r>
            <a:r>
              <a:rPr lang="ru-RU" altLang="ru-RU" dirty="0" smtClean="0">
                <a:solidFill>
                  <a:srgbClr val="222222"/>
                </a:solidFill>
                <a:latin typeface="inherit"/>
              </a:rPr>
              <a:t> </a:t>
            </a:r>
            <a:r>
              <a:rPr lang="ru-RU" altLang="ru-RU" dirty="0" err="1" smtClean="0">
                <a:solidFill>
                  <a:srgbClr val="222222"/>
                </a:solidFill>
                <a:latin typeface="inherit"/>
              </a:rPr>
              <a:t>фирмаларында</a:t>
            </a:r>
            <a:r>
              <a:rPr lang="ru-RU" altLang="ru-RU" dirty="0" smtClean="0">
                <a:solidFill>
                  <a:srgbClr val="222222"/>
                </a:solidFill>
                <a:latin typeface="inherit"/>
              </a:rPr>
              <a:t> </a:t>
            </a:r>
            <a:r>
              <a:rPr lang="ru-RU" altLang="ru-RU" dirty="0" err="1" smtClean="0">
                <a:solidFill>
                  <a:srgbClr val="222222"/>
                </a:solidFill>
                <a:latin typeface="inherit"/>
              </a:rPr>
              <a:t>стрессті</a:t>
            </a:r>
            <a:r>
              <a:rPr lang="ru-RU" altLang="ru-RU" dirty="0" smtClean="0">
                <a:solidFill>
                  <a:srgbClr val="222222"/>
                </a:solidFill>
                <a:latin typeface="inherit"/>
              </a:rPr>
              <a:t> </a:t>
            </a:r>
            <a:r>
              <a:rPr lang="ru-RU" altLang="ru-RU" dirty="0" err="1" smtClean="0">
                <a:solidFill>
                  <a:srgbClr val="222222"/>
                </a:solidFill>
                <a:latin typeface="inherit"/>
              </a:rPr>
              <a:t>жеңілдететін</a:t>
            </a:r>
            <a:r>
              <a:rPr lang="ru-RU" altLang="ru-RU" dirty="0" smtClean="0">
                <a:solidFill>
                  <a:srgbClr val="222222"/>
                </a:solidFill>
                <a:latin typeface="inherit"/>
              </a:rPr>
              <a:t> </a:t>
            </a:r>
            <a:r>
              <a:rPr lang="ru-RU" altLang="ru-RU" dirty="0" err="1" smtClean="0">
                <a:solidFill>
                  <a:srgbClr val="222222"/>
                </a:solidFill>
                <a:latin typeface="inherit"/>
              </a:rPr>
              <a:t>түстер</a:t>
            </a:r>
            <a:r>
              <a:rPr lang="ru-RU" altLang="ru-RU" dirty="0" smtClean="0">
                <a:solidFill>
                  <a:srgbClr val="222222"/>
                </a:solidFill>
                <a:latin typeface="inherit"/>
              </a:rPr>
              <a:t> </a:t>
            </a:r>
            <a:r>
              <a:rPr lang="ru-RU" altLang="ru-RU" dirty="0" err="1" smtClean="0">
                <a:solidFill>
                  <a:srgbClr val="222222"/>
                </a:solidFill>
                <a:latin typeface="inherit"/>
              </a:rPr>
              <a:t>терапиясы</a:t>
            </a:r>
            <a:r>
              <a:rPr lang="ru-RU" altLang="ru-RU" dirty="0" smtClean="0">
                <a:solidFill>
                  <a:srgbClr val="222222"/>
                </a:solidFill>
                <a:latin typeface="inherit"/>
              </a:rPr>
              <a:t> </a:t>
            </a:r>
            <a:r>
              <a:rPr lang="ru-RU" altLang="ru-RU" dirty="0" err="1" smtClean="0">
                <a:solidFill>
                  <a:srgbClr val="222222"/>
                </a:solidFill>
                <a:latin typeface="inherit"/>
              </a:rPr>
              <a:t>кабинеттерін</a:t>
            </a:r>
            <a:r>
              <a:rPr lang="ru-RU" altLang="ru-RU" dirty="0" smtClean="0">
                <a:solidFill>
                  <a:srgbClr val="222222"/>
                </a:solidFill>
                <a:latin typeface="inherit"/>
              </a:rPr>
              <a:t> </a:t>
            </a:r>
            <a:r>
              <a:rPr lang="ru-RU" altLang="ru-RU" dirty="0" err="1" smtClean="0">
                <a:solidFill>
                  <a:srgbClr val="222222"/>
                </a:solidFill>
                <a:latin typeface="inherit"/>
              </a:rPr>
              <a:t>құруда</a:t>
            </a:r>
            <a:r>
              <a:rPr lang="ru-RU" altLang="ru-RU" dirty="0" smtClean="0">
                <a:solidFill>
                  <a:srgbClr val="222222"/>
                </a:solidFill>
                <a:latin typeface="inherit"/>
              </a:rPr>
              <a:t>. </a:t>
            </a:r>
            <a:r>
              <a:rPr lang="ru-RU" altLang="ru-RU" dirty="0" err="1" smtClean="0">
                <a:solidFill>
                  <a:srgbClr val="222222"/>
                </a:solidFill>
                <a:latin typeface="inherit"/>
              </a:rPr>
              <a:t>Енді</a:t>
            </a:r>
            <a:r>
              <a:rPr lang="ru-RU" altLang="ru-RU" dirty="0" smtClean="0">
                <a:solidFill>
                  <a:srgbClr val="222222"/>
                </a:solidFill>
                <a:latin typeface="inherit"/>
              </a:rPr>
              <a:t> </a:t>
            </a:r>
            <a:r>
              <a:rPr lang="ru-RU" altLang="ru-RU" dirty="0" err="1" smtClean="0">
                <a:solidFill>
                  <a:srgbClr val="222222"/>
                </a:solidFill>
                <a:latin typeface="inherit"/>
              </a:rPr>
              <a:t>біз</a:t>
            </a:r>
            <a:r>
              <a:rPr lang="ru-RU" altLang="ru-RU" dirty="0" smtClean="0">
                <a:solidFill>
                  <a:srgbClr val="222222"/>
                </a:solidFill>
                <a:latin typeface="inherit"/>
              </a:rPr>
              <a:t> </a:t>
            </a:r>
            <a:r>
              <a:rPr lang="ru-RU" altLang="ru-RU" dirty="0" err="1" smtClean="0">
                <a:solidFill>
                  <a:srgbClr val="222222"/>
                </a:solidFill>
                <a:latin typeface="inherit"/>
              </a:rPr>
              <a:t>өте</a:t>
            </a:r>
            <a:r>
              <a:rPr lang="ru-RU" altLang="ru-RU" dirty="0" smtClean="0">
                <a:solidFill>
                  <a:srgbClr val="222222"/>
                </a:solidFill>
                <a:latin typeface="inherit"/>
              </a:rPr>
              <a:t> </a:t>
            </a:r>
            <a:r>
              <a:rPr lang="ru-RU" altLang="ru-RU" dirty="0" err="1" smtClean="0">
                <a:solidFill>
                  <a:srgbClr val="222222"/>
                </a:solidFill>
                <a:latin typeface="inherit"/>
              </a:rPr>
              <a:t>қарапайым</a:t>
            </a:r>
            <a:r>
              <a:rPr lang="ru-RU" altLang="ru-RU" dirty="0" smtClean="0">
                <a:solidFill>
                  <a:srgbClr val="222222"/>
                </a:solidFill>
                <a:latin typeface="inherit"/>
              </a:rPr>
              <a:t>, </a:t>
            </a:r>
            <a:r>
              <a:rPr lang="ru-RU" altLang="ru-RU" dirty="0" err="1" smtClean="0">
                <a:solidFill>
                  <a:srgbClr val="222222"/>
                </a:solidFill>
                <a:latin typeface="inherit"/>
              </a:rPr>
              <a:t>бірақ</a:t>
            </a:r>
            <a:r>
              <a:rPr lang="ru-RU" altLang="ru-RU" dirty="0" smtClean="0">
                <a:solidFill>
                  <a:srgbClr val="222222"/>
                </a:solidFill>
                <a:latin typeface="inherit"/>
              </a:rPr>
              <a:t> </a:t>
            </a:r>
            <a:r>
              <a:rPr lang="ru-RU" altLang="ru-RU" dirty="0" err="1" smtClean="0">
                <a:solidFill>
                  <a:srgbClr val="222222"/>
                </a:solidFill>
                <a:latin typeface="inherit"/>
              </a:rPr>
              <a:t>маңызды</a:t>
            </a:r>
            <a:r>
              <a:rPr lang="ru-RU" altLang="ru-RU" dirty="0" smtClean="0">
                <a:solidFill>
                  <a:srgbClr val="222222"/>
                </a:solidFill>
                <a:latin typeface="inherit"/>
              </a:rPr>
              <a:t> </a:t>
            </a:r>
            <a:r>
              <a:rPr lang="ru-RU" altLang="ru-RU" dirty="0" err="1" smtClean="0">
                <a:solidFill>
                  <a:srgbClr val="222222"/>
                </a:solidFill>
                <a:latin typeface="inherit"/>
              </a:rPr>
              <a:t>жаттығуды</a:t>
            </a:r>
            <a:r>
              <a:rPr lang="ru-RU" altLang="ru-RU" dirty="0" smtClean="0">
                <a:solidFill>
                  <a:srgbClr val="222222"/>
                </a:solidFill>
                <a:latin typeface="inherit"/>
              </a:rPr>
              <a:t> </a:t>
            </a:r>
            <a:r>
              <a:rPr lang="ru-RU" altLang="ru-RU" dirty="0" err="1" smtClean="0">
                <a:solidFill>
                  <a:srgbClr val="222222"/>
                </a:solidFill>
                <a:latin typeface="inherit"/>
              </a:rPr>
              <a:t>жасаймыз</a:t>
            </a:r>
            <a:r>
              <a:rPr lang="ru-RU" altLang="ru-RU" dirty="0" smtClean="0">
                <a:solidFill>
                  <a:srgbClr val="222222"/>
                </a:solidFill>
                <a:latin typeface="inherit"/>
              </a:rPr>
              <a:t>, </a:t>
            </a:r>
            <a:r>
              <a:rPr lang="ru-RU" altLang="ru-RU" dirty="0" err="1" smtClean="0">
                <a:solidFill>
                  <a:srgbClr val="222222"/>
                </a:solidFill>
                <a:latin typeface="inherit"/>
              </a:rPr>
              <a:t>оның</a:t>
            </a:r>
            <a:r>
              <a:rPr lang="ru-RU" altLang="ru-RU" dirty="0" smtClean="0">
                <a:solidFill>
                  <a:srgbClr val="222222"/>
                </a:solidFill>
                <a:latin typeface="inherit"/>
              </a:rPr>
              <a:t> </a:t>
            </a:r>
            <a:r>
              <a:rPr lang="ru-RU" altLang="ru-RU" dirty="0" err="1" smtClean="0">
                <a:solidFill>
                  <a:srgbClr val="222222"/>
                </a:solidFill>
                <a:latin typeface="inherit"/>
              </a:rPr>
              <a:t>көмегімен</a:t>
            </a:r>
            <a:r>
              <a:rPr lang="ru-RU" altLang="ru-RU" dirty="0" smtClean="0">
                <a:solidFill>
                  <a:srgbClr val="222222"/>
                </a:solidFill>
                <a:latin typeface="inherit"/>
              </a:rPr>
              <a:t> </a:t>
            </a:r>
            <a:r>
              <a:rPr lang="ru-RU" altLang="ru-RU" dirty="0" err="1" smtClean="0">
                <a:solidFill>
                  <a:srgbClr val="222222"/>
                </a:solidFill>
                <a:latin typeface="inherit"/>
              </a:rPr>
              <a:t>адам</a:t>
            </a:r>
            <a:r>
              <a:rPr lang="ru-RU" altLang="ru-RU" dirty="0" smtClean="0">
                <a:solidFill>
                  <a:srgbClr val="222222"/>
                </a:solidFill>
                <a:latin typeface="inherit"/>
              </a:rPr>
              <a:t> </a:t>
            </a:r>
            <a:r>
              <a:rPr lang="ru-RU" altLang="ru-RU" dirty="0" err="1" smtClean="0">
                <a:solidFill>
                  <a:srgbClr val="222222"/>
                </a:solidFill>
                <a:latin typeface="inherit"/>
              </a:rPr>
              <a:t>өзіне</a:t>
            </a:r>
            <a:r>
              <a:rPr lang="ru-RU" altLang="ru-RU" dirty="0" smtClean="0">
                <a:solidFill>
                  <a:srgbClr val="222222"/>
                </a:solidFill>
                <a:latin typeface="inherit"/>
              </a:rPr>
              <a:t> </a:t>
            </a:r>
            <a:r>
              <a:rPr lang="ru-RU" altLang="ru-RU" dirty="0" err="1" smtClean="0">
                <a:solidFill>
                  <a:srgbClr val="222222"/>
                </a:solidFill>
                <a:latin typeface="inherit"/>
              </a:rPr>
              <a:t>ауырсынуды</a:t>
            </a:r>
            <a:r>
              <a:rPr lang="ru-RU" altLang="ru-RU" dirty="0" smtClean="0">
                <a:solidFill>
                  <a:srgbClr val="222222"/>
                </a:solidFill>
                <a:latin typeface="inherit"/>
              </a:rPr>
              <a:t> </a:t>
            </a:r>
            <a:r>
              <a:rPr lang="ru-RU" altLang="ru-RU" dirty="0" err="1" smtClean="0">
                <a:solidFill>
                  <a:srgbClr val="222222"/>
                </a:solidFill>
                <a:latin typeface="inherit"/>
              </a:rPr>
              <a:t>жеңілдетуге</a:t>
            </a:r>
            <a:r>
              <a:rPr lang="ru-RU" altLang="ru-RU" dirty="0" smtClean="0">
                <a:solidFill>
                  <a:srgbClr val="222222"/>
                </a:solidFill>
                <a:latin typeface="inherit"/>
              </a:rPr>
              <a:t>, </a:t>
            </a:r>
            <a:r>
              <a:rPr lang="ru-RU" altLang="ru-RU" dirty="0" err="1" smtClean="0">
                <a:solidFill>
                  <a:srgbClr val="222222"/>
                </a:solidFill>
                <a:latin typeface="inherit"/>
              </a:rPr>
              <a:t>көңіл-күйін</a:t>
            </a:r>
            <a:r>
              <a:rPr lang="ru-RU" altLang="ru-RU" dirty="0" smtClean="0">
                <a:solidFill>
                  <a:srgbClr val="222222"/>
                </a:solidFill>
                <a:latin typeface="inherit"/>
              </a:rPr>
              <a:t> </a:t>
            </a:r>
            <a:r>
              <a:rPr lang="ru-RU" altLang="ru-RU" dirty="0" err="1" smtClean="0">
                <a:solidFill>
                  <a:srgbClr val="222222"/>
                </a:solidFill>
                <a:latin typeface="inherit"/>
              </a:rPr>
              <a:t>көтеруге</a:t>
            </a:r>
            <a:r>
              <a:rPr lang="ru-RU" altLang="ru-RU" dirty="0" smtClean="0">
                <a:solidFill>
                  <a:srgbClr val="222222"/>
                </a:solidFill>
                <a:latin typeface="inherit"/>
              </a:rPr>
              <a:t> </a:t>
            </a:r>
            <a:r>
              <a:rPr lang="ru-RU" altLang="ru-RU" dirty="0" err="1" smtClean="0">
                <a:solidFill>
                  <a:srgbClr val="222222"/>
                </a:solidFill>
                <a:latin typeface="inherit"/>
              </a:rPr>
              <a:t>көмектесе</a:t>
            </a:r>
            <a:r>
              <a:rPr lang="ru-RU" altLang="ru-RU" dirty="0" smtClean="0">
                <a:solidFill>
                  <a:srgbClr val="222222"/>
                </a:solidFill>
                <a:latin typeface="inherit"/>
              </a:rPr>
              <a:t> </a:t>
            </a:r>
            <a:r>
              <a:rPr lang="ru-RU" altLang="ru-RU" dirty="0" err="1" smtClean="0">
                <a:solidFill>
                  <a:srgbClr val="222222"/>
                </a:solidFill>
                <a:latin typeface="inherit"/>
              </a:rPr>
              <a:t>алады</a:t>
            </a:r>
            <a:r>
              <a:rPr lang="ru-RU" altLang="ru-RU" dirty="0" smtClean="0">
                <a:solidFill>
                  <a:srgbClr val="222222"/>
                </a:solidFill>
                <a:latin typeface="inherit"/>
              </a:rPr>
              <a:t>.</a:t>
            </a:r>
          </a:p>
          <a:p>
            <a:pPr algn="just">
              <a:defRPr/>
            </a:pPr>
            <a:r>
              <a:rPr lang="ru-RU" altLang="ru-RU" dirty="0" err="1" smtClean="0">
                <a:solidFill>
                  <a:srgbClr val="222222"/>
                </a:solidFill>
                <a:latin typeface="inherit"/>
              </a:rPr>
              <a:t>Неғұрлым</a:t>
            </a:r>
            <a:r>
              <a:rPr lang="ru-RU" altLang="ru-RU" dirty="0" smtClean="0">
                <a:solidFill>
                  <a:srgbClr val="222222"/>
                </a:solidFill>
                <a:latin typeface="inherit"/>
              </a:rPr>
              <a:t> </a:t>
            </a:r>
            <a:r>
              <a:rPr lang="ru-RU" altLang="ru-RU" dirty="0" err="1" smtClean="0">
                <a:solidFill>
                  <a:srgbClr val="222222"/>
                </a:solidFill>
                <a:latin typeface="inherit"/>
              </a:rPr>
              <a:t>ыңғайлы</a:t>
            </a:r>
            <a:r>
              <a:rPr lang="ru-RU" altLang="ru-RU" dirty="0" smtClean="0">
                <a:solidFill>
                  <a:srgbClr val="222222"/>
                </a:solidFill>
                <a:latin typeface="inherit"/>
              </a:rPr>
              <a:t> </a:t>
            </a:r>
            <a:r>
              <a:rPr lang="ru-RU" altLang="ru-RU" dirty="0" err="1" smtClean="0">
                <a:solidFill>
                  <a:srgbClr val="222222"/>
                </a:solidFill>
                <a:latin typeface="inherit"/>
              </a:rPr>
              <a:t>отырыңыз,терең</a:t>
            </a:r>
            <a:r>
              <a:rPr lang="ru-RU" altLang="ru-RU" dirty="0" smtClean="0">
                <a:solidFill>
                  <a:srgbClr val="222222"/>
                </a:solidFill>
                <a:latin typeface="inherit"/>
              </a:rPr>
              <a:t> демалыңыз,1 </a:t>
            </a:r>
            <a:r>
              <a:rPr lang="ru-RU" altLang="ru-RU" dirty="0" err="1" smtClean="0">
                <a:solidFill>
                  <a:srgbClr val="222222"/>
                </a:solidFill>
                <a:latin typeface="inherit"/>
              </a:rPr>
              <a:t>минуттай</a:t>
            </a:r>
            <a:r>
              <a:rPr lang="ru-RU" altLang="ru-RU" dirty="0" smtClean="0">
                <a:solidFill>
                  <a:srgbClr val="222222"/>
                </a:solidFill>
                <a:latin typeface="inherit"/>
              </a:rPr>
              <a:t> </a:t>
            </a:r>
            <a:r>
              <a:rPr lang="ru-RU" altLang="ru-RU" dirty="0" err="1" smtClean="0">
                <a:solidFill>
                  <a:srgbClr val="222222"/>
                </a:solidFill>
                <a:latin typeface="inherit"/>
              </a:rPr>
              <a:t>тыныс</a:t>
            </a:r>
            <a:r>
              <a:rPr lang="ru-RU" altLang="ru-RU" dirty="0" smtClean="0">
                <a:solidFill>
                  <a:srgbClr val="222222"/>
                </a:solidFill>
                <a:latin typeface="inherit"/>
              </a:rPr>
              <a:t> </a:t>
            </a:r>
            <a:r>
              <a:rPr lang="ru-RU" altLang="ru-RU" dirty="0" err="1" smtClean="0">
                <a:solidFill>
                  <a:srgbClr val="222222"/>
                </a:solidFill>
                <a:latin typeface="inherit"/>
              </a:rPr>
              <a:t>алуыңызды</a:t>
            </a:r>
            <a:r>
              <a:rPr lang="ru-RU" altLang="ru-RU" dirty="0" smtClean="0">
                <a:solidFill>
                  <a:srgbClr val="222222"/>
                </a:solidFill>
                <a:latin typeface="inherit"/>
              </a:rPr>
              <a:t> </a:t>
            </a:r>
            <a:r>
              <a:rPr lang="ru-RU" altLang="ru-RU" dirty="0" err="1" smtClean="0">
                <a:solidFill>
                  <a:srgbClr val="222222"/>
                </a:solidFill>
                <a:latin typeface="inherit"/>
              </a:rPr>
              <a:t>бақылаңыз</a:t>
            </a:r>
            <a:r>
              <a:rPr lang="ru-RU" altLang="ru-RU" dirty="0" smtClean="0">
                <a:solidFill>
                  <a:srgbClr val="222222"/>
                </a:solidFill>
                <a:latin typeface="inherit"/>
              </a:rPr>
              <a:t>, </a:t>
            </a:r>
            <a:r>
              <a:rPr lang="ru-RU" altLang="ru-RU" dirty="0" err="1">
                <a:solidFill>
                  <a:srgbClr val="222222"/>
                </a:solidFill>
                <a:latin typeface="inherit"/>
              </a:rPr>
              <a:t>көзіңізді</a:t>
            </a:r>
            <a:r>
              <a:rPr lang="ru-RU" altLang="ru-RU" dirty="0">
                <a:solidFill>
                  <a:srgbClr val="222222"/>
                </a:solidFill>
                <a:latin typeface="inherit"/>
              </a:rPr>
              <a:t> </a:t>
            </a:r>
            <a:r>
              <a:rPr lang="ru-RU" altLang="ru-RU" dirty="0" err="1">
                <a:solidFill>
                  <a:srgbClr val="222222"/>
                </a:solidFill>
                <a:latin typeface="inherit"/>
              </a:rPr>
              <a:t>жұмыңыз</a:t>
            </a:r>
            <a:r>
              <a:rPr lang="ru-RU" altLang="ru-RU" dirty="0">
                <a:solidFill>
                  <a:srgbClr val="222222"/>
                </a:solidFill>
                <a:latin typeface="inherit"/>
              </a:rPr>
              <a:t>, </a:t>
            </a:r>
            <a:r>
              <a:rPr lang="ru-RU" altLang="ru-RU" dirty="0" err="1">
                <a:solidFill>
                  <a:srgbClr val="222222"/>
                </a:solidFill>
                <a:latin typeface="inherit"/>
              </a:rPr>
              <a:t>тыныс</a:t>
            </a:r>
            <a:r>
              <a:rPr lang="ru-RU" altLang="ru-RU" dirty="0">
                <a:solidFill>
                  <a:srgbClr val="222222"/>
                </a:solidFill>
                <a:latin typeface="inherit"/>
              </a:rPr>
              <a:t> </a:t>
            </a:r>
            <a:r>
              <a:rPr lang="ru-RU" altLang="ru-RU" dirty="0" err="1">
                <a:solidFill>
                  <a:srgbClr val="222222"/>
                </a:solidFill>
                <a:latin typeface="inherit"/>
              </a:rPr>
              <a:t>алуыңызды</a:t>
            </a:r>
            <a:r>
              <a:rPr lang="ru-RU" altLang="ru-RU" dirty="0">
                <a:solidFill>
                  <a:srgbClr val="222222"/>
                </a:solidFill>
                <a:latin typeface="inherit"/>
              </a:rPr>
              <a:t> </a:t>
            </a:r>
            <a:r>
              <a:rPr lang="ru-RU" altLang="ru-RU" dirty="0" err="1">
                <a:solidFill>
                  <a:srgbClr val="222222"/>
                </a:solidFill>
                <a:latin typeface="inherit"/>
              </a:rPr>
              <a:t>бір</a:t>
            </a:r>
            <a:r>
              <a:rPr lang="ru-RU" altLang="ru-RU" dirty="0">
                <a:solidFill>
                  <a:srgbClr val="222222"/>
                </a:solidFill>
                <a:latin typeface="inherit"/>
              </a:rPr>
              <a:t> </a:t>
            </a:r>
            <a:r>
              <a:rPr lang="ru-RU" altLang="ru-RU" dirty="0" err="1">
                <a:solidFill>
                  <a:srgbClr val="222222"/>
                </a:solidFill>
                <a:latin typeface="inherit"/>
              </a:rPr>
              <a:t>минутқа</a:t>
            </a:r>
            <a:r>
              <a:rPr lang="ru-RU" altLang="ru-RU" dirty="0">
                <a:solidFill>
                  <a:srgbClr val="222222"/>
                </a:solidFill>
                <a:latin typeface="inherit"/>
              </a:rPr>
              <a:t> </a:t>
            </a:r>
            <a:r>
              <a:rPr lang="ru-RU" altLang="ru-RU" dirty="0" err="1">
                <a:solidFill>
                  <a:srgbClr val="222222"/>
                </a:solidFill>
                <a:latin typeface="inherit"/>
              </a:rPr>
              <a:t>қадағалаңыз</a:t>
            </a:r>
            <a:r>
              <a:rPr lang="ru-RU" altLang="ru-RU" dirty="0">
                <a:solidFill>
                  <a:srgbClr val="222222"/>
                </a:solidFill>
                <a:latin typeface="inherit"/>
              </a:rPr>
              <a:t>. </a:t>
            </a:r>
            <a:r>
              <a:rPr lang="ru-RU" altLang="ru-RU" dirty="0" err="1">
                <a:solidFill>
                  <a:srgbClr val="222222"/>
                </a:solidFill>
                <a:latin typeface="inherit"/>
              </a:rPr>
              <a:t>Енді</a:t>
            </a:r>
            <a:r>
              <a:rPr lang="ru-RU" altLang="ru-RU" dirty="0">
                <a:solidFill>
                  <a:srgbClr val="222222"/>
                </a:solidFill>
                <a:latin typeface="inherit"/>
              </a:rPr>
              <a:t> </a:t>
            </a:r>
            <a:r>
              <a:rPr lang="ru-RU" altLang="ru-RU" dirty="0" err="1" smtClean="0">
                <a:solidFill>
                  <a:srgbClr val="222222"/>
                </a:solidFill>
                <a:latin typeface="inherit"/>
              </a:rPr>
              <a:t>денеңіздің</a:t>
            </a:r>
            <a:r>
              <a:rPr lang="ru-RU" altLang="ru-RU" dirty="0" smtClean="0">
                <a:solidFill>
                  <a:srgbClr val="222222"/>
                </a:solidFill>
                <a:latin typeface="inherit"/>
              </a:rPr>
              <a:t> </a:t>
            </a:r>
            <a:r>
              <a:rPr lang="ru-RU" altLang="ru-RU" dirty="0" err="1">
                <a:solidFill>
                  <a:srgbClr val="222222"/>
                </a:solidFill>
                <a:latin typeface="inherit"/>
              </a:rPr>
              <a:t>ауыратын</a:t>
            </a:r>
            <a:r>
              <a:rPr lang="ru-RU" altLang="ru-RU" dirty="0">
                <a:solidFill>
                  <a:srgbClr val="222222"/>
                </a:solidFill>
                <a:latin typeface="inherit"/>
              </a:rPr>
              <a:t> </a:t>
            </a:r>
            <a:r>
              <a:rPr lang="ru-RU" altLang="ru-RU" dirty="0" err="1" smtClean="0">
                <a:solidFill>
                  <a:srgbClr val="222222"/>
                </a:solidFill>
                <a:latin typeface="inherit"/>
              </a:rPr>
              <a:t>жерін</a:t>
            </a:r>
            <a:r>
              <a:rPr lang="ru-RU" altLang="ru-RU" dirty="0" smtClean="0">
                <a:solidFill>
                  <a:srgbClr val="222222"/>
                </a:solidFill>
                <a:latin typeface="inherit"/>
              </a:rPr>
              <a:t> </a:t>
            </a:r>
            <a:r>
              <a:rPr lang="ru-RU" altLang="ru-RU" dirty="0" err="1">
                <a:solidFill>
                  <a:srgbClr val="222222"/>
                </a:solidFill>
                <a:latin typeface="inherit"/>
              </a:rPr>
              <a:t>немесе</a:t>
            </a:r>
            <a:r>
              <a:rPr lang="ru-RU" altLang="ru-RU" dirty="0">
                <a:solidFill>
                  <a:srgbClr val="222222"/>
                </a:solidFill>
                <a:latin typeface="inherit"/>
              </a:rPr>
              <a:t> </a:t>
            </a:r>
            <a:r>
              <a:rPr lang="ru-RU" altLang="ru-RU" dirty="0" err="1">
                <a:solidFill>
                  <a:srgbClr val="222222"/>
                </a:solidFill>
                <a:latin typeface="inherit"/>
              </a:rPr>
              <a:t>проблемалық</a:t>
            </a:r>
            <a:r>
              <a:rPr lang="ru-RU" altLang="ru-RU" dirty="0">
                <a:solidFill>
                  <a:srgbClr val="222222"/>
                </a:solidFill>
                <a:latin typeface="inherit"/>
              </a:rPr>
              <a:t> </a:t>
            </a:r>
            <a:r>
              <a:rPr lang="ru-RU" altLang="ru-RU" dirty="0" err="1" smtClean="0">
                <a:solidFill>
                  <a:srgbClr val="222222"/>
                </a:solidFill>
                <a:latin typeface="inherit"/>
              </a:rPr>
              <a:t>аймағыңызды</a:t>
            </a:r>
            <a:r>
              <a:rPr lang="ru-RU" altLang="ru-RU" dirty="0" smtClean="0">
                <a:solidFill>
                  <a:srgbClr val="222222"/>
                </a:solidFill>
                <a:latin typeface="inherit"/>
              </a:rPr>
              <a:t> </a:t>
            </a:r>
            <a:r>
              <a:rPr lang="ru-RU" altLang="ru-RU" dirty="0" err="1">
                <a:solidFill>
                  <a:srgbClr val="222222"/>
                </a:solidFill>
                <a:latin typeface="inherit"/>
              </a:rPr>
              <a:t>белгілеп</a:t>
            </a:r>
            <a:r>
              <a:rPr lang="ru-RU" altLang="ru-RU" dirty="0">
                <a:solidFill>
                  <a:srgbClr val="222222"/>
                </a:solidFill>
                <a:latin typeface="inherit"/>
              </a:rPr>
              <a:t>, осы </a:t>
            </a:r>
            <a:r>
              <a:rPr lang="ru-RU" altLang="ru-RU" dirty="0" err="1">
                <a:solidFill>
                  <a:srgbClr val="222222"/>
                </a:solidFill>
                <a:latin typeface="inherit"/>
              </a:rPr>
              <a:t>жерге</a:t>
            </a:r>
            <a:r>
              <a:rPr lang="ru-RU" altLang="ru-RU" dirty="0">
                <a:solidFill>
                  <a:srgbClr val="222222"/>
                </a:solidFill>
                <a:latin typeface="inherit"/>
              </a:rPr>
              <a:t> </a:t>
            </a:r>
            <a:r>
              <a:rPr lang="ru-RU" altLang="ru-RU" dirty="0" err="1" smtClean="0">
                <a:solidFill>
                  <a:srgbClr val="222222"/>
                </a:solidFill>
                <a:latin typeface="inherit"/>
              </a:rPr>
              <a:t>деміңізді</a:t>
            </a:r>
            <a:r>
              <a:rPr lang="ru-RU" altLang="ru-RU" dirty="0" smtClean="0">
                <a:solidFill>
                  <a:srgbClr val="222222"/>
                </a:solidFill>
                <a:latin typeface="inherit"/>
              </a:rPr>
              <a:t> </a:t>
            </a:r>
            <a:r>
              <a:rPr lang="ru-RU" altLang="ru-RU" dirty="0" err="1" smtClean="0">
                <a:solidFill>
                  <a:srgbClr val="222222"/>
                </a:solidFill>
                <a:latin typeface="inherit"/>
              </a:rPr>
              <a:t>алып</a:t>
            </a:r>
            <a:r>
              <a:rPr lang="ru-RU" altLang="ru-RU" dirty="0" smtClean="0">
                <a:solidFill>
                  <a:srgbClr val="222222"/>
                </a:solidFill>
                <a:latin typeface="inherit"/>
              </a:rPr>
              <a:t> </a:t>
            </a:r>
            <a:r>
              <a:rPr lang="ru-RU" altLang="ru-RU" dirty="0" err="1" smtClean="0">
                <a:solidFill>
                  <a:srgbClr val="222222"/>
                </a:solidFill>
                <a:latin typeface="inherit"/>
              </a:rPr>
              <a:t>кір</a:t>
            </a:r>
            <a:r>
              <a:rPr lang="ru-RU" altLang="ru-RU" dirty="0" smtClean="0">
                <a:solidFill>
                  <a:srgbClr val="222222"/>
                </a:solidFill>
                <a:latin typeface="inherit"/>
              </a:rPr>
              <a:t> </a:t>
            </a:r>
            <a:r>
              <a:rPr lang="ru-RU" altLang="ru-RU" dirty="0" err="1" smtClean="0">
                <a:solidFill>
                  <a:srgbClr val="222222"/>
                </a:solidFill>
                <a:latin typeface="inherit"/>
              </a:rPr>
              <a:t>немесе</a:t>
            </a:r>
            <a:r>
              <a:rPr lang="ru-RU" altLang="ru-RU" dirty="0" smtClean="0">
                <a:solidFill>
                  <a:srgbClr val="222222"/>
                </a:solidFill>
                <a:latin typeface="inherit"/>
              </a:rPr>
              <a:t> лас </a:t>
            </a:r>
            <a:r>
              <a:rPr lang="ru-RU" altLang="ru-RU" dirty="0" err="1" smtClean="0">
                <a:solidFill>
                  <a:srgbClr val="222222"/>
                </a:solidFill>
                <a:latin typeface="inherit"/>
              </a:rPr>
              <a:t>нәрсені</a:t>
            </a:r>
            <a:r>
              <a:rPr lang="ru-RU" altLang="ru-RU" dirty="0" smtClean="0">
                <a:solidFill>
                  <a:srgbClr val="222222"/>
                </a:solidFill>
                <a:latin typeface="inherit"/>
              </a:rPr>
              <a:t> </a:t>
            </a:r>
            <a:r>
              <a:rPr lang="ru-RU" altLang="ru-RU" dirty="0" err="1" smtClean="0">
                <a:solidFill>
                  <a:srgbClr val="222222"/>
                </a:solidFill>
                <a:latin typeface="inherit"/>
              </a:rPr>
              <a:t>емес</a:t>
            </a:r>
            <a:r>
              <a:rPr lang="ru-RU" altLang="ru-RU" dirty="0" smtClean="0">
                <a:solidFill>
                  <a:srgbClr val="222222"/>
                </a:solidFill>
                <a:latin typeface="inherit"/>
              </a:rPr>
              <a:t>, </a:t>
            </a:r>
            <a:r>
              <a:rPr lang="ru-RU" altLang="ru-RU" dirty="0" err="1" smtClean="0">
                <a:solidFill>
                  <a:srgbClr val="222222"/>
                </a:solidFill>
                <a:latin typeface="inherit"/>
              </a:rPr>
              <a:t>ақ</a:t>
            </a:r>
            <a:r>
              <a:rPr lang="ru-RU" altLang="ru-RU" dirty="0" smtClean="0">
                <a:solidFill>
                  <a:srgbClr val="222222"/>
                </a:solidFill>
                <a:latin typeface="inherit"/>
              </a:rPr>
              <a:t> </a:t>
            </a:r>
            <a:r>
              <a:rPr lang="ru-RU" altLang="ru-RU" dirty="0" err="1">
                <a:solidFill>
                  <a:srgbClr val="222222"/>
                </a:solidFill>
                <a:latin typeface="inherit"/>
              </a:rPr>
              <a:t>немесе</a:t>
            </a:r>
            <a:r>
              <a:rPr lang="ru-RU" altLang="ru-RU" dirty="0">
                <a:solidFill>
                  <a:srgbClr val="222222"/>
                </a:solidFill>
                <a:latin typeface="inherit"/>
              </a:rPr>
              <a:t> алтын </a:t>
            </a:r>
            <a:r>
              <a:rPr lang="ru-RU" altLang="ru-RU" dirty="0" err="1">
                <a:solidFill>
                  <a:srgbClr val="222222"/>
                </a:solidFill>
                <a:latin typeface="inherit"/>
              </a:rPr>
              <a:t>түсті</a:t>
            </a:r>
            <a:r>
              <a:rPr lang="ru-RU" altLang="ru-RU" dirty="0">
                <a:solidFill>
                  <a:srgbClr val="222222"/>
                </a:solidFill>
                <a:latin typeface="inherit"/>
              </a:rPr>
              <a:t> </a:t>
            </a:r>
            <a:r>
              <a:rPr lang="ru-RU" altLang="ru-RU" dirty="0" err="1" smtClean="0">
                <a:solidFill>
                  <a:srgbClr val="222222"/>
                </a:solidFill>
                <a:latin typeface="inherit"/>
              </a:rPr>
              <a:t>үрлеп</a:t>
            </a:r>
            <a:r>
              <a:rPr lang="ru-RU" altLang="ru-RU" dirty="0" smtClean="0">
                <a:solidFill>
                  <a:srgbClr val="222222"/>
                </a:solidFill>
                <a:latin typeface="inherit"/>
              </a:rPr>
              <a:t> </a:t>
            </a:r>
            <a:r>
              <a:rPr lang="ru-RU" altLang="ru-RU" dirty="0" err="1">
                <a:solidFill>
                  <a:srgbClr val="222222"/>
                </a:solidFill>
                <a:latin typeface="inherit"/>
              </a:rPr>
              <a:t>елестетіп</a:t>
            </a:r>
            <a:r>
              <a:rPr lang="ru-RU" altLang="ru-RU" dirty="0">
                <a:solidFill>
                  <a:srgbClr val="222222"/>
                </a:solidFill>
                <a:latin typeface="inherit"/>
              </a:rPr>
              <a:t> </a:t>
            </a:r>
            <a:r>
              <a:rPr lang="ru-RU" altLang="ru-RU" dirty="0" err="1">
                <a:solidFill>
                  <a:srgbClr val="222222"/>
                </a:solidFill>
                <a:latin typeface="inherit"/>
              </a:rPr>
              <a:t>көріңіз</a:t>
            </a:r>
            <a:r>
              <a:rPr lang="ru-RU" altLang="ru-RU" dirty="0">
                <a:solidFill>
                  <a:srgbClr val="222222"/>
                </a:solidFill>
                <a:latin typeface="inherit"/>
              </a:rPr>
              <a:t>. </a:t>
            </a:r>
            <a:r>
              <a:rPr lang="ru-RU" altLang="ru-RU" dirty="0" err="1">
                <a:solidFill>
                  <a:srgbClr val="222222"/>
                </a:solidFill>
                <a:latin typeface="inherit"/>
              </a:rPr>
              <a:t>Осылайша</a:t>
            </a:r>
            <a:r>
              <a:rPr lang="ru-RU" altLang="ru-RU" dirty="0">
                <a:solidFill>
                  <a:srgbClr val="222222"/>
                </a:solidFill>
                <a:latin typeface="inherit"/>
              </a:rPr>
              <a:t> </a:t>
            </a:r>
            <a:r>
              <a:rPr lang="ru-RU" altLang="ru-RU" dirty="0" err="1">
                <a:solidFill>
                  <a:srgbClr val="222222"/>
                </a:solidFill>
                <a:latin typeface="inherit"/>
              </a:rPr>
              <a:t>біз</a:t>
            </a:r>
            <a:r>
              <a:rPr lang="ru-RU" altLang="ru-RU" dirty="0">
                <a:solidFill>
                  <a:srgbClr val="222222"/>
                </a:solidFill>
                <a:latin typeface="inherit"/>
              </a:rPr>
              <a:t> </a:t>
            </a:r>
            <a:r>
              <a:rPr lang="ru-RU" altLang="ru-RU" dirty="0" err="1">
                <a:solidFill>
                  <a:srgbClr val="222222"/>
                </a:solidFill>
                <a:latin typeface="inherit"/>
              </a:rPr>
              <a:t>екі</a:t>
            </a:r>
            <a:r>
              <a:rPr lang="ru-RU" altLang="ru-RU" dirty="0">
                <a:solidFill>
                  <a:srgbClr val="222222"/>
                </a:solidFill>
                <a:latin typeface="inherit"/>
              </a:rPr>
              <a:t> </a:t>
            </a:r>
            <a:r>
              <a:rPr lang="ru-RU" altLang="ru-RU" dirty="0" err="1">
                <a:solidFill>
                  <a:srgbClr val="222222"/>
                </a:solidFill>
                <a:latin typeface="inherit"/>
              </a:rPr>
              <a:t>минуттық</a:t>
            </a:r>
            <a:r>
              <a:rPr lang="ru-RU" altLang="ru-RU" dirty="0">
                <a:solidFill>
                  <a:srgbClr val="222222"/>
                </a:solidFill>
                <a:latin typeface="inherit"/>
              </a:rPr>
              <a:t> </a:t>
            </a:r>
            <a:r>
              <a:rPr lang="ru-RU" altLang="ru-RU" dirty="0" err="1">
                <a:solidFill>
                  <a:srgbClr val="222222"/>
                </a:solidFill>
                <a:latin typeface="inherit"/>
              </a:rPr>
              <a:t>тыныс</a:t>
            </a:r>
            <a:r>
              <a:rPr lang="ru-RU" altLang="ru-RU" dirty="0">
                <a:solidFill>
                  <a:srgbClr val="222222"/>
                </a:solidFill>
                <a:latin typeface="inherit"/>
              </a:rPr>
              <a:t> </a:t>
            </a:r>
            <a:r>
              <a:rPr lang="ru-RU" altLang="ru-RU" dirty="0" err="1">
                <a:solidFill>
                  <a:srgbClr val="222222"/>
                </a:solidFill>
                <a:latin typeface="inherit"/>
              </a:rPr>
              <a:t>аламыз</a:t>
            </a:r>
            <a:r>
              <a:rPr lang="ru-RU" altLang="ru-RU" dirty="0">
                <a:solidFill>
                  <a:srgbClr val="222222"/>
                </a:solidFill>
                <a:latin typeface="inherit"/>
              </a:rPr>
              <a:t>. </a:t>
            </a:r>
            <a:r>
              <a:rPr lang="ru-RU" altLang="ru-RU" dirty="0" err="1" smtClean="0">
                <a:solidFill>
                  <a:srgbClr val="222222"/>
                </a:solidFill>
                <a:latin typeface="inherit"/>
              </a:rPr>
              <a:t>Көзіңізді</a:t>
            </a:r>
            <a:r>
              <a:rPr lang="ru-RU" altLang="ru-RU" dirty="0" smtClean="0">
                <a:solidFill>
                  <a:srgbClr val="222222"/>
                </a:solidFill>
                <a:latin typeface="inherit"/>
              </a:rPr>
              <a:t> </a:t>
            </a:r>
            <a:r>
              <a:rPr lang="ru-RU" altLang="ru-RU" dirty="0" err="1" smtClean="0">
                <a:solidFill>
                  <a:srgbClr val="222222"/>
                </a:solidFill>
                <a:latin typeface="inherit"/>
              </a:rPr>
              <a:t>ашыңыз</a:t>
            </a:r>
            <a:r>
              <a:rPr lang="ru-RU" altLang="ru-RU" dirty="0" smtClean="0">
                <a:solidFill>
                  <a:srgbClr val="222222"/>
                </a:solidFill>
                <a:latin typeface="inherit"/>
              </a:rPr>
              <a:t>. </a:t>
            </a:r>
            <a:r>
              <a:rPr lang="ru-RU" altLang="ru-RU" dirty="0" err="1">
                <a:solidFill>
                  <a:srgbClr val="222222"/>
                </a:solidFill>
                <a:latin typeface="inherit"/>
              </a:rPr>
              <a:t>Өз</a:t>
            </a:r>
            <a:r>
              <a:rPr lang="ru-RU" altLang="ru-RU" dirty="0">
                <a:solidFill>
                  <a:srgbClr val="222222"/>
                </a:solidFill>
                <a:latin typeface="inherit"/>
              </a:rPr>
              <a:t> </a:t>
            </a:r>
            <a:r>
              <a:rPr lang="ru-RU" altLang="ru-RU" dirty="0" err="1">
                <a:solidFill>
                  <a:srgbClr val="222222"/>
                </a:solidFill>
                <a:latin typeface="inherit"/>
              </a:rPr>
              <a:t>әсерлеріңізбен</a:t>
            </a:r>
            <a:r>
              <a:rPr lang="ru-RU" altLang="ru-RU" dirty="0">
                <a:solidFill>
                  <a:srgbClr val="222222"/>
                </a:solidFill>
                <a:latin typeface="inherit"/>
              </a:rPr>
              <a:t> </a:t>
            </a:r>
            <a:r>
              <a:rPr lang="ru-RU" altLang="ru-RU" dirty="0" err="1">
                <a:solidFill>
                  <a:srgbClr val="222222"/>
                </a:solidFill>
                <a:latin typeface="inherit"/>
              </a:rPr>
              <a:t>бөліссеңіз</a:t>
            </a:r>
            <a:r>
              <a:rPr lang="ru-RU" altLang="ru-RU" dirty="0">
                <a:solidFill>
                  <a:srgbClr val="222222"/>
                </a:solidFill>
                <a:latin typeface="inherit"/>
              </a:rPr>
              <a:t>. </a:t>
            </a:r>
            <a:r>
              <a:rPr lang="ru-RU" altLang="ru-RU" dirty="0" err="1">
                <a:solidFill>
                  <a:srgbClr val="222222"/>
                </a:solidFill>
                <a:latin typeface="inherit"/>
              </a:rPr>
              <a:t>Түсті</a:t>
            </a:r>
            <a:r>
              <a:rPr lang="ru-RU" altLang="ru-RU" dirty="0">
                <a:solidFill>
                  <a:srgbClr val="222222"/>
                </a:solidFill>
                <a:latin typeface="inherit"/>
              </a:rPr>
              <a:t> </a:t>
            </a:r>
            <a:r>
              <a:rPr lang="ru-RU" altLang="ru-RU" dirty="0" err="1">
                <a:solidFill>
                  <a:srgbClr val="222222"/>
                </a:solidFill>
                <a:latin typeface="inherit"/>
              </a:rPr>
              <a:t>көре</a:t>
            </a:r>
            <a:r>
              <a:rPr lang="ru-RU" altLang="ru-RU" dirty="0">
                <a:solidFill>
                  <a:srgbClr val="222222"/>
                </a:solidFill>
                <a:latin typeface="inherit"/>
              </a:rPr>
              <a:t> </a:t>
            </a:r>
            <a:r>
              <a:rPr lang="ru-RU" altLang="ru-RU" dirty="0" err="1">
                <a:solidFill>
                  <a:srgbClr val="222222"/>
                </a:solidFill>
                <a:latin typeface="inherit"/>
              </a:rPr>
              <a:t>алдыңыз</a:t>
            </a:r>
            <a:r>
              <a:rPr lang="ru-RU" altLang="ru-RU" dirty="0">
                <a:solidFill>
                  <a:srgbClr val="222222"/>
                </a:solidFill>
                <a:latin typeface="inherit"/>
              </a:rPr>
              <a:t> ба? </a:t>
            </a:r>
            <a:r>
              <a:rPr lang="ru-RU" altLang="ru-RU" dirty="0" err="1">
                <a:solidFill>
                  <a:srgbClr val="222222"/>
                </a:solidFill>
                <a:latin typeface="inherit"/>
              </a:rPr>
              <a:t>Сіз</a:t>
            </a:r>
            <a:r>
              <a:rPr lang="ru-RU" altLang="ru-RU" dirty="0">
                <a:solidFill>
                  <a:srgbClr val="222222"/>
                </a:solidFill>
                <a:latin typeface="inherit"/>
              </a:rPr>
              <a:t> </a:t>
            </a:r>
            <a:r>
              <a:rPr lang="ru-RU" altLang="ru-RU" dirty="0" err="1">
                <a:solidFill>
                  <a:srgbClr val="222222"/>
                </a:solidFill>
                <a:latin typeface="inherit"/>
              </a:rPr>
              <a:t>дем</a:t>
            </a:r>
            <a:r>
              <a:rPr lang="ru-RU" altLang="ru-RU" dirty="0">
                <a:solidFill>
                  <a:srgbClr val="222222"/>
                </a:solidFill>
                <a:latin typeface="inherit"/>
              </a:rPr>
              <a:t> ала </a:t>
            </a:r>
            <a:r>
              <a:rPr lang="ru-RU" altLang="ru-RU" dirty="0" err="1">
                <a:solidFill>
                  <a:srgbClr val="222222"/>
                </a:solidFill>
                <a:latin typeface="inherit"/>
              </a:rPr>
              <a:t>алдыңыз</a:t>
            </a:r>
            <a:r>
              <a:rPr lang="ru-RU" altLang="ru-RU" dirty="0">
                <a:solidFill>
                  <a:srgbClr val="222222"/>
                </a:solidFill>
                <a:latin typeface="inherit"/>
              </a:rPr>
              <a:t> ба? </a:t>
            </a:r>
            <a:r>
              <a:rPr lang="ru-RU" altLang="ru-RU" dirty="0" err="1" smtClean="0">
                <a:solidFill>
                  <a:srgbClr val="222222"/>
                </a:solidFill>
                <a:latin typeface="inherit"/>
              </a:rPr>
              <a:t>Өзіңізді</a:t>
            </a:r>
            <a:r>
              <a:rPr lang="ru-RU" altLang="ru-RU" dirty="0" smtClean="0">
                <a:solidFill>
                  <a:srgbClr val="222222"/>
                </a:solidFill>
                <a:latin typeface="inherit"/>
              </a:rPr>
              <a:t> </a:t>
            </a:r>
            <a:r>
              <a:rPr lang="ru-RU" altLang="ru-RU" dirty="0" err="1">
                <a:solidFill>
                  <a:srgbClr val="222222"/>
                </a:solidFill>
                <a:latin typeface="inherit"/>
              </a:rPr>
              <a:t>қалай</a:t>
            </a:r>
            <a:r>
              <a:rPr lang="ru-RU" altLang="ru-RU" dirty="0">
                <a:solidFill>
                  <a:srgbClr val="222222"/>
                </a:solidFill>
                <a:latin typeface="inherit"/>
              </a:rPr>
              <a:t> </a:t>
            </a:r>
            <a:r>
              <a:rPr lang="ru-RU" altLang="ru-RU" dirty="0" err="1" smtClean="0">
                <a:solidFill>
                  <a:srgbClr val="222222"/>
                </a:solidFill>
                <a:latin typeface="inherit"/>
              </a:rPr>
              <a:t>сезіндіңіз</a:t>
            </a:r>
            <a:r>
              <a:rPr lang="ru-RU" altLang="ru-RU" dirty="0" smtClean="0">
                <a:solidFill>
                  <a:srgbClr val="222222"/>
                </a:solidFill>
                <a:latin typeface="inherit"/>
              </a:rPr>
              <a:t>?</a:t>
            </a:r>
            <a:r>
              <a:rPr lang="ru-RU" altLang="ru-RU" sz="800" dirty="0" smtClean="0"/>
              <a:t> </a:t>
            </a:r>
            <a:endParaRPr lang="ru-RU" altLang="ru-RU" sz="1400" dirty="0">
              <a:latin typeface="Arial" panose="020B0604020202020204" pitchFamily="34" charset="0"/>
            </a:endParaRPr>
          </a:p>
          <a:p>
            <a:pPr algn="just">
              <a:defRPr/>
            </a:pPr>
            <a:endParaRPr lang="ru-RU" altLang="ru-RU" dirty="0" smtClean="0"/>
          </a:p>
        </p:txBody>
      </p:sp>
      <p:pic>
        <p:nvPicPr>
          <p:cNvPr id="54275"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850"/>
            <a:ext cx="5344297" cy="61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2752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92D050"/>
                </a:solidFill>
                <a:latin typeface="Times New Roman" panose="02020603050405020304" pitchFamily="18" charset="0"/>
                <a:cs typeface="Times New Roman" panose="02020603050405020304" pitchFamily="18" charset="0"/>
              </a:rPr>
              <a:t>«</a:t>
            </a:r>
            <a:r>
              <a:rPr lang="ru-RU" b="1" dirty="0" err="1">
                <a:solidFill>
                  <a:srgbClr val="92D050"/>
                </a:solidFill>
                <a:latin typeface="Times New Roman" panose="02020603050405020304" pitchFamily="18" charset="0"/>
                <a:cs typeface="Times New Roman" panose="02020603050405020304" pitchFamily="18" charset="0"/>
              </a:rPr>
              <a:t>Жарайсың</a:t>
            </a:r>
            <a:r>
              <a:rPr lang="ru-RU" b="1" dirty="0">
                <a:solidFill>
                  <a:srgbClr val="92D050"/>
                </a:solidFill>
                <a:latin typeface="Times New Roman" panose="02020603050405020304" pitchFamily="18" charset="0"/>
                <a:cs typeface="Times New Roman" panose="02020603050405020304" pitchFamily="18" charset="0"/>
              </a:rPr>
              <a:t>!» </a:t>
            </a:r>
            <a:r>
              <a:rPr lang="ru-RU" dirty="0" err="1" smtClean="0">
                <a:solidFill>
                  <a:srgbClr val="92D050"/>
                </a:solidFill>
                <a:latin typeface="Times New Roman" panose="02020603050405020304" pitchFamily="18" charset="0"/>
                <a:cs typeface="Times New Roman" panose="02020603050405020304" pitchFamily="18" charset="0"/>
              </a:rPr>
              <a:t>Жаттығуы</a:t>
            </a:r>
            <a:r>
              <a:rPr lang="ru-RU" dirty="0" smtClean="0"/>
              <a:t/>
            </a:r>
            <a:br>
              <a:rPr lang="ru-RU" dirty="0" smtClean="0"/>
            </a:br>
            <a:endParaRPr lang="ru-RU" dirty="0"/>
          </a:p>
        </p:txBody>
      </p:sp>
      <p:sp>
        <p:nvSpPr>
          <p:cNvPr id="3" name="Объект 2"/>
          <p:cNvSpPr>
            <a:spLocks noGrp="1"/>
          </p:cNvSpPr>
          <p:nvPr>
            <p:ph idx="1"/>
          </p:nvPr>
        </p:nvSpPr>
        <p:spPr>
          <a:solidFill>
            <a:srgbClr val="FFC000"/>
          </a:solidFill>
        </p:spPr>
        <p:txBody>
          <a:bodyPr>
            <a:normAutofit fontScale="77500" lnSpcReduction="20000"/>
          </a:bodyPr>
          <a:lstStyle/>
          <a:p>
            <a:pPr algn="just"/>
            <a:r>
              <a:rPr lang="ru-RU" sz="2800" b="1" dirty="0" err="1" smtClean="0">
                <a:latin typeface="Times New Roman" panose="02020603050405020304" pitchFamily="18" charset="0"/>
                <a:cs typeface="Times New Roman" panose="02020603050405020304" pitchFamily="18" charset="0"/>
              </a:rPr>
              <a:t>Орындалуы</a:t>
            </a:r>
            <a:r>
              <a:rPr lang="ru-RU" sz="2800" b="1" dirty="0" smtClean="0">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Студенттер</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екі</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шеңбер</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құрып</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біреуі</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ішкі</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біреуі</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сыртқы</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Сыртқы</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шеңбердегілер</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өздеріне</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қосағын</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тауып</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алып</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оған</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қарама</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қарсы</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тұрады</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да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кезекпен</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өзінің</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жетістіктері</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туралы</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айтты</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Тыңдап</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тұрған</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адам</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әр</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бір</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жетістікті</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естіген</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сайын</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саусағын</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бүгіп</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Жарайсың</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Бір</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Жарайсың</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Екі</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деп</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санайды</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Берілген</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белгі</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бойынша</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ішкі</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шеңбер</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орнында</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қалады</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ал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сыртқы</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шеңбер</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оңға</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бір</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адым</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жылжып</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қосақтарын</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ауыстырып.Ойын</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ары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қарай</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50000"/>
                  </a:schemeClr>
                </a:solidFill>
                <a:latin typeface="Times New Roman" panose="02020603050405020304" pitchFamily="18" charset="0"/>
                <a:cs typeface="Times New Roman" panose="02020603050405020304" pitchFamily="18" charset="0"/>
              </a:rPr>
              <a:t>жалғасты</a:t>
            </a: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a:t>
            </a:r>
            <a:r>
              <a:rPr lang="ru-RU" dirty="0" smtClean="0">
                <a:solidFill>
                  <a:schemeClr val="accent2">
                    <a:lumMod val="50000"/>
                  </a:schemeClr>
                </a:solidFill>
                <a:latin typeface="Times New Roman" panose="02020603050405020304" pitchFamily="18" charset="0"/>
                <a:cs typeface="Times New Roman" panose="02020603050405020304" pitchFamily="18" charset="0"/>
              </a:rPr>
              <a:t/>
            </a:r>
            <a:br>
              <a:rPr lang="ru-RU" dirty="0" smtClean="0">
                <a:solidFill>
                  <a:schemeClr val="accent2">
                    <a:lumMod val="50000"/>
                  </a:schemeClr>
                </a:solidFill>
                <a:latin typeface="Times New Roman" panose="02020603050405020304" pitchFamily="18" charset="0"/>
                <a:cs typeface="Times New Roman" panose="02020603050405020304" pitchFamily="18" charset="0"/>
              </a:rPr>
            </a:br>
            <a:endParaRPr lang="ru-RU" dirty="0"/>
          </a:p>
        </p:txBody>
      </p:sp>
      <p:sp>
        <p:nvSpPr>
          <p:cNvPr id="4" name="Текст 3"/>
          <p:cNvSpPr>
            <a:spLocks noGrp="1"/>
          </p:cNvSpPr>
          <p:nvPr>
            <p:ph type="body" sz="half" idx="2"/>
          </p:nvPr>
        </p:nvSpPr>
        <p:spPr/>
        <p:txBody>
          <a:bodyPr>
            <a:normAutofit fontScale="92500"/>
          </a:bodyPr>
          <a:lstStyle/>
          <a:p>
            <a:r>
              <a:rPr lang="ru-RU" sz="4000" b="1" dirty="0" err="1" smtClean="0">
                <a:latin typeface="Times New Roman" panose="02020603050405020304" pitchFamily="18" charset="0"/>
                <a:cs typeface="Times New Roman" panose="02020603050405020304" pitchFamily="18" charset="0"/>
              </a:rPr>
              <a:t>Мақсаты</a:t>
            </a:r>
            <a:r>
              <a:rPr lang="ru-RU" sz="4000" b="1" dirty="0" smtClean="0">
                <a:latin typeface="Times New Roman" panose="02020603050405020304" pitchFamily="18" charset="0"/>
                <a:cs typeface="Times New Roman" panose="02020603050405020304" pitchFamily="18" charset="0"/>
              </a:rPr>
              <a:t>: </a:t>
            </a:r>
            <a:r>
              <a:rPr lang="ru-RU" sz="4000" dirty="0" smtClean="0">
                <a:solidFill>
                  <a:schemeClr val="accent2">
                    <a:lumMod val="50000"/>
                  </a:schemeClr>
                </a:solidFill>
                <a:latin typeface="Times New Roman" panose="02020603050405020304" pitchFamily="18" charset="0"/>
                <a:cs typeface="Times New Roman" panose="02020603050405020304" pitchFamily="18" charset="0"/>
              </a:rPr>
              <a:t>Стресс </a:t>
            </a:r>
            <a:r>
              <a:rPr lang="ru-RU" sz="4000" dirty="0" err="1" smtClean="0">
                <a:solidFill>
                  <a:schemeClr val="accent2">
                    <a:lumMod val="50000"/>
                  </a:schemeClr>
                </a:solidFill>
                <a:latin typeface="Times New Roman" panose="02020603050405020304" pitchFamily="18" charset="0"/>
                <a:cs typeface="Times New Roman" panose="02020603050405020304" pitchFamily="18" charset="0"/>
              </a:rPr>
              <a:t>кезінде</a:t>
            </a:r>
            <a:r>
              <a:rPr lang="ru-RU"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4000" dirty="0" err="1" smtClean="0">
                <a:solidFill>
                  <a:schemeClr val="accent2">
                    <a:lumMod val="50000"/>
                  </a:schemeClr>
                </a:solidFill>
                <a:latin typeface="Times New Roman" panose="02020603050405020304" pitchFamily="18" charset="0"/>
                <a:cs typeface="Times New Roman" panose="02020603050405020304" pitchFamily="18" charset="0"/>
              </a:rPr>
              <a:t>өзіңе</a:t>
            </a:r>
            <a:r>
              <a:rPr lang="ru-RU"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4000" dirty="0" err="1" smtClean="0">
                <a:solidFill>
                  <a:schemeClr val="accent2">
                    <a:lumMod val="50000"/>
                  </a:schemeClr>
                </a:solidFill>
                <a:latin typeface="Times New Roman" panose="02020603050405020304" pitchFamily="18" charset="0"/>
                <a:cs typeface="Times New Roman" panose="02020603050405020304" pitchFamily="18" charset="0"/>
              </a:rPr>
              <a:t>деген</a:t>
            </a:r>
            <a:r>
              <a:rPr lang="ru-RU"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4000" dirty="0" err="1" smtClean="0">
                <a:solidFill>
                  <a:schemeClr val="accent2">
                    <a:lumMod val="50000"/>
                  </a:schemeClr>
                </a:solidFill>
                <a:latin typeface="Times New Roman" panose="02020603050405020304" pitchFamily="18" charset="0"/>
                <a:cs typeface="Times New Roman" panose="02020603050405020304" pitchFamily="18" charset="0"/>
              </a:rPr>
              <a:t>сенімділікті</a:t>
            </a:r>
            <a:r>
              <a:rPr lang="ru-RU"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4000" dirty="0" err="1" smtClean="0">
                <a:solidFill>
                  <a:schemeClr val="accent2">
                    <a:lumMod val="50000"/>
                  </a:schemeClr>
                </a:solidFill>
                <a:latin typeface="Times New Roman" panose="02020603050405020304" pitchFamily="18" charset="0"/>
                <a:cs typeface="Times New Roman" panose="02020603050405020304" pitchFamily="18" charset="0"/>
              </a:rPr>
              <a:t>арттыру</a:t>
            </a:r>
            <a:r>
              <a:rPr lang="ru-RU" sz="4000" dirty="0" smtClean="0">
                <a:solidFill>
                  <a:schemeClr val="accent2">
                    <a:lumMod val="50000"/>
                  </a:schemeClr>
                </a:solidFill>
                <a:latin typeface="Times New Roman" panose="02020603050405020304" pitchFamily="18" charset="0"/>
                <a:cs typeface="Times New Roman" panose="02020603050405020304" pitchFamily="18" charset="0"/>
              </a:rPr>
              <a:t>. </a:t>
            </a:r>
            <a:endParaRPr lang="ru-RU" sz="4000" dirty="0"/>
          </a:p>
        </p:txBody>
      </p:sp>
      <p:sp>
        <p:nvSpPr>
          <p:cNvPr id="5" name="Прямоугольник 4"/>
          <p:cNvSpPr/>
          <p:nvPr/>
        </p:nvSpPr>
        <p:spPr>
          <a:xfrm>
            <a:off x="3048000" y="1397675"/>
            <a:ext cx="6096000" cy="1569660"/>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sz="1200" dirty="0" smtClean="0">
                <a:solidFill>
                  <a:schemeClr val="accent2">
                    <a:lumMod val="50000"/>
                  </a:schemeClr>
                </a:solidFill>
                <a:latin typeface="Times New Roman" panose="02020603050405020304" pitchFamily="18" charset="0"/>
                <a:cs typeface="Times New Roman" panose="02020603050405020304" pitchFamily="18" charset="0"/>
              </a:rPr>
              <a:t/>
            </a:r>
            <a:br>
              <a:rPr lang="ru-RU" sz="1200" dirty="0" smtClean="0">
                <a:solidFill>
                  <a:schemeClr val="accent2">
                    <a:lumMod val="50000"/>
                  </a:schemeClr>
                </a:solidFill>
                <a:latin typeface="Times New Roman" panose="02020603050405020304" pitchFamily="18" charset="0"/>
                <a:cs typeface="Times New Roman" panose="02020603050405020304" pitchFamily="18" charset="0"/>
              </a:rPr>
            </a:br>
            <a:r>
              <a:rPr lang="ru-RU" sz="1200" dirty="0" smtClean="0">
                <a:solidFill>
                  <a:schemeClr val="accent2">
                    <a:lumMod val="50000"/>
                  </a:schemeClr>
                </a:solidFill>
                <a:latin typeface="Times New Roman" panose="02020603050405020304" pitchFamily="18" charset="0"/>
                <a:cs typeface="Times New Roman" panose="02020603050405020304" pitchFamily="18" charset="0"/>
              </a:rPr>
              <a:t/>
            </a:r>
            <a:br>
              <a:rPr lang="ru-RU" sz="1200" dirty="0" smtClean="0">
                <a:solidFill>
                  <a:schemeClr val="accent2">
                    <a:lumMod val="50000"/>
                  </a:schemeClr>
                </a:solidFill>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1554884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92800" y="793076"/>
            <a:ext cx="5384800" cy="5355312"/>
          </a:xfrm>
          <a:prstGeom prst="rect">
            <a:avLst/>
          </a:prstGeom>
          <a:solidFill>
            <a:schemeClr val="accent2">
              <a:lumMod val="40000"/>
              <a:lumOff val="60000"/>
            </a:schemeClr>
          </a:solidFill>
          <a:ln>
            <a:solidFill>
              <a:schemeClr val="accent2"/>
            </a:solidFill>
          </a:ln>
        </p:spPr>
        <p:txBody>
          <a:bodyPr anchor="b">
            <a:spAutoFit/>
          </a:bodyPr>
          <a:lstStyle/>
          <a:p>
            <a:pPr algn="just">
              <a:defRPr/>
            </a:pPr>
            <a:r>
              <a:rPr lang="ru-RU" b="1" dirty="0" smtClean="0">
                <a:solidFill>
                  <a:srgbClr val="222222"/>
                </a:solidFill>
              </a:rPr>
              <a:t>“</a:t>
            </a:r>
            <a:r>
              <a:rPr lang="ru-RU" b="1" dirty="0" err="1" smtClean="0">
                <a:solidFill>
                  <a:srgbClr val="222222"/>
                </a:solidFill>
              </a:rPr>
              <a:t>Жылуды</a:t>
            </a:r>
            <a:r>
              <a:rPr lang="ru-RU" b="1" dirty="0" smtClean="0">
                <a:solidFill>
                  <a:srgbClr val="222222"/>
                </a:solidFill>
              </a:rPr>
              <a:t> </a:t>
            </a:r>
            <a:r>
              <a:rPr lang="ru-RU" b="1" dirty="0" err="1" smtClean="0">
                <a:solidFill>
                  <a:srgbClr val="222222"/>
                </a:solidFill>
              </a:rPr>
              <a:t>сезінемін</a:t>
            </a:r>
            <a:r>
              <a:rPr lang="ru-RU" b="1" dirty="0" smtClean="0">
                <a:solidFill>
                  <a:srgbClr val="222222"/>
                </a:solidFill>
              </a:rPr>
              <a:t>” </a:t>
            </a:r>
            <a:r>
              <a:rPr lang="ru-RU" b="1" dirty="0" err="1" smtClean="0">
                <a:solidFill>
                  <a:srgbClr val="222222"/>
                </a:solidFill>
              </a:rPr>
              <a:t>жаттығуы</a:t>
            </a:r>
            <a:endParaRPr lang="ru-RU" dirty="0">
              <a:solidFill>
                <a:srgbClr val="222222"/>
              </a:solidFill>
            </a:endParaRPr>
          </a:p>
          <a:p>
            <a:pPr algn="just">
              <a:defRPr/>
            </a:pPr>
            <a:r>
              <a:rPr lang="ru-RU" dirty="0" err="1" smtClean="0">
                <a:solidFill>
                  <a:srgbClr val="222222"/>
                </a:solidFill>
              </a:rPr>
              <a:t>Өзіңізді</a:t>
            </a:r>
            <a:r>
              <a:rPr lang="ru-RU" dirty="0" smtClean="0">
                <a:solidFill>
                  <a:srgbClr val="222222"/>
                </a:solidFill>
              </a:rPr>
              <a:t> </a:t>
            </a:r>
            <a:r>
              <a:rPr lang="ru-RU" dirty="0" err="1" smtClean="0">
                <a:solidFill>
                  <a:srgbClr val="222222"/>
                </a:solidFill>
              </a:rPr>
              <a:t>сыртыңыздан</a:t>
            </a:r>
            <a:r>
              <a:rPr lang="ru-RU" dirty="0" smtClean="0">
                <a:solidFill>
                  <a:srgbClr val="222222"/>
                </a:solidFill>
              </a:rPr>
              <a:t> </a:t>
            </a:r>
            <a:r>
              <a:rPr lang="ru-RU" dirty="0" err="1" smtClean="0">
                <a:solidFill>
                  <a:srgbClr val="222222"/>
                </a:solidFill>
              </a:rPr>
              <a:t>көруге</a:t>
            </a:r>
            <a:r>
              <a:rPr lang="ru-RU" dirty="0" smtClean="0">
                <a:solidFill>
                  <a:srgbClr val="222222"/>
                </a:solidFill>
              </a:rPr>
              <a:t> </a:t>
            </a:r>
            <a:r>
              <a:rPr lang="ru-RU" dirty="0" err="1" smtClean="0">
                <a:solidFill>
                  <a:srgbClr val="222222"/>
                </a:solidFill>
              </a:rPr>
              <a:t>тырысыңыз</a:t>
            </a:r>
            <a:r>
              <a:rPr lang="ru-RU" dirty="0" smtClean="0">
                <a:solidFill>
                  <a:srgbClr val="222222"/>
                </a:solidFill>
              </a:rPr>
              <a:t>. </a:t>
            </a:r>
            <a:r>
              <a:rPr lang="ru-RU" altLang="ru-RU" dirty="0" err="1" smtClean="0">
                <a:solidFill>
                  <a:srgbClr val="222222"/>
                </a:solidFill>
                <a:latin typeface="inherit"/>
              </a:rPr>
              <a:t>Өзіңіздің</a:t>
            </a:r>
            <a:r>
              <a:rPr lang="ru-RU" altLang="ru-RU" dirty="0" smtClean="0">
                <a:solidFill>
                  <a:srgbClr val="222222"/>
                </a:solidFill>
                <a:latin typeface="inherit"/>
              </a:rPr>
              <a:t> </a:t>
            </a:r>
            <a:r>
              <a:rPr lang="ru-RU" altLang="ru-RU" dirty="0" err="1" smtClean="0">
                <a:solidFill>
                  <a:srgbClr val="222222"/>
                </a:solidFill>
                <a:latin typeface="inherit"/>
              </a:rPr>
              <a:t>суретіңізді</a:t>
            </a:r>
            <a:r>
              <a:rPr lang="ru-RU" altLang="ru-RU" dirty="0" smtClean="0">
                <a:solidFill>
                  <a:srgbClr val="222222"/>
                </a:solidFill>
                <a:latin typeface="inherit"/>
              </a:rPr>
              <a:t> </a:t>
            </a:r>
            <a:r>
              <a:rPr lang="ru-RU" altLang="ru-RU" dirty="0" err="1">
                <a:solidFill>
                  <a:srgbClr val="222222"/>
                </a:solidFill>
                <a:latin typeface="inherit"/>
              </a:rPr>
              <a:t>салыңыз</a:t>
            </a:r>
            <a:r>
              <a:rPr lang="ru-RU" altLang="ru-RU" dirty="0">
                <a:solidFill>
                  <a:srgbClr val="222222"/>
                </a:solidFill>
                <a:latin typeface="inherit"/>
              </a:rPr>
              <a:t>, ал </a:t>
            </a:r>
            <a:r>
              <a:rPr lang="ru-RU" altLang="ru-RU" dirty="0" err="1">
                <a:solidFill>
                  <a:srgbClr val="222222"/>
                </a:solidFill>
                <a:latin typeface="inherit"/>
              </a:rPr>
              <a:t>сіздің</a:t>
            </a:r>
            <a:r>
              <a:rPr lang="ru-RU" altLang="ru-RU" dirty="0">
                <a:solidFill>
                  <a:srgbClr val="222222"/>
                </a:solidFill>
                <a:latin typeface="inherit"/>
              </a:rPr>
              <a:t> </a:t>
            </a:r>
            <a:r>
              <a:rPr lang="ru-RU" altLang="ru-RU" dirty="0" err="1">
                <a:solidFill>
                  <a:srgbClr val="222222"/>
                </a:solidFill>
                <a:latin typeface="inherit"/>
              </a:rPr>
              <a:t>жаныңызда</a:t>
            </a:r>
            <a:r>
              <a:rPr lang="ru-RU" altLang="ru-RU" dirty="0">
                <a:solidFill>
                  <a:srgbClr val="222222"/>
                </a:solidFill>
                <a:latin typeface="inherit"/>
              </a:rPr>
              <a:t> </a:t>
            </a:r>
            <a:r>
              <a:rPr lang="ru-RU" altLang="ru-RU" dirty="0" err="1">
                <a:solidFill>
                  <a:srgbClr val="222222"/>
                </a:solidFill>
                <a:latin typeface="inherit"/>
              </a:rPr>
              <a:t>ол</a:t>
            </a:r>
            <a:r>
              <a:rPr lang="ru-RU" altLang="ru-RU" dirty="0">
                <a:solidFill>
                  <a:srgbClr val="222222"/>
                </a:solidFill>
                <a:latin typeface="inherit"/>
              </a:rPr>
              <a:t> </a:t>
            </a:r>
            <a:r>
              <a:rPr lang="ru-RU" altLang="ru-RU" dirty="0" err="1">
                <a:solidFill>
                  <a:srgbClr val="222222"/>
                </a:solidFill>
                <a:latin typeface="inherit"/>
              </a:rPr>
              <a:t>сізге</a:t>
            </a:r>
            <a:r>
              <a:rPr lang="ru-RU" altLang="ru-RU" dirty="0">
                <a:solidFill>
                  <a:srgbClr val="222222"/>
                </a:solidFill>
                <a:latin typeface="inherit"/>
              </a:rPr>
              <a:t> </a:t>
            </a:r>
            <a:r>
              <a:rPr lang="ru-RU" altLang="ru-RU" dirty="0" err="1">
                <a:solidFill>
                  <a:srgbClr val="222222"/>
                </a:solidFill>
                <a:latin typeface="inherit"/>
              </a:rPr>
              <a:t>барлық</a:t>
            </a:r>
            <a:r>
              <a:rPr lang="ru-RU" altLang="ru-RU" dirty="0">
                <a:solidFill>
                  <a:srgbClr val="222222"/>
                </a:solidFill>
                <a:latin typeface="inherit"/>
              </a:rPr>
              <a:t> </a:t>
            </a:r>
            <a:r>
              <a:rPr lang="ru-RU" altLang="ru-RU" dirty="0" err="1">
                <a:solidFill>
                  <a:srgbClr val="222222"/>
                </a:solidFill>
                <a:latin typeface="inherit"/>
              </a:rPr>
              <a:t>жылу</a:t>
            </a:r>
            <a:r>
              <a:rPr lang="ru-RU" altLang="ru-RU" dirty="0">
                <a:solidFill>
                  <a:srgbClr val="222222"/>
                </a:solidFill>
                <a:latin typeface="inherit"/>
              </a:rPr>
              <a:t> </a:t>
            </a:r>
            <a:r>
              <a:rPr lang="ru-RU" altLang="ru-RU" dirty="0" err="1">
                <a:solidFill>
                  <a:srgbClr val="222222"/>
                </a:solidFill>
                <a:latin typeface="inherit"/>
              </a:rPr>
              <a:t>сыйлайтын</a:t>
            </a:r>
            <a:r>
              <a:rPr lang="ru-RU" altLang="ru-RU" dirty="0">
                <a:solidFill>
                  <a:srgbClr val="222222"/>
                </a:solidFill>
                <a:latin typeface="inherit"/>
              </a:rPr>
              <a:t> </a:t>
            </a:r>
            <a:r>
              <a:rPr lang="ru-RU" altLang="ru-RU" dirty="0" err="1">
                <a:solidFill>
                  <a:srgbClr val="222222"/>
                </a:solidFill>
                <a:latin typeface="inherit"/>
              </a:rPr>
              <a:t>басқа</a:t>
            </a:r>
            <a:r>
              <a:rPr lang="ru-RU" altLang="ru-RU" dirty="0">
                <a:solidFill>
                  <a:srgbClr val="222222"/>
                </a:solidFill>
                <a:latin typeface="inherit"/>
              </a:rPr>
              <a:t>, </a:t>
            </a:r>
            <a:r>
              <a:rPr lang="ru-RU" altLang="ru-RU" dirty="0" err="1">
                <a:solidFill>
                  <a:srgbClr val="222222"/>
                </a:solidFill>
                <a:latin typeface="inherit"/>
              </a:rPr>
              <a:t>өте</a:t>
            </a:r>
            <a:r>
              <a:rPr lang="ru-RU" altLang="ru-RU" dirty="0">
                <a:solidFill>
                  <a:srgbClr val="222222"/>
                </a:solidFill>
                <a:latin typeface="inherit"/>
              </a:rPr>
              <a:t> </a:t>
            </a:r>
            <a:r>
              <a:rPr lang="ru-RU" altLang="ru-RU" dirty="0" err="1">
                <a:solidFill>
                  <a:srgbClr val="222222"/>
                </a:solidFill>
                <a:latin typeface="inherit"/>
              </a:rPr>
              <a:t>мейірімді</a:t>
            </a:r>
            <a:r>
              <a:rPr lang="ru-RU" altLang="ru-RU" dirty="0" smtClean="0">
                <a:solidFill>
                  <a:srgbClr val="222222"/>
                </a:solidFill>
                <a:latin typeface="inherit"/>
              </a:rPr>
              <a:t>, </a:t>
            </a:r>
            <a:r>
              <a:rPr lang="ru-RU" altLang="ru-RU" dirty="0" err="1" smtClean="0">
                <a:solidFill>
                  <a:srgbClr val="222222"/>
                </a:solidFill>
                <a:latin typeface="inherit"/>
              </a:rPr>
              <a:t>адам</a:t>
            </a:r>
            <a:r>
              <a:rPr lang="ru-RU" altLang="ru-RU" dirty="0" smtClean="0">
                <a:solidFill>
                  <a:srgbClr val="222222"/>
                </a:solidFill>
                <a:latin typeface="inherit"/>
              </a:rPr>
              <a:t> </a:t>
            </a:r>
            <a:r>
              <a:rPr lang="ru-RU" altLang="ru-RU" dirty="0" err="1" smtClean="0">
                <a:solidFill>
                  <a:srgbClr val="222222"/>
                </a:solidFill>
                <a:latin typeface="inherit"/>
              </a:rPr>
              <a:t>барын</a:t>
            </a:r>
            <a:r>
              <a:rPr lang="ru-RU" altLang="ru-RU" dirty="0" smtClean="0">
                <a:solidFill>
                  <a:srgbClr val="222222"/>
                </a:solidFill>
                <a:latin typeface="inherit"/>
              </a:rPr>
              <a:t> </a:t>
            </a:r>
            <a:r>
              <a:rPr lang="ru-RU" altLang="ru-RU" dirty="0" err="1" smtClean="0">
                <a:solidFill>
                  <a:srgbClr val="222222"/>
                </a:solidFill>
                <a:latin typeface="inherit"/>
              </a:rPr>
              <a:t>елестетіңіз</a:t>
            </a:r>
            <a:r>
              <a:rPr lang="ru-RU" altLang="ru-RU" dirty="0" smtClean="0">
                <a:solidFill>
                  <a:srgbClr val="222222"/>
                </a:solidFill>
                <a:latin typeface="inherit"/>
              </a:rPr>
              <a:t>. </a:t>
            </a:r>
            <a:r>
              <a:rPr lang="ru-RU" altLang="ru-RU" dirty="0" err="1">
                <a:solidFill>
                  <a:srgbClr val="222222"/>
                </a:solidFill>
                <a:latin typeface="inherit"/>
              </a:rPr>
              <a:t>Күннің</a:t>
            </a:r>
            <a:r>
              <a:rPr lang="ru-RU" altLang="ru-RU" dirty="0">
                <a:solidFill>
                  <a:srgbClr val="222222"/>
                </a:solidFill>
                <a:latin typeface="inherit"/>
              </a:rPr>
              <a:t> </a:t>
            </a:r>
            <a:r>
              <a:rPr lang="ru-RU" altLang="ru-RU" dirty="0" err="1">
                <a:solidFill>
                  <a:srgbClr val="222222"/>
                </a:solidFill>
                <a:latin typeface="inherit"/>
              </a:rPr>
              <a:t>белгісі</a:t>
            </a:r>
            <a:r>
              <a:rPr lang="ru-RU" altLang="ru-RU" dirty="0">
                <a:solidFill>
                  <a:srgbClr val="222222"/>
                </a:solidFill>
                <a:latin typeface="inherit"/>
              </a:rPr>
              <a:t> </a:t>
            </a:r>
            <a:r>
              <a:rPr lang="ru-RU" altLang="ru-RU" dirty="0" err="1">
                <a:solidFill>
                  <a:srgbClr val="222222"/>
                </a:solidFill>
                <a:latin typeface="inherit"/>
              </a:rPr>
              <a:t>ретінде</a:t>
            </a:r>
            <a:r>
              <a:rPr lang="ru-RU" altLang="ru-RU" dirty="0">
                <a:solidFill>
                  <a:srgbClr val="222222"/>
                </a:solidFill>
                <a:latin typeface="inherit"/>
              </a:rPr>
              <a:t> </a:t>
            </a:r>
            <a:r>
              <a:rPr lang="ru-RU" altLang="ru-RU" dirty="0" err="1">
                <a:solidFill>
                  <a:srgbClr val="222222"/>
                </a:solidFill>
                <a:latin typeface="inherit"/>
              </a:rPr>
              <a:t>жылуды</a:t>
            </a:r>
            <a:r>
              <a:rPr lang="ru-RU" altLang="ru-RU" dirty="0">
                <a:solidFill>
                  <a:srgbClr val="222222"/>
                </a:solidFill>
                <a:latin typeface="inherit"/>
              </a:rPr>
              <a:t> </a:t>
            </a:r>
            <a:r>
              <a:rPr lang="ru-RU" altLang="ru-RU" dirty="0" err="1">
                <a:solidFill>
                  <a:srgbClr val="222222"/>
                </a:solidFill>
                <a:latin typeface="inherit"/>
              </a:rPr>
              <a:t>тартуға</a:t>
            </a:r>
            <a:r>
              <a:rPr lang="ru-RU" altLang="ru-RU" dirty="0">
                <a:solidFill>
                  <a:srgbClr val="222222"/>
                </a:solidFill>
                <a:latin typeface="inherit"/>
              </a:rPr>
              <a:t> </a:t>
            </a:r>
            <a:r>
              <a:rPr lang="ru-RU" altLang="ru-RU" dirty="0" err="1">
                <a:solidFill>
                  <a:srgbClr val="222222"/>
                </a:solidFill>
                <a:latin typeface="inherit"/>
              </a:rPr>
              <a:t>болады</a:t>
            </a:r>
            <a:r>
              <a:rPr lang="ru-RU" altLang="ru-RU" dirty="0">
                <a:solidFill>
                  <a:srgbClr val="222222"/>
                </a:solidFill>
                <a:latin typeface="inherit"/>
              </a:rPr>
              <a:t>. </a:t>
            </a:r>
            <a:r>
              <a:rPr lang="ru-RU" altLang="ru-RU" dirty="0" err="1">
                <a:solidFill>
                  <a:srgbClr val="222222"/>
                </a:solidFill>
                <a:latin typeface="inherit"/>
              </a:rPr>
              <a:t>Сіздің</a:t>
            </a:r>
            <a:r>
              <a:rPr lang="ru-RU" altLang="ru-RU" dirty="0">
                <a:solidFill>
                  <a:srgbClr val="222222"/>
                </a:solidFill>
                <a:latin typeface="inherit"/>
              </a:rPr>
              <a:t> </a:t>
            </a:r>
            <a:r>
              <a:rPr lang="ru-RU" altLang="ru-RU" dirty="0" err="1">
                <a:solidFill>
                  <a:srgbClr val="222222"/>
                </a:solidFill>
                <a:latin typeface="inherit"/>
              </a:rPr>
              <a:t>суретіңізге</a:t>
            </a:r>
            <a:r>
              <a:rPr lang="ru-RU" altLang="ru-RU" dirty="0">
                <a:solidFill>
                  <a:srgbClr val="222222"/>
                </a:solidFill>
                <a:latin typeface="inherit"/>
              </a:rPr>
              <a:t> </a:t>
            </a:r>
            <a:r>
              <a:rPr lang="ru-RU" altLang="ru-RU" dirty="0" err="1">
                <a:solidFill>
                  <a:srgbClr val="222222"/>
                </a:solidFill>
                <a:latin typeface="inherit"/>
              </a:rPr>
              <a:t>қарап</a:t>
            </a:r>
            <a:r>
              <a:rPr lang="ru-RU" altLang="ru-RU" dirty="0">
                <a:solidFill>
                  <a:srgbClr val="222222"/>
                </a:solidFill>
                <a:latin typeface="inherit"/>
              </a:rPr>
              <a:t>, </a:t>
            </a:r>
            <a:r>
              <a:rPr lang="ru-RU" altLang="ru-RU" dirty="0" err="1">
                <a:solidFill>
                  <a:srgbClr val="222222"/>
                </a:solidFill>
                <a:latin typeface="inherit"/>
              </a:rPr>
              <a:t>сызбадан</a:t>
            </a:r>
            <a:r>
              <a:rPr lang="ru-RU" altLang="ru-RU" dirty="0">
                <a:solidFill>
                  <a:srgbClr val="222222"/>
                </a:solidFill>
                <a:latin typeface="inherit"/>
              </a:rPr>
              <a:t> </a:t>
            </a:r>
            <a:r>
              <a:rPr lang="ru-RU" altLang="ru-RU" dirty="0" err="1">
                <a:solidFill>
                  <a:srgbClr val="222222"/>
                </a:solidFill>
                <a:latin typeface="inherit"/>
              </a:rPr>
              <a:t>шығатын</a:t>
            </a:r>
            <a:r>
              <a:rPr lang="ru-RU" altLang="ru-RU" dirty="0">
                <a:solidFill>
                  <a:srgbClr val="222222"/>
                </a:solidFill>
                <a:latin typeface="inherit"/>
              </a:rPr>
              <a:t> </a:t>
            </a:r>
            <a:r>
              <a:rPr lang="ru-RU" altLang="ru-RU" dirty="0" err="1">
                <a:solidFill>
                  <a:srgbClr val="222222"/>
                </a:solidFill>
                <a:latin typeface="inherit"/>
              </a:rPr>
              <a:t>жылу</a:t>
            </a:r>
            <a:r>
              <a:rPr lang="ru-RU" altLang="ru-RU" dirty="0">
                <a:solidFill>
                  <a:srgbClr val="222222"/>
                </a:solidFill>
                <a:latin typeface="inherit"/>
              </a:rPr>
              <a:t> </a:t>
            </a:r>
            <a:r>
              <a:rPr lang="ru-RU" altLang="ru-RU" dirty="0" err="1">
                <a:solidFill>
                  <a:srgbClr val="222222"/>
                </a:solidFill>
                <a:latin typeface="inherit"/>
              </a:rPr>
              <a:t>проблемалық</a:t>
            </a:r>
            <a:r>
              <a:rPr lang="ru-RU" altLang="ru-RU" dirty="0">
                <a:solidFill>
                  <a:srgbClr val="222222"/>
                </a:solidFill>
                <a:latin typeface="inherit"/>
              </a:rPr>
              <a:t> </a:t>
            </a:r>
            <a:r>
              <a:rPr lang="ru-RU" altLang="ru-RU" dirty="0" err="1">
                <a:solidFill>
                  <a:srgbClr val="222222"/>
                </a:solidFill>
                <a:latin typeface="inherit"/>
              </a:rPr>
              <a:t>аймаққа</a:t>
            </a:r>
            <a:r>
              <a:rPr lang="ru-RU" altLang="ru-RU" dirty="0">
                <a:solidFill>
                  <a:srgbClr val="222222"/>
                </a:solidFill>
                <a:latin typeface="inherit"/>
              </a:rPr>
              <a:t> </a:t>
            </a:r>
            <a:r>
              <a:rPr lang="ru-RU" altLang="ru-RU" dirty="0" err="1">
                <a:solidFill>
                  <a:srgbClr val="222222"/>
                </a:solidFill>
                <a:latin typeface="inherit"/>
              </a:rPr>
              <a:t>қалай</a:t>
            </a:r>
            <a:r>
              <a:rPr lang="ru-RU" altLang="ru-RU" dirty="0">
                <a:solidFill>
                  <a:srgbClr val="222222"/>
                </a:solidFill>
                <a:latin typeface="inherit"/>
              </a:rPr>
              <a:t> </a:t>
            </a:r>
            <a:r>
              <a:rPr lang="ru-RU" altLang="ru-RU" dirty="0" err="1">
                <a:solidFill>
                  <a:srgbClr val="222222"/>
                </a:solidFill>
                <a:latin typeface="inherit"/>
              </a:rPr>
              <a:t>еніп</a:t>
            </a:r>
            <a:r>
              <a:rPr lang="ru-RU" altLang="ru-RU" dirty="0">
                <a:solidFill>
                  <a:srgbClr val="222222"/>
                </a:solidFill>
                <a:latin typeface="inherit"/>
              </a:rPr>
              <a:t>, </a:t>
            </a:r>
            <a:r>
              <a:rPr lang="ru-RU" altLang="ru-RU" dirty="0" err="1">
                <a:solidFill>
                  <a:srgbClr val="222222"/>
                </a:solidFill>
                <a:latin typeface="inherit"/>
              </a:rPr>
              <a:t>ауырсынуды</a:t>
            </a:r>
            <a:r>
              <a:rPr lang="ru-RU" altLang="ru-RU" dirty="0">
                <a:solidFill>
                  <a:srgbClr val="222222"/>
                </a:solidFill>
                <a:latin typeface="inherit"/>
              </a:rPr>
              <a:t> </a:t>
            </a:r>
            <a:r>
              <a:rPr lang="ru-RU" altLang="ru-RU" dirty="0" err="1">
                <a:solidFill>
                  <a:srgbClr val="222222"/>
                </a:solidFill>
                <a:latin typeface="inherit"/>
              </a:rPr>
              <a:t>қалай</a:t>
            </a:r>
            <a:r>
              <a:rPr lang="ru-RU" altLang="ru-RU" dirty="0">
                <a:solidFill>
                  <a:srgbClr val="222222"/>
                </a:solidFill>
                <a:latin typeface="inherit"/>
              </a:rPr>
              <a:t> </a:t>
            </a:r>
            <a:r>
              <a:rPr lang="ru-RU" altLang="ru-RU" dirty="0" err="1">
                <a:solidFill>
                  <a:srgbClr val="222222"/>
                </a:solidFill>
                <a:latin typeface="inherit"/>
              </a:rPr>
              <a:t>шешетінін</a:t>
            </a:r>
            <a:r>
              <a:rPr lang="ru-RU" altLang="ru-RU" dirty="0">
                <a:solidFill>
                  <a:srgbClr val="222222"/>
                </a:solidFill>
                <a:latin typeface="inherit"/>
              </a:rPr>
              <a:t> </a:t>
            </a:r>
            <a:r>
              <a:rPr lang="ru-RU" altLang="ru-RU" dirty="0" err="1">
                <a:solidFill>
                  <a:srgbClr val="222222"/>
                </a:solidFill>
                <a:latin typeface="inherit"/>
              </a:rPr>
              <a:t>елестетіп</a:t>
            </a:r>
            <a:r>
              <a:rPr lang="ru-RU" altLang="ru-RU" dirty="0">
                <a:solidFill>
                  <a:srgbClr val="222222"/>
                </a:solidFill>
                <a:latin typeface="inherit"/>
              </a:rPr>
              <a:t> </a:t>
            </a:r>
            <a:r>
              <a:rPr lang="ru-RU" altLang="ru-RU" dirty="0" err="1">
                <a:solidFill>
                  <a:srgbClr val="222222"/>
                </a:solidFill>
                <a:latin typeface="inherit"/>
              </a:rPr>
              <a:t>көріңіз</a:t>
            </a:r>
            <a:r>
              <a:rPr lang="ru-RU" altLang="ru-RU" dirty="0">
                <a:solidFill>
                  <a:srgbClr val="222222"/>
                </a:solidFill>
                <a:latin typeface="inherit"/>
              </a:rPr>
              <a:t>.</a:t>
            </a:r>
            <a:r>
              <a:rPr lang="ru-RU" altLang="ru-RU" sz="800" dirty="0"/>
              <a:t> </a:t>
            </a:r>
            <a:endParaRPr lang="ru-RU" altLang="ru-RU" sz="1400" dirty="0">
              <a:latin typeface="Arial" panose="020B0604020202020204" pitchFamily="34" charset="0"/>
            </a:endParaRPr>
          </a:p>
          <a:p>
            <a:pPr lvl="0" algn="just" eaLnBrk="0" fontAlgn="base" hangingPunct="0">
              <a:spcBef>
                <a:spcPct val="0"/>
              </a:spcBef>
              <a:spcAft>
                <a:spcPct val="0"/>
              </a:spcAft>
            </a:pPr>
            <a:r>
              <a:rPr lang="ru-RU" altLang="ru-RU" dirty="0">
                <a:solidFill>
                  <a:srgbClr val="222222"/>
                </a:solidFill>
                <a:latin typeface="inherit"/>
              </a:rPr>
              <a:t>Осы </a:t>
            </a:r>
            <a:r>
              <a:rPr lang="ru-RU" altLang="ru-RU" dirty="0" err="1">
                <a:solidFill>
                  <a:srgbClr val="222222"/>
                </a:solidFill>
                <a:latin typeface="inherit"/>
              </a:rPr>
              <a:t>жаттығуларды</a:t>
            </a:r>
            <a:r>
              <a:rPr lang="ru-RU" altLang="ru-RU" dirty="0">
                <a:solidFill>
                  <a:srgbClr val="222222"/>
                </a:solidFill>
                <a:latin typeface="inherit"/>
              </a:rPr>
              <a:t> </a:t>
            </a:r>
            <a:r>
              <a:rPr lang="ru-RU" altLang="ru-RU" dirty="0" err="1">
                <a:solidFill>
                  <a:srgbClr val="222222"/>
                </a:solidFill>
                <a:latin typeface="inherit"/>
              </a:rPr>
              <a:t>жүйелі</a:t>
            </a:r>
            <a:r>
              <a:rPr lang="ru-RU" altLang="ru-RU" dirty="0">
                <a:solidFill>
                  <a:srgbClr val="222222"/>
                </a:solidFill>
                <a:latin typeface="inherit"/>
              </a:rPr>
              <a:t> </a:t>
            </a:r>
            <a:r>
              <a:rPr lang="ru-RU" altLang="ru-RU" dirty="0" err="1">
                <a:solidFill>
                  <a:srgbClr val="222222"/>
                </a:solidFill>
                <a:latin typeface="inherit"/>
              </a:rPr>
              <a:t>түрде</a:t>
            </a:r>
            <a:r>
              <a:rPr lang="ru-RU" altLang="ru-RU" dirty="0">
                <a:solidFill>
                  <a:srgbClr val="222222"/>
                </a:solidFill>
                <a:latin typeface="inherit"/>
              </a:rPr>
              <a:t> </a:t>
            </a:r>
            <a:r>
              <a:rPr lang="ru-RU" altLang="ru-RU" dirty="0" err="1">
                <a:solidFill>
                  <a:srgbClr val="222222"/>
                </a:solidFill>
                <a:latin typeface="inherit"/>
              </a:rPr>
              <a:t>жасай</a:t>
            </a:r>
            <a:r>
              <a:rPr lang="ru-RU" altLang="ru-RU" dirty="0">
                <a:solidFill>
                  <a:srgbClr val="222222"/>
                </a:solidFill>
                <a:latin typeface="inherit"/>
              </a:rPr>
              <a:t> </a:t>
            </a:r>
            <a:r>
              <a:rPr lang="ru-RU" altLang="ru-RU" dirty="0" err="1">
                <a:solidFill>
                  <a:srgbClr val="222222"/>
                </a:solidFill>
                <a:latin typeface="inherit"/>
              </a:rPr>
              <a:t>отырып</a:t>
            </a:r>
            <a:r>
              <a:rPr lang="ru-RU" altLang="ru-RU" dirty="0">
                <a:solidFill>
                  <a:srgbClr val="222222"/>
                </a:solidFill>
                <a:latin typeface="inherit"/>
              </a:rPr>
              <a:t>, </a:t>
            </a:r>
            <a:r>
              <a:rPr lang="ru-RU" altLang="ru-RU" dirty="0" err="1">
                <a:solidFill>
                  <a:srgbClr val="222222"/>
                </a:solidFill>
                <a:latin typeface="inherit"/>
              </a:rPr>
              <a:t>сіз</a:t>
            </a:r>
            <a:r>
              <a:rPr lang="ru-RU" altLang="ru-RU" dirty="0">
                <a:solidFill>
                  <a:srgbClr val="222222"/>
                </a:solidFill>
                <a:latin typeface="inherit"/>
              </a:rPr>
              <a:t> </a:t>
            </a:r>
            <a:r>
              <a:rPr lang="ru-RU" altLang="ru-RU" dirty="0" err="1">
                <a:solidFill>
                  <a:srgbClr val="222222"/>
                </a:solidFill>
                <a:latin typeface="inherit"/>
              </a:rPr>
              <a:t>өзіңіздің</a:t>
            </a:r>
            <a:r>
              <a:rPr lang="ru-RU" altLang="ru-RU" dirty="0">
                <a:solidFill>
                  <a:srgbClr val="222222"/>
                </a:solidFill>
                <a:latin typeface="inherit"/>
              </a:rPr>
              <a:t> </a:t>
            </a:r>
            <a:r>
              <a:rPr lang="ru-RU" altLang="ru-RU" dirty="0" err="1">
                <a:solidFill>
                  <a:srgbClr val="222222"/>
                </a:solidFill>
                <a:latin typeface="inherit"/>
              </a:rPr>
              <a:t>өміріңізді</a:t>
            </a:r>
            <a:r>
              <a:rPr lang="ru-RU" altLang="ru-RU" dirty="0">
                <a:solidFill>
                  <a:srgbClr val="222222"/>
                </a:solidFill>
                <a:latin typeface="inherit"/>
              </a:rPr>
              <a:t> </a:t>
            </a:r>
            <a:r>
              <a:rPr lang="ru-RU" altLang="ru-RU" dirty="0" err="1">
                <a:solidFill>
                  <a:srgbClr val="222222"/>
                </a:solidFill>
                <a:latin typeface="inherit"/>
              </a:rPr>
              <a:t>емдік</a:t>
            </a:r>
            <a:r>
              <a:rPr lang="ru-RU" altLang="ru-RU" dirty="0">
                <a:solidFill>
                  <a:srgbClr val="222222"/>
                </a:solidFill>
                <a:latin typeface="inherit"/>
              </a:rPr>
              <a:t> </a:t>
            </a:r>
            <a:r>
              <a:rPr lang="ru-RU" altLang="ru-RU" dirty="0" err="1">
                <a:solidFill>
                  <a:srgbClr val="222222"/>
                </a:solidFill>
                <a:latin typeface="inherit"/>
              </a:rPr>
              <a:t>қуатпен</a:t>
            </a:r>
            <a:r>
              <a:rPr lang="ru-RU" altLang="ru-RU" dirty="0">
                <a:solidFill>
                  <a:srgbClr val="222222"/>
                </a:solidFill>
                <a:latin typeface="inherit"/>
              </a:rPr>
              <a:t> </a:t>
            </a:r>
            <a:r>
              <a:rPr lang="ru-RU" altLang="ru-RU" dirty="0" err="1">
                <a:solidFill>
                  <a:srgbClr val="222222"/>
                </a:solidFill>
                <a:latin typeface="inherit"/>
              </a:rPr>
              <a:t>толтыра</a:t>
            </a:r>
            <a:r>
              <a:rPr lang="ru-RU" altLang="ru-RU" dirty="0">
                <a:solidFill>
                  <a:srgbClr val="222222"/>
                </a:solidFill>
                <a:latin typeface="inherit"/>
              </a:rPr>
              <a:t> </a:t>
            </a:r>
            <a:r>
              <a:rPr lang="ru-RU" altLang="ru-RU" dirty="0" err="1">
                <a:solidFill>
                  <a:srgbClr val="222222"/>
                </a:solidFill>
                <a:latin typeface="inherit"/>
              </a:rPr>
              <a:t>аласыз</a:t>
            </a:r>
            <a:r>
              <a:rPr lang="ru-RU" altLang="ru-RU" dirty="0">
                <a:solidFill>
                  <a:srgbClr val="222222"/>
                </a:solidFill>
                <a:latin typeface="inherit"/>
              </a:rPr>
              <a:t> </a:t>
            </a:r>
            <a:r>
              <a:rPr lang="ru-RU" altLang="ru-RU" dirty="0" err="1">
                <a:solidFill>
                  <a:srgbClr val="222222"/>
                </a:solidFill>
                <a:latin typeface="inherit"/>
              </a:rPr>
              <a:t>және</a:t>
            </a:r>
            <a:r>
              <a:rPr lang="ru-RU" altLang="ru-RU" dirty="0">
                <a:solidFill>
                  <a:srgbClr val="222222"/>
                </a:solidFill>
                <a:latin typeface="inherit"/>
              </a:rPr>
              <a:t> </a:t>
            </a:r>
            <a:r>
              <a:rPr lang="ru-RU" altLang="ru-RU" dirty="0" err="1">
                <a:solidFill>
                  <a:srgbClr val="222222"/>
                </a:solidFill>
                <a:latin typeface="inherit"/>
              </a:rPr>
              <a:t>сіздің</a:t>
            </a:r>
            <a:r>
              <a:rPr lang="ru-RU" altLang="ru-RU" dirty="0">
                <a:solidFill>
                  <a:srgbClr val="222222"/>
                </a:solidFill>
                <a:latin typeface="inherit"/>
              </a:rPr>
              <a:t> </a:t>
            </a:r>
            <a:r>
              <a:rPr lang="ru-RU" altLang="ru-RU" dirty="0" err="1">
                <a:solidFill>
                  <a:srgbClr val="222222"/>
                </a:solidFill>
                <a:latin typeface="inherit"/>
              </a:rPr>
              <a:t>әл-ауқатыңызда</a:t>
            </a:r>
            <a:r>
              <a:rPr lang="ru-RU" altLang="ru-RU" dirty="0">
                <a:solidFill>
                  <a:srgbClr val="222222"/>
                </a:solidFill>
                <a:latin typeface="inherit"/>
              </a:rPr>
              <a:t> </a:t>
            </a:r>
            <a:r>
              <a:rPr lang="ru-RU" altLang="ru-RU" dirty="0" err="1">
                <a:solidFill>
                  <a:srgbClr val="222222"/>
                </a:solidFill>
                <a:latin typeface="inherit"/>
              </a:rPr>
              <a:t>айтарлықтай</a:t>
            </a:r>
            <a:r>
              <a:rPr lang="ru-RU" altLang="ru-RU" dirty="0">
                <a:solidFill>
                  <a:srgbClr val="222222"/>
                </a:solidFill>
                <a:latin typeface="inherit"/>
              </a:rPr>
              <a:t> </a:t>
            </a:r>
            <a:r>
              <a:rPr lang="ru-RU" altLang="ru-RU" dirty="0" err="1">
                <a:solidFill>
                  <a:srgbClr val="222222"/>
                </a:solidFill>
                <a:latin typeface="inherit"/>
              </a:rPr>
              <a:t>өзгерістерге</a:t>
            </a:r>
            <a:r>
              <a:rPr lang="ru-RU" altLang="ru-RU" dirty="0">
                <a:solidFill>
                  <a:srgbClr val="222222"/>
                </a:solidFill>
                <a:latin typeface="inherit"/>
              </a:rPr>
              <a:t> </a:t>
            </a:r>
            <a:r>
              <a:rPr lang="ru-RU" altLang="ru-RU" dirty="0" err="1">
                <a:solidFill>
                  <a:srgbClr val="222222"/>
                </a:solidFill>
                <a:latin typeface="inherit"/>
              </a:rPr>
              <a:t>ұшырай</a:t>
            </a:r>
            <a:r>
              <a:rPr lang="ru-RU" altLang="ru-RU" dirty="0">
                <a:solidFill>
                  <a:srgbClr val="222222"/>
                </a:solidFill>
                <a:latin typeface="inherit"/>
              </a:rPr>
              <a:t> </a:t>
            </a:r>
            <a:r>
              <a:rPr lang="ru-RU" altLang="ru-RU" dirty="0" err="1">
                <a:solidFill>
                  <a:srgbClr val="222222"/>
                </a:solidFill>
                <a:latin typeface="inherit"/>
              </a:rPr>
              <a:t>аласыз</a:t>
            </a:r>
            <a:r>
              <a:rPr lang="ru-RU" altLang="ru-RU" dirty="0">
                <a:solidFill>
                  <a:srgbClr val="222222"/>
                </a:solidFill>
                <a:latin typeface="inherit"/>
              </a:rPr>
              <a:t>. </a:t>
            </a:r>
            <a:r>
              <a:rPr lang="ru-RU" altLang="ru-RU" dirty="0" err="1">
                <a:solidFill>
                  <a:srgbClr val="222222"/>
                </a:solidFill>
                <a:latin typeface="inherit"/>
              </a:rPr>
              <a:t>Және</a:t>
            </a:r>
            <a:r>
              <a:rPr lang="ru-RU" altLang="ru-RU" dirty="0">
                <a:solidFill>
                  <a:srgbClr val="222222"/>
                </a:solidFill>
                <a:latin typeface="inherit"/>
              </a:rPr>
              <a:t> </a:t>
            </a:r>
            <a:r>
              <a:rPr lang="ru-RU" altLang="ru-RU" dirty="0" err="1">
                <a:solidFill>
                  <a:srgbClr val="222222"/>
                </a:solidFill>
                <a:latin typeface="inherit"/>
              </a:rPr>
              <a:t>соңғы</a:t>
            </a:r>
            <a:r>
              <a:rPr lang="ru-RU" altLang="ru-RU" dirty="0">
                <a:solidFill>
                  <a:srgbClr val="222222"/>
                </a:solidFill>
                <a:latin typeface="inherit"/>
              </a:rPr>
              <a:t> </a:t>
            </a:r>
            <a:r>
              <a:rPr lang="ru-RU" altLang="ru-RU" dirty="0" err="1">
                <a:solidFill>
                  <a:srgbClr val="222222"/>
                </a:solidFill>
                <a:latin typeface="inherit"/>
              </a:rPr>
              <a:t>нәрсе</a:t>
            </a:r>
            <a:r>
              <a:rPr lang="ru-RU" altLang="ru-RU" dirty="0">
                <a:solidFill>
                  <a:srgbClr val="222222"/>
                </a:solidFill>
                <a:latin typeface="inherit"/>
              </a:rPr>
              <a:t>. </a:t>
            </a:r>
            <a:r>
              <a:rPr lang="ru-RU" altLang="ru-RU" dirty="0" err="1">
                <a:solidFill>
                  <a:srgbClr val="222222"/>
                </a:solidFill>
                <a:latin typeface="inherit"/>
              </a:rPr>
              <a:t>Ауырсынуды</a:t>
            </a:r>
            <a:r>
              <a:rPr lang="ru-RU" altLang="ru-RU" dirty="0">
                <a:solidFill>
                  <a:srgbClr val="222222"/>
                </a:solidFill>
                <a:latin typeface="inherit"/>
              </a:rPr>
              <a:t> </a:t>
            </a:r>
            <a:r>
              <a:rPr lang="ru-RU" altLang="ru-RU" dirty="0" err="1">
                <a:solidFill>
                  <a:srgbClr val="222222"/>
                </a:solidFill>
                <a:latin typeface="inherit"/>
              </a:rPr>
              <a:t>сіздің</a:t>
            </a:r>
            <a:r>
              <a:rPr lang="ru-RU" altLang="ru-RU" dirty="0">
                <a:solidFill>
                  <a:srgbClr val="222222"/>
                </a:solidFill>
                <a:latin typeface="inherit"/>
              </a:rPr>
              <a:t> </a:t>
            </a:r>
            <a:r>
              <a:rPr lang="ru-RU" altLang="ru-RU" dirty="0" err="1">
                <a:solidFill>
                  <a:srgbClr val="222222"/>
                </a:solidFill>
                <a:latin typeface="inherit"/>
              </a:rPr>
              <a:t>денеңізге</a:t>
            </a:r>
            <a:r>
              <a:rPr lang="ru-RU" altLang="ru-RU" dirty="0">
                <a:solidFill>
                  <a:srgbClr val="222222"/>
                </a:solidFill>
                <a:latin typeface="inherit"/>
              </a:rPr>
              <a:t> </a:t>
            </a:r>
            <a:r>
              <a:rPr lang="ru-RU" altLang="ru-RU" dirty="0" err="1">
                <a:solidFill>
                  <a:srgbClr val="222222"/>
                </a:solidFill>
                <a:latin typeface="inherit"/>
              </a:rPr>
              <a:t>енген</a:t>
            </a:r>
            <a:r>
              <a:rPr lang="ru-RU" altLang="ru-RU" dirty="0">
                <a:solidFill>
                  <a:srgbClr val="222222"/>
                </a:solidFill>
                <a:latin typeface="inherit"/>
              </a:rPr>
              <a:t> «</a:t>
            </a:r>
            <a:r>
              <a:rPr lang="ru-RU" altLang="ru-RU" dirty="0" err="1">
                <a:solidFill>
                  <a:srgbClr val="222222"/>
                </a:solidFill>
                <a:latin typeface="inherit"/>
              </a:rPr>
              <a:t>жаулап</a:t>
            </a:r>
            <a:r>
              <a:rPr lang="ru-RU" altLang="ru-RU" dirty="0">
                <a:solidFill>
                  <a:srgbClr val="222222"/>
                </a:solidFill>
                <a:latin typeface="inherit"/>
              </a:rPr>
              <a:t> </a:t>
            </a:r>
            <a:r>
              <a:rPr lang="ru-RU" altLang="ru-RU" dirty="0" err="1">
                <a:solidFill>
                  <a:srgbClr val="222222"/>
                </a:solidFill>
                <a:latin typeface="inherit"/>
              </a:rPr>
              <a:t>алушы</a:t>
            </a:r>
            <a:r>
              <a:rPr lang="ru-RU" altLang="ru-RU" dirty="0">
                <a:solidFill>
                  <a:srgbClr val="222222"/>
                </a:solidFill>
                <a:latin typeface="inherit"/>
              </a:rPr>
              <a:t>» </a:t>
            </a:r>
            <a:r>
              <a:rPr lang="ru-RU" altLang="ru-RU" dirty="0" err="1">
                <a:solidFill>
                  <a:srgbClr val="222222"/>
                </a:solidFill>
                <a:latin typeface="inherit"/>
              </a:rPr>
              <a:t>сияқты</a:t>
            </a:r>
            <a:r>
              <a:rPr lang="ru-RU" altLang="ru-RU" dirty="0">
                <a:solidFill>
                  <a:srgbClr val="222222"/>
                </a:solidFill>
                <a:latin typeface="inherit"/>
              </a:rPr>
              <a:t> </a:t>
            </a:r>
            <a:r>
              <a:rPr lang="ru-RU" altLang="ru-RU" dirty="0" err="1">
                <a:solidFill>
                  <a:srgbClr val="222222"/>
                </a:solidFill>
                <a:latin typeface="inherit"/>
              </a:rPr>
              <a:t>ұстаңыз</a:t>
            </a:r>
            <a:r>
              <a:rPr lang="ru-RU" altLang="ru-RU" dirty="0">
                <a:solidFill>
                  <a:srgbClr val="222222"/>
                </a:solidFill>
                <a:latin typeface="inherit"/>
              </a:rPr>
              <a:t>. </a:t>
            </a:r>
            <a:r>
              <a:rPr lang="ru-RU" altLang="ru-RU" dirty="0" err="1">
                <a:solidFill>
                  <a:srgbClr val="222222"/>
                </a:solidFill>
                <a:latin typeface="inherit"/>
              </a:rPr>
              <a:t>Онымен</a:t>
            </a:r>
            <a:r>
              <a:rPr lang="ru-RU" altLang="ru-RU" dirty="0">
                <a:solidFill>
                  <a:srgbClr val="222222"/>
                </a:solidFill>
                <a:latin typeface="inherit"/>
              </a:rPr>
              <a:t> </a:t>
            </a:r>
            <a:r>
              <a:rPr lang="ru-RU" altLang="ru-RU" dirty="0" err="1">
                <a:solidFill>
                  <a:srgbClr val="222222"/>
                </a:solidFill>
                <a:latin typeface="inherit"/>
              </a:rPr>
              <a:t>диалогқа</a:t>
            </a:r>
            <a:r>
              <a:rPr lang="ru-RU" altLang="ru-RU" dirty="0">
                <a:solidFill>
                  <a:srgbClr val="222222"/>
                </a:solidFill>
                <a:latin typeface="inherit"/>
              </a:rPr>
              <a:t> </a:t>
            </a:r>
            <a:r>
              <a:rPr lang="ru-RU" altLang="ru-RU" dirty="0" err="1">
                <a:solidFill>
                  <a:srgbClr val="222222"/>
                </a:solidFill>
                <a:latin typeface="inherit"/>
              </a:rPr>
              <a:t>түсуге</a:t>
            </a:r>
            <a:r>
              <a:rPr lang="ru-RU" altLang="ru-RU" dirty="0">
                <a:solidFill>
                  <a:srgbClr val="222222"/>
                </a:solidFill>
                <a:latin typeface="inherit"/>
              </a:rPr>
              <a:t> </a:t>
            </a:r>
            <a:r>
              <a:rPr lang="ru-RU" altLang="ru-RU" dirty="0" err="1">
                <a:solidFill>
                  <a:srgbClr val="222222"/>
                </a:solidFill>
                <a:latin typeface="inherit"/>
              </a:rPr>
              <a:t>тырысыңыз</a:t>
            </a:r>
            <a:r>
              <a:rPr lang="ru-RU" altLang="ru-RU" dirty="0">
                <a:solidFill>
                  <a:srgbClr val="222222"/>
                </a:solidFill>
                <a:latin typeface="inherit"/>
              </a:rPr>
              <a:t>. </a:t>
            </a:r>
            <a:r>
              <a:rPr lang="ru-RU" altLang="ru-RU" dirty="0" err="1">
                <a:solidFill>
                  <a:srgbClr val="222222"/>
                </a:solidFill>
                <a:latin typeface="inherit"/>
              </a:rPr>
              <a:t>Одан</a:t>
            </a:r>
            <a:r>
              <a:rPr lang="ru-RU" altLang="ru-RU" dirty="0">
                <a:solidFill>
                  <a:srgbClr val="222222"/>
                </a:solidFill>
                <a:latin typeface="inherit"/>
              </a:rPr>
              <a:t> не </a:t>
            </a:r>
            <a:r>
              <a:rPr lang="ru-RU" altLang="ru-RU" dirty="0" err="1">
                <a:solidFill>
                  <a:srgbClr val="222222"/>
                </a:solidFill>
                <a:latin typeface="inherit"/>
              </a:rPr>
              <a:t>үшін</a:t>
            </a:r>
            <a:r>
              <a:rPr lang="ru-RU" altLang="ru-RU" dirty="0">
                <a:solidFill>
                  <a:srgbClr val="222222"/>
                </a:solidFill>
                <a:latin typeface="inherit"/>
              </a:rPr>
              <a:t> </a:t>
            </a:r>
            <a:r>
              <a:rPr lang="ru-RU" altLang="ru-RU" dirty="0" err="1">
                <a:solidFill>
                  <a:srgbClr val="222222"/>
                </a:solidFill>
                <a:latin typeface="inherit"/>
              </a:rPr>
              <a:t>келгенін</a:t>
            </a:r>
            <a:r>
              <a:rPr lang="ru-RU" altLang="ru-RU" dirty="0">
                <a:solidFill>
                  <a:srgbClr val="222222"/>
                </a:solidFill>
                <a:latin typeface="inherit"/>
              </a:rPr>
              <a:t> </a:t>
            </a:r>
            <a:r>
              <a:rPr lang="ru-RU" altLang="ru-RU" dirty="0" err="1">
                <a:solidFill>
                  <a:srgbClr val="222222"/>
                </a:solidFill>
                <a:latin typeface="inherit"/>
              </a:rPr>
              <a:t>сұраңыз</a:t>
            </a:r>
            <a:r>
              <a:rPr lang="ru-RU" altLang="ru-RU" dirty="0">
                <a:solidFill>
                  <a:srgbClr val="222222"/>
                </a:solidFill>
                <a:latin typeface="inherit"/>
              </a:rPr>
              <a:t>. </a:t>
            </a:r>
            <a:r>
              <a:rPr lang="ru-RU" altLang="ru-RU" dirty="0" err="1">
                <a:solidFill>
                  <a:srgbClr val="222222"/>
                </a:solidFill>
                <a:latin typeface="inherit"/>
              </a:rPr>
              <a:t>Сіздің</a:t>
            </a:r>
            <a:r>
              <a:rPr lang="ru-RU" altLang="ru-RU" dirty="0">
                <a:solidFill>
                  <a:srgbClr val="222222"/>
                </a:solidFill>
                <a:latin typeface="inherit"/>
              </a:rPr>
              <a:t> </a:t>
            </a:r>
            <a:r>
              <a:rPr lang="ru-RU" altLang="ru-RU" dirty="0" err="1">
                <a:solidFill>
                  <a:srgbClr val="222222"/>
                </a:solidFill>
                <a:latin typeface="inherit"/>
              </a:rPr>
              <a:t>денеңіздің</a:t>
            </a:r>
            <a:r>
              <a:rPr lang="ru-RU" altLang="ru-RU" dirty="0">
                <a:solidFill>
                  <a:srgbClr val="222222"/>
                </a:solidFill>
                <a:latin typeface="inherit"/>
              </a:rPr>
              <a:t> </a:t>
            </a:r>
            <a:r>
              <a:rPr lang="ru-RU" altLang="ru-RU" dirty="0" err="1">
                <a:solidFill>
                  <a:srgbClr val="222222"/>
                </a:solidFill>
                <a:latin typeface="inherit"/>
              </a:rPr>
              <a:t>берген</a:t>
            </a:r>
            <a:r>
              <a:rPr lang="ru-RU" altLang="ru-RU" dirty="0">
                <a:solidFill>
                  <a:srgbClr val="222222"/>
                </a:solidFill>
                <a:latin typeface="inherit"/>
              </a:rPr>
              <a:t> </a:t>
            </a:r>
            <a:r>
              <a:rPr lang="ru-RU" altLang="ru-RU" dirty="0" err="1">
                <a:solidFill>
                  <a:srgbClr val="222222"/>
                </a:solidFill>
                <a:latin typeface="inherit"/>
              </a:rPr>
              <a:t>жауаптарын</a:t>
            </a:r>
            <a:r>
              <a:rPr lang="ru-RU" altLang="ru-RU" dirty="0">
                <a:solidFill>
                  <a:srgbClr val="222222"/>
                </a:solidFill>
                <a:latin typeface="inherit"/>
              </a:rPr>
              <a:t> </a:t>
            </a:r>
            <a:r>
              <a:rPr lang="ru-RU" altLang="ru-RU" dirty="0" err="1">
                <a:solidFill>
                  <a:srgbClr val="222222"/>
                </a:solidFill>
                <a:latin typeface="inherit"/>
              </a:rPr>
              <a:t>білуге</a:t>
            </a:r>
            <a:r>
              <a:rPr lang="ru-RU" altLang="ru-RU" dirty="0">
                <a:solidFill>
                  <a:srgbClr val="222222"/>
                </a:solidFill>
                <a:latin typeface="inherit"/>
              </a:rPr>
              <a:t> ​​</a:t>
            </a:r>
            <a:r>
              <a:rPr lang="ru-RU" altLang="ru-RU" dirty="0" err="1">
                <a:solidFill>
                  <a:srgbClr val="222222"/>
                </a:solidFill>
                <a:latin typeface="inherit"/>
              </a:rPr>
              <a:t>тырысыңыз</a:t>
            </a:r>
            <a:r>
              <a:rPr lang="ru-RU" altLang="ru-RU" dirty="0">
                <a:solidFill>
                  <a:srgbClr val="222222"/>
                </a:solidFill>
                <a:latin typeface="inherit"/>
              </a:rPr>
              <a:t>. </a:t>
            </a:r>
            <a:r>
              <a:rPr lang="ru-RU" altLang="ru-RU" dirty="0" err="1">
                <a:solidFill>
                  <a:srgbClr val="222222"/>
                </a:solidFill>
                <a:latin typeface="inherit"/>
              </a:rPr>
              <a:t>Мүмкін</a:t>
            </a:r>
            <a:r>
              <a:rPr lang="ru-RU" altLang="ru-RU" dirty="0">
                <a:solidFill>
                  <a:srgbClr val="222222"/>
                </a:solidFill>
                <a:latin typeface="inherit"/>
              </a:rPr>
              <a:t> </a:t>
            </a:r>
            <a:r>
              <a:rPr lang="ru-RU" altLang="ru-RU" dirty="0" err="1">
                <a:solidFill>
                  <a:srgbClr val="222222"/>
                </a:solidFill>
                <a:latin typeface="inherit"/>
              </a:rPr>
              <a:t>сіз</a:t>
            </a:r>
            <a:r>
              <a:rPr lang="ru-RU" altLang="ru-RU" dirty="0">
                <a:solidFill>
                  <a:srgbClr val="222222"/>
                </a:solidFill>
                <a:latin typeface="inherit"/>
              </a:rPr>
              <a:t> </a:t>
            </a:r>
            <a:r>
              <a:rPr lang="ru-RU" altLang="ru-RU" dirty="0" err="1">
                <a:solidFill>
                  <a:srgbClr val="222222"/>
                </a:solidFill>
                <a:latin typeface="inherit"/>
              </a:rPr>
              <a:t>осылай</a:t>
            </a:r>
            <a:r>
              <a:rPr lang="ru-RU" altLang="ru-RU" dirty="0">
                <a:solidFill>
                  <a:srgbClr val="222222"/>
                </a:solidFill>
                <a:latin typeface="inherit"/>
              </a:rPr>
              <a:t> </a:t>
            </a:r>
            <a:r>
              <a:rPr lang="ru-RU" altLang="ru-RU" dirty="0" err="1">
                <a:solidFill>
                  <a:srgbClr val="222222"/>
                </a:solidFill>
                <a:latin typeface="inherit"/>
              </a:rPr>
              <a:t>ауырсыну</a:t>
            </a:r>
            <a:r>
              <a:rPr lang="ru-RU" altLang="ru-RU" dirty="0">
                <a:solidFill>
                  <a:srgbClr val="222222"/>
                </a:solidFill>
                <a:latin typeface="inherit"/>
              </a:rPr>
              <a:t> </a:t>
            </a:r>
            <a:r>
              <a:rPr lang="ru-RU" altLang="ru-RU" dirty="0" err="1">
                <a:solidFill>
                  <a:srgbClr val="222222"/>
                </a:solidFill>
                <a:latin typeface="inherit"/>
              </a:rPr>
              <a:t>себебін</a:t>
            </a:r>
            <a:r>
              <a:rPr lang="ru-RU" altLang="ru-RU" dirty="0">
                <a:solidFill>
                  <a:srgbClr val="222222"/>
                </a:solidFill>
                <a:latin typeface="inherit"/>
              </a:rPr>
              <a:t> </a:t>
            </a:r>
            <a:r>
              <a:rPr lang="ru-RU" altLang="ru-RU" dirty="0" err="1">
                <a:solidFill>
                  <a:srgbClr val="222222"/>
                </a:solidFill>
                <a:latin typeface="inherit"/>
              </a:rPr>
              <a:t>анықтай</a:t>
            </a:r>
            <a:r>
              <a:rPr lang="ru-RU" altLang="ru-RU" dirty="0">
                <a:solidFill>
                  <a:srgbClr val="222222"/>
                </a:solidFill>
                <a:latin typeface="inherit"/>
              </a:rPr>
              <a:t> </a:t>
            </a:r>
            <a:r>
              <a:rPr lang="ru-RU" altLang="ru-RU" dirty="0" err="1">
                <a:solidFill>
                  <a:srgbClr val="222222"/>
                </a:solidFill>
                <a:latin typeface="inherit"/>
              </a:rPr>
              <a:t>аласыз</a:t>
            </a:r>
            <a:r>
              <a:rPr lang="ru-RU" altLang="ru-RU" dirty="0">
                <a:solidFill>
                  <a:srgbClr val="222222"/>
                </a:solidFill>
                <a:latin typeface="inherit"/>
              </a:rPr>
              <a:t>.</a:t>
            </a:r>
            <a:r>
              <a:rPr lang="ru-RU" altLang="ru-RU" sz="800" dirty="0"/>
              <a:t> </a:t>
            </a:r>
            <a:endParaRPr lang="ru-RU" altLang="ru-RU" sz="1400" dirty="0">
              <a:latin typeface="Arial" panose="020B0604020202020204" pitchFamily="34" charset="0"/>
            </a:endParaRPr>
          </a:p>
        </p:txBody>
      </p:sp>
      <p:pic>
        <p:nvPicPr>
          <p:cNvPr id="45059"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738" y="515938"/>
            <a:ext cx="52165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3964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3167042" y="357166"/>
            <a:ext cx="6072230" cy="1428760"/>
          </a:xfrm>
          <a:prstGeom prst="ellipse">
            <a:avLst/>
          </a:prstGeom>
          <a:ln w="28575">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5400" b="1" i="1" dirty="0">
                <a:solidFill>
                  <a:srgbClr val="C00000"/>
                </a:solidFill>
              </a:rPr>
              <a:t>Ізгі тілек!</a:t>
            </a:r>
            <a:endParaRPr lang="ru-RU" sz="5400" b="1" i="1" dirty="0">
              <a:solidFill>
                <a:srgbClr val="C00000"/>
              </a:solidFill>
            </a:endParaRPr>
          </a:p>
        </p:txBody>
      </p:sp>
      <p:sp>
        <p:nvSpPr>
          <p:cNvPr id="12" name="Скругленный прямоугольник 11"/>
          <p:cNvSpPr/>
          <p:nvPr/>
        </p:nvSpPr>
        <p:spPr>
          <a:xfrm>
            <a:off x="1809720" y="1857364"/>
            <a:ext cx="8572560" cy="4429156"/>
          </a:xfrm>
          <a:prstGeom prst="roundRect">
            <a:avLst/>
          </a:prstGeom>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2400" i="1" dirty="0">
                <a:solidFill>
                  <a:srgbClr val="C00000"/>
                </a:solidFill>
              </a:rPr>
              <a:t>Әрбір студент бір бет қағазға өздерінің тілектерін жазады,оны бүктеп, ортаға тастайды. Барлығы тілектерін жазып болғаннан  кейін, олар ортаға тастаған неше түрлі тілектерді тамашалап қарайды, содан соң әрқайсысы бір тілекті таңдап алады. Осылайша, барлық топ студеттері бір – біріне арналған тілектерімен алмасады.</a:t>
            </a:r>
            <a:endParaRPr lang="ru-RU" sz="2400" i="1" dirty="0">
              <a:solidFill>
                <a:srgbClr val="C00000"/>
              </a:solidFill>
            </a:endParaRPr>
          </a:p>
        </p:txBody>
      </p:sp>
    </p:spTree>
    <p:extLst>
      <p:ext uri="{BB962C8B-B14F-4D97-AF65-F5344CB8AC3E}">
        <p14:creationId xmlns:p14="http://schemas.microsoft.com/office/powerpoint/2010/main" val="322901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3390900" y="365125"/>
            <a:ext cx="7962900" cy="711200"/>
          </a:xfrm>
        </p:spPr>
        <p:txBody>
          <a:bodyPr/>
          <a:lstStyle/>
          <a:p>
            <a:r>
              <a:rPr lang="ru-RU" altLang="ru-RU" sz="4000" smtClean="0">
                <a:solidFill>
                  <a:srgbClr val="C00000"/>
                </a:solidFill>
                <a:latin typeface="Arial" panose="020B0604020202020204" pitchFamily="34" charset="0"/>
                <a:cs typeface="Arial" panose="020B0604020202020204" pitchFamily="34" charset="0"/>
              </a:rPr>
              <a:t>Музыкотерапия</a:t>
            </a:r>
          </a:p>
        </p:txBody>
      </p:sp>
      <p:sp>
        <p:nvSpPr>
          <p:cNvPr id="23555" name="Объект 2"/>
          <p:cNvSpPr>
            <a:spLocks noGrp="1"/>
          </p:cNvSpPr>
          <p:nvPr>
            <p:ph idx="1"/>
          </p:nvPr>
        </p:nvSpPr>
        <p:spPr>
          <a:xfrm>
            <a:off x="771525" y="1787525"/>
            <a:ext cx="7219950" cy="4213225"/>
          </a:xfrm>
          <a:solidFill>
            <a:schemeClr val="accent5">
              <a:lumMod val="20000"/>
              <a:lumOff val="80000"/>
            </a:schemeClr>
          </a:solidFill>
          <a:ln>
            <a:solidFill>
              <a:schemeClr val="accent1"/>
            </a:solidFill>
            <a:miter lim="800000"/>
            <a:headEnd/>
            <a:tailEnd/>
          </a:ln>
        </p:spPr>
        <p:txBody>
          <a:bodyPr>
            <a:normAutofit lnSpcReduction="10000"/>
          </a:bodyPr>
          <a:lstStyle/>
          <a:p>
            <a:pPr algn="just"/>
            <a:r>
              <a:rPr lang="ru-RU" altLang="ru-RU" sz="1800" dirty="0" err="1">
                <a:solidFill>
                  <a:srgbClr val="000000"/>
                </a:solidFill>
                <a:latin typeface="Arial" panose="020B0604020202020204" pitchFamily="34" charset="0"/>
                <a:cs typeface="Arial" panose="020B0604020202020204" pitchFamily="34" charset="0"/>
              </a:rPr>
              <a:t>Мысалы</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сабақ</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кезінде</a:t>
            </a:r>
            <a:r>
              <a:rPr lang="ru-RU" altLang="ru-RU" sz="1800" dirty="0">
                <a:solidFill>
                  <a:srgbClr val="000000"/>
                </a:solidFill>
                <a:latin typeface="Arial" panose="020B0604020202020204" pitchFamily="34" charset="0"/>
                <a:cs typeface="Arial" panose="020B0604020202020204" pitchFamily="34" charset="0"/>
              </a:rPr>
              <a:t> музыка </a:t>
            </a:r>
            <a:r>
              <a:rPr lang="ru-RU" altLang="ru-RU" sz="1800" dirty="0" err="1">
                <a:solidFill>
                  <a:srgbClr val="000000"/>
                </a:solidFill>
                <a:latin typeface="Arial" panose="020B0604020202020204" pitchFamily="34" charset="0"/>
                <a:cs typeface="Arial" panose="020B0604020202020204" pitchFamily="34" charset="0"/>
              </a:rPr>
              <a:t>сіздің</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санадан</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тыс</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санаңызға</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қалай</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әсер</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етеді</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сол</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арқылы</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сіздің</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әл-ауқатыңыз</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жақсарады</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Табиғатта</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болатын</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барлық</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дерлік</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дыбыстар</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әлемімен</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байланысты</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Кез</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келген</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жағдайда</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табиғатта</a:t>
            </a:r>
            <a:r>
              <a:rPr lang="ru-RU" altLang="ru-RU" sz="1800" dirty="0">
                <a:solidFill>
                  <a:srgbClr val="000000"/>
                </a:solidFill>
                <a:latin typeface="Arial" panose="020B0604020202020204" pitchFamily="34" charset="0"/>
                <a:cs typeface="Arial" panose="020B0604020202020204" pitchFamily="34" charset="0"/>
              </a:rPr>
              <a:t>. Музыка </a:t>
            </a:r>
            <a:r>
              <a:rPr lang="ru-RU" altLang="ru-RU" sz="1800" dirty="0" err="1">
                <a:solidFill>
                  <a:srgbClr val="000000"/>
                </a:solidFill>
                <a:latin typeface="Arial" panose="020B0604020202020204" pitchFamily="34" charset="0"/>
                <a:cs typeface="Arial" panose="020B0604020202020204" pitchFamily="34" charset="0"/>
              </a:rPr>
              <a:t>сізге</a:t>
            </a:r>
            <a:r>
              <a:rPr lang="ru-RU" altLang="ru-RU" sz="1800" dirty="0">
                <a:solidFill>
                  <a:srgbClr val="000000"/>
                </a:solidFill>
                <a:latin typeface="Arial" panose="020B0604020202020204" pitchFamily="34" charset="0"/>
                <a:cs typeface="Arial" panose="020B0604020202020204" pitchFamily="34" charset="0"/>
              </a:rPr>
              <a:t> де, </a:t>
            </a:r>
            <a:r>
              <a:rPr lang="ru-RU" altLang="ru-RU" sz="1800" dirty="0" err="1">
                <a:solidFill>
                  <a:srgbClr val="000000"/>
                </a:solidFill>
                <a:latin typeface="Arial" panose="020B0604020202020204" pitchFamily="34" charset="0"/>
                <a:cs typeface="Arial" panose="020B0604020202020204" pitchFamily="34" charset="0"/>
              </a:rPr>
              <a:t>маған</a:t>
            </a:r>
            <a:r>
              <a:rPr lang="ru-RU" altLang="ru-RU" sz="1800" dirty="0">
                <a:solidFill>
                  <a:srgbClr val="000000"/>
                </a:solidFill>
                <a:latin typeface="Arial" panose="020B0604020202020204" pitchFamily="34" charset="0"/>
                <a:cs typeface="Arial" panose="020B0604020202020204" pitchFamily="34" charset="0"/>
              </a:rPr>
              <a:t> да, </a:t>
            </a:r>
            <a:r>
              <a:rPr lang="ru-RU" altLang="ru-RU" sz="1800" dirty="0" err="1">
                <a:solidFill>
                  <a:srgbClr val="000000"/>
                </a:solidFill>
                <a:latin typeface="Arial" panose="020B0604020202020204" pitchFamily="34" charset="0"/>
                <a:cs typeface="Arial" panose="020B0604020202020204" pitchFamily="34" charset="0"/>
              </a:rPr>
              <a:t>өсімдіктер</a:t>
            </a:r>
            <a:r>
              <a:rPr lang="ru-RU" altLang="ru-RU" sz="1800" dirty="0">
                <a:solidFill>
                  <a:srgbClr val="000000"/>
                </a:solidFill>
                <a:latin typeface="Arial" panose="020B0604020202020204" pitchFamily="34" charset="0"/>
                <a:cs typeface="Arial" panose="020B0604020202020204" pitchFamily="34" charset="0"/>
              </a:rPr>
              <a:t> мен </a:t>
            </a:r>
            <a:r>
              <a:rPr lang="ru-RU" altLang="ru-RU" sz="1800" dirty="0" err="1">
                <a:solidFill>
                  <a:srgbClr val="000000"/>
                </a:solidFill>
                <a:latin typeface="Arial" panose="020B0604020202020204" pitchFamily="34" charset="0"/>
                <a:cs typeface="Arial" panose="020B0604020202020204" pitchFamily="34" charset="0"/>
              </a:rPr>
              <a:t>жануарларға</a:t>
            </a:r>
            <a:r>
              <a:rPr lang="ru-RU" altLang="ru-RU" sz="1800" dirty="0">
                <a:solidFill>
                  <a:srgbClr val="000000"/>
                </a:solidFill>
                <a:latin typeface="Arial" panose="020B0604020202020204" pitchFamily="34" charset="0"/>
                <a:cs typeface="Arial" panose="020B0604020202020204" pitchFamily="34" charset="0"/>
              </a:rPr>
              <a:t> да </a:t>
            </a:r>
            <a:r>
              <a:rPr lang="ru-RU" altLang="ru-RU" sz="1800" dirty="0" err="1">
                <a:solidFill>
                  <a:srgbClr val="000000"/>
                </a:solidFill>
                <a:latin typeface="Arial" panose="020B0604020202020204" pitchFamily="34" charset="0"/>
                <a:cs typeface="Arial" panose="020B0604020202020204" pitchFamily="34" charset="0"/>
              </a:rPr>
              <a:t>әсер</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етеді</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деп</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дәлелденген</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деп</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a:solidFill>
                  <a:srgbClr val="000000"/>
                </a:solidFill>
                <a:latin typeface="Arial" panose="020B0604020202020204" pitchFamily="34" charset="0"/>
                <a:cs typeface="Arial" panose="020B0604020202020204" pitchFamily="34" charset="0"/>
              </a:rPr>
              <a:t>санауға</a:t>
            </a:r>
            <a:r>
              <a:rPr lang="ru-RU" altLang="ru-RU" sz="1800" dirty="0">
                <a:solidFill>
                  <a:srgbClr val="000000"/>
                </a:solidFill>
                <a:latin typeface="Arial" panose="020B0604020202020204" pitchFamily="34" charset="0"/>
                <a:cs typeface="Arial" panose="020B0604020202020204" pitchFamily="34" charset="0"/>
              </a:rPr>
              <a:t> </a:t>
            </a:r>
            <a:r>
              <a:rPr lang="ru-RU" altLang="ru-RU" sz="1800" dirty="0" err="1" smtClean="0">
                <a:solidFill>
                  <a:srgbClr val="000000"/>
                </a:solidFill>
                <a:latin typeface="Arial" panose="020B0604020202020204" pitchFamily="34" charset="0"/>
                <a:cs typeface="Arial" panose="020B0604020202020204" pitchFamily="34" charset="0"/>
              </a:rPr>
              <a:t>болады</a:t>
            </a:r>
            <a:r>
              <a:rPr lang="ru-RU" altLang="ru-RU" sz="1800" dirty="0" smtClean="0">
                <a:solidFill>
                  <a:srgbClr val="000000"/>
                </a:solidFill>
                <a:latin typeface="Arial" panose="020B0604020202020204" pitchFamily="34" charset="0"/>
                <a:cs typeface="Arial" panose="020B0604020202020204" pitchFamily="34" charset="0"/>
              </a:rPr>
              <a:t>.</a:t>
            </a:r>
          </a:p>
          <a:p>
            <a:pPr algn="just"/>
            <a:r>
              <a:rPr lang="ru-RU" sz="1800" dirty="0" smtClean="0">
                <a:latin typeface="Arial" panose="020B0604020202020204" pitchFamily="34" charset="0"/>
                <a:cs typeface="Arial" panose="020B0604020202020204" pitchFamily="34" charset="0"/>
              </a:rPr>
              <a:t>Музыка </a:t>
            </a:r>
            <a:r>
              <a:rPr lang="ru-RU" sz="1800" dirty="0" err="1">
                <a:latin typeface="Arial" panose="020B0604020202020204" pitchFamily="34" charset="0"/>
                <a:cs typeface="Arial" panose="020B0604020202020204" pitchFamily="34" charset="0"/>
              </a:rPr>
              <a:t>тыңдаған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кезде</a:t>
            </a:r>
            <a:r>
              <a:rPr lang="ru-RU" sz="1800" dirty="0">
                <a:latin typeface="Arial" panose="020B0604020202020204" pitchFamily="34" charset="0"/>
                <a:cs typeface="Arial" panose="020B0604020202020204" pitchFamily="34" charset="0"/>
              </a:rPr>
              <a:t> ми </a:t>
            </a:r>
            <a:r>
              <a:rPr lang="ru-RU" sz="1800" dirty="0" smtClean="0">
                <a:latin typeface="Arial" panose="020B0604020202020204" pitchFamily="34" charset="0"/>
                <a:cs typeface="Arial" panose="020B0604020202020204" pitchFamily="34" charset="0"/>
              </a:rPr>
              <a:t>реакция </a:t>
            </a:r>
            <a:r>
              <a:rPr lang="ru-RU" sz="1800" dirty="0" err="1" smtClean="0">
                <a:latin typeface="Arial" panose="020B0604020202020204" pitchFamily="34" charset="0"/>
                <a:cs typeface="Arial" panose="020B0604020202020204" pitchFamily="34" charset="0"/>
              </a:rPr>
              <a:t>береді</a:t>
            </a:r>
            <a:r>
              <a:rPr lang="ru-RU" sz="1800" dirty="0" smtClean="0">
                <a:latin typeface="Arial" panose="020B0604020202020204" pitchFamily="34" charset="0"/>
                <a:cs typeface="Arial" panose="020B0604020202020204" pitchFamily="34" charset="0"/>
              </a:rPr>
              <a:t>, </a:t>
            </a:r>
            <a:r>
              <a:rPr lang="ru-RU" sz="1800" dirty="0" err="1" smtClean="0">
                <a:latin typeface="Arial" panose="020B0604020202020204" pitchFamily="34" charset="0"/>
                <a:cs typeface="Arial" panose="020B0604020202020204" pitchFamily="34" charset="0"/>
              </a:rPr>
              <a:t>яғни</a:t>
            </a:r>
            <a:r>
              <a:rPr lang="ru-RU" sz="1800" dirty="0" smtClean="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есту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қабығынан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тыс</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бірнеше</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аймақты</a:t>
            </a:r>
            <a:r>
              <a:rPr lang="ru-RU" sz="1800" dirty="0">
                <a:latin typeface="Arial" panose="020B0604020202020204" pitchFamily="34" charset="0"/>
                <a:cs typeface="Arial" panose="020B0604020202020204" pitchFamily="34" charset="0"/>
              </a:rPr>
              <a:t> </a:t>
            </a:r>
            <a:r>
              <a:rPr lang="ru-RU" sz="1800" dirty="0" err="1" smtClean="0">
                <a:latin typeface="Arial" panose="020B0604020202020204" pitchFamily="34" charset="0"/>
                <a:cs typeface="Arial" panose="020B0604020202020204" pitchFamily="34" charset="0"/>
              </a:rPr>
              <a:t>белсендіреді</a:t>
            </a:r>
            <a:r>
              <a:rPr lang="ru-RU" sz="1800" dirty="0" smtClean="0">
                <a:latin typeface="Arial" panose="020B0604020202020204" pitchFamily="34" charset="0"/>
                <a:cs typeface="Arial" panose="020B0604020202020204" pitchFamily="34" charset="0"/>
              </a:rPr>
              <a:t>.</a:t>
            </a:r>
            <a:endParaRPr lang="ru-RU" sz="1800" dirty="0">
              <a:solidFill>
                <a:srgbClr val="000000"/>
              </a:solidFill>
              <a:latin typeface="Arial" panose="020B0604020202020204" pitchFamily="34" charset="0"/>
              <a:cs typeface="Arial" panose="020B0604020202020204" pitchFamily="34" charset="0"/>
            </a:endParaRPr>
          </a:p>
          <a:p>
            <a:pPr algn="just"/>
            <a:r>
              <a:rPr lang="ru-RU" sz="1800" dirty="0" err="1" smtClean="0">
                <a:latin typeface="Arial" panose="020B0604020202020204" pitchFamily="34" charset="0"/>
                <a:cs typeface="Arial" panose="020B0604020202020204" pitchFamily="34" charset="0"/>
              </a:rPr>
              <a:t>Ғалымдар</a:t>
            </a:r>
            <a:r>
              <a:rPr lang="ru-RU" sz="1800" dirty="0" smtClean="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күтпеген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қорытындыға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келді</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адамның</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миында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арнайы</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музыкалық</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орталық</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жоқ</a:t>
            </a:r>
            <a:r>
              <a:rPr lang="ru-RU" sz="1800" dirty="0">
                <a:latin typeface="Arial" panose="020B0604020202020204" pitchFamily="34" charset="0"/>
                <a:cs typeface="Arial" panose="020B0604020202020204" pitchFamily="34" charset="0"/>
              </a:rPr>
              <a:t>. Оны </a:t>
            </a:r>
            <a:r>
              <a:rPr lang="ru-RU" sz="1800" dirty="0" err="1">
                <a:latin typeface="Arial" panose="020B0604020202020204" pitchFamily="34" charset="0"/>
                <a:cs typeface="Arial" panose="020B0604020202020204" pitchFamily="34" charset="0"/>
              </a:rPr>
              <a:t>өңдеу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миға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шашыраңқы</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көптеген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аймақтарды</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оның</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ішінде</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когнитивтік</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қызметтің</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басқа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түрлерімен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байланысты</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аймақтарды</a:t>
            </a:r>
            <a:r>
              <a:rPr lang="ru-RU" sz="1800" dirty="0">
                <a:latin typeface="Arial" panose="020B0604020202020204" pitchFamily="34" charset="0"/>
                <a:cs typeface="Arial" panose="020B0604020202020204" pitchFamily="34" charset="0"/>
              </a:rPr>
              <a:t> </a:t>
            </a:r>
            <a:r>
              <a:rPr lang="ru-RU" sz="1800" dirty="0" err="1" smtClean="0">
                <a:latin typeface="Arial" panose="020B0604020202020204" pitchFamily="34" charset="0"/>
                <a:cs typeface="Arial" panose="020B0604020202020204" pitchFamily="34" charset="0"/>
              </a:rPr>
              <a:t>қамтиды</a:t>
            </a:r>
            <a:r>
              <a:rPr lang="ru-RU" sz="1800" dirty="0" smtClean="0">
                <a:latin typeface="Arial" panose="020B0604020202020204" pitchFamily="34" charset="0"/>
                <a:cs typeface="Arial" panose="020B0604020202020204" pitchFamily="34" charset="0"/>
              </a:rPr>
              <a:t>.</a:t>
            </a:r>
          </a:p>
          <a:p>
            <a:pPr algn="just"/>
            <a:r>
              <a:rPr lang="ru-RU" sz="1800" dirty="0" smtClean="0">
                <a:latin typeface="Arial" panose="020B0604020202020204" pitchFamily="34" charset="0"/>
                <a:cs typeface="Arial" panose="020B0604020202020204" pitchFamily="34" charset="0"/>
              </a:rPr>
              <a:t>Музыка </a:t>
            </a:r>
            <a:r>
              <a:rPr lang="ru-RU" sz="1800" dirty="0" err="1">
                <a:latin typeface="Arial" panose="020B0604020202020204" pitchFamily="34" charset="0"/>
                <a:cs typeface="Arial" panose="020B0604020202020204" pitchFamily="34" charset="0"/>
              </a:rPr>
              <a:t>ойнаған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кезде</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моторлы</a:t>
            </a:r>
            <a:r>
              <a:rPr lang="ru-RU" sz="1800" dirty="0">
                <a:latin typeface="Arial" panose="020B0604020202020204" pitchFamily="34" charset="0"/>
                <a:cs typeface="Arial" panose="020B0604020202020204" pitchFamily="34" charset="0"/>
              </a:rPr>
              <a:t> </a:t>
            </a:r>
            <a:r>
              <a:rPr lang="ru-RU" sz="1800" dirty="0" err="1" smtClean="0">
                <a:latin typeface="Arial" panose="020B0604020202020204" pitchFamily="34" charset="0"/>
                <a:cs typeface="Arial" panose="020B0604020202020204" pitchFamily="34" charset="0"/>
              </a:rPr>
              <a:t>қабығы</a:t>
            </a:r>
            <a:r>
              <a:rPr lang="ru-RU" sz="1800" dirty="0" smtClean="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мишық</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және</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басқа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нақты</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уақытылы</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қимылдарды</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жоспарлауға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және</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орындауға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қатысатын</a:t>
            </a:r>
            <a:r>
              <a:rPr lang="ru-RU" sz="1800" dirty="0">
                <a:latin typeface="Arial" panose="020B0604020202020204" pitchFamily="34" charset="0"/>
                <a:cs typeface="Arial" panose="020B0604020202020204" pitchFamily="34" charset="0"/>
              </a:rPr>
              <a:t> ми </a:t>
            </a:r>
            <a:r>
              <a:rPr lang="ru-RU" sz="1800" dirty="0" err="1">
                <a:latin typeface="Arial" panose="020B0604020202020204" pitchFamily="34" charset="0"/>
                <a:cs typeface="Arial" panose="020B0604020202020204" pitchFamily="34" charset="0"/>
              </a:rPr>
              <a:t>құрылымдарының</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белсенділігі</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артады</a:t>
            </a:r>
            <a:r>
              <a:rPr lang="ru-RU" sz="1800" dirty="0" smtClean="0">
                <a:latin typeface="Arial" panose="020B0604020202020204" pitchFamily="34" charset="0"/>
                <a:cs typeface="Arial" panose="020B0604020202020204" pitchFamily="34" charset="0"/>
              </a:rPr>
              <a:t>.</a:t>
            </a:r>
            <a:endParaRPr lang="ru-RU" altLang="ru-RU" sz="1800" dirty="0" smtClean="0">
              <a:solidFill>
                <a:srgbClr val="000000"/>
              </a:solidFill>
              <a:latin typeface="Arial" panose="020B0604020202020204" pitchFamily="34" charset="0"/>
              <a:cs typeface="Arial" panose="020B0604020202020204" pitchFamily="34" charset="0"/>
            </a:endParaRPr>
          </a:p>
        </p:txBody>
      </p:sp>
      <p:pic>
        <p:nvPicPr>
          <p:cNvPr id="23556"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4388" y="1150938"/>
            <a:ext cx="32385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96850"/>
            <a:ext cx="21780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Прямоугольник 6"/>
          <p:cNvSpPr>
            <a:spLocks noChangeArrowheads="1"/>
          </p:cNvSpPr>
          <p:nvPr/>
        </p:nvSpPr>
        <p:spPr bwMode="auto">
          <a:xfrm>
            <a:off x="8305800" y="6257925"/>
            <a:ext cx="6096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ru-RU" altLang="ru-RU" sz="700">
                <a:latin typeface="Arial" panose="020B0604020202020204" pitchFamily="34" charset="0"/>
              </a:rPr>
              <a:t>https://aif.ru/dontknows/infographics/chernovik_ot_02_12_2017_16_02_inga_pomyleva</a:t>
            </a:r>
          </a:p>
        </p:txBody>
      </p:sp>
    </p:spTree>
    <p:extLst>
      <p:ext uri="{BB962C8B-B14F-4D97-AF65-F5344CB8AC3E}">
        <p14:creationId xmlns:p14="http://schemas.microsoft.com/office/powerpoint/2010/main" val="216578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4332" y="5146670"/>
            <a:ext cx="8403611" cy="1084912"/>
          </a:xfrm>
          <a:prstGeom prst="rect">
            <a:avLst/>
          </a:prstGeom>
        </p:spPr>
        <p:txBody>
          <a:bodyPr wrap="square">
            <a:spAutoFit/>
          </a:bodyPr>
          <a:lstStyle/>
          <a:p>
            <a:pPr algn="ctr"/>
            <a:r>
              <a:rPr lang="kk-KZ" sz="4050" b="1" dirty="0">
                <a:solidFill>
                  <a:srgbClr val="00B0F0"/>
                </a:solidFill>
              </a:rPr>
              <a:t>«Визуализация» жаттығуы</a:t>
            </a:r>
          </a:p>
          <a:p>
            <a:pPr algn="ctr"/>
            <a:endParaRPr lang="kk-KZ" sz="2400" b="1" dirty="0">
              <a:solidFill>
                <a:srgbClr val="FFFF00"/>
              </a:solidFill>
            </a:endParaRPr>
          </a:p>
        </p:txBody>
      </p:sp>
      <p:sp>
        <p:nvSpPr>
          <p:cNvPr id="4" name="Скругленная прямоугольная выноска 3"/>
          <p:cNvSpPr/>
          <p:nvPr/>
        </p:nvSpPr>
        <p:spPr>
          <a:xfrm>
            <a:off x="3448336" y="1070044"/>
            <a:ext cx="6602105" cy="361540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500" dirty="0">
                <a:solidFill>
                  <a:schemeClr val="bg1"/>
                </a:solidFill>
              </a:rPr>
              <a:t>  Өзіңізге соңғы жылды елестетіңіз. Осы жылы не болды? Биылғы жылдың</a:t>
            </a:r>
            <a:r>
              <a:rPr lang="ru-RU" sz="1500" dirty="0">
                <a:solidFill>
                  <a:schemeClr val="bg1"/>
                </a:solidFill>
              </a:rPr>
              <a:t>  </a:t>
            </a:r>
            <a:r>
              <a:rPr lang="kk-KZ" sz="1500" dirty="0">
                <a:solidFill>
                  <a:schemeClr val="bg1"/>
                </a:solidFill>
              </a:rPr>
              <a:t>барлық оқиғаларын есіңізге түсіріңіз - жағымды, қуанышты, бақытты. Олар</a:t>
            </a:r>
            <a:r>
              <a:rPr lang="ru-RU" sz="1500" dirty="0">
                <a:solidFill>
                  <a:schemeClr val="bg1"/>
                </a:solidFill>
              </a:rPr>
              <a:t> </a:t>
            </a:r>
            <a:r>
              <a:rPr lang="kk-KZ" sz="1500" dirty="0">
                <a:solidFill>
                  <a:schemeClr val="bg1"/>
                </a:solidFill>
              </a:rPr>
              <a:t>сенің көз алдыңнан іштей жарқын естеліктер ретінде өтсін. Ойша барлық</a:t>
            </a:r>
            <a:r>
              <a:rPr lang="ru-RU" sz="1500" dirty="0">
                <a:solidFill>
                  <a:schemeClr val="bg1"/>
                </a:solidFill>
              </a:rPr>
              <a:t> </a:t>
            </a:r>
            <a:r>
              <a:rPr lang="kk-KZ" sz="1500" dirty="0">
                <a:solidFill>
                  <a:schemeClr val="bg1"/>
                </a:solidFill>
              </a:rPr>
              <a:t>болған жақсылықтар үшін жылға алғысынды білдір.</a:t>
            </a:r>
            <a:endParaRPr lang="ru-RU" sz="1500" dirty="0">
              <a:solidFill>
                <a:schemeClr val="bg1"/>
              </a:solidFill>
            </a:endParaRPr>
          </a:p>
          <a:p>
            <a:r>
              <a:rPr lang="kk-KZ" sz="1500" dirty="0">
                <a:solidFill>
                  <a:schemeClr val="bg1"/>
                </a:solidFill>
              </a:rPr>
              <a:t>Енді саған ауыртпашылықтар мен түңілулерді әкелген оқиғаларды есіңе</a:t>
            </a:r>
            <a:r>
              <a:rPr lang="ru-RU" sz="1500" dirty="0">
                <a:solidFill>
                  <a:schemeClr val="bg1"/>
                </a:solidFill>
              </a:rPr>
              <a:t> </a:t>
            </a:r>
            <a:r>
              <a:rPr lang="kk-KZ" sz="1500" dirty="0">
                <a:solidFill>
                  <a:schemeClr val="bg1"/>
                </a:solidFill>
              </a:rPr>
              <a:t>түсір. Мүмкін сенің өмірінде қош айтысып, енді қайтып кездескің келмейтін</a:t>
            </a:r>
            <a:r>
              <a:rPr lang="ru-RU" sz="1500" dirty="0">
                <a:solidFill>
                  <a:schemeClr val="bg1"/>
                </a:solidFill>
              </a:rPr>
              <a:t> </a:t>
            </a:r>
            <a:r>
              <a:rPr lang="kk-KZ" sz="1500" dirty="0">
                <a:solidFill>
                  <a:schemeClr val="bg1"/>
                </a:solidFill>
              </a:rPr>
              <a:t>бір нәрселер бар шығар: саған қиындық туғызатын қатынастар, уайымдар,</a:t>
            </a:r>
            <a:r>
              <a:rPr lang="ru-RU" sz="1500" dirty="0">
                <a:solidFill>
                  <a:schemeClr val="bg1"/>
                </a:solidFill>
              </a:rPr>
              <a:t> </a:t>
            </a:r>
            <a:r>
              <a:rPr lang="kk-KZ" sz="1500" dirty="0">
                <a:solidFill>
                  <a:schemeClr val="bg1"/>
                </a:solidFill>
              </a:rPr>
              <a:t>сезімдер, сырқаттар, сәтсіздіктер? Мүмкін өкінетін қылықтар жасаған</a:t>
            </a:r>
            <a:r>
              <a:rPr lang="ru-RU" sz="1500" dirty="0">
                <a:solidFill>
                  <a:schemeClr val="bg1"/>
                </a:solidFill>
              </a:rPr>
              <a:t> </a:t>
            </a:r>
            <a:r>
              <a:rPr lang="kk-KZ" sz="1500" dirty="0">
                <a:solidFill>
                  <a:schemeClr val="bg1"/>
                </a:solidFill>
              </a:rPr>
              <a:t>шығарсыз? Мүмкін сен өзіңді біреудің алдында кінәлі сезінетін шығарсыз?</a:t>
            </a:r>
            <a:r>
              <a:rPr lang="ru-RU" sz="1500" dirty="0">
                <a:solidFill>
                  <a:schemeClr val="bg1"/>
                </a:solidFill>
              </a:rPr>
              <a:t> </a:t>
            </a:r>
            <a:r>
              <a:rPr lang="kk-KZ" sz="1500" dirty="0">
                <a:solidFill>
                  <a:schemeClr val="bg1"/>
                </a:solidFill>
              </a:rPr>
              <a:t>Ойша сол адамдардан кешірім сұра және өз өкінішінізді білдік. Ал енді өткен</a:t>
            </a:r>
            <a:r>
              <a:rPr lang="ru-RU" sz="1500" dirty="0">
                <a:solidFill>
                  <a:schemeClr val="bg1"/>
                </a:solidFill>
              </a:rPr>
              <a:t> </a:t>
            </a:r>
            <a:r>
              <a:rPr lang="kk-KZ" sz="1500" dirty="0">
                <a:solidFill>
                  <a:schemeClr val="bg1"/>
                </a:solidFill>
              </a:rPr>
              <a:t>жылға ұсынған барлық сынақтар мен сабақтары үшін алғысынды білдіріңіз.</a:t>
            </a:r>
            <a:endParaRPr lang="ru-RU" sz="1500" dirty="0">
              <a:solidFill>
                <a:schemeClr val="bg1"/>
              </a:solidFill>
            </a:endParaRPr>
          </a:p>
        </p:txBody>
      </p:sp>
    </p:spTree>
    <p:extLst>
      <p:ext uri="{BB962C8B-B14F-4D97-AF65-F5344CB8AC3E}">
        <p14:creationId xmlns:p14="http://schemas.microsoft.com/office/powerpoint/2010/main" val="223398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678121"/>
          </a:xfrm>
        </p:spPr>
        <p:txBody>
          <a:bodyPr>
            <a:normAutofit fontScale="90000"/>
          </a:bodyPr>
          <a:lstStyle/>
          <a:p>
            <a:r>
              <a:rPr lang="kk-KZ" sz="3100" dirty="0">
                <a:solidFill>
                  <a:srgbClr val="FF0000"/>
                </a:solidFill>
              </a:rPr>
              <a:t>К.Шрайнер адам </a:t>
            </a:r>
            <a:r>
              <a:rPr lang="kk-KZ" sz="3100" dirty="0" smtClean="0">
                <a:solidFill>
                  <a:srgbClr val="FF0000"/>
                </a:solidFill>
              </a:rPr>
              <a:t>стресске </a:t>
            </a:r>
            <a:r>
              <a:rPr lang="kk-KZ" sz="3100" dirty="0">
                <a:solidFill>
                  <a:srgbClr val="FF0000"/>
                </a:solidFill>
              </a:rPr>
              <a:t>қарсы тұра алмаған жағдайда пайда болатын бірқатар белгілер тізбегін ұсынады.</a:t>
            </a:r>
            <a:r>
              <a:rPr lang="ru-RU" dirty="0"/>
              <a:t/>
            </a:r>
            <a:br>
              <a:rPr lang="ru-RU" dirty="0"/>
            </a:br>
            <a:endParaRPr lang="ru-RU" dirty="0"/>
          </a:p>
        </p:txBody>
      </p:sp>
      <p:sp>
        <p:nvSpPr>
          <p:cNvPr id="3" name="Объект 2"/>
          <p:cNvSpPr>
            <a:spLocks noGrp="1"/>
          </p:cNvSpPr>
          <p:nvPr>
            <p:ph idx="1"/>
          </p:nvPr>
        </p:nvSpPr>
        <p:spPr>
          <a:xfrm>
            <a:off x="0" y="1660381"/>
            <a:ext cx="12192000" cy="5506538"/>
          </a:xfrm>
          <a:solidFill>
            <a:srgbClr val="92D050"/>
          </a:solidFill>
        </p:spPr>
        <p:txBody>
          <a:bodyPr>
            <a:noAutofit/>
          </a:bodyPr>
          <a:lstStyle/>
          <a:p>
            <a:pPr algn="just">
              <a:lnSpc>
                <a:spcPct val="100000"/>
              </a:lnSpc>
              <a:spcBef>
                <a:spcPts val="0"/>
              </a:spcBef>
              <a:spcAft>
                <a:spcPts val="0"/>
              </a:spcAft>
            </a:pPr>
            <a:r>
              <a:rPr lang="kk-KZ" dirty="0"/>
              <a:t>1. Үнемі уақыттың жетіспеуі. Адам ылғи да өз жұмысына үлгере аламай және одан кейін бекер кеткен уақыттың орнын толтыра алмай жүреді. </a:t>
            </a:r>
            <a:endParaRPr lang="ru-RU" dirty="0"/>
          </a:p>
          <a:p>
            <a:pPr algn="just">
              <a:lnSpc>
                <a:spcPct val="100000"/>
              </a:lnSpc>
              <a:spcBef>
                <a:spcPts val="0"/>
              </a:spcBef>
              <a:spcAft>
                <a:spcPts val="0"/>
              </a:spcAft>
            </a:pPr>
            <a:r>
              <a:rPr lang="kk-KZ" dirty="0"/>
              <a:t> 2. Үнемі өз денсеулығы жайла алаң болу. Физикалық шаршаудың белгілері көрінуі мүмкін. </a:t>
            </a:r>
            <a:endParaRPr lang="ru-RU" dirty="0"/>
          </a:p>
          <a:p>
            <a:pPr algn="just">
              <a:lnSpc>
                <a:spcPct val="100000"/>
              </a:lnSpc>
              <a:spcBef>
                <a:spcPts val="0"/>
              </a:spcBef>
              <a:spcAft>
                <a:spcPts val="0"/>
              </a:spcAft>
            </a:pPr>
            <a:r>
              <a:rPr lang="kk-KZ" dirty="0"/>
              <a:t> 3. Жұмыс адамды қажытады. Адам жұмысты көптеген қиындықтардың бірі деп қабылдайды. </a:t>
            </a:r>
            <a:endParaRPr lang="ru-RU" dirty="0"/>
          </a:p>
          <a:p>
            <a:pPr algn="just">
              <a:lnSpc>
                <a:spcPct val="100000"/>
              </a:lnSpc>
              <a:spcBef>
                <a:spcPts val="0"/>
              </a:spcBef>
              <a:spcAft>
                <a:spcPts val="0"/>
              </a:spcAft>
            </a:pPr>
            <a:r>
              <a:rPr lang="kk-KZ" dirty="0"/>
              <a:t>      4. Адам өзінің жағымсыз әдеттеріне (темекі шегу, тойып тамақ ішу және т.б.) қарсы          </a:t>
            </a:r>
            <a:endParaRPr lang="ru-RU" dirty="0"/>
          </a:p>
          <a:p>
            <a:pPr algn="just">
              <a:lnSpc>
                <a:spcPct val="100000"/>
              </a:lnSpc>
              <a:spcBef>
                <a:spcPts val="0"/>
              </a:spcBef>
              <a:spcAft>
                <a:spcPts val="0"/>
              </a:spcAft>
            </a:pPr>
            <a:r>
              <a:rPr lang="kk-KZ" dirty="0"/>
              <a:t>       тұрғысы келмейді, бірақ ол нәтижесіз. </a:t>
            </a:r>
            <a:endParaRPr lang="ru-RU" dirty="0"/>
          </a:p>
          <a:p>
            <a:pPr algn="just">
              <a:lnSpc>
                <a:spcPct val="100000"/>
              </a:lnSpc>
              <a:spcBef>
                <a:spcPts val="0"/>
              </a:spcBef>
              <a:spcAft>
                <a:spcPts val="0"/>
              </a:spcAft>
            </a:pPr>
            <a:r>
              <a:rPr lang="kk-KZ" dirty="0"/>
              <a:t>5. Адам өзінің бұрынғы өткен реніштерін және жағымсыз ойларын үнемі есіне түсіреді де, болашағынан мазасыздана бастайды. </a:t>
            </a:r>
            <a:endParaRPr lang="ru-RU" dirty="0"/>
          </a:p>
          <a:p>
            <a:pPr algn="just">
              <a:lnSpc>
                <a:spcPct val="100000"/>
              </a:lnSpc>
              <a:spcBef>
                <a:spcPts val="0"/>
              </a:spcBef>
              <a:spcAft>
                <a:spcPts val="0"/>
              </a:spcAft>
            </a:pPr>
            <a:r>
              <a:rPr lang="kk-KZ" dirty="0"/>
              <a:t>6. Адам өзін жақсы сезіну үшін ішімдік немесе тыныштандыратын, ұйықтататын дәрілер қолдана бастайды. </a:t>
            </a:r>
            <a:endParaRPr lang="ru-RU" dirty="0"/>
          </a:p>
          <a:p>
            <a:pPr algn="just">
              <a:lnSpc>
                <a:spcPct val="100000"/>
              </a:lnSpc>
              <a:spcBef>
                <a:spcPts val="0"/>
              </a:spcBef>
              <a:spcAft>
                <a:spcPts val="0"/>
              </a:spcAft>
            </a:pPr>
            <a:r>
              <a:rPr lang="kk-KZ" dirty="0"/>
              <a:t>7. Демалудан да адам ешқандай қанағаттану сезімін алмайды. </a:t>
            </a:r>
            <a:endParaRPr lang="ru-RU" dirty="0"/>
          </a:p>
          <a:p>
            <a:pPr algn="just">
              <a:lnSpc>
                <a:spcPct val="100000"/>
              </a:lnSpc>
              <a:spcBef>
                <a:spcPts val="0"/>
              </a:spcBef>
              <a:spcAft>
                <a:spcPts val="0"/>
              </a:spcAft>
            </a:pPr>
            <a:r>
              <a:rPr lang="kk-KZ" dirty="0"/>
              <a:t> 8. Адам айналасындағы болып жатқан құбылыстарды да қабылдай алмайды. </a:t>
            </a:r>
            <a:endParaRPr lang="ru-RU" dirty="0"/>
          </a:p>
          <a:p>
            <a:pPr algn="just">
              <a:lnSpc>
                <a:spcPct val="100000"/>
              </a:lnSpc>
              <a:spcBef>
                <a:spcPts val="0"/>
              </a:spcBef>
              <a:spcAft>
                <a:spcPts val="0"/>
              </a:spcAft>
            </a:pPr>
            <a:r>
              <a:rPr lang="kk-KZ" dirty="0"/>
              <a:t> 9. Жанұяға деген жылы ықыласы болса да, ондағы адамдармен араласуға қиналады. Жанұя мүшелерінен шаршайды, жалығады, олардан көңілі қалады. </a:t>
            </a:r>
            <a:endParaRPr lang="ru-RU" dirty="0"/>
          </a:p>
          <a:p>
            <a:pPr algn="just">
              <a:lnSpc>
                <a:spcPct val="100000"/>
              </a:lnSpc>
              <a:spcBef>
                <a:spcPts val="0"/>
              </a:spcBef>
              <a:spcAft>
                <a:spcPts val="0"/>
              </a:spcAft>
            </a:pPr>
            <a:r>
              <a:rPr lang="kk-KZ" dirty="0"/>
              <a:t> 10. Адам өз-өзіне сенімсіз, өмірде қол жеткізген жетістіктеріне қанағаттанбайды, мақтану сезімі болмайды. </a:t>
            </a:r>
            <a:endParaRPr lang="ru-RU" dirty="0"/>
          </a:p>
        </p:txBody>
      </p:sp>
    </p:spTree>
    <p:extLst>
      <p:ext uri="{BB962C8B-B14F-4D97-AF65-F5344CB8AC3E}">
        <p14:creationId xmlns:p14="http://schemas.microsoft.com/office/powerpoint/2010/main" val="1600890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C00000"/>
                </a:solidFill>
              </a:rPr>
              <a:t>Студенттерге мотивация беру</a:t>
            </a:r>
            <a:endParaRPr lang="ru-RU" dirty="0">
              <a:solidFill>
                <a:srgbClr val="C00000"/>
              </a:solidFill>
            </a:endParaRPr>
          </a:p>
        </p:txBody>
      </p:sp>
      <p:pic>
        <p:nvPicPr>
          <p:cNvPr id="4" name="Picture 2" descr="https://upload.wikimedia.org/wikipedia/commons/3/34/Il_pomodoro.jpg"/>
          <p:cNvPicPr>
            <a:picLocks noGrp="1" noChangeAspect="1" noChangeArrowheads="1"/>
          </p:cNvPicPr>
          <p:nvPr>
            <p:ph idx="1"/>
          </p:nvPr>
        </p:nvPicPr>
        <p:blipFill>
          <a:blip r:embed="rId3"/>
          <a:srcRect/>
          <a:stretch>
            <a:fillRect/>
          </a:stretch>
        </p:blipFill>
        <p:spPr bwMode="auto">
          <a:xfrm>
            <a:off x="1097280" y="1737360"/>
            <a:ext cx="7899537" cy="4688154"/>
          </a:xfrm>
          <a:prstGeom prst="rect">
            <a:avLst/>
          </a:prstGeom>
          <a:noFill/>
        </p:spPr>
      </p:pic>
    </p:spTree>
    <p:extLst>
      <p:ext uri="{BB962C8B-B14F-4D97-AF65-F5344CB8AC3E}">
        <p14:creationId xmlns:p14="http://schemas.microsoft.com/office/powerpoint/2010/main" val="3013852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Содержимое 5" descr="позитив.jpg"/>
          <p:cNvPicPr>
            <a:picLocks noGrp="1" noChangeAspect="1"/>
          </p:cNvPicPr>
          <p:nvPr>
            <p:ph idx="1"/>
          </p:nvPr>
        </p:nvPicPr>
        <p:blipFill>
          <a:blip r:embed="rId2"/>
          <a:stretch>
            <a:fillRect/>
          </a:stretch>
        </p:blipFill>
        <p:spPr>
          <a:xfrm>
            <a:off x="0" y="0"/>
            <a:ext cx="12364720" cy="6858000"/>
          </a:xfrm>
        </p:spPr>
      </p:pic>
      <p:sp>
        <p:nvSpPr>
          <p:cNvPr id="7" name="TextBox 6"/>
          <p:cNvSpPr txBox="1"/>
          <p:nvPr/>
        </p:nvSpPr>
        <p:spPr>
          <a:xfrm>
            <a:off x="5524496" y="357166"/>
            <a:ext cx="4786346"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kk-KZ" dirty="0"/>
          </a:p>
          <a:p>
            <a:pPr>
              <a:buFont typeface="Wingdings" pitchFamily="2" charset="2"/>
              <a:buChar char="v"/>
            </a:pPr>
            <a:r>
              <a:rPr lang="kk-KZ" dirty="0"/>
              <a:t>Ойымыз шындыққа айналады</a:t>
            </a:r>
          </a:p>
          <a:p>
            <a:r>
              <a:rPr lang="kk-KZ" dirty="0"/>
              <a:t>Позитивті ойлап, өзімізге сенудің маңызы зор. Егер бір нәрсені жасауға құштар болсаңыз, оны орындай алатындығыңызға  сеніңіз.</a:t>
            </a:r>
          </a:p>
          <a:p>
            <a:endParaRPr lang="ru-RU" dirty="0"/>
          </a:p>
        </p:txBody>
      </p:sp>
      <p:sp>
        <p:nvSpPr>
          <p:cNvPr id="8" name="TextBox 7"/>
          <p:cNvSpPr txBox="1"/>
          <p:nvPr/>
        </p:nvSpPr>
        <p:spPr>
          <a:xfrm>
            <a:off x="6381752" y="2714621"/>
            <a:ext cx="392909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Wingdings" pitchFamily="2" charset="2"/>
              <a:buChar char="v"/>
            </a:pPr>
            <a:r>
              <a:rPr lang="ru-RU" dirty="0" err="1"/>
              <a:t>Өзгелерге өз өміріңізге араласуға мүмкіндік бермеңіз</a:t>
            </a:r>
            <a:endParaRPr lang="ru-RU" dirty="0"/>
          </a:p>
          <a:p>
            <a:r>
              <a:rPr lang="ru-RU" dirty="0" err="1"/>
              <a:t>Адамдар</a:t>
            </a:r>
            <a:r>
              <a:rPr lang="ru-RU" dirty="0"/>
              <a:t> </a:t>
            </a:r>
            <a:r>
              <a:rPr lang="ru-RU" dirty="0" err="1"/>
              <a:t>ойы</a:t>
            </a:r>
            <a:r>
              <a:rPr lang="ru-RU" dirty="0"/>
              <a:t>, </a:t>
            </a:r>
            <a:r>
              <a:rPr lang="ru-RU" dirty="0" err="1"/>
              <a:t>мақсаты, мүддесі бір</a:t>
            </a:r>
            <a:r>
              <a:rPr lang="ru-RU" dirty="0"/>
              <a:t> </a:t>
            </a:r>
            <a:r>
              <a:rPr lang="ru-RU" dirty="0" err="1"/>
              <a:t>жерден</a:t>
            </a:r>
            <a:r>
              <a:rPr lang="ru-RU" dirty="0"/>
              <a:t> </a:t>
            </a:r>
            <a:r>
              <a:rPr lang="ru-RU" dirty="0" err="1"/>
              <a:t>шыға бермейді</a:t>
            </a:r>
            <a:r>
              <a:rPr lang="ru-RU" dirty="0"/>
              <a:t>. </a:t>
            </a:r>
            <a:r>
              <a:rPr lang="ru-RU" dirty="0" err="1"/>
              <a:t>Сондықтан дұрыс жолда</a:t>
            </a:r>
            <a:r>
              <a:rPr lang="ru-RU" dirty="0"/>
              <a:t> </a:t>
            </a:r>
            <a:r>
              <a:rPr lang="ru-RU" dirty="0" err="1"/>
              <a:t>келе</a:t>
            </a:r>
            <a:r>
              <a:rPr lang="ru-RU" dirty="0"/>
              <a:t> </a:t>
            </a:r>
            <a:r>
              <a:rPr lang="ru-RU" dirty="0" err="1"/>
              <a:t>жатқаныңызға кәміл сенімді</a:t>
            </a:r>
            <a:r>
              <a:rPr lang="ru-RU" dirty="0"/>
              <a:t> </a:t>
            </a:r>
            <a:r>
              <a:rPr lang="ru-RU" dirty="0" err="1"/>
              <a:t>болсаңыз, </a:t>
            </a:r>
            <a:r>
              <a:rPr lang="ru-RU" dirty="0"/>
              <a:t>тек </a:t>
            </a:r>
            <a:r>
              <a:rPr lang="ru-RU" dirty="0" err="1"/>
              <a:t>жүрегіңіз бен</a:t>
            </a:r>
            <a:r>
              <a:rPr lang="ru-RU" dirty="0"/>
              <a:t> </a:t>
            </a:r>
            <a:r>
              <a:rPr lang="ru-RU" dirty="0" err="1"/>
              <a:t>ақылыңызды тыңдаңыз</a:t>
            </a:r>
            <a:endParaRPr lang="ru-RU" dirty="0"/>
          </a:p>
        </p:txBody>
      </p:sp>
    </p:spTree>
    <p:extLst>
      <p:ext uri="{BB962C8B-B14F-4D97-AF65-F5344CB8AC3E}">
        <p14:creationId xmlns:p14="http://schemas.microsoft.com/office/powerpoint/2010/main" val="183671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4034" y="928670"/>
            <a:ext cx="8229600" cy="1066800"/>
          </a:xfrm>
        </p:spPr>
        <p:txBody>
          <a:bodyPr>
            <a:normAutofit fontScale="90000"/>
          </a:bodyPr>
          <a:lstStyle/>
          <a:p>
            <a:r>
              <a:rPr lang="kk-KZ" dirty="0" smtClean="0"/>
              <a:t> Өз-өзіңді басқара білу, ешнәрсені ұмытпау</a:t>
            </a:r>
            <a:br>
              <a:rPr lang="kk-KZ" dirty="0" smtClean="0"/>
            </a:br>
            <a:endParaRPr lang="ru-RU" dirty="0"/>
          </a:p>
        </p:txBody>
      </p:sp>
      <p:pic>
        <p:nvPicPr>
          <p:cNvPr id="21508" name="Picture 4" descr="http://rafinger.ru/content/uploads/posts/2015-07/1437682050_stiker.png"/>
          <p:cNvPicPr>
            <a:picLocks noChangeAspect="1" noChangeArrowheads="1"/>
          </p:cNvPicPr>
          <p:nvPr/>
        </p:nvPicPr>
        <p:blipFill>
          <a:blip r:embed="rId2"/>
          <a:srcRect/>
          <a:stretch>
            <a:fillRect/>
          </a:stretch>
        </p:blipFill>
        <p:spPr bwMode="auto">
          <a:xfrm>
            <a:off x="3881422" y="2214554"/>
            <a:ext cx="3810000" cy="3810000"/>
          </a:xfrm>
          <a:prstGeom prst="rect">
            <a:avLst/>
          </a:prstGeom>
          <a:noFill/>
        </p:spPr>
      </p:pic>
    </p:spTree>
    <p:extLst>
      <p:ext uri="{BB962C8B-B14F-4D97-AF65-F5344CB8AC3E}">
        <p14:creationId xmlns:p14="http://schemas.microsoft.com/office/powerpoint/2010/main" val="2674376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472" y="5791200"/>
            <a:ext cx="8229600" cy="1066800"/>
          </a:xfrm>
        </p:spPr>
        <p:txBody>
          <a:bodyPr/>
          <a:lstStyle/>
          <a:p>
            <a:r>
              <a:rPr lang="kk-KZ" dirty="0" smtClean="0"/>
              <a:t>Уақытты басқару тәсілдері</a:t>
            </a:r>
            <a:endParaRPr lang="ru-RU" dirty="0"/>
          </a:p>
        </p:txBody>
      </p:sp>
      <p:pic>
        <p:nvPicPr>
          <p:cNvPr id="23554" name="Picture 2" descr="https://im0-tub-kz.yandex.net/i?id=87c70b1fb1f6624af651d21d87f3d7a1&amp;n=33&amp;h=215&amp;w=215"/>
          <p:cNvPicPr>
            <a:picLocks noChangeAspect="1" noChangeArrowheads="1"/>
          </p:cNvPicPr>
          <p:nvPr/>
        </p:nvPicPr>
        <p:blipFill>
          <a:blip r:embed="rId2"/>
          <a:srcRect/>
          <a:stretch>
            <a:fillRect/>
          </a:stretch>
        </p:blipFill>
        <p:spPr bwMode="auto">
          <a:xfrm>
            <a:off x="3095604" y="714356"/>
            <a:ext cx="6143668" cy="5286388"/>
          </a:xfrm>
          <a:prstGeom prst="rect">
            <a:avLst/>
          </a:prstGeom>
          <a:noFill/>
        </p:spPr>
      </p:pic>
    </p:spTree>
    <p:extLst>
      <p:ext uri="{BB962C8B-B14F-4D97-AF65-F5344CB8AC3E}">
        <p14:creationId xmlns:p14="http://schemas.microsoft.com/office/powerpoint/2010/main" val="2474774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normAutofit/>
          </a:bodyPr>
          <a:lstStyle/>
          <a:p>
            <a:r>
              <a:rPr lang="kk-KZ" dirty="0" smtClean="0">
                <a:solidFill>
                  <a:srgbClr val="C00000"/>
                </a:solidFill>
              </a:rPr>
              <a:t>“5 саусақ” тәсілі</a:t>
            </a:r>
            <a:endParaRPr lang="ru-RU" dirty="0">
              <a:solidFill>
                <a:srgbClr val="C00000"/>
              </a:solidFill>
            </a:endParaRPr>
          </a:p>
        </p:txBody>
      </p:sp>
      <p:sp>
        <p:nvSpPr>
          <p:cNvPr id="3" name="Содержимое 2"/>
          <p:cNvSpPr>
            <a:spLocks noGrp="1"/>
          </p:cNvSpPr>
          <p:nvPr>
            <p:ph idx="1"/>
          </p:nvPr>
        </p:nvSpPr>
        <p:spPr>
          <a:solidFill>
            <a:srgbClr val="FFC000"/>
          </a:solidFill>
        </p:spPr>
        <p:txBody>
          <a:bodyPr>
            <a:noAutofit/>
          </a:bodyPr>
          <a:lstStyle/>
          <a:p>
            <a:pPr marL="624078" indent="-514350">
              <a:buAutoNum type="arabicPeriod"/>
            </a:pPr>
            <a:r>
              <a:rPr lang="kk-KZ" sz="2800" dirty="0" smtClean="0"/>
              <a:t>Мизинец – “</a:t>
            </a:r>
            <a:r>
              <a:rPr lang="kk-KZ" sz="2800" b="1" dirty="0" smtClean="0"/>
              <a:t>М</a:t>
            </a:r>
            <a:r>
              <a:rPr lang="kk-KZ" sz="2800" dirty="0" smtClean="0"/>
              <a:t>ыслю, следовательно существую”. Яғни, бүгінгі күнге анализ жасау. </a:t>
            </a:r>
          </a:p>
          <a:p>
            <a:pPr marL="624078" indent="-514350">
              <a:buAutoNum type="arabicPeriod"/>
            </a:pPr>
            <a:r>
              <a:rPr lang="kk-KZ" sz="2800" dirty="0" smtClean="0"/>
              <a:t>Безымянный – “что я сделал для </a:t>
            </a:r>
            <a:r>
              <a:rPr lang="kk-KZ" sz="2800" b="1" dirty="0" smtClean="0"/>
              <a:t>Б</a:t>
            </a:r>
            <a:r>
              <a:rPr lang="kk-KZ" sz="2800" dirty="0" smtClean="0"/>
              <a:t>лизких?”</a:t>
            </a:r>
          </a:p>
          <a:p>
            <a:pPr marL="624078" indent="-514350">
              <a:buNone/>
            </a:pPr>
            <a:r>
              <a:rPr lang="kk-KZ" sz="2800" dirty="0" smtClean="0"/>
              <a:t>Жақындарымызға қажетті көңіл бөлдік пе?</a:t>
            </a:r>
          </a:p>
          <a:p>
            <a:pPr marL="624078" indent="-514350">
              <a:buNone/>
            </a:pPr>
            <a:r>
              <a:rPr lang="kk-KZ" sz="2800" dirty="0" smtClean="0"/>
              <a:t>3. Средний палец – “</a:t>
            </a:r>
            <a:r>
              <a:rPr lang="kk-KZ" sz="2800" b="1" dirty="0" smtClean="0"/>
              <a:t>С</a:t>
            </a:r>
            <a:r>
              <a:rPr lang="kk-KZ" sz="2800" dirty="0" smtClean="0"/>
              <a:t>остояние души”</a:t>
            </a:r>
          </a:p>
          <a:p>
            <a:pPr marL="624078" indent="-514350">
              <a:buNone/>
            </a:pPr>
            <a:r>
              <a:rPr lang="kk-KZ" sz="2800" dirty="0" smtClean="0"/>
              <a:t>Өзіңді қалай сезінесің, ішкі әлем, көңіл-күй.</a:t>
            </a:r>
          </a:p>
          <a:p>
            <a:pPr marL="624078" indent="-514350">
              <a:buNone/>
            </a:pPr>
            <a:r>
              <a:rPr lang="kk-KZ" sz="2800" dirty="0" smtClean="0"/>
              <a:t>4. Указательный – “</a:t>
            </a:r>
            <a:r>
              <a:rPr lang="kk-KZ" sz="2800" b="1" dirty="0" smtClean="0"/>
              <a:t>У</a:t>
            </a:r>
            <a:r>
              <a:rPr lang="kk-KZ" sz="2800" dirty="0" smtClean="0"/>
              <a:t>слуги”. Кімге қандай көмек көрсеттім, кімге қандай пайдам тиді?  </a:t>
            </a:r>
            <a:endParaRPr lang="ru-RU" sz="2800" dirty="0"/>
          </a:p>
        </p:txBody>
      </p:sp>
    </p:spTree>
    <p:extLst>
      <p:ext uri="{BB962C8B-B14F-4D97-AF65-F5344CB8AC3E}">
        <p14:creationId xmlns:p14="http://schemas.microsoft.com/office/powerpoint/2010/main" val="1560253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59492"/>
            <a:ext cx="12097265" cy="7117492"/>
          </a:xfrm>
          <a:solidFill>
            <a:srgbClr val="FFC000"/>
          </a:solidFill>
        </p:spPr>
        <p:txBody>
          <a:bodyPr>
            <a:normAutofit/>
          </a:bodyPr>
          <a:lstStyle/>
          <a:p>
            <a:pPr>
              <a:buNone/>
            </a:pPr>
            <a:r>
              <a:rPr lang="kk-KZ" sz="3600" dirty="0" smtClean="0"/>
              <a:t>5. Большой палец – “</a:t>
            </a:r>
            <a:r>
              <a:rPr lang="kk-KZ" sz="3600" b="1" dirty="0" smtClean="0"/>
              <a:t>Б</a:t>
            </a:r>
            <a:r>
              <a:rPr lang="kk-KZ" sz="3600" dirty="0" smtClean="0"/>
              <a:t>одрость физическая”. Өзімнің денсаулығым үшін, оны қалыпты формада сақтау үшін не істедім?</a:t>
            </a:r>
          </a:p>
          <a:p>
            <a:pPr>
              <a:buNone/>
            </a:pPr>
            <a:endParaRPr lang="kk-KZ" sz="3600" dirty="0" smtClean="0"/>
          </a:p>
          <a:p>
            <a:pPr>
              <a:buNone/>
            </a:pPr>
            <a:r>
              <a:rPr lang="kk-KZ" sz="3600" dirty="0" smtClean="0"/>
              <a:t>Ал соңғысы ол Кулак, (яғни жұдырық) – </a:t>
            </a:r>
            <a:r>
              <a:rPr lang="kk-KZ" sz="3600" b="1" dirty="0" smtClean="0"/>
              <a:t>К</a:t>
            </a:r>
            <a:r>
              <a:rPr lang="kk-KZ" sz="3600" dirty="0" smtClean="0"/>
              <a:t>онцентрация на цели. Бүгінгі мақсаттарым қандай болды? Мен оларға жақындай алдым ба?</a:t>
            </a:r>
          </a:p>
          <a:p>
            <a:pPr>
              <a:buNone/>
            </a:pPr>
            <a:endParaRPr lang="kk-KZ" sz="3600" dirty="0" smtClean="0"/>
          </a:p>
          <a:p>
            <a:pPr>
              <a:buNone/>
            </a:pPr>
            <a:r>
              <a:rPr lang="kk-KZ" sz="3600" dirty="0" smtClean="0"/>
              <a:t>Осылай анализ жасай арқылы, ертеңгі күнге жоспар құра аласыз.</a:t>
            </a:r>
            <a:endParaRPr lang="ru-RU" sz="3600" dirty="0"/>
          </a:p>
        </p:txBody>
      </p:sp>
    </p:spTree>
    <p:extLst>
      <p:ext uri="{BB962C8B-B14F-4D97-AF65-F5344CB8AC3E}">
        <p14:creationId xmlns:p14="http://schemas.microsoft.com/office/powerpoint/2010/main" val="853146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lstStyle/>
          <a:p>
            <a:r>
              <a:rPr lang="kk-KZ" dirty="0" smtClean="0">
                <a:solidFill>
                  <a:srgbClr val="C00000"/>
                </a:solidFill>
              </a:rPr>
              <a:t> Өзіндік мотивация</a:t>
            </a:r>
            <a:endParaRPr lang="ru-RU" dirty="0">
              <a:solidFill>
                <a:srgbClr val="C00000"/>
              </a:solidFill>
            </a:endParaRPr>
          </a:p>
        </p:txBody>
      </p:sp>
      <p:sp>
        <p:nvSpPr>
          <p:cNvPr id="3" name="Содержимое 2"/>
          <p:cNvSpPr>
            <a:spLocks noGrp="1"/>
          </p:cNvSpPr>
          <p:nvPr>
            <p:ph sz="half" idx="1"/>
          </p:nvPr>
        </p:nvSpPr>
        <p:spPr>
          <a:solidFill>
            <a:srgbClr val="FFFF00"/>
          </a:solidFill>
        </p:spPr>
        <p:txBody>
          <a:bodyPr/>
          <a:lstStyle/>
          <a:p>
            <a:pPr marL="624078" indent="-514350">
              <a:buAutoNum type="arabicParenR"/>
            </a:pPr>
            <a:r>
              <a:rPr lang="kk-KZ" dirty="0" smtClean="0"/>
              <a:t>Жеке мадақтама</a:t>
            </a:r>
          </a:p>
          <a:p>
            <a:pPr marL="624078" indent="-514350">
              <a:buAutoNum type="arabicParenR"/>
            </a:pPr>
            <a:r>
              <a:rPr lang="kk-KZ" dirty="0" smtClean="0"/>
              <a:t>Өзіндік жазалау</a:t>
            </a:r>
          </a:p>
          <a:p>
            <a:pPr marL="624078" indent="-514350">
              <a:buAutoNum type="arabicParenR"/>
            </a:pPr>
            <a:r>
              <a:rPr lang="kk-KZ" dirty="0" smtClean="0"/>
              <a:t>Кішігірім қиындықтарды жою</a:t>
            </a:r>
            <a:endParaRPr lang="ru-RU" dirty="0"/>
          </a:p>
        </p:txBody>
      </p:sp>
      <p:pic>
        <p:nvPicPr>
          <p:cNvPr id="25602" name="Picture 2" descr="http://ktovdele.ru/wp-content/uploads/2016/07/personal-magazina-prodavtsyi-upravlenie-avtor-4.jpg"/>
          <p:cNvPicPr>
            <a:picLocks noChangeAspect="1" noChangeArrowheads="1"/>
          </p:cNvPicPr>
          <p:nvPr/>
        </p:nvPicPr>
        <p:blipFill>
          <a:blip r:embed="rId2"/>
          <a:srcRect/>
          <a:stretch>
            <a:fillRect/>
          </a:stretch>
        </p:blipFill>
        <p:spPr bwMode="auto">
          <a:xfrm>
            <a:off x="6126480" y="1797128"/>
            <a:ext cx="4890313" cy="4071966"/>
          </a:xfrm>
          <a:prstGeom prst="rect">
            <a:avLst/>
          </a:prstGeom>
          <a:noFill/>
        </p:spPr>
      </p:pic>
    </p:spTree>
    <p:extLst>
      <p:ext uri="{BB962C8B-B14F-4D97-AF65-F5344CB8AC3E}">
        <p14:creationId xmlns:p14="http://schemas.microsoft.com/office/powerpoint/2010/main" val="42576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596" y="928670"/>
            <a:ext cx="8229600" cy="1066800"/>
          </a:xfrm>
        </p:spPr>
        <p:txBody>
          <a:bodyPr/>
          <a:lstStyle/>
          <a:p>
            <a:r>
              <a:rPr lang="kk-KZ" dirty="0" smtClean="0">
                <a:solidFill>
                  <a:srgbClr val="C00000"/>
                </a:solidFill>
              </a:rPr>
              <a:t>“Жоқ” деп айта білу</a:t>
            </a:r>
            <a:endParaRPr lang="ru-RU" dirty="0">
              <a:solidFill>
                <a:srgbClr val="C00000"/>
              </a:solidFill>
            </a:endParaRPr>
          </a:p>
        </p:txBody>
      </p:sp>
      <p:pic>
        <p:nvPicPr>
          <p:cNvPr id="4" name="Содержимое 3" descr="kak-govorit-net.jpg"/>
          <p:cNvPicPr>
            <a:picLocks noGrp="1" noChangeAspect="1"/>
          </p:cNvPicPr>
          <p:nvPr>
            <p:ph idx="1"/>
          </p:nvPr>
        </p:nvPicPr>
        <p:blipFill>
          <a:blip r:embed="rId2"/>
          <a:stretch>
            <a:fillRect/>
          </a:stretch>
        </p:blipFill>
        <p:spPr>
          <a:xfrm>
            <a:off x="2174025" y="1995470"/>
            <a:ext cx="7786742" cy="4071966"/>
          </a:xfrm>
        </p:spPr>
      </p:pic>
    </p:spTree>
    <p:extLst>
      <p:ext uri="{BB962C8B-B14F-4D97-AF65-F5344CB8AC3E}">
        <p14:creationId xmlns:p14="http://schemas.microsoft.com/office/powerpoint/2010/main" val="38103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kk-KZ" dirty="0" smtClean="0">
                <a:solidFill>
                  <a:srgbClr val="FF0000"/>
                </a:solidFill>
              </a:rPr>
              <a:t>Уақытты “өлтірушілер</a:t>
            </a:r>
            <a:r>
              <a:rPr lang="kk-KZ" dirty="0" smtClean="0"/>
              <a:t>”</a:t>
            </a:r>
            <a:endParaRPr lang="ru-RU" dirty="0"/>
          </a:p>
        </p:txBody>
      </p:sp>
      <p:sp>
        <p:nvSpPr>
          <p:cNvPr id="3" name="Содержимое 2"/>
          <p:cNvSpPr>
            <a:spLocks noGrp="1"/>
          </p:cNvSpPr>
          <p:nvPr>
            <p:ph idx="1"/>
          </p:nvPr>
        </p:nvSpPr>
        <p:spPr>
          <a:solidFill>
            <a:srgbClr val="FFFF00"/>
          </a:solidFill>
        </p:spPr>
        <p:txBody>
          <a:bodyPr/>
          <a:lstStyle/>
          <a:p>
            <a:pPr marL="624078" indent="-514350">
              <a:buAutoNum type="arabicPeriod"/>
            </a:pPr>
            <a:r>
              <a:rPr lang="kk-KZ" sz="2800" dirty="0" smtClean="0"/>
              <a:t>Нақты мақсат қоя білмеу;</a:t>
            </a:r>
          </a:p>
          <a:p>
            <a:pPr marL="624078" indent="-514350">
              <a:buAutoNum type="arabicPeriod"/>
            </a:pPr>
            <a:r>
              <a:rPr lang="kk-KZ" sz="2800" dirty="0" smtClean="0"/>
              <a:t>Ұйымдаспаушылық; (неорганизованность)</a:t>
            </a:r>
          </a:p>
          <a:p>
            <a:pPr marL="624078" indent="-514350">
              <a:buAutoNum type="arabicPeriod"/>
            </a:pPr>
            <a:r>
              <a:rPr lang="kk-KZ" sz="2800" dirty="0" smtClean="0"/>
              <a:t>“Жоқ” деп айта білмеу;</a:t>
            </a:r>
          </a:p>
          <a:p>
            <a:pPr marL="624078" indent="-514350">
              <a:buAutoNum type="arabicPeriod"/>
            </a:pPr>
            <a:r>
              <a:rPr lang="kk-KZ" sz="2800" dirty="0" smtClean="0"/>
              <a:t>Стресс және кризис жағдайлары;</a:t>
            </a:r>
          </a:p>
          <a:p>
            <a:pPr marL="624078" indent="-514350">
              <a:buAutoNum type="arabicPeriod"/>
            </a:pPr>
            <a:r>
              <a:rPr lang="kk-KZ" sz="2800" dirty="0" smtClean="0"/>
              <a:t>Жиі депрессияға түсу;</a:t>
            </a:r>
          </a:p>
          <a:p>
            <a:pPr marL="624078" indent="-514350">
              <a:buAutoNum type="arabicPeriod"/>
            </a:pPr>
            <a:r>
              <a:rPr lang="kk-KZ" sz="2800" dirty="0" smtClean="0"/>
              <a:t>Жалқаулық</a:t>
            </a:r>
          </a:p>
          <a:p>
            <a:pPr marL="624078" indent="-514350">
              <a:buAutoNum type="arabicPeriod"/>
            </a:pPr>
            <a:endParaRPr lang="kk-KZ" dirty="0" smtClean="0"/>
          </a:p>
          <a:p>
            <a:pPr marL="624078" indent="-514350">
              <a:buAutoNum type="arabicPeriod"/>
            </a:pPr>
            <a:endParaRPr lang="kk-KZ" dirty="0" smtClean="0"/>
          </a:p>
          <a:p>
            <a:pPr marL="624078" indent="-514350">
              <a:buAutoNum type="arabicPeriod"/>
            </a:pPr>
            <a:endParaRPr lang="kk-KZ" dirty="0" smtClean="0"/>
          </a:p>
          <a:p>
            <a:pPr marL="624078" indent="-514350">
              <a:buAutoNum type="arabicPeriod"/>
            </a:pPr>
            <a:endParaRPr lang="kk-KZ" dirty="0" smtClean="0"/>
          </a:p>
          <a:p>
            <a:pPr marL="624078" indent="-514350">
              <a:buAutoNum type="arabicPeriod"/>
            </a:pPr>
            <a:endParaRPr lang="ru-RU" dirty="0"/>
          </a:p>
        </p:txBody>
      </p:sp>
    </p:spTree>
    <p:extLst>
      <p:ext uri="{BB962C8B-B14F-4D97-AF65-F5344CB8AC3E}">
        <p14:creationId xmlns:p14="http://schemas.microsoft.com/office/powerpoint/2010/main" val="923391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6666" y="-44799"/>
            <a:ext cx="7886700" cy="1325563"/>
          </a:xfrm>
        </p:spPr>
        <p:txBody>
          <a:bodyPr/>
          <a:lstStyle/>
          <a:p>
            <a:r>
              <a:rPr lang="kk-KZ" dirty="0" smtClean="0">
                <a:solidFill>
                  <a:srgbClr val="C00000"/>
                </a:solidFill>
              </a:rPr>
              <a:t>Энергия туралы.....</a:t>
            </a:r>
            <a:endParaRPr lang="ru-RU" dirty="0">
              <a:solidFill>
                <a:srgbClr val="C00000"/>
              </a:solidFill>
            </a:endParaRPr>
          </a:p>
        </p:txBody>
      </p:sp>
      <p:sp>
        <p:nvSpPr>
          <p:cNvPr id="3" name="Текст 2"/>
          <p:cNvSpPr>
            <a:spLocks noGrp="1"/>
          </p:cNvSpPr>
          <p:nvPr>
            <p:ph type="body" idx="1"/>
          </p:nvPr>
        </p:nvSpPr>
        <p:spPr>
          <a:xfrm>
            <a:off x="345989" y="1291828"/>
            <a:ext cx="5512073" cy="1246932"/>
          </a:xfrm>
          <a:solidFill>
            <a:schemeClr val="bg2">
              <a:lumMod val="75000"/>
            </a:schemeClr>
          </a:solidFill>
        </p:spPr>
        <p:txBody>
          <a:bodyPr/>
          <a:lstStyle/>
          <a:p>
            <a:r>
              <a:rPr lang="kk-KZ" dirty="0" smtClean="0">
                <a:solidFill>
                  <a:srgbClr val="0070C0"/>
                </a:solidFill>
              </a:rPr>
              <a:t>Энергияны қай уақытта жоғалтамыз</a:t>
            </a:r>
            <a:endParaRPr lang="ru-RU" dirty="0">
              <a:solidFill>
                <a:srgbClr val="0070C0"/>
              </a:solidFill>
            </a:endParaRPr>
          </a:p>
        </p:txBody>
      </p:sp>
      <p:sp>
        <p:nvSpPr>
          <p:cNvPr id="4" name="Объект 3"/>
          <p:cNvSpPr>
            <a:spLocks noGrp="1"/>
          </p:cNvSpPr>
          <p:nvPr>
            <p:ph sz="half" idx="2"/>
          </p:nvPr>
        </p:nvSpPr>
        <p:spPr>
          <a:xfrm>
            <a:off x="368863" y="2536717"/>
            <a:ext cx="5401742" cy="3378200"/>
          </a:xfrm>
          <a:solidFill>
            <a:schemeClr val="bg2">
              <a:lumMod val="75000"/>
            </a:schemeClr>
          </a:solidFill>
        </p:spPr>
        <p:txBody>
          <a:bodyPr>
            <a:noAutofit/>
          </a:bodyPr>
          <a:lstStyle/>
          <a:p>
            <a:r>
              <a:rPr lang="kk-KZ" sz="1800" dirty="0"/>
              <a:t>Өзімізді алдағанда</a:t>
            </a:r>
          </a:p>
          <a:p>
            <a:r>
              <a:rPr lang="kk-KZ" sz="1800" dirty="0"/>
              <a:t>Демалысты ұмытқанда</a:t>
            </a:r>
          </a:p>
          <a:p>
            <a:r>
              <a:rPr lang="kk-KZ" sz="1800" dirty="0"/>
              <a:t>Не үшін, кім үшін төзгенде</a:t>
            </a:r>
          </a:p>
          <a:p>
            <a:r>
              <a:rPr lang="kk-KZ" sz="1800" dirty="0"/>
              <a:t>Ренжігенде</a:t>
            </a:r>
          </a:p>
          <a:p>
            <a:r>
              <a:rPr lang="kk-KZ" sz="1800" dirty="0"/>
              <a:t>Өз ісімізбен айналыспағанда</a:t>
            </a:r>
          </a:p>
          <a:p>
            <a:r>
              <a:rPr lang="kk-KZ" sz="1800" dirty="0"/>
              <a:t>Негативке жол бергенде</a:t>
            </a:r>
          </a:p>
          <a:p>
            <a:r>
              <a:rPr lang="kk-KZ" sz="1800" dirty="0"/>
              <a:t>Артық әңгіме айтқанда</a:t>
            </a:r>
          </a:p>
          <a:p>
            <a:r>
              <a:rPr lang="kk-KZ" sz="1800" dirty="0"/>
              <a:t>Қорыққанда</a:t>
            </a:r>
          </a:p>
          <a:p>
            <a:r>
              <a:rPr lang="kk-KZ" sz="1800" dirty="0"/>
              <a:t>Өзгеріске ұмтылмағанда</a:t>
            </a:r>
          </a:p>
          <a:p>
            <a:r>
              <a:rPr lang="kk-KZ" sz="1800" dirty="0"/>
              <a:t>Өз өзімізді кіналағанда</a:t>
            </a:r>
            <a:endParaRPr lang="ru-RU" sz="1800" dirty="0"/>
          </a:p>
        </p:txBody>
      </p:sp>
      <p:sp>
        <p:nvSpPr>
          <p:cNvPr id="5" name="Текст 4"/>
          <p:cNvSpPr>
            <a:spLocks noGrp="1"/>
          </p:cNvSpPr>
          <p:nvPr>
            <p:ph type="body" sz="quarter" idx="3"/>
          </p:nvPr>
        </p:nvSpPr>
        <p:spPr>
          <a:xfrm>
            <a:off x="6240017" y="1291828"/>
            <a:ext cx="3871163" cy="1365296"/>
          </a:xfrm>
          <a:solidFill>
            <a:srgbClr val="C00000"/>
          </a:solidFill>
        </p:spPr>
        <p:txBody>
          <a:bodyPr/>
          <a:lstStyle/>
          <a:p>
            <a:r>
              <a:rPr lang="kk-KZ" dirty="0" smtClean="0">
                <a:solidFill>
                  <a:srgbClr val="92D050"/>
                </a:solidFill>
              </a:rPr>
              <a:t>Энергияны қалай толтырамыз</a:t>
            </a:r>
            <a:endParaRPr lang="ru-RU" dirty="0">
              <a:solidFill>
                <a:srgbClr val="92D050"/>
              </a:solidFill>
            </a:endParaRPr>
          </a:p>
        </p:txBody>
      </p:sp>
      <p:sp>
        <p:nvSpPr>
          <p:cNvPr id="6" name="Объект 5"/>
          <p:cNvSpPr>
            <a:spLocks noGrp="1"/>
          </p:cNvSpPr>
          <p:nvPr>
            <p:ph sz="quarter" idx="4"/>
          </p:nvPr>
        </p:nvSpPr>
        <p:spPr>
          <a:xfrm>
            <a:off x="6240017" y="2549824"/>
            <a:ext cx="3887391" cy="3684588"/>
          </a:xfrm>
          <a:solidFill>
            <a:srgbClr val="C00000"/>
          </a:solidFill>
        </p:spPr>
        <p:txBody>
          <a:bodyPr>
            <a:normAutofit lnSpcReduction="10000"/>
          </a:bodyPr>
          <a:lstStyle/>
          <a:p>
            <a:r>
              <a:rPr lang="kk-KZ" sz="1600" dirty="0"/>
              <a:t>Сенім</a:t>
            </a:r>
          </a:p>
          <a:p>
            <a:r>
              <a:rPr lang="kk-KZ" sz="1600" dirty="0"/>
              <a:t>Дұрыс тамақтану</a:t>
            </a:r>
          </a:p>
          <a:p>
            <a:r>
              <a:rPr lang="kk-KZ" sz="1600" dirty="0"/>
              <a:t>Дұрыс ұйқы</a:t>
            </a:r>
          </a:p>
          <a:p>
            <a:r>
              <a:rPr lang="kk-KZ" sz="1600" dirty="0"/>
              <a:t>Оңаша қалу</a:t>
            </a:r>
          </a:p>
          <a:p>
            <a:r>
              <a:rPr lang="kk-KZ" sz="1600" dirty="0"/>
              <a:t>Шығармашылық хобби</a:t>
            </a:r>
          </a:p>
          <a:p>
            <a:r>
              <a:rPr lang="kk-KZ" sz="1600" dirty="0"/>
              <a:t>Саяхат</a:t>
            </a:r>
          </a:p>
          <a:p>
            <a:r>
              <a:rPr lang="kk-KZ" sz="1600" dirty="0"/>
              <a:t>Күнделік жазу немесе шүкіршілік дәптері</a:t>
            </a:r>
          </a:p>
          <a:p>
            <a:r>
              <a:rPr lang="kk-KZ" sz="1600" dirty="0"/>
              <a:t>Қайырымдылық жасау</a:t>
            </a:r>
          </a:p>
          <a:p>
            <a:r>
              <a:rPr lang="kk-KZ" sz="1600" dirty="0"/>
              <a:t>Алғыс айту</a:t>
            </a:r>
          </a:p>
          <a:p>
            <a:r>
              <a:rPr lang="kk-KZ" sz="1600" dirty="0"/>
              <a:t>Әдемі әшекей бұйымдар тағу</a:t>
            </a:r>
          </a:p>
          <a:p>
            <a:endParaRPr lang="ru-RU" dirty="0"/>
          </a:p>
        </p:txBody>
      </p:sp>
    </p:spTree>
    <p:extLst>
      <p:ext uri="{BB962C8B-B14F-4D97-AF65-F5344CB8AC3E}">
        <p14:creationId xmlns:p14="http://schemas.microsoft.com/office/powerpoint/2010/main" val="246274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823"/>
            <a:ext cx="12192000" cy="6891823"/>
          </a:xfrm>
          <a:prstGeom prst="rect">
            <a:avLst/>
          </a:prstGeom>
          <a:solidFill>
            <a:srgbClr val="FFFF00"/>
          </a:solidFill>
        </p:spPr>
        <p:txBody>
          <a:bodyPr wrap="square">
            <a:spAutoFit/>
          </a:bodyPr>
          <a:lstStyle/>
          <a:p>
            <a:pPr>
              <a:lnSpc>
                <a:spcPct val="107000"/>
              </a:lnSpc>
              <a:spcAft>
                <a:spcPts val="0"/>
              </a:spcAft>
            </a:pPr>
            <a:r>
              <a:rPr lang="ru-RU" sz="2400" cap="all" dirty="0">
                <a:solidFill>
                  <a:srgbClr val="C00000"/>
                </a:solidFill>
                <a:latin typeface="Proxima Nova"/>
                <a:ea typeface="Times New Roman" panose="02020603050405020304" pitchFamily="18" charset="0"/>
                <a:cs typeface="Times New Roman" panose="02020603050405020304" pitchFamily="18" charset="0"/>
              </a:rPr>
              <a:t>СТРЕСС ЖАҒДАЙЫНЫҢ ДИАГНОСТИКАСЫ (О. Н. ИСТРАТОВА</a:t>
            </a:r>
            <a:r>
              <a:rPr lang="ru-RU" sz="2400" cap="all" dirty="0">
                <a:solidFill>
                  <a:srgbClr val="555555"/>
                </a:solidFill>
                <a:latin typeface="Proxima Nova"/>
                <a:ea typeface="Times New Roman" panose="02020603050405020304" pitchFamily="18"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725"/>
              </a:lnSpc>
              <a:spcBef>
                <a:spcPts val="750"/>
              </a:spcBef>
              <a:spcAft>
                <a:spcPts val="750"/>
              </a:spcAft>
            </a:pP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Сауалнама</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адамның</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стресске</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реакциясының</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сипаттамаларын</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атап</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айтқанда</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өзін-өзі</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бақылау</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дәрежесі</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мен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эмоционалды</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лабильділік</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деңгейін</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анықтауға</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мүмкіндік</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береді</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Техника 18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жастан</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асқан</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барлық</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адамдарға</a:t>
            </a:r>
            <a:r>
              <a:rPr lang="ru-RU" sz="2400" i="1"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 </a:t>
            </a:r>
            <a:r>
              <a:rPr lang="ru-RU" sz="2400" i="1" dirty="0" err="1">
                <a:solidFill>
                  <a:schemeClr val="tx1">
                    <a:lumMod val="75000"/>
                    <a:lumOff val="25000"/>
                  </a:schemeClr>
                </a:solidFill>
                <a:latin typeface="Proxima Nova"/>
                <a:ea typeface="Times New Roman" panose="02020603050405020304" pitchFamily="18" charset="0"/>
                <a:cs typeface="Times New Roman" panose="02020603050405020304" pitchFamily="18" charset="0"/>
              </a:rPr>
              <a:t>жарамды</a:t>
            </a:r>
            <a:r>
              <a:rPr lang="ru-RU" sz="2400" dirty="0">
                <a:solidFill>
                  <a:schemeClr val="tx1">
                    <a:lumMod val="75000"/>
                    <a:lumOff val="25000"/>
                  </a:schemeClr>
                </a:solidFill>
                <a:latin typeface="Proxima Nova"/>
                <a:ea typeface="Times New Roman" panose="02020603050405020304" pitchFamily="18" charset="0"/>
                <a:cs typeface="Times New Roman" panose="02020603050405020304" pitchFamily="18" charset="0"/>
              </a:rPr>
              <a:t>.</a:t>
            </a:r>
            <a:endParaRPr lang="ru-RU" sz="24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ts val="1725"/>
              </a:lnSpc>
              <a:spcBef>
                <a:spcPts val="750"/>
              </a:spcBef>
              <a:spcAft>
                <a:spcPts val="750"/>
              </a:spcAft>
            </a:pPr>
            <a:r>
              <a:rPr lang="ru-RU" sz="2400" dirty="0" err="1">
                <a:solidFill>
                  <a:srgbClr val="C00000"/>
                </a:solidFill>
                <a:latin typeface="Proxima Nova"/>
                <a:ea typeface="Times New Roman" panose="02020603050405020304" pitchFamily="18" charset="0"/>
                <a:cs typeface="Times New Roman" panose="02020603050405020304" pitchFamily="18" charset="0"/>
              </a:rPr>
              <a:t>Сонымен</a:t>
            </a:r>
            <a:r>
              <a:rPr lang="ru-RU" sz="2400" dirty="0">
                <a:solidFill>
                  <a:srgbClr val="C00000"/>
                </a:solidFill>
                <a:latin typeface="Proxima Nova"/>
                <a:ea typeface="Times New Roman" panose="02020603050405020304" pitchFamily="18" charset="0"/>
                <a:cs typeface="Times New Roman" panose="02020603050405020304" pitchFamily="18" charset="0"/>
              </a:rPr>
              <a:t>, </a:t>
            </a:r>
            <a:r>
              <a:rPr lang="ru-RU" sz="2400" dirty="0" err="1">
                <a:solidFill>
                  <a:srgbClr val="C00000"/>
                </a:solidFill>
                <a:latin typeface="Proxima Nova"/>
                <a:ea typeface="Times New Roman" panose="02020603050405020304" pitchFamily="18" charset="0"/>
                <a:cs typeface="Times New Roman" panose="02020603050405020304" pitchFamily="18" charset="0"/>
              </a:rPr>
              <a:t>келесі</a:t>
            </a:r>
            <a:r>
              <a:rPr lang="ru-RU" sz="2400" dirty="0">
                <a:solidFill>
                  <a:srgbClr val="C00000"/>
                </a:solidFill>
                <a:latin typeface="Proxima Nova"/>
                <a:ea typeface="Times New Roman" panose="02020603050405020304" pitchFamily="18" charset="0"/>
                <a:cs typeface="Times New Roman" panose="02020603050405020304" pitchFamily="18" charset="0"/>
              </a:rPr>
              <a:t> </a:t>
            </a:r>
            <a:r>
              <a:rPr lang="ru-RU" sz="2400" dirty="0" err="1">
                <a:solidFill>
                  <a:srgbClr val="C00000"/>
                </a:solidFill>
                <a:latin typeface="Proxima Nova"/>
                <a:ea typeface="Times New Roman" panose="02020603050405020304" pitchFamily="18" charset="0"/>
                <a:cs typeface="Times New Roman" panose="02020603050405020304" pitchFamily="18" charset="0"/>
              </a:rPr>
              <a:t>тұжырымдарға</a:t>
            </a:r>
            <a:r>
              <a:rPr lang="ru-RU" sz="2400" dirty="0">
                <a:solidFill>
                  <a:srgbClr val="C00000"/>
                </a:solidFill>
                <a:latin typeface="Proxima Nova"/>
                <a:ea typeface="Times New Roman" panose="02020603050405020304" pitchFamily="18" charset="0"/>
                <a:cs typeface="Times New Roman" panose="02020603050405020304" pitchFamily="18" charset="0"/>
              </a:rPr>
              <a:t> </a:t>
            </a:r>
            <a:r>
              <a:rPr lang="ru-RU" sz="2400" dirty="0" err="1">
                <a:solidFill>
                  <a:srgbClr val="C00000"/>
                </a:solidFill>
                <a:latin typeface="Proxima Nova"/>
                <a:ea typeface="Times New Roman" panose="02020603050405020304" pitchFamily="18" charset="0"/>
                <a:cs typeface="Times New Roman" panose="02020603050405020304" pitchFamily="18" charset="0"/>
              </a:rPr>
              <a:t>иә</a:t>
            </a:r>
            <a:r>
              <a:rPr lang="ru-RU" sz="2400" dirty="0">
                <a:solidFill>
                  <a:srgbClr val="C00000"/>
                </a:solidFill>
                <a:latin typeface="Proxima Nova"/>
                <a:ea typeface="Times New Roman" panose="02020603050405020304" pitchFamily="18" charset="0"/>
                <a:cs typeface="Times New Roman" panose="02020603050405020304" pitchFamily="18" charset="0"/>
              </a:rPr>
              <a:t> </a:t>
            </a:r>
            <a:r>
              <a:rPr lang="ru-RU" sz="2400" dirty="0" err="1">
                <a:solidFill>
                  <a:srgbClr val="C00000"/>
                </a:solidFill>
                <a:latin typeface="Proxima Nova"/>
                <a:ea typeface="Times New Roman" panose="02020603050405020304" pitchFamily="18" charset="0"/>
                <a:cs typeface="Times New Roman" panose="02020603050405020304" pitchFamily="18" charset="0"/>
              </a:rPr>
              <a:t>немесе</a:t>
            </a:r>
            <a:r>
              <a:rPr lang="ru-RU" sz="2400" dirty="0">
                <a:solidFill>
                  <a:srgbClr val="C00000"/>
                </a:solidFill>
                <a:latin typeface="Proxima Nova"/>
                <a:ea typeface="Times New Roman" panose="02020603050405020304" pitchFamily="18" charset="0"/>
                <a:cs typeface="Times New Roman" panose="02020603050405020304" pitchFamily="18" charset="0"/>
              </a:rPr>
              <a:t> </a:t>
            </a:r>
            <a:r>
              <a:rPr lang="ru-RU" sz="2400" dirty="0" err="1">
                <a:solidFill>
                  <a:srgbClr val="C00000"/>
                </a:solidFill>
                <a:latin typeface="Proxima Nova"/>
                <a:ea typeface="Times New Roman" panose="02020603050405020304" pitchFamily="18" charset="0"/>
                <a:cs typeface="Times New Roman" panose="02020603050405020304" pitchFamily="18" charset="0"/>
              </a:rPr>
              <a:t>жоқ</a:t>
            </a:r>
            <a:r>
              <a:rPr lang="ru-RU" sz="2400" dirty="0">
                <a:solidFill>
                  <a:srgbClr val="C00000"/>
                </a:solidFill>
                <a:latin typeface="Proxima Nova"/>
                <a:ea typeface="Times New Roman" panose="02020603050405020304" pitchFamily="18" charset="0"/>
                <a:cs typeface="Times New Roman" panose="02020603050405020304" pitchFamily="18" charset="0"/>
              </a:rPr>
              <a:t> </a:t>
            </a:r>
            <a:r>
              <a:rPr lang="ru-RU" sz="2400" dirty="0" err="1">
                <a:solidFill>
                  <a:srgbClr val="C00000"/>
                </a:solidFill>
                <a:latin typeface="Proxima Nova"/>
                <a:ea typeface="Times New Roman" panose="02020603050405020304" pitchFamily="18" charset="0"/>
                <a:cs typeface="Times New Roman" panose="02020603050405020304" pitchFamily="18" charset="0"/>
              </a:rPr>
              <a:t>деп</a:t>
            </a:r>
            <a:r>
              <a:rPr lang="ru-RU" sz="2400" dirty="0">
                <a:solidFill>
                  <a:srgbClr val="C00000"/>
                </a:solidFill>
                <a:latin typeface="Proxima Nova"/>
                <a:ea typeface="Times New Roman" panose="02020603050405020304" pitchFamily="18" charset="0"/>
                <a:cs typeface="Times New Roman" panose="02020603050405020304" pitchFamily="18" charset="0"/>
              </a:rPr>
              <a:t> </a:t>
            </a:r>
            <a:r>
              <a:rPr lang="ru-RU" sz="2400" dirty="0" err="1">
                <a:solidFill>
                  <a:srgbClr val="C00000"/>
                </a:solidFill>
                <a:latin typeface="Proxima Nova"/>
                <a:ea typeface="Times New Roman" panose="02020603050405020304" pitchFamily="18" charset="0"/>
                <a:cs typeface="Times New Roman" panose="02020603050405020304" pitchFamily="18" charset="0"/>
              </a:rPr>
              <a:t>жауап</a:t>
            </a:r>
            <a:r>
              <a:rPr lang="ru-RU" sz="2400" dirty="0">
                <a:solidFill>
                  <a:srgbClr val="C00000"/>
                </a:solidFill>
                <a:latin typeface="Proxima Nova"/>
                <a:ea typeface="Times New Roman" panose="02020603050405020304" pitchFamily="18" charset="0"/>
                <a:cs typeface="Times New Roman" panose="02020603050405020304" pitchFamily="18" charset="0"/>
              </a:rPr>
              <a:t> </a:t>
            </a:r>
            <a:r>
              <a:rPr lang="ru-RU" sz="2400" dirty="0" err="1">
                <a:solidFill>
                  <a:srgbClr val="C00000"/>
                </a:solidFill>
                <a:latin typeface="Proxima Nova"/>
                <a:ea typeface="Times New Roman" panose="02020603050405020304" pitchFamily="18" charset="0"/>
                <a:cs typeface="Times New Roman" panose="02020603050405020304" pitchFamily="18" charset="0"/>
              </a:rPr>
              <a:t>беріңіз</a:t>
            </a:r>
            <a:r>
              <a:rPr lang="ru-RU" sz="2400" dirty="0" smtClean="0">
                <a:solidFill>
                  <a:srgbClr val="C00000"/>
                </a:solidFill>
                <a:latin typeface="Proxima Nova"/>
                <a:ea typeface="Times New Roman" panose="02020603050405020304" pitchFamily="18" charset="0"/>
                <a:cs typeface="Times New Roman" panose="02020603050405020304" pitchFamily="18" charset="0"/>
              </a:rPr>
              <a:t>:</a:t>
            </a:r>
          </a:p>
          <a:p>
            <a:pPr marL="342900" lvl="0" indent="-342900">
              <a:buAutoNum type="arabicPeriod"/>
            </a:pPr>
            <a:r>
              <a:rPr lang="ru-RU" sz="2400" dirty="0" smtClean="0">
                <a:solidFill>
                  <a:srgbClr val="C00000"/>
                </a:solidFill>
              </a:rPr>
              <a:t>Мен </a:t>
            </a:r>
            <a:r>
              <a:rPr lang="ru-RU" sz="2400" dirty="0" err="1">
                <a:solidFill>
                  <a:srgbClr val="C00000"/>
                </a:solidFill>
              </a:rPr>
              <a:t>әрдайым</a:t>
            </a:r>
            <a:r>
              <a:rPr lang="ru-RU" sz="2400" dirty="0">
                <a:solidFill>
                  <a:srgbClr val="C00000"/>
                </a:solidFill>
              </a:rPr>
              <a:t> </a:t>
            </a:r>
            <a:r>
              <a:rPr lang="ru-RU" sz="2400" dirty="0" err="1">
                <a:solidFill>
                  <a:srgbClr val="C00000"/>
                </a:solidFill>
              </a:rPr>
              <a:t>жұмысты</a:t>
            </a:r>
            <a:r>
              <a:rPr lang="ru-RU" sz="2400" dirty="0">
                <a:solidFill>
                  <a:srgbClr val="C00000"/>
                </a:solidFill>
              </a:rPr>
              <a:t> </a:t>
            </a:r>
            <a:r>
              <a:rPr lang="ru-RU" sz="2400" dirty="0" err="1">
                <a:solidFill>
                  <a:srgbClr val="C00000"/>
                </a:solidFill>
              </a:rPr>
              <a:t>соңына</a:t>
            </a:r>
            <a:r>
              <a:rPr lang="ru-RU" sz="2400" dirty="0">
                <a:solidFill>
                  <a:srgbClr val="C00000"/>
                </a:solidFill>
              </a:rPr>
              <a:t> </a:t>
            </a:r>
            <a:r>
              <a:rPr lang="ru-RU" sz="2400" dirty="0" err="1">
                <a:solidFill>
                  <a:srgbClr val="C00000"/>
                </a:solidFill>
              </a:rPr>
              <a:t>дейін</a:t>
            </a:r>
            <a:r>
              <a:rPr lang="ru-RU" sz="2400" dirty="0">
                <a:solidFill>
                  <a:srgbClr val="C00000"/>
                </a:solidFill>
              </a:rPr>
              <a:t> </a:t>
            </a:r>
            <a:r>
              <a:rPr lang="ru-RU" sz="2400" dirty="0" err="1">
                <a:solidFill>
                  <a:srgbClr val="C00000"/>
                </a:solidFill>
              </a:rPr>
              <a:t>орындауға</a:t>
            </a:r>
            <a:r>
              <a:rPr lang="ru-RU" sz="2400" dirty="0">
                <a:solidFill>
                  <a:srgbClr val="C00000"/>
                </a:solidFill>
              </a:rPr>
              <a:t> </a:t>
            </a:r>
            <a:r>
              <a:rPr lang="ru-RU" sz="2400" dirty="0" err="1">
                <a:solidFill>
                  <a:srgbClr val="C00000"/>
                </a:solidFill>
              </a:rPr>
              <a:t>тырысамын</a:t>
            </a:r>
            <a:r>
              <a:rPr lang="ru-RU" sz="2400" dirty="0">
                <a:solidFill>
                  <a:srgbClr val="C00000"/>
                </a:solidFill>
              </a:rPr>
              <a:t>, </a:t>
            </a:r>
            <a:r>
              <a:rPr lang="ru-RU" sz="2400" dirty="0" err="1">
                <a:solidFill>
                  <a:srgbClr val="C00000"/>
                </a:solidFill>
              </a:rPr>
              <a:t>бірақ</a:t>
            </a:r>
            <a:r>
              <a:rPr lang="ru-RU" sz="2400" dirty="0">
                <a:solidFill>
                  <a:srgbClr val="C00000"/>
                </a:solidFill>
              </a:rPr>
              <a:t> </a:t>
            </a:r>
            <a:r>
              <a:rPr lang="ru-RU" sz="2400" dirty="0" err="1">
                <a:solidFill>
                  <a:srgbClr val="C00000"/>
                </a:solidFill>
              </a:rPr>
              <a:t>көбіне</a:t>
            </a:r>
            <a:r>
              <a:rPr lang="ru-RU" sz="2400" dirty="0">
                <a:solidFill>
                  <a:srgbClr val="C00000"/>
                </a:solidFill>
              </a:rPr>
              <a:t> </a:t>
            </a:r>
            <a:r>
              <a:rPr lang="ru-RU" sz="2400" dirty="0" err="1">
                <a:solidFill>
                  <a:srgbClr val="C00000"/>
                </a:solidFill>
              </a:rPr>
              <a:t>менде</a:t>
            </a:r>
            <a:r>
              <a:rPr lang="ru-RU" sz="2400" dirty="0">
                <a:solidFill>
                  <a:srgbClr val="C00000"/>
                </a:solidFill>
              </a:rPr>
              <a:t> </a:t>
            </a:r>
            <a:r>
              <a:rPr lang="ru-RU" sz="2400" dirty="0" err="1">
                <a:solidFill>
                  <a:srgbClr val="C00000"/>
                </a:solidFill>
              </a:rPr>
              <a:t>уақыт</a:t>
            </a:r>
            <a:r>
              <a:rPr lang="ru-RU" sz="2400" dirty="0">
                <a:solidFill>
                  <a:srgbClr val="C00000"/>
                </a:solidFill>
              </a:rPr>
              <a:t> </a:t>
            </a:r>
            <a:r>
              <a:rPr lang="ru-RU" sz="2400" dirty="0" err="1">
                <a:solidFill>
                  <a:srgbClr val="C00000"/>
                </a:solidFill>
              </a:rPr>
              <a:t>болмайды</a:t>
            </a:r>
            <a:r>
              <a:rPr lang="ru-RU" sz="2400" dirty="0">
                <a:solidFill>
                  <a:srgbClr val="C00000"/>
                </a:solidFill>
              </a:rPr>
              <a:t> </a:t>
            </a:r>
            <a:r>
              <a:rPr lang="ru-RU" sz="2400" dirty="0" err="1">
                <a:solidFill>
                  <a:srgbClr val="C00000"/>
                </a:solidFill>
              </a:rPr>
              <a:t>және</a:t>
            </a:r>
            <a:r>
              <a:rPr lang="ru-RU" sz="2400" dirty="0">
                <a:solidFill>
                  <a:srgbClr val="C00000"/>
                </a:solidFill>
              </a:rPr>
              <a:t> </a:t>
            </a:r>
            <a:r>
              <a:rPr lang="ru-RU" sz="2400" dirty="0" err="1">
                <a:solidFill>
                  <a:srgbClr val="C00000"/>
                </a:solidFill>
              </a:rPr>
              <a:t>үлгеруге</a:t>
            </a:r>
            <a:r>
              <a:rPr lang="ru-RU" sz="2400" dirty="0">
                <a:solidFill>
                  <a:srgbClr val="C00000"/>
                </a:solidFill>
              </a:rPr>
              <a:t> тура </a:t>
            </a:r>
            <a:r>
              <a:rPr lang="ru-RU" sz="2400" dirty="0" err="1" smtClean="0">
                <a:solidFill>
                  <a:srgbClr val="C00000"/>
                </a:solidFill>
              </a:rPr>
              <a:t>келеді</a:t>
            </a:r>
            <a:r>
              <a:rPr lang="ru-RU" sz="2400" dirty="0" smtClean="0">
                <a:solidFill>
                  <a:srgbClr val="C00000"/>
                </a:solidFill>
              </a:rPr>
              <a:t>.</a:t>
            </a:r>
          </a:p>
          <a:p>
            <a:pPr marL="342900" lvl="0" indent="-342900">
              <a:buAutoNum type="arabicPeriod"/>
            </a:pPr>
            <a:r>
              <a:rPr lang="ru-RU" sz="2400" dirty="0" err="1" smtClean="0">
                <a:solidFill>
                  <a:srgbClr val="C00000"/>
                </a:solidFill>
              </a:rPr>
              <a:t>Айнаға</a:t>
            </a:r>
            <a:r>
              <a:rPr lang="ru-RU" sz="2400" dirty="0" smtClean="0">
                <a:solidFill>
                  <a:srgbClr val="C00000"/>
                </a:solidFill>
              </a:rPr>
              <a:t> </a:t>
            </a:r>
            <a:r>
              <a:rPr lang="ru-RU" sz="2400" dirty="0" err="1">
                <a:solidFill>
                  <a:srgbClr val="C00000"/>
                </a:solidFill>
              </a:rPr>
              <a:t>қарап</a:t>
            </a:r>
            <a:r>
              <a:rPr lang="ru-RU" sz="2400" dirty="0">
                <a:solidFill>
                  <a:srgbClr val="C00000"/>
                </a:solidFill>
              </a:rPr>
              <a:t>, мен </a:t>
            </a:r>
            <a:r>
              <a:rPr lang="ru-RU" sz="2400" dirty="0" err="1">
                <a:solidFill>
                  <a:srgbClr val="C00000"/>
                </a:solidFill>
              </a:rPr>
              <a:t>бетімде</a:t>
            </a:r>
            <a:r>
              <a:rPr lang="ru-RU" sz="2400" dirty="0">
                <a:solidFill>
                  <a:srgbClr val="C00000"/>
                </a:solidFill>
              </a:rPr>
              <a:t> </a:t>
            </a:r>
            <a:r>
              <a:rPr lang="ru-RU" sz="2400" dirty="0" err="1">
                <a:solidFill>
                  <a:srgbClr val="C00000"/>
                </a:solidFill>
              </a:rPr>
              <a:t>шаршау</a:t>
            </a:r>
            <a:r>
              <a:rPr lang="ru-RU" sz="2400" dirty="0">
                <a:solidFill>
                  <a:srgbClr val="C00000"/>
                </a:solidFill>
              </a:rPr>
              <a:t> мен </a:t>
            </a:r>
            <a:r>
              <a:rPr lang="ru-RU" sz="2400" dirty="0" err="1">
                <a:solidFill>
                  <a:srgbClr val="C00000"/>
                </a:solidFill>
              </a:rPr>
              <a:t>шамадан</a:t>
            </a:r>
            <a:r>
              <a:rPr lang="ru-RU" sz="2400" dirty="0">
                <a:solidFill>
                  <a:srgbClr val="C00000"/>
                </a:solidFill>
              </a:rPr>
              <a:t> </a:t>
            </a:r>
            <a:r>
              <a:rPr lang="ru-RU" sz="2400" dirty="0" err="1">
                <a:solidFill>
                  <a:srgbClr val="C00000"/>
                </a:solidFill>
              </a:rPr>
              <a:t>тыс</a:t>
            </a:r>
            <a:r>
              <a:rPr lang="ru-RU" sz="2400" dirty="0">
                <a:solidFill>
                  <a:srgbClr val="C00000"/>
                </a:solidFill>
              </a:rPr>
              <a:t> </a:t>
            </a:r>
            <a:r>
              <a:rPr lang="ru-RU" sz="2400" dirty="0" err="1">
                <a:solidFill>
                  <a:srgbClr val="C00000"/>
                </a:solidFill>
              </a:rPr>
              <a:t>жұмыс</a:t>
            </a:r>
            <a:r>
              <a:rPr lang="ru-RU" sz="2400" dirty="0">
                <a:solidFill>
                  <a:srgbClr val="C00000"/>
                </a:solidFill>
              </a:rPr>
              <a:t> </a:t>
            </a:r>
            <a:r>
              <a:rPr lang="ru-RU" sz="2400" dirty="0" err="1">
                <a:solidFill>
                  <a:srgbClr val="C00000"/>
                </a:solidFill>
              </a:rPr>
              <a:t>белгілерін</a:t>
            </a:r>
            <a:r>
              <a:rPr lang="ru-RU" sz="2400" dirty="0">
                <a:solidFill>
                  <a:srgbClr val="C00000"/>
                </a:solidFill>
              </a:rPr>
              <a:t> </a:t>
            </a:r>
            <a:r>
              <a:rPr lang="ru-RU" sz="2400" dirty="0" err="1" smtClean="0">
                <a:solidFill>
                  <a:srgbClr val="C00000"/>
                </a:solidFill>
              </a:rPr>
              <a:t>байқаймын</a:t>
            </a:r>
            <a:r>
              <a:rPr lang="ru-RU" sz="2400" dirty="0" smtClean="0">
                <a:solidFill>
                  <a:srgbClr val="C00000"/>
                </a:solidFill>
              </a:rPr>
              <a:t>.</a:t>
            </a:r>
          </a:p>
          <a:p>
            <a:pPr marL="342900" lvl="0" indent="-342900">
              <a:buAutoNum type="arabicPeriod"/>
            </a:pPr>
            <a:r>
              <a:rPr lang="ru-RU" sz="2400" dirty="0" err="1" smtClean="0">
                <a:solidFill>
                  <a:srgbClr val="C00000"/>
                </a:solidFill>
              </a:rPr>
              <a:t>Жұмыста</a:t>
            </a:r>
            <a:r>
              <a:rPr lang="ru-RU" sz="2400" dirty="0" smtClean="0">
                <a:solidFill>
                  <a:srgbClr val="C00000"/>
                </a:solidFill>
              </a:rPr>
              <a:t> </a:t>
            </a:r>
            <a:r>
              <a:rPr lang="ru-RU" sz="2400" dirty="0" err="1">
                <a:solidFill>
                  <a:srgbClr val="C00000"/>
                </a:solidFill>
              </a:rPr>
              <a:t>және</a:t>
            </a:r>
            <a:r>
              <a:rPr lang="ru-RU" sz="2400" dirty="0">
                <a:solidFill>
                  <a:srgbClr val="C00000"/>
                </a:solidFill>
              </a:rPr>
              <a:t> </a:t>
            </a:r>
            <a:r>
              <a:rPr lang="ru-RU" sz="2400" dirty="0" err="1">
                <a:solidFill>
                  <a:srgbClr val="C00000"/>
                </a:solidFill>
              </a:rPr>
              <a:t>үйде</a:t>
            </a:r>
            <a:r>
              <a:rPr lang="ru-RU" sz="2400" dirty="0">
                <a:solidFill>
                  <a:srgbClr val="C00000"/>
                </a:solidFill>
              </a:rPr>
              <a:t> - </a:t>
            </a:r>
            <a:r>
              <a:rPr lang="ru-RU" sz="2400" dirty="0" err="1">
                <a:solidFill>
                  <a:srgbClr val="C00000"/>
                </a:solidFill>
              </a:rPr>
              <a:t>үлкен</a:t>
            </a:r>
            <a:r>
              <a:rPr lang="ru-RU" sz="2400" dirty="0">
                <a:solidFill>
                  <a:srgbClr val="C00000"/>
                </a:solidFill>
              </a:rPr>
              <a:t> </a:t>
            </a:r>
            <a:r>
              <a:rPr lang="ru-RU" sz="2400" dirty="0" err="1" smtClean="0">
                <a:solidFill>
                  <a:srgbClr val="C00000"/>
                </a:solidFill>
              </a:rPr>
              <a:t>қиындықтар</a:t>
            </a:r>
            <a:r>
              <a:rPr lang="ru-RU" sz="2400" dirty="0" smtClean="0">
                <a:solidFill>
                  <a:srgbClr val="C00000"/>
                </a:solidFill>
              </a:rPr>
              <a:t> бар.</a:t>
            </a:r>
          </a:p>
          <a:p>
            <a:pPr marL="342900" lvl="0" indent="-342900">
              <a:buAutoNum type="arabicPeriod"/>
            </a:pPr>
            <a:r>
              <a:rPr lang="ru-RU" sz="2400" dirty="0" smtClean="0">
                <a:solidFill>
                  <a:srgbClr val="C00000"/>
                </a:solidFill>
              </a:rPr>
              <a:t>Мен </a:t>
            </a:r>
            <a:r>
              <a:rPr lang="ru-RU" sz="2400" dirty="0" err="1">
                <a:solidFill>
                  <a:srgbClr val="C00000"/>
                </a:solidFill>
              </a:rPr>
              <a:t>жаман</a:t>
            </a:r>
            <a:r>
              <a:rPr lang="ru-RU" sz="2400" dirty="0">
                <a:solidFill>
                  <a:srgbClr val="C00000"/>
                </a:solidFill>
              </a:rPr>
              <a:t> </a:t>
            </a:r>
            <a:r>
              <a:rPr lang="ru-RU" sz="2400" dirty="0" err="1">
                <a:solidFill>
                  <a:srgbClr val="C00000"/>
                </a:solidFill>
              </a:rPr>
              <a:t>әдеттеріммен</a:t>
            </a:r>
            <a:r>
              <a:rPr lang="ru-RU" sz="2400" dirty="0">
                <a:solidFill>
                  <a:srgbClr val="C00000"/>
                </a:solidFill>
              </a:rPr>
              <a:t> </a:t>
            </a:r>
            <a:r>
              <a:rPr lang="ru-RU" sz="2400" dirty="0" err="1">
                <a:solidFill>
                  <a:srgbClr val="C00000"/>
                </a:solidFill>
              </a:rPr>
              <a:t>қатты</a:t>
            </a:r>
            <a:r>
              <a:rPr lang="ru-RU" sz="2400" dirty="0">
                <a:solidFill>
                  <a:srgbClr val="C00000"/>
                </a:solidFill>
              </a:rPr>
              <a:t> </a:t>
            </a:r>
            <a:r>
              <a:rPr lang="ru-RU" sz="2400" dirty="0" err="1">
                <a:solidFill>
                  <a:srgbClr val="C00000"/>
                </a:solidFill>
              </a:rPr>
              <a:t>күресемін</a:t>
            </a:r>
            <a:r>
              <a:rPr lang="ru-RU" sz="2400" dirty="0">
                <a:solidFill>
                  <a:srgbClr val="C00000"/>
                </a:solidFill>
              </a:rPr>
              <a:t>, </a:t>
            </a:r>
            <a:r>
              <a:rPr lang="ru-RU" sz="2400" dirty="0" err="1">
                <a:solidFill>
                  <a:srgbClr val="C00000"/>
                </a:solidFill>
              </a:rPr>
              <a:t>бірақ</a:t>
            </a:r>
            <a:r>
              <a:rPr lang="ru-RU" sz="2400" dirty="0">
                <a:solidFill>
                  <a:srgbClr val="C00000"/>
                </a:solidFill>
              </a:rPr>
              <a:t> </a:t>
            </a:r>
            <a:r>
              <a:rPr lang="ru-RU" sz="2400" dirty="0" err="1">
                <a:solidFill>
                  <a:srgbClr val="C00000"/>
                </a:solidFill>
              </a:rPr>
              <a:t>қолымнан</a:t>
            </a:r>
            <a:r>
              <a:rPr lang="ru-RU" sz="2400" dirty="0">
                <a:solidFill>
                  <a:srgbClr val="C00000"/>
                </a:solidFill>
              </a:rPr>
              <a:t> </a:t>
            </a:r>
            <a:r>
              <a:rPr lang="ru-RU" sz="2400" dirty="0" err="1" smtClean="0">
                <a:solidFill>
                  <a:srgbClr val="C00000"/>
                </a:solidFill>
              </a:rPr>
              <a:t>келмейді</a:t>
            </a:r>
            <a:r>
              <a:rPr lang="ru-RU" sz="2400" dirty="0" smtClean="0">
                <a:solidFill>
                  <a:srgbClr val="C00000"/>
                </a:solidFill>
              </a:rPr>
              <a:t>.</a:t>
            </a:r>
          </a:p>
          <a:p>
            <a:pPr marL="342900" lvl="0" indent="-342900">
              <a:buAutoNum type="arabicPeriod"/>
            </a:pPr>
            <a:r>
              <a:rPr lang="ru-RU" sz="2400" dirty="0" smtClean="0">
                <a:solidFill>
                  <a:srgbClr val="C00000"/>
                </a:solidFill>
              </a:rPr>
              <a:t>Мен </a:t>
            </a:r>
            <a:r>
              <a:rPr lang="ru-RU" sz="2400" dirty="0" err="1">
                <a:solidFill>
                  <a:srgbClr val="C00000"/>
                </a:solidFill>
              </a:rPr>
              <a:t>болашаққа</a:t>
            </a:r>
            <a:r>
              <a:rPr lang="ru-RU" sz="2400" dirty="0">
                <a:solidFill>
                  <a:srgbClr val="C00000"/>
                </a:solidFill>
              </a:rPr>
              <a:t> </a:t>
            </a:r>
            <a:r>
              <a:rPr lang="ru-RU" sz="2400" dirty="0" err="1" smtClean="0">
                <a:solidFill>
                  <a:srgbClr val="C00000"/>
                </a:solidFill>
              </a:rPr>
              <a:t>алаңдаймын</a:t>
            </a:r>
            <a:r>
              <a:rPr lang="ru-RU" sz="2400" dirty="0" smtClean="0">
                <a:solidFill>
                  <a:srgbClr val="C00000"/>
                </a:solidFill>
              </a:rPr>
              <a:t>.</a:t>
            </a:r>
          </a:p>
          <a:p>
            <a:pPr marL="342900" lvl="0" indent="-342900">
              <a:buAutoNum type="arabicPeriod"/>
            </a:pPr>
            <a:r>
              <a:rPr lang="ru-RU" sz="2400" dirty="0" err="1" smtClean="0">
                <a:solidFill>
                  <a:srgbClr val="C00000"/>
                </a:solidFill>
              </a:rPr>
              <a:t>Маған</a:t>
            </a:r>
            <a:r>
              <a:rPr lang="ru-RU" sz="2400" dirty="0" smtClean="0">
                <a:solidFill>
                  <a:srgbClr val="C00000"/>
                </a:solidFill>
              </a:rPr>
              <a:t> </a:t>
            </a:r>
            <a:r>
              <a:rPr lang="ru-RU" sz="2400" dirty="0" err="1">
                <a:solidFill>
                  <a:srgbClr val="C00000"/>
                </a:solidFill>
              </a:rPr>
              <a:t>жиі</a:t>
            </a:r>
            <a:r>
              <a:rPr lang="ru-RU" sz="2400" dirty="0">
                <a:solidFill>
                  <a:srgbClr val="C00000"/>
                </a:solidFill>
              </a:rPr>
              <a:t> </a:t>
            </a:r>
            <a:r>
              <a:rPr lang="ru-RU" sz="2400" dirty="0" err="1">
                <a:solidFill>
                  <a:srgbClr val="C00000"/>
                </a:solidFill>
              </a:rPr>
              <a:t>ауыр</a:t>
            </a:r>
            <a:r>
              <a:rPr lang="ru-RU" sz="2400" dirty="0">
                <a:solidFill>
                  <a:srgbClr val="C00000"/>
                </a:solidFill>
              </a:rPr>
              <a:t> </a:t>
            </a:r>
            <a:r>
              <a:rPr lang="ru-RU" sz="2400" dirty="0" err="1">
                <a:solidFill>
                  <a:srgbClr val="C00000"/>
                </a:solidFill>
              </a:rPr>
              <a:t>күндерден</a:t>
            </a:r>
            <a:r>
              <a:rPr lang="ru-RU" sz="2400" dirty="0">
                <a:solidFill>
                  <a:srgbClr val="C00000"/>
                </a:solidFill>
              </a:rPr>
              <a:t> </a:t>
            </a:r>
            <a:r>
              <a:rPr lang="ru-RU" sz="2400" dirty="0" err="1">
                <a:solidFill>
                  <a:srgbClr val="C00000"/>
                </a:solidFill>
              </a:rPr>
              <a:t>кейін</a:t>
            </a:r>
            <a:r>
              <a:rPr lang="ru-RU" sz="2400" dirty="0">
                <a:solidFill>
                  <a:srgbClr val="C00000"/>
                </a:solidFill>
              </a:rPr>
              <a:t> </a:t>
            </a:r>
            <a:r>
              <a:rPr lang="ru-RU" sz="2400" dirty="0" err="1">
                <a:solidFill>
                  <a:srgbClr val="C00000"/>
                </a:solidFill>
              </a:rPr>
              <a:t>демалу</a:t>
            </a:r>
            <a:r>
              <a:rPr lang="ru-RU" sz="2400" dirty="0">
                <a:solidFill>
                  <a:srgbClr val="C00000"/>
                </a:solidFill>
              </a:rPr>
              <a:t> </a:t>
            </a:r>
            <a:r>
              <a:rPr lang="ru-RU" sz="2400" dirty="0" err="1">
                <a:solidFill>
                  <a:srgbClr val="C00000"/>
                </a:solidFill>
              </a:rPr>
              <a:t>үшін</a:t>
            </a:r>
            <a:r>
              <a:rPr lang="ru-RU" sz="2400" dirty="0">
                <a:solidFill>
                  <a:srgbClr val="C00000"/>
                </a:solidFill>
              </a:rPr>
              <a:t> алкоголь, </a:t>
            </a:r>
            <a:r>
              <a:rPr lang="ru-RU" sz="2400" dirty="0" err="1">
                <a:solidFill>
                  <a:srgbClr val="C00000"/>
                </a:solidFill>
              </a:rPr>
              <a:t>темекі</a:t>
            </a:r>
            <a:r>
              <a:rPr lang="ru-RU" sz="2400" dirty="0">
                <a:solidFill>
                  <a:srgbClr val="C00000"/>
                </a:solidFill>
              </a:rPr>
              <a:t> </a:t>
            </a:r>
            <a:r>
              <a:rPr lang="ru-RU" sz="2400" dirty="0" err="1">
                <a:solidFill>
                  <a:srgbClr val="C00000"/>
                </a:solidFill>
              </a:rPr>
              <a:t>немесе</a:t>
            </a:r>
            <a:r>
              <a:rPr lang="ru-RU" sz="2400" dirty="0">
                <a:solidFill>
                  <a:srgbClr val="C00000"/>
                </a:solidFill>
              </a:rPr>
              <a:t> </a:t>
            </a:r>
            <a:r>
              <a:rPr lang="ru-RU" sz="2400" dirty="0" err="1">
                <a:solidFill>
                  <a:srgbClr val="C00000"/>
                </a:solidFill>
              </a:rPr>
              <a:t>ұйықтататын</a:t>
            </a:r>
            <a:r>
              <a:rPr lang="ru-RU" sz="2400" dirty="0">
                <a:solidFill>
                  <a:srgbClr val="C00000"/>
                </a:solidFill>
              </a:rPr>
              <a:t> </a:t>
            </a:r>
            <a:r>
              <a:rPr lang="ru-RU" sz="2400" dirty="0" err="1">
                <a:solidFill>
                  <a:srgbClr val="C00000"/>
                </a:solidFill>
              </a:rPr>
              <a:t>дәрілер</a:t>
            </a:r>
            <a:r>
              <a:rPr lang="ru-RU" sz="2400" dirty="0">
                <a:solidFill>
                  <a:srgbClr val="C00000"/>
                </a:solidFill>
              </a:rPr>
              <a:t> (</a:t>
            </a:r>
            <a:r>
              <a:rPr lang="ru-RU" sz="2400" dirty="0" err="1">
                <a:solidFill>
                  <a:srgbClr val="C00000"/>
                </a:solidFill>
              </a:rPr>
              <a:t>седативтер</a:t>
            </a:r>
            <a:r>
              <a:rPr lang="ru-RU" sz="2400" dirty="0">
                <a:solidFill>
                  <a:srgbClr val="C00000"/>
                </a:solidFill>
              </a:rPr>
              <a:t>) </a:t>
            </a:r>
            <a:r>
              <a:rPr lang="ru-RU" sz="2400" dirty="0" err="1" smtClean="0">
                <a:solidFill>
                  <a:srgbClr val="C00000"/>
                </a:solidFill>
              </a:rPr>
              <a:t>қажет</a:t>
            </a:r>
            <a:r>
              <a:rPr lang="ru-RU" sz="2400" dirty="0" smtClean="0">
                <a:solidFill>
                  <a:srgbClr val="C00000"/>
                </a:solidFill>
              </a:rPr>
              <a:t>.</a:t>
            </a:r>
          </a:p>
          <a:p>
            <a:pPr marL="342900" lvl="0" indent="-342900">
              <a:buAutoNum type="arabicPeriod"/>
            </a:pPr>
            <a:r>
              <a:rPr lang="ru-RU" sz="2400" dirty="0" err="1" smtClean="0">
                <a:solidFill>
                  <a:srgbClr val="C00000"/>
                </a:solidFill>
              </a:rPr>
              <a:t>Айналаның</a:t>
            </a:r>
            <a:r>
              <a:rPr lang="ru-RU" sz="2400" dirty="0" smtClean="0">
                <a:solidFill>
                  <a:srgbClr val="C00000"/>
                </a:solidFill>
              </a:rPr>
              <a:t> </a:t>
            </a:r>
            <a:r>
              <a:rPr lang="ru-RU" sz="2400" dirty="0" err="1">
                <a:solidFill>
                  <a:srgbClr val="C00000"/>
                </a:solidFill>
              </a:rPr>
              <a:t>бәрі</a:t>
            </a:r>
            <a:r>
              <a:rPr lang="ru-RU" sz="2400" dirty="0">
                <a:solidFill>
                  <a:srgbClr val="C00000"/>
                </a:solidFill>
              </a:rPr>
              <a:t> </a:t>
            </a:r>
            <a:r>
              <a:rPr lang="ru-RU" sz="2400" dirty="0" err="1">
                <a:solidFill>
                  <a:srgbClr val="C00000"/>
                </a:solidFill>
              </a:rPr>
              <a:t>өте</a:t>
            </a:r>
            <a:r>
              <a:rPr lang="ru-RU" sz="2400" dirty="0">
                <a:solidFill>
                  <a:srgbClr val="C00000"/>
                </a:solidFill>
              </a:rPr>
              <a:t> тез </a:t>
            </a:r>
            <a:r>
              <a:rPr lang="ru-RU" sz="2400" dirty="0" err="1">
                <a:solidFill>
                  <a:srgbClr val="C00000"/>
                </a:solidFill>
              </a:rPr>
              <a:t>өзгереді</a:t>
            </a:r>
            <a:r>
              <a:rPr lang="ru-RU" sz="2400" dirty="0">
                <a:solidFill>
                  <a:srgbClr val="C00000"/>
                </a:solidFill>
              </a:rPr>
              <a:t>. </a:t>
            </a:r>
            <a:r>
              <a:rPr lang="ru-RU" sz="2400" dirty="0" err="1">
                <a:solidFill>
                  <a:srgbClr val="C00000"/>
                </a:solidFill>
              </a:rPr>
              <a:t>Өзгеріс</a:t>
            </a:r>
            <a:r>
              <a:rPr lang="ru-RU" sz="2400" dirty="0">
                <a:solidFill>
                  <a:srgbClr val="C00000"/>
                </a:solidFill>
              </a:rPr>
              <a:t> </a:t>
            </a:r>
            <a:r>
              <a:rPr lang="ru-RU" sz="2400" dirty="0" err="1">
                <a:solidFill>
                  <a:srgbClr val="C00000"/>
                </a:solidFill>
              </a:rPr>
              <a:t>басымды</a:t>
            </a:r>
            <a:r>
              <a:rPr lang="ru-RU" sz="2400" dirty="0">
                <a:solidFill>
                  <a:srgbClr val="C00000"/>
                </a:solidFill>
              </a:rPr>
              <a:t> </a:t>
            </a:r>
            <a:r>
              <a:rPr lang="ru-RU" sz="2400" dirty="0" err="1">
                <a:solidFill>
                  <a:srgbClr val="C00000"/>
                </a:solidFill>
              </a:rPr>
              <a:t>айналдырады</a:t>
            </a:r>
            <a:r>
              <a:rPr lang="ru-RU" sz="2400" dirty="0">
                <a:solidFill>
                  <a:srgbClr val="C00000"/>
                </a:solidFill>
              </a:rPr>
              <a:t>. </a:t>
            </a:r>
            <a:r>
              <a:rPr lang="ru-RU" sz="2400" dirty="0" err="1">
                <a:solidFill>
                  <a:srgbClr val="C00000"/>
                </a:solidFill>
              </a:rPr>
              <a:t>Өзгерістер</a:t>
            </a:r>
            <a:r>
              <a:rPr lang="ru-RU" sz="2400" dirty="0">
                <a:solidFill>
                  <a:srgbClr val="C00000"/>
                </a:solidFill>
              </a:rPr>
              <a:t> </a:t>
            </a:r>
            <a:r>
              <a:rPr lang="ru-RU" sz="2400" dirty="0" err="1">
                <a:solidFill>
                  <a:srgbClr val="C00000"/>
                </a:solidFill>
              </a:rPr>
              <a:t>соншалықты</a:t>
            </a:r>
            <a:r>
              <a:rPr lang="ru-RU" sz="2400" dirty="0">
                <a:solidFill>
                  <a:srgbClr val="C00000"/>
                </a:solidFill>
              </a:rPr>
              <a:t> тез </a:t>
            </a:r>
            <a:r>
              <a:rPr lang="ru-RU" sz="2400" dirty="0" err="1">
                <a:solidFill>
                  <a:srgbClr val="C00000"/>
                </a:solidFill>
              </a:rPr>
              <a:t>болмаса</a:t>
            </a:r>
            <a:r>
              <a:rPr lang="ru-RU" sz="2400" dirty="0">
                <a:solidFill>
                  <a:srgbClr val="C00000"/>
                </a:solidFill>
              </a:rPr>
              <a:t> </a:t>
            </a:r>
            <a:r>
              <a:rPr lang="ru-RU" sz="2400" dirty="0" err="1">
                <a:solidFill>
                  <a:srgbClr val="C00000"/>
                </a:solidFill>
              </a:rPr>
              <a:t>жақсы</a:t>
            </a:r>
            <a:r>
              <a:rPr lang="ru-RU" sz="2400" dirty="0">
                <a:solidFill>
                  <a:srgbClr val="C00000"/>
                </a:solidFill>
              </a:rPr>
              <a:t> </a:t>
            </a:r>
            <a:r>
              <a:rPr lang="ru-RU" sz="2400" dirty="0" err="1">
                <a:solidFill>
                  <a:srgbClr val="C00000"/>
                </a:solidFill>
              </a:rPr>
              <a:t>болар</a:t>
            </a:r>
            <a:r>
              <a:rPr lang="ru-RU" sz="2400" dirty="0">
                <a:solidFill>
                  <a:srgbClr val="C00000"/>
                </a:solidFill>
              </a:rPr>
              <a:t> </a:t>
            </a:r>
            <a:r>
              <a:rPr lang="ru-RU" sz="2400" dirty="0" err="1" smtClean="0">
                <a:solidFill>
                  <a:srgbClr val="C00000"/>
                </a:solidFill>
              </a:rPr>
              <a:t>еді</a:t>
            </a:r>
            <a:r>
              <a:rPr lang="ru-RU" sz="2400" dirty="0" smtClean="0">
                <a:solidFill>
                  <a:srgbClr val="C00000"/>
                </a:solidFill>
              </a:rPr>
              <a:t>.</a:t>
            </a:r>
          </a:p>
          <a:p>
            <a:pPr marL="342900" lvl="0" indent="-342900">
              <a:buAutoNum type="arabicPeriod"/>
            </a:pPr>
            <a:r>
              <a:rPr lang="ru-RU" sz="2400" dirty="0" smtClean="0">
                <a:solidFill>
                  <a:srgbClr val="C00000"/>
                </a:solidFill>
              </a:rPr>
              <a:t>Мен </a:t>
            </a:r>
            <a:r>
              <a:rPr lang="ru-RU" sz="2400" dirty="0" err="1">
                <a:solidFill>
                  <a:srgbClr val="C00000"/>
                </a:solidFill>
              </a:rPr>
              <a:t>отбасымды</a:t>
            </a:r>
            <a:r>
              <a:rPr lang="ru-RU" sz="2400" dirty="0">
                <a:solidFill>
                  <a:srgbClr val="C00000"/>
                </a:solidFill>
              </a:rPr>
              <a:t> </a:t>
            </a:r>
            <a:r>
              <a:rPr lang="ru-RU" sz="2400" dirty="0" err="1">
                <a:solidFill>
                  <a:srgbClr val="C00000"/>
                </a:solidFill>
              </a:rPr>
              <a:t>және</a:t>
            </a:r>
            <a:r>
              <a:rPr lang="ru-RU" sz="2400" dirty="0">
                <a:solidFill>
                  <a:srgbClr val="C00000"/>
                </a:solidFill>
              </a:rPr>
              <a:t> </a:t>
            </a:r>
            <a:r>
              <a:rPr lang="ru-RU" sz="2400" dirty="0" err="1">
                <a:solidFill>
                  <a:srgbClr val="C00000"/>
                </a:solidFill>
              </a:rPr>
              <a:t>достарымды</a:t>
            </a:r>
            <a:r>
              <a:rPr lang="ru-RU" sz="2400" dirty="0">
                <a:solidFill>
                  <a:srgbClr val="C00000"/>
                </a:solidFill>
              </a:rPr>
              <a:t> </a:t>
            </a:r>
            <a:r>
              <a:rPr lang="ru-RU" sz="2400" dirty="0" err="1">
                <a:solidFill>
                  <a:srgbClr val="C00000"/>
                </a:solidFill>
              </a:rPr>
              <a:t>жақсы</a:t>
            </a:r>
            <a:r>
              <a:rPr lang="ru-RU" sz="2400" dirty="0">
                <a:solidFill>
                  <a:srgbClr val="C00000"/>
                </a:solidFill>
              </a:rPr>
              <a:t> </a:t>
            </a:r>
            <a:r>
              <a:rPr lang="ru-RU" sz="2400" dirty="0" err="1">
                <a:solidFill>
                  <a:srgbClr val="C00000"/>
                </a:solidFill>
              </a:rPr>
              <a:t>көремін</a:t>
            </a:r>
            <a:r>
              <a:rPr lang="ru-RU" sz="2400" dirty="0">
                <a:solidFill>
                  <a:srgbClr val="C00000"/>
                </a:solidFill>
              </a:rPr>
              <a:t>, </a:t>
            </a:r>
            <a:r>
              <a:rPr lang="ru-RU" sz="2400" dirty="0" err="1">
                <a:solidFill>
                  <a:srgbClr val="C00000"/>
                </a:solidFill>
              </a:rPr>
              <a:t>бірақ</a:t>
            </a:r>
            <a:r>
              <a:rPr lang="ru-RU" sz="2400" dirty="0">
                <a:solidFill>
                  <a:srgbClr val="C00000"/>
                </a:solidFill>
              </a:rPr>
              <a:t> </a:t>
            </a:r>
            <a:r>
              <a:rPr lang="ru-RU" sz="2400" dirty="0" err="1">
                <a:solidFill>
                  <a:srgbClr val="C00000"/>
                </a:solidFill>
              </a:rPr>
              <a:t>көбінесе</a:t>
            </a:r>
            <a:r>
              <a:rPr lang="ru-RU" sz="2400" dirty="0">
                <a:solidFill>
                  <a:srgbClr val="C00000"/>
                </a:solidFill>
              </a:rPr>
              <a:t> </a:t>
            </a:r>
            <a:r>
              <a:rPr lang="ru-RU" sz="2400" dirty="0" err="1">
                <a:solidFill>
                  <a:srgbClr val="C00000"/>
                </a:solidFill>
              </a:rPr>
              <a:t>олар</a:t>
            </a:r>
            <a:r>
              <a:rPr lang="ru-RU" sz="2400" dirty="0">
                <a:solidFill>
                  <a:srgbClr val="C00000"/>
                </a:solidFill>
              </a:rPr>
              <a:t> скучно </a:t>
            </a:r>
            <a:r>
              <a:rPr lang="ru-RU" sz="2400" dirty="0" err="1">
                <a:solidFill>
                  <a:srgbClr val="C00000"/>
                </a:solidFill>
              </a:rPr>
              <a:t>және</a:t>
            </a:r>
            <a:r>
              <a:rPr lang="ru-RU" sz="2400" dirty="0">
                <a:solidFill>
                  <a:srgbClr val="C00000"/>
                </a:solidFill>
              </a:rPr>
              <a:t> бос </a:t>
            </a:r>
            <a:r>
              <a:rPr lang="ru-RU" sz="2400" dirty="0" err="1" smtClean="0">
                <a:solidFill>
                  <a:srgbClr val="C00000"/>
                </a:solidFill>
              </a:rPr>
              <a:t>сезінеді</a:t>
            </a:r>
            <a:r>
              <a:rPr lang="ru-RU" sz="2400" dirty="0" smtClean="0">
                <a:solidFill>
                  <a:srgbClr val="C00000"/>
                </a:solidFill>
              </a:rPr>
              <a:t>.</a:t>
            </a:r>
          </a:p>
          <a:p>
            <a:pPr marL="342900" lvl="0" indent="-342900">
              <a:buAutoNum type="arabicPeriod"/>
            </a:pPr>
            <a:r>
              <a:rPr lang="ru-RU" sz="2400" dirty="0" err="1" smtClean="0">
                <a:solidFill>
                  <a:srgbClr val="C00000"/>
                </a:solidFill>
              </a:rPr>
              <a:t>Жас</a:t>
            </a:r>
            <a:r>
              <a:rPr lang="ru-RU" sz="2400" dirty="0" smtClean="0">
                <a:solidFill>
                  <a:srgbClr val="C00000"/>
                </a:solidFill>
              </a:rPr>
              <a:t> </a:t>
            </a:r>
            <a:r>
              <a:rPr lang="ru-RU" sz="2400" dirty="0" err="1">
                <a:solidFill>
                  <a:srgbClr val="C00000"/>
                </a:solidFill>
              </a:rPr>
              <a:t>кезімде</a:t>
            </a:r>
            <a:r>
              <a:rPr lang="ru-RU" sz="2400" dirty="0">
                <a:solidFill>
                  <a:srgbClr val="C00000"/>
                </a:solidFill>
              </a:rPr>
              <a:t> мен </a:t>
            </a:r>
            <a:r>
              <a:rPr lang="ru-RU" sz="2400" dirty="0" err="1">
                <a:solidFill>
                  <a:srgbClr val="C00000"/>
                </a:solidFill>
              </a:rPr>
              <a:t>ештеңеге</a:t>
            </a:r>
            <a:r>
              <a:rPr lang="ru-RU" sz="2400" dirty="0">
                <a:solidFill>
                  <a:srgbClr val="C00000"/>
                </a:solidFill>
              </a:rPr>
              <a:t> </a:t>
            </a:r>
            <a:r>
              <a:rPr lang="ru-RU" sz="2400" dirty="0" err="1">
                <a:solidFill>
                  <a:srgbClr val="C00000"/>
                </a:solidFill>
              </a:rPr>
              <a:t>қол</a:t>
            </a:r>
            <a:r>
              <a:rPr lang="ru-RU" sz="2400" dirty="0">
                <a:solidFill>
                  <a:srgbClr val="C00000"/>
                </a:solidFill>
              </a:rPr>
              <a:t> </a:t>
            </a:r>
            <a:r>
              <a:rPr lang="ru-RU" sz="2400" dirty="0" err="1">
                <a:solidFill>
                  <a:srgbClr val="C00000"/>
                </a:solidFill>
              </a:rPr>
              <a:t>жеткізе</a:t>
            </a:r>
            <a:r>
              <a:rPr lang="ru-RU" sz="2400" dirty="0">
                <a:solidFill>
                  <a:srgbClr val="C00000"/>
                </a:solidFill>
              </a:rPr>
              <a:t> </a:t>
            </a:r>
            <a:r>
              <a:rPr lang="ru-RU" sz="2400" dirty="0" err="1">
                <a:solidFill>
                  <a:srgbClr val="C00000"/>
                </a:solidFill>
              </a:rPr>
              <a:t>алмадым</a:t>
            </a:r>
            <a:r>
              <a:rPr lang="ru-RU" sz="2400" dirty="0">
                <a:solidFill>
                  <a:srgbClr val="C00000"/>
                </a:solidFill>
              </a:rPr>
              <a:t>, </a:t>
            </a:r>
            <a:r>
              <a:rPr lang="ru-RU" sz="2400" dirty="0" err="1">
                <a:solidFill>
                  <a:srgbClr val="C00000"/>
                </a:solidFill>
              </a:rPr>
              <a:t>көбіне</a:t>
            </a:r>
            <a:r>
              <a:rPr lang="ru-RU" sz="2400" dirty="0">
                <a:solidFill>
                  <a:srgbClr val="C00000"/>
                </a:solidFill>
              </a:rPr>
              <a:t> </a:t>
            </a:r>
            <a:r>
              <a:rPr lang="ru-RU" sz="2400" dirty="0" err="1">
                <a:solidFill>
                  <a:srgbClr val="C00000"/>
                </a:solidFill>
              </a:rPr>
              <a:t>өзімнен</a:t>
            </a:r>
            <a:r>
              <a:rPr lang="ru-RU" sz="2400" dirty="0">
                <a:solidFill>
                  <a:srgbClr val="C00000"/>
                </a:solidFill>
              </a:rPr>
              <a:t> </a:t>
            </a:r>
            <a:r>
              <a:rPr lang="ru-RU" sz="2400" dirty="0" err="1">
                <a:solidFill>
                  <a:srgbClr val="C00000"/>
                </a:solidFill>
              </a:rPr>
              <a:t>көңілім</a:t>
            </a:r>
            <a:r>
              <a:rPr lang="ru-RU" sz="2400" dirty="0">
                <a:solidFill>
                  <a:srgbClr val="C00000"/>
                </a:solidFill>
              </a:rPr>
              <a:t> </a:t>
            </a:r>
            <a:r>
              <a:rPr lang="ru-RU" sz="2400" dirty="0" err="1">
                <a:solidFill>
                  <a:srgbClr val="C00000"/>
                </a:solidFill>
              </a:rPr>
              <a:t>қалған</a:t>
            </a:r>
            <a:r>
              <a:rPr lang="ru-RU" sz="2400" dirty="0">
                <a:solidFill>
                  <a:srgbClr val="C00000"/>
                </a:solidFill>
              </a:rPr>
              <a:t>.</a:t>
            </a:r>
          </a:p>
          <a:p>
            <a:pPr algn="just">
              <a:lnSpc>
                <a:spcPts val="1725"/>
              </a:lnSpc>
              <a:spcBef>
                <a:spcPts val="750"/>
              </a:spcBef>
              <a:spcAft>
                <a:spcPts val="750"/>
              </a:spcAft>
            </a:pPr>
            <a:endPar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900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lstStyle/>
          <a:p>
            <a:pPr algn="ctr"/>
            <a:r>
              <a:rPr lang="ru-RU" cap="all" dirty="0">
                <a:solidFill>
                  <a:srgbClr val="C00000"/>
                </a:solidFill>
              </a:rPr>
              <a:t>СТРЕССКЕ ҚАРСЫ </a:t>
            </a:r>
            <a:r>
              <a:rPr lang="ru-RU" cap="all" dirty="0" err="1" smtClean="0">
                <a:solidFill>
                  <a:srgbClr val="C00000"/>
                </a:solidFill>
              </a:rPr>
              <a:t>ЕРЕЖЕЛЕРдІ</a:t>
            </a:r>
            <a:r>
              <a:rPr lang="ru-RU" cap="all" dirty="0" smtClean="0">
                <a:solidFill>
                  <a:srgbClr val="C00000"/>
                </a:solidFill>
              </a:rPr>
              <a:t> ЕСТЕ САҚТАҢЫЗ!!!</a:t>
            </a:r>
            <a:endParaRPr lang="ru-RU" dirty="0">
              <a:solidFill>
                <a:srgbClr val="C00000"/>
              </a:solidFill>
            </a:endParaRPr>
          </a:p>
        </p:txBody>
      </p:sp>
      <p:sp>
        <p:nvSpPr>
          <p:cNvPr id="3" name="Объект 2"/>
          <p:cNvSpPr>
            <a:spLocks noGrp="1"/>
          </p:cNvSpPr>
          <p:nvPr>
            <p:ph idx="1"/>
          </p:nvPr>
        </p:nvSpPr>
        <p:spPr>
          <a:solidFill>
            <a:schemeClr val="accent1">
              <a:lumMod val="20000"/>
              <a:lumOff val="80000"/>
            </a:schemeClr>
          </a:solidFill>
        </p:spPr>
        <p:txBody>
          <a:bodyPr>
            <a:normAutofit fontScale="40000" lnSpcReduction="20000"/>
          </a:bodyPr>
          <a:lstStyle/>
          <a:p>
            <a:pPr lvl="0" algn="just"/>
            <a:r>
              <a:rPr lang="ru-RU" sz="3800" dirty="0" err="1">
                <a:solidFill>
                  <a:srgbClr val="C00000"/>
                </a:solidFill>
              </a:rPr>
              <a:t>Өз</a:t>
            </a:r>
            <a:r>
              <a:rPr lang="ru-RU" sz="3800" dirty="0">
                <a:solidFill>
                  <a:srgbClr val="C00000"/>
                </a:solidFill>
              </a:rPr>
              <a:t> </a:t>
            </a:r>
            <a:r>
              <a:rPr lang="ru-RU" sz="3800" dirty="0" err="1">
                <a:solidFill>
                  <a:srgbClr val="C00000"/>
                </a:solidFill>
              </a:rPr>
              <a:t>проблемаларыңыз</a:t>
            </a:r>
            <a:r>
              <a:rPr lang="ru-RU" sz="3800" dirty="0">
                <a:solidFill>
                  <a:srgbClr val="C00000"/>
                </a:solidFill>
              </a:rPr>
              <a:t> </a:t>
            </a:r>
            <a:r>
              <a:rPr lang="ru-RU" sz="3800" dirty="0" err="1">
                <a:solidFill>
                  <a:srgbClr val="C00000"/>
                </a:solidFill>
              </a:rPr>
              <a:t>туралы</a:t>
            </a:r>
            <a:r>
              <a:rPr lang="ru-RU" sz="3800" dirty="0">
                <a:solidFill>
                  <a:srgbClr val="C00000"/>
                </a:solidFill>
              </a:rPr>
              <a:t> </a:t>
            </a:r>
            <a:r>
              <a:rPr lang="ru-RU" sz="3800" dirty="0" err="1">
                <a:solidFill>
                  <a:srgbClr val="C00000"/>
                </a:solidFill>
              </a:rPr>
              <a:t>сөйлеуден</a:t>
            </a:r>
            <a:r>
              <a:rPr lang="ru-RU" sz="3800" dirty="0">
                <a:solidFill>
                  <a:srgbClr val="C00000"/>
                </a:solidFill>
              </a:rPr>
              <a:t> </a:t>
            </a:r>
            <a:r>
              <a:rPr lang="ru-RU" sz="3800" dirty="0" err="1">
                <a:solidFill>
                  <a:srgbClr val="C00000"/>
                </a:solidFill>
              </a:rPr>
              <a:t>қорықпаңыз</a:t>
            </a:r>
            <a:r>
              <a:rPr lang="ru-RU" sz="3800" dirty="0">
                <a:solidFill>
                  <a:srgbClr val="C00000"/>
                </a:solidFill>
              </a:rPr>
              <a:t>, </a:t>
            </a:r>
            <a:r>
              <a:rPr lang="ru-RU" sz="3800" dirty="0" err="1">
                <a:solidFill>
                  <a:srgbClr val="C00000"/>
                </a:solidFill>
              </a:rPr>
              <a:t>біреуді</a:t>
            </a:r>
            <a:r>
              <a:rPr lang="ru-RU" sz="3800" dirty="0">
                <a:solidFill>
                  <a:srgbClr val="C00000"/>
                </a:solidFill>
              </a:rPr>
              <a:t> </a:t>
            </a:r>
            <a:r>
              <a:rPr lang="ru-RU" sz="3800" dirty="0" err="1">
                <a:solidFill>
                  <a:srgbClr val="C00000"/>
                </a:solidFill>
              </a:rPr>
              <a:t>сөйлесуге</a:t>
            </a:r>
            <a:r>
              <a:rPr lang="ru-RU" sz="3800" dirty="0">
                <a:solidFill>
                  <a:srgbClr val="C00000"/>
                </a:solidFill>
              </a:rPr>
              <a:t> </a:t>
            </a:r>
            <a:r>
              <a:rPr lang="ru-RU" sz="3800" dirty="0" err="1">
                <a:solidFill>
                  <a:srgbClr val="C00000"/>
                </a:solidFill>
              </a:rPr>
              <a:t>шақырыңыз</a:t>
            </a:r>
            <a:r>
              <a:rPr lang="ru-RU" sz="3800" dirty="0">
                <a:solidFill>
                  <a:srgbClr val="C00000"/>
                </a:solidFill>
              </a:rPr>
              <a:t>. </a:t>
            </a:r>
            <a:r>
              <a:rPr lang="ru-RU" sz="3800" dirty="0" err="1">
                <a:solidFill>
                  <a:srgbClr val="C00000"/>
                </a:solidFill>
              </a:rPr>
              <a:t>Оған</a:t>
            </a:r>
            <a:r>
              <a:rPr lang="ru-RU" sz="3800" dirty="0">
                <a:solidFill>
                  <a:srgbClr val="C00000"/>
                </a:solidFill>
              </a:rPr>
              <a:t> </a:t>
            </a:r>
            <a:r>
              <a:rPr lang="ru-RU" sz="3800" dirty="0" err="1">
                <a:solidFill>
                  <a:srgbClr val="C00000"/>
                </a:solidFill>
              </a:rPr>
              <a:t>қолдау</a:t>
            </a:r>
            <a:r>
              <a:rPr lang="ru-RU" sz="3800" dirty="0">
                <a:solidFill>
                  <a:srgbClr val="C00000"/>
                </a:solidFill>
              </a:rPr>
              <a:t> </a:t>
            </a:r>
            <a:r>
              <a:rPr lang="ru-RU" sz="3800" dirty="0" err="1">
                <a:solidFill>
                  <a:srgbClr val="C00000"/>
                </a:solidFill>
              </a:rPr>
              <a:t>көрсетіңіз</a:t>
            </a:r>
            <a:r>
              <a:rPr lang="ru-RU" sz="3800" dirty="0">
                <a:solidFill>
                  <a:srgbClr val="C00000"/>
                </a:solidFill>
              </a:rPr>
              <a:t>.</a:t>
            </a:r>
          </a:p>
          <a:p>
            <a:pPr lvl="0" algn="just"/>
            <a:r>
              <a:rPr lang="ru-RU" sz="3800" dirty="0" err="1">
                <a:solidFill>
                  <a:srgbClr val="C00000"/>
                </a:solidFill>
              </a:rPr>
              <a:t>Үзіліс</a:t>
            </a:r>
            <a:r>
              <a:rPr lang="ru-RU" sz="3800" dirty="0">
                <a:solidFill>
                  <a:srgbClr val="C00000"/>
                </a:solidFill>
              </a:rPr>
              <a:t> </a:t>
            </a:r>
            <a:r>
              <a:rPr lang="ru-RU" sz="3800" dirty="0" err="1">
                <a:solidFill>
                  <a:srgbClr val="C00000"/>
                </a:solidFill>
              </a:rPr>
              <a:t>жасауға</a:t>
            </a:r>
            <a:r>
              <a:rPr lang="ru-RU" sz="3800" dirty="0">
                <a:solidFill>
                  <a:srgbClr val="C00000"/>
                </a:solidFill>
              </a:rPr>
              <a:t> </a:t>
            </a:r>
            <a:r>
              <a:rPr lang="ru-RU" sz="3800" dirty="0" err="1">
                <a:solidFill>
                  <a:srgbClr val="C00000"/>
                </a:solidFill>
              </a:rPr>
              <a:t>үйреніңіз</a:t>
            </a:r>
            <a:r>
              <a:rPr lang="ru-RU" sz="3800" dirty="0">
                <a:solidFill>
                  <a:srgbClr val="C00000"/>
                </a:solidFill>
              </a:rPr>
              <a:t>. </a:t>
            </a:r>
            <a:r>
              <a:rPr lang="ru-RU" sz="3800" dirty="0" err="1">
                <a:solidFill>
                  <a:srgbClr val="C00000"/>
                </a:solidFill>
              </a:rPr>
              <a:t>Өзіңіздің</a:t>
            </a:r>
            <a:r>
              <a:rPr lang="ru-RU" sz="3800" dirty="0">
                <a:solidFill>
                  <a:srgbClr val="C00000"/>
                </a:solidFill>
              </a:rPr>
              <a:t> </a:t>
            </a:r>
            <a:r>
              <a:rPr lang="ru-RU" sz="3800" dirty="0" err="1">
                <a:solidFill>
                  <a:srgbClr val="C00000"/>
                </a:solidFill>
              </a:rPr>
              <a:t>сүйікті</a:t>
            </a:r>
            <a:r>
              <a:rPr lang="ru-RU" sz="3800" dirty="0">
                <a:solidFill>
                  <a:srgbClr val="C00000"/>
                </a:solidFill>
              </a:rPr>
              <a:t> </a:t>
            </a:r>
            <a:r>
              <a:rPr lang="ru-RU" sz="3800" dirty="0" err="1">
                <a:solidFill>
                  <a:srgbClr val="C00000"/>
                </a:solidFill>
              </a:rPr>
              <a:t>іс-әрекетіңіздің</a:t>
            </a:r>
            <a:r>
              <a:rPr lang="ru-RU" sz="3800" dirty="0">
                <a:solidFill>
                  <a:srgbClr val="C00000"/>
                </a:solidFill>
              </a:rPr>
              <a:t> </a:t>
            </a:r>
            <a:r>
              <a:rPr lang="ru-RU" sz="3800" dirty="0" err="1">
                <a:solidFill>
                  <a:srgbClr val="C00000"/>
                </a:solidFill>
              </a:rPr>
              <a:t>көмегімен</a:t>
            </a:r>
            <a:r>
              <a:rPr lang="ru-RU" sz="3800" dirty="0">
                <a:solidFill>
                  <a:srgbClr val="C00000"/>
                </a:solidFill>
              </a:rPr>
              <a:t> </a:t>
            </a:r>
            <a:r>
              <a:rPr lang="ru-RU" sz="3800" dirty="0" err="1">
                <a:solidFill>
                  <a:srgbClr val="C00000"/>
                </a:solidFill>
              </a:rPr>
              <a:t>шиеленісті</a:t>
            </a:r>
            <a:r>
              <a:rPr lang="ru-RU" sz="3800" dirty="0">
                <a:solidFill>
                  <a:srgbClr val="C00000"/>
                </a:solidFill>
              </a:rPr>
              <a:t> </a:t>
            </a:r>
            <a:r>
              <a:rPr lang="ru-RU" sz="3800" dirty="0" err="1">
                <a:solidFill>
                  <a:srgbClr val="C00000"/>
                </a:solidFill>
              </a:rPr>
              <a:t>жоюға</a:t>
            </a:r>
            <a:r>
              <a:rPr lang="ru-RU" sz="3800" dirty="0">
                <a:solidFill>
                  <a:srgbClr val="C00000"/>
                </a:solidFill>
              </a:rPr>
              <a:t> </a:t>
            </a:r>
            <a:r>
              <a:rPr lang="ru-RU" sz="3800" dirty="0" err="1">
                <a:solidFill>
                  <a:srgbClr val="C00000"/>
                </a:solidFill>
              </a:rPr>
              <a:t>мәжбүрлеңіз</a:t>
            </a:r>
            <a:r>
              <a:rPr lang="ru-RU" sz="3800" dirty="0">
                <a:solidFill>
                  <a:srgbClr val="C00000"/>
                </a:solidFill>
              </a:rPr>
              <a:t>, </a:t>
            </a:r>
            <a:r>
              <a:rPr lang="ru-RU" sz="3800" dirty="0" err="1">
                <a:solidFill>
                  <a:srgbClr val="C00000"/>
                </a:solidFill>
              </a:rPr>
              <a:t>проблемалардан</a:t>
            </a:r>
            <a:r>
              <a:rPr lang="ru-RU" sz="3800" dirty="0">
                <a:solidFill>
                  <a:srgbClr val="C00000"/>
                </a:solidFill>
              </a:rPr>
              <a:t> </a:t>
            </a:r>
            <a:r>
              <a:rPr lang="ru-RU" sz="3800" dirty="0" err="1">
                <a:solidFill>
                  <a:srgbClr val="C00000"/>
                </a:solidFill>
              </a:rPr>
              <a:t>алшақтатыңыз</a:t>
            </a:r>
            <a:r>
              <a:rPr lang="ru-RU" sz="3800" dirty="0">
                <a:solidFill>
                  <a:srgbClr val="C00000"/>
                </a:solidFill>
              </a:rPr>
              <a:t>.</a:t>
            </a:r>
          </a:p>
          <a:p>
            <a:pPr lvl="0" algn="just"/>
            <a:r>
              <a:rPr lang="ru-RU" sz="3800" dirty="0" err="1">
                <a:solidFill>
                  <a:srgbClr val="C00000"/>
                </a:solidFill>
              </a:rPr>
              <a:t>Сабырлы</a:t>
            </a:r>
            <a:r>
              <a:rPr lang="ru-RU" sz="3800" dirty="0">
                <a:solidFill>
                  <a:srgbClr val="C00000"/>
                </a:solidFill>
              </a:rPr>
              <a:t> агрессия мен </a:t>
            </a:r>
            <a:r>
              <a:rPr lang="ru-RU" sz="3800" dirty="0" err="1" smtClean="0">
                <a:solidFill>
                  <a:srgbClr val="C00000"/>
                </a:solidFill>
              </a:rPr>
              <a:t>ашуланшақтық</a:t>
            </a:r>
            <a:r>
              <a:rPr lang="ru-RU" sz="3800" dirty="0" smtClean="0">
                <a:solidFill>
                  <a:srgbClr val="C00000"/>
                </a:solidFill>
              </a:rPr>
              <a:t> </a:t>
            </a:r>
            <a:r>
              <a:rPr lang="ru-RU" sz="3800" dirty="0" err="1" smtClean="0">
                <a:solidFill>
                  <a:srgbClr val="C00000"/>
                </a:solidFill>
              </a:rPr>
              <a:t>күйде</a:t>
            </a:r>
            <a:r>
              <a:rPr lang="ru-RU" sz="3800" dirty="0" smtClean="0">
                <a:solidFill>
                  <a:srgbClr val="C00000"/>
                </a:solidFill>
              </a:rPr>
              <a:t> </a:t>
            </a:r>
            <a:r>
              <a:rPr lang="ru-RU" sz="3800" dirty="0" err="1">
                <a:solidFill>
                  <a:srgbClr val="C00000"/>
                </a:solidFill>
              </a:rPr>
              <a:t>шешім</a:t>
            </a:r>
            <a:r>
              <a:rPr lang="ru-RU" sz="3800" dirty="0">
                <a:solidFill>
                  <a:srgbClr val="C00000"/>
                </a:solidFill>
              </a:rPr>
              <a:t> </a:t>
            </a:r>
            <a:r>
              <a:rPr lang="ru-RU" sz="3800" dirty="0" err="1">
                <a:solidFill>
                  <a:srgbClr val="C00000"/>
                </a:solidFill>
              </a:rPr>
              <a:t>қабылдамаңыз</a:t>
            </a:r>
            <a:r>
              <a:rPr lang="ru-RU" sz="3800" dirty="0">
                <a:solidFill>
                  <a:srgbClr val="C00000"/>
                </a:solidFill>
              </a:rPr>
              <a:t>.</a:t>
            </a:r>
          </a:p>
          <a:p>
            <a:pPr lvl="0" algn="just"/>
            <a:r>
              <a:rPr lang="ru-RU" sz="3800" dirty="0" err="1">
                <a:solidFill>
                  <a:srgbClr val="C00000"/>
                </a:solidFill>
              </a:rPr>
              <a:t>Сіз</a:t>
            </a:r>
            <a:r>
              <a:rPr lang="ru-RU" sz="3800" dirty="0">
                <a:solidFill>
                  <a:srgbClr val="C00000"/>
                </a:solidFill>
              </a:rPr>
              <a:t> </a:t>
            </a:r>
            <a:r>
              <a:rPr lang="ru-RU" sz="3800" dirty="0" err="1">
                <a:solidFill>
                  <a:srgbClr val="C00000"/>
                </a:solidFill>
              </a:rPr>
              <a:t>дұрыс</a:t>
            </a:r>
            <a:r>
              <a:rPr lang="ru-RU" sz="3800" dirty="0">
                <a:solidFill>
                  <a:srgbClr val="C00000"/>
                </a:solidFill>
              </a:rPr>
              <a:t> </a:t>
            </a:r>
            <a:r>
              <a:rPr lang="ru-RU" sz="3800" dirty="0" err="1">
                <a:solidFill>
                  <a:srgbClr val="C00000"/>
                </a:solidFill>
              </a:rPr>
              <a:t>айтсаңыз</a:t>
            </a:r>
            <a:r>
              <a:rPr lang="ru-RU" sz="3800" dirty="0">
                <a:solidFill>
                  <a:srgbClr val="C00000"/>
                </a:solidFill>
              </a:rPr>
              <a:t> да, </a:t>
            </a:r>
            <a:r>
              <a:rPr lang="ru-RU" sz="3800" dirty="0" err="1">
                <a:solidFill>
                  <a:srgbClr val="C00000"/>
                </a:solidFill>
              </a:rPr>
              <a:t>қалай</a:t>
            </a:r>
            <a:r>
              <a:rPr lang="ru-RU" sz="3800" dirty="0">
                <a:solidFill>
                  <a:srgbClr val="C00000"/>
                </a:solidFill>
              </a:rPr>
              <a:t> </a:t>
            </a:r>
            <a:r>
              <a:rPr lang="ru-RU" sz="3800" dirty="0" err="1">
                <a:solidFill>
                  <a:srgbClr val="C00000"/>
                </a:solidFill>
              </a:rPr>
              <a:t>көнуге</a:t>
            </a:r>
            <a:r>
              <a:rPr lang="ru-RU" sz="3800" dirty="0">
                <a:solidFill>
                  <a:srgbClr val="C00000"/>
                </a:solidFill>
              </a:rPr>
              <a:t> </a:t>
            </a:r>
            <a:r>
              <a:rPr lang="ru-RU" sz="3800" dirty="0" err="1">
                <a:solidFill>
                  <a:srgbClr val="C00000"/>
                </a:solidFill>
              </a:rPr>
              <a:t>және</a:t>
            </a:r>
            <a:r>
              <a:rPr lang="ru-RU" sz="3800" dirty="0">
                <a:solidFill>
                  <a:srgbClr val="C00000"/>
                </a:solidFill>
              </a:rPr>
              <a:t> </a:t>
            </a:r>
            <a:r>
              <a:rPr lang="ru-RU" sz="3800" dirty="0" err="1">
                <a:solidFill>
                  <a:srgbClr val="C00000"/>
                </a:solidFill>
              </a:rPr>
              <a:t>келісуге</a:t>
            </a:r>
            <a:r>
              <a:rPr lang="ru-RU" sz="3800" dirty="0">
                <a:solidFill>
                  <a:srgbClr val="C00000"/>
                </a:solidFill>
              </a:rPr>
              <a:t> </a:t>
            </a:r>
            <a:r>
              <a:rPr lang="ru-RU" sz="3800" dirty="0" err="1">
                <a:solidFill>
                  <a:srgbClr val="C00000"/>
                </a:solidFill>
              </a:rPr>
              <a:t>болатындығын</a:t>
            </a:r>
            <a:r>
              <a:rPr lang="ru-RU" sz="3800" dirty="0">
                <a:solidFill>
                  <a:srgbClr val="C00000"/>
                </a:solidFill>
              </a:rPr>
              <a:t> </a:t>
            </a:r>
            <a:r>
              <a:rPr lang="ru-RU" sz="3800" dirty="0" err="1">
                <a:solidFill>
                  <a:srgbClr val="C00000"/>
                </a:solidFill>
              </a:rPr>
              <a:t>біліңіз</a:t>
            </a:r>
            <a:r>
              <a:rPr lang="ru-RU" sz="3800" dirty="0">
                <a:solidFill>
                  <a:srgbClr val="C00000"/>
                </a:solidFill>
              </a:rPr>
              <a:t>. </a:t>
            </a:r>
            <a:r>
              <a:rPr lang="ru-RU" sz="3800" dirty="0" err="1">
                <a:solidFill>
                  <a:srgbClr val="C00000"/>
                </a:solidFill>
              </a:rPr>
              <a:t>Әрине</a:t>
            </a:r>
            <a:r>
              <a:rPr lang="ru-RU" sz="3800" dirty="0">
                <a:solidFill>
                  <a:srgbClr val="C00000"/>
                </a:solidFill>
              </a:rPr>
              <a:t>, </a:t>
            </a:r>
            <a:r>
              <a:rPr lang="ru-RU" sz="3800" dirty="0" err="1">
                <a:solidFill>
                  <a:srgbClr val="C00000"/>
                </a:solidFill>
              </a:rPr>
              <a:t>егер</a:t>
            </a:r>
            <a:r>
              <a:rPr lang="ru-RU" sz="3800" dirty="0">
                <a:solidFill>
                  <a:srgbClr val="C00000"/>
                </a:solidFill>
              </a:rPr>
              <a:t> </a:t>
            </a:r>
            <a:r>
              <a:rPr lang="ru-RU" sz="3800" dirty="0" err="1">
                <a:solidFill>
                  <a:srgbClr val="C00000"/>
                </a:solidFill>
              </a:rPr>
              <a:t>сіздің</a:t>
            </a:r>
            <a:r>
              <a:rPr lang="ru-RU" sz="3800" dirty="0">
                <a:solidFill>
                  <a:srgbClr val="C00000"/>
                </a:solidFill>
              </a:rPr>
              <a:t> </a:t>
            </a:r>
            <a:r>
              <a:rPr lang="ru-RU" sz="3800" dirty="0" err="1">
                <a:solidFill>
                  <a:srgbClr val="C00000"/>
                </a:solidFill>
              </a:rPr>
              <a:t>өміріңіз</a:t>
            </a:r>
            <a:r>
              <a:rPr lang="ru-RU" sz="3800" dirty="0">
                <a:solidFill>
                  <a:srgbClr val="C00000"/>
                </a:solidFill>
              </a:rPr>
              <a:t> </a:t>
            </a:r>
            <a:r>
              <a:rPr lang="ru-RU" sz="3800" dirty="0" err="1">
                <a:solidFill>
                  <a:srgbClr val="C00000"/>
                </a:solidFill>
              </a:rPr>
              <a:t>оған</a:t>
            </a:r>
            <a:r>
              <a:rPr lang="ru-RU" sz="3800" dirty="0">
                <a:solidFill>
                  <a:srgbClr val="C00000"/>
                </a:solidFill>
              </a:rPr>
              <a:t> </a:t>
            </a:r>
            <a:r>
              <a:rPr lang="ru-RU" sz="3800" dirty="0" err="1">
                <a:solidFill>
                  <a:srgbClr val="C00000"/>
                </a:solidFill>
              </a:rPr>
              <a:t>байланысты</a:t>
            </a:r>
            <a:r>
              <a:rPr lang="ru-RU" sz="3800" dirty="0">
                <a:solidFill>
                  <a:srgbClr val="C00000"/>
                </a:solidFill>
              </a:rPr>
              <a:t> </a:t>
            </a:r>
            <a:r>
              <a:rPr lang="ru-RU" sz="3800" dirty="0" err="1">
                <a:solidFill>
                  <a:srgbClr val="C00000"/>
                </a:solidFill>
              </a:rPr>
              <a:t>болмаса</a:t>
            </a:r>
            <a:r>
              <a:rPr lang="ru-RU" sz="3800" dirty="0">
                <a:solidFill>
                  <a:srgbClr val="C00000"/>
                </a:solidFill>
              </a:rPr>
              <a:t>.</a:t>
            </a:r>
          </a:p>
          <a:p>
            <a:pPr lvl="0" algn="just"/>
            <a:r>
              <a:rPr lang="ru-RU" sz="3800" dirty="0" err="1">
                <a:solidFill>
                  <a:srgbClr val="C00000"/>
                </a:solidFill>
              </a:rPr>
              <a:t>Әр</a:t>
            </a:r>
            <a:r>
              <a:rPr lang="ru-RU" sz="3800" dirty="0">
                <a:solidFill>
                  <a:srgbClr val="C00000"/>
                </a:solidFill>
              </a:rPr>
              <a:t> </a:t>
            </a:r>
            <a:r>
              <a:rPr lang="ru-RU" sz="3800" dirty="0" err="1">
                <a:solidFill>
                  <a:srgbClr val="C00000"/>
                </a:solidFill>
              </a:rPr>
              <a:t>тапсырманы</a:t>
            </a:r>
            <a:r>
              <a:rPr lang="ru-RU" sz="3800" dirty="0">
                <a:solidFill>
                  <a:srgbClr val="C00000"/>
                </a:solidFill>
              </a:rPr>
              <a:t>, </a:t>
            </a:r>
            <a:r>
              <a:rPr lang="ru-RU" sz="3800" dirty="0" err="1">
                <a:solidFill>
                  <a:srgbClr val="C00000"/>
                </a:solidFill>
              </a:rPr>
              <a:t>кез-келген</a:t>
            </a:r>
            <a:r>
              <a:rPr lang="ru-RU" sz="3800" dirty="0">
                <a:solidFill>
                  <a:srgbClr val="C00000"/>
                </a:solidFill>
              </a:rPr>
              <a:t> </a:t>
            </a:r>
            <a:r>
              <a:rPr lang="ru-RU" sz="3800" dirty="0" err="1">
                <a:solidFill>
                  <a:srgbClr val="C00000"/>
                </a:solidFill>
              </a:rPr>
              <a:t>мәселені</a:t>
            </a:r>
            <a:r>
              <a:rPr lang="ru-RU" sz="3800" dirty="0">
                <a:solidFill>
                  <a:srgbClr val="C00000"/>
                </a:solidFill>
              </a:rPr>
              <a:t> </a:t>
            </a:r>
            <a:r>
              <a:rPr lang="ru-RU" sz="3800" dirty="0" err="1">
                <a:solidFill>
                  <a:srgbClr val="C00000"/>
                </a:solidFill>
              </a:rPr>
              <a:t>көптеген</a:t>
            </a:r>
            <a:r>
              <a:rPr lang="ru-RU" sz="3800" dirty="0">
                <a:solidFill>
                  <a:srgbClr val="C00000"/>
                </a:solidFill>
              </a:rPr>
              <a:t> </a:t>
            </a:r>
            <a:r>
              <a:rPr lang="ru-RU" sz="3800" dirty="0" err="1">
                <a:solidFill>
                  <a:srgbClr val="C00000"/>
                </a:solidFill>
              </a:rPr>
              <a:t>мүмкін</a:t>
            </a:r>
            <a:r>
              <a:rPr lang="ru-RU" sz="3800" dirty="0">
                <a:solidFill>
                  <a:srgbClr val="C00000"/>
                </a:solidFill>
              </a:rPr>
              <a:t> </a:t>
            </a:r>
            <a:r>
              <a:rPr lang="ru-RU" sz="3800" dirty="0" err="1">
                <a:solidFill>
                  <a:srgbClr val="C00000"/>
                </a:solidFill>
              </a:rPr>
              <a:t>кезеңдерге</a:t>
            </a:r>
            <a:r>
              <a:rPr lang="ru-RU" sz="3800" dirty="0">
                <a:solidFill>
                  <a:srgbClr val="C00000"/>
                </a:solidFill>
              </a:rPr>
              <a:t> </a:t>
            </a:r>
            <a:r>
              <a:rPr lang="ru-RU" sz="3800" dirty="0" err="1">
                <a:solidFill>
                  <a:srgbClr val="C00000"/>
                </a:solidFill>
              </a:rPr>
              <a:t>бөліңіз</a:t>
            </a:r>
            <a:r>
              <a:rPr lang="ru-RU" sz="3800" dirty="0">
                <a:solidFill>
                  <a:srgbClr val="C00000"/>
                </a:solidFill>
              </a:rPr>
              <a:t>. </a:t>
            </a:r>
            <a:r>
              <a:rPr lang="ru-RU" sz="3800" dirty="0" err="1">
                <a:solidFill>
                  <a:srgbClr val="C00000"/>
                </a:solidFill>
              </a:rPr>
              <a:t>Тапсырмалар</a:t>
            </a:r>
            <a:r>
              <a:rPr lang="ru-RU" sz="3800" dirty="0">
                <a:solidFill>
                  <a:srgbClr val="C00000"/>
                </a:solidFill>
              </a:rPr>
              <a:t> </a:t>
            </a:r>
            <a:r>
              <a:rPr lang="ru-RU" sz="3800" dirty="0" err="1">
                <a:solidFill>
                  <a:srgbClr val="C00000"/>
                </a:solidFill>
              </a:rPr>
              <a:t>арасында</a:t>
            </a:r>
            <a:r>
              <a:rPr lang="ru-RU" sz="3800" dirty="0">
                <a:solidFill>
                  <a:srgbClr val="C00000"/>
                </a:solidFill>
              </a:rPr>
              <a:t> иерархия </a:t>
            </a:r>
            <a:r>
              <a:rPr lang="ru-RU" sz="3800" dirty="0" err="1">
                <a:solidFill>
                  <a:srgbClr val="C00000"/>
                </a:solidFill>
              </a:rPr>
              <a:t>құрыңыз</a:t>
            </a:r>
            <a:r>
              <a:rPr lang="ru-RU" sz="3800" dirty="0">
                <a:solidFill>
                  <a:srgbClr val="C00000"/>
                </a:solidFill>
              </a:rPr>
              <a:t>, </a:t>
            </a:r>
            <a:r>
              <a:rPr lang="ru-RU" sz="3800" dirty="0" err="1">
                <a:solidFill>
                  <a:srgbClr val="C00000"/>
                </a:solidFill>
              </a:rPr>
              <a:t>маңызды</a:t>
            </a:r>
            <a:r>
              <a:rPr lang="ru-RU" sz="3800" dirty="0">
                <a:solidFill>
                  <a:srgbClr val="C00000"/>
                </a:solidFill>
              </a:rPr>
              <a:t> </a:t>
            </a:r>
            <a:r>
              <a:rPr lang="ru-RU" sz="3800" dirty="0" err="1">
                <a:solidFill>
                  <a:srgbClr val="C00000"/>
                </a:solidFill>
              </a:rPr>
              <a:t>міндеттермен</a:t>
            </a:r>
            <a:r>
              <a:rPr lang="ru-RU" sz="3800" dirty="0">
                <a:solidFill>
                  <a:srgbClr val="C00000"/>
                </a:solidFill>
              </a:rPr>
              <a:t> </a:t>
            </a:r>
            <a:r>
              <a:rPr lang="ru-RU" sz="3800" dirty="0" err="1">
                <a:solidFill>
                  <a:srgbClr val="C00000"/>
                </a:solidFill>
              </a:rPr>
              <a:t>жұмысты</a:t>
            </a:r>
            <a:r>
              <a:rPr lang="ru-RU" sz="3800" dirty="0">
                <a:solidFill>
                  <a:srgbClr val="C00000"/>
                </a:solidFill>
              </a:rPr>
              <a:t> </a:t>
            </a:r>
            <a:r>
              <a:rPr lang="ru-RU" sz="3800" dirty="0" err="1">
                <a:solidFill>
                  <a:srgbClr val="C00000"/>
                </a:solidFill>
              </a:rPr>
              <a:t>бастаңыз</a:t>
            </a:r>
            <a:r>
              <a:rPr lang="ru-RU" sz="3800" dirty="0">
                <a:solidFill>
                  <a:srgbClr val="C00000"/>
                </a:solidFill>
              </a:rPr>
              <a:t>.</a:t>
            </a:r>
          </a:p>
          <a:p>
            <a:pPr lvl="0" algn="just"/>
            <a:r>
              <a:rPr lang="ru-RU" sz="3800" dirty="0" err="1">
                <a:solidFill>
                  <a:srgbClr val="C00000"/>
                </a:solidFill>
              </a:rPr>
              <a:t>Кемелді</a:t>
            </a:r>
            <a:r>
              <a:rPr lang="ru-RU" sz="3800" dirty="0">
                <a:solidFill>
                  <a:srgbClr val="C00000"/>
                </a:solidFill>
              </a:rPr>
              <a:t> </a:t>
            </a:r>
            <a:r>
              <a:rPr lang="ru-RU" sz="3800" dirty="0" err="1">
                <a:solidFill>
                  <a:srgbClr val="C00000"/>
                </a:solidFill>
              </a:rPr>
              <a:t>болуға</a:t>
            </a:r>
            <a:r>
              <a:rPr lang="ru-RU" sz="3800" dirty="0">
                <a:solidFill>
                  <a:srgbClr val="C00000"/>
                </a:solidFill>
              </a:rPr>
              <a:t> </a:t>
            </a:r>
            <a:r>
              <a:rPr lang="ru-RU" sz="3800" dirty="0" err="1" smtClean="0">
                <a:solidFill>
                  <a:srgbClr val="C00000"/>
                </a:solidFill>
              </a:rPr>
              <a:t>тырыспаңыз</a:t>
            </a:r>
            <a:r>
              <a:rPr lang="ru-RU" sz="3800" dirty="0" smtClean="0">
                <a:solidFill>
                  <a:srgbClr val="C00000"/>
                </a:solidFill>
              </a:rPr>
              <a:t>. </a:t>
            </a:r>
            <a:r>
              <a:rPr lang="ru-RU" sz="3800" dirty="0" err="1">
                <a:solidFill>
                  <a:srgbClr val="C00000"/>
                </a:solidFill>
              </a:rPr>
              <a:t>Әр</a:t>
            </a:r>
            <a:r>
              <a:rPr lang="ru-RU" sz="3800" dirty="0">
                <a:solidFill>
                  <a:srgbClr val="C00000"/>
                </a:solidFill>
              </a:rPr>
              <a:t> </a:t>
            </a:r>
            <a:r>
              <a:rPr lang="ru-RU" sz="3800" dirty="0" err="1">
                <a:solidFill>
                  <a:srgbClr val="C00000"/>
                </a:solidFill>
              </a:rPr>
              <a:t>адам</a:t>
            </a:r>
            <a:r>
              <a:rPr lang="ru-RU" sz="3800" dirty="0">
                <a:solidFill>
                  <a:srgbClr val="C00000"/>
                </a:solidFill>
              </a:rPr>
              <a:t> </a:t>
            </a:r>
            <a:r>
              <a:rPr lang="ru-RU" sz="3800" dirty="0" err="1">
                <a:solidFill>
                  <a:srgbClr val="C00000"/>
                </a:solidFill>
              </a:rPr>
              <a:t>өз</a:t>
            </a:r>
            <a:r>
              <a:rPr lang="ru-RU" sz="3800" dirty="0">
                <a:solidFill>
                  <a:srgbClr val="C00000"/>
                </a:solidFill>
              </a:rPr>
              <a:t> </a:t>
            </a:r>
            <a:r>
              <a:rPr lang="ru-RU" sz="3800" dirty="0" err="1">
                <a:solidFill>
                  <a:srgbClr val="C00000"/>
                </a:solidFill>
              </a:rPr>
              <a:t>саласында</a:t>
            </a:r>
            <a:r>
              <a:rPr lang="ru-RU" sz="3800" dirty="0">
                <a:solidFill>
                  <a:srgbClr val="C00000"/>
                </a:solidFill>
              </a:rPr>
              <a:t> </a:t>
            </a:r>
            <a:r>
              <a:rPr lang="ru-RU" sz="3800" dirty="0" err="1" smtClean="0">
                <a:solidFill>
                  <a:srgbClr val="C00000"/>
                </a:solidFill>
              </a:rPr>
              <a:t>керемет</a:t>
            </a:r>
            <a:r>
              <a:rPr lang="ru-RU" sz="3800" dirty="0">
                <a:solidFill>
                  <a:srgbClr val="C00000"/>
                </a:solidFill>
              </a:rPr>
              <a:t>. </a:t>
            </a:r>
            <a:r>
              <a:rPr lang="ru-RU" sz="3800" dirty="0" err="1">
                <a:solidFill>
                  <a:srgbClr val="C00000"/>
                </a:solidFill>
              </a:rPr>
              <a:t>Өз</a:t>
            </a:r>
            <a:r>
              <a:rPr lang="ru-RU" sz="3800" dirty="0">
                <a:solidFill>
                  <a:srgbClr val="C00000"/>
                </a:solidFill>
              </a:rPr>
              <a:t> </a:t>
            </a:r>
            <a:r>
              <a:rPr lang="ru-RU" sz="3800" dirty="0" err="1">
                <a:solidFill>
                  <a:srgbClr val="C00000"/>
                </a:solidFill>
              </a:rPr>
              <a:t>ісіңізбен</a:t>
            </a:r>
            <a:r>
              <a:rPr lang="ru-RU" sz="3800" dirty="0">
                <a:solidFill>
                  <a:srgbClr val="C00000"/>
                </a:solidFill>
              </a:rPr>
              <a:t> </a:t>
            </a:r>
            <a:r>
              <a:rPr lang="ru-RU" sz="3800" dirty="0" err="1">
                <a:solidFill>
                  <a:srgbClr val="C00000"/>
                </a:solidFill>
              </a:rPr>
              <a:t>айналысыңыз</a:t>
            </a:r>
            <a:r>
              <a:rPr lang="ru-RU" sz="3800" dirty="0">
                <a:solidFill>
                  <a:srgbClr val="C00000"/>
                </a:solidFill>
              </a:rPr>
              <a:t>.</a:t>
            </a:r>
          </a:p>
          <a:p>
            <a:pPr lvl="0" algn="just"/>
            <a:r>
              <a:rPr lang="ru-RU" sz="3800" dirty="0" err="1">
                <a:solidFill>
                  <a:srgbClr val="C00000"/>
                </a:solidFill>
              </a:rPr>
              <a:t>Басқалардың</a:t>
            </a:r>
            <a:r>
              <a:rPr lang="ru-RU" sz="3800" dirty="0">
                <a:solidFill>
                  <a:srgbClr val="C00000"/>
                </a:solidFill>
              </a:rPr>
              <a:t> </a:t>
            </a:r>
            <a:r>
              <a:rPr lang="ru-RU" sz="3800" dirty="0" err="1">
                <a:solidFill>
                  <a:srgbClr val="C00000"/>
                </a:solidFill>
              </a:rPr>
              <a:t>өздері</a:t>
            </a:r>
            <a:r>
              <a:rPr lang="ru-RU" sz="3800" dirty="0">
                <a:solidFill>
                  <a:srgbClr val="C00000"/>
                </a:solidFill>
              </a:rPr>
              <a:t> </a:t>
            </a:r>
            <a:r>
              <a:rPr lang="ru-RU" sz="3800" dirty="0" err="1">
                <a:solidFill>
                  <a:srgbClr val="C00000"/>
                </a:solidFill>
              </a:rPr>
              <a:t>болуына</a:t>
            </a:r>
            <a:r>
              <a:rPr lang="ru-RU" sz="3800" dirty="0">
                <a:solidFill>
                  <a:srgbClr val="C00000"/>
                </a:solidFill>
              </a:rPr>
              <a:t> </a:t>
            </a:r>
            <a:r>
              <a:rPr lang="ru-RU" sz="3800" dirty="0" err="1">
                <a:solidFill>
                  <a:srgbClr val="C00000"/>
                </a:solidFill>
              </a:rPr>
              <a:t>мүмкіндік</a:t>
            </a:r>
            <a:r>
              <a:rPr lang="ru-RU" sz="3800" dirty="0">
                <a:solidFill>
                  <a:srgbClr val="C00000"/>
                </a:solidFill>
              </a:rPr>
              <a:t> </a:t>
            </a:r>
            <a:r>
              <a:rPr lang="ru-RU" sz="3800" dirty="0" err="1">
                <a:solidFill>
                  <a:srgbClr val="C00000"/>
                </a:solidFill>
              </a:rPr>
              <a:t>беріңіз</a:t>
            </a:r>
            <a:r>
              <a:rPr lang="ru-RU" sz="3800" dirty="0">
                <a:solidFill>
                  <a:srgbClr val="C00000"/>
                </a:solidFill>
              </a:rPr>
              <a:t>. </a:t>
            </a:r>
            <a:r>
              <a:rPr lang="ru-RU" sz="3800" dirty="0" err="1">
                <a:solidFill>
                  <a:srgbClr val="C00000"/>
                </a:solidFill>
              </a:rPr>
              <a:t>Адамдарды</a:t>
            </a:r>
            <a:r>
              <a:rPr lang="ru-RU" sz="3800" dirty="0">
                <a:solidFill>
                  <a:srgbClr val="C00000"/>
                </a:solidFill>
              </a:rPr>
              <a:t> </a:t>
            </a:r>
            <a:r>
              <a:rPr lang="ru-RU" sz="3800" dirty="0" err="1">
                <a:solidFill>
                  <a:srgbClr val="C00000"/>
                </a:solidFill>
              </a:rPr>
              <a:t>қайта</a:t>
            </a:r>
            <a:r>
              <a:rPr lang="ru-RU" sz="3800" dirty="0">
                <a:solidFill>
                  <a:srgbClr val="C00000"/>
                </a:solidFill>
              </a:rPr>
              <a:t> </a:t>
            </a:r>
            <a:r>
              <a:rPr lang="ru-RU" sz="3800" dirty="0" err="1">
                <a:solidFill>
                  <a:srgbClr val="C00000"/>
                </a:solidFill>
              </a:rPr>
              <a:t>жасауға</a:t>
            </a:r>
            <a:r>
              <a:rPr lang="ru-RU" sz="3800" dirty="0">
                <a:solidFill>
                  <a:srgbClr val="C00000"/>
                </a:solidFill>
              </a:rPr>
              <a:t> </a:t>
            </a:r>
            <a:r>
              <a:rPr lang="ru-RU" sz="3800" dirty="0" err="1">
                <a:solidFill>
                  <a:srgbClr val="C00000"/>
                </a:solidFill>
              </a:rPr>
              <a:t>тырыспаңыз</a:t>
            </a:r>
            <a:r>
              <a:rPr lang="ru-RU" sz="3800" dirty="0">
                <a:solidFill>
                  <a:srgbClr val="C00000"/>
                </a:solidFill>
              </a:rPr>
              <a:t>, </a:t>
            </a:r>
            <a:r>
              <a:rPr lang="ru-RU" sz="3800" dirty="0" err="1">
                <a:solidFill>
                  <a:srgbClr val="C00000"/>
                </a:solidFill>
              </a:rPr>
              <a:t>оларды</a:t>
            </a:r>
            <a:r>
              <a:rPr lang="ru-RU" sz="3800" dirty="0">
                <a:solidFill>
                  <a:srgbClr val="C00000"/>
                </a:solidFill>
              </a:rPr>
              <a:t> </a:t>
            </a:r>
            <a:r>
              <a:rPr lang="ru-RU" sz="3800" dirty="0" err="1">
                <a:solidFill>
                  <a:srgbClr val="C00000"/>
                </a:solidFill>
              </a:rPr>
              <a:t>өзіңізге</a:t>
            </a:r>
            <a:r>
              <a:rPr lang="ru-RU" sz="3800" dirty="0">
                <a:solidFill>
                  <a:srgbClr val="C00000"/>
                </a:solidFill>
              </a:rPr>
              <a:t> </a:t>
            </a:r>
            <a:r>
              <a:rPr lang="ru-RU" sz="3800" dirty="0" err="1">
                <a:solidFill>
                  <a:srgbClr val="C00000"/>
                </a:solidFill>
              </a:rPr>
              <a:t>ыңғайлы</a:t>
            </a:r>
            <a:r>
              <a:rPr lang="ru-RU" sz="3800" dirty="0">
                <a:solidFill>
                  <a:srgbClr val="C00000"/>
                </a:solidFill>
              </a:rPr>
              <a:t> </a:t>
            </a:r>
            <a:r>
              <a:rPr lang="ru-RU" sz="3800" dirty="0" err="1">
                <a:solidFill>
                  <a:srgbClr val="C00000"/>
                </a:solidFill>
              </a:rPr>
              <a:t>етіңіз</a:t>
            </a:r>
            <a:r>
              <a:rPr lang="ru-RU" sz="3800" dirty="0">
                <a:solidFill>
                  <a:srgbClr val="C00000"/>
                </a:solidFill>
              </a:rPr>
              <a:t>, </a:t>
            </a:r>
            <a:r>
              <a:rPr lang="ru-RU" sz="3800" dirty="0" err="1">
                <a:solidFill>
                  <a:srgbClr val="C00000"/>
                </a:solidFill>
              </a:rPr>
              <a:t>артық</a:t>
            </a:r>
            <a:r>
              <a:rPr lang="ru-RU" sz="3800" dirty="0">
                <a:solidFill>
                  <a:srgbClr val="C00000"/>
                </a:solidFill>
              </a:rPr>
              <a:t> </a:t>
            </a:r>
            <a:r>
              <a:rPr lang="ru-RU" sz="3800" dirty="0" err="1">
                <a:solidFill>
                  <a:srgbClr val="C00000"/>
                </a:solidFill>
              </a:rPr>
              <a:t>талаптар</a:t>
            </a:r>
            <a:r>
              <a:rPr lang="ru-RU" sz="3800" dirty="0">
                <a:solidFill>
                  <a:srgbClr val="C00000"/>
                </a:solidFill>
              </a:rPr>
              <a:t> </a:t>
            </a:r>
            <a:r>
              <a:rPr lang="ru-RU" sz="3800" dirty="0" err="1" smtClean="0">
                <a:solidFill>
                  <a:srgbClr val="C00000"/>
                </a:solidFill>
              </a:rPr>
              <a:t>қоймаңыз</a:t>
            </a:r>
            <a:endParaRPr lang="ru-RU" sz="3800" dirty="0" smtClean="0">
              <a:solidFill>
                <a:srgbClr val="C00000"/>
              </a:solidFill>
            </a:endParaRPr>
          </a:p>
          <a:p>
            <a:pPr lvl="0" algn="just"/>
            <a:r>
              <a:rPr lang="ru-RU" sz="3800" dirty="0" smtClean="0">
                <a:solidFill>
                  <a:srgbClr val="C00000"/>
                </a:solidFill>
              </a:rPr>
              <a:t>Аз </a:t>
            </a:r>
            <a:r>
              <a:rPr lang="ru-RU" sz="3800" dirty="0" err="1">
                <a:solidFill>
                  <a:srgbClr val="C00000"/>
                </a:solidFill>
              </a:rPr>
              <a:t>сынауға</a:t>
            </a:r>
            <a:r>
              <a:rPr lang="ru-RU" sz="3800" dirty="0">
                <a:solidFill>
                  <a:srgbClr val="C00000"/>
                </a:solidFill>
              </a:rPr>
              <a:t> </a:t>
            </a:r>
            <a:r>
              <a:rPr lang="ru-RU" sz="3800" dirty="0" err="1">
                <a:solidFill>
                  <a:srgbClr val="C00000"/>
                </a:solidFill>
              </a:rPr>
              <a:t>тырысыңыз</a:t>
            </a:r>
            <a:r>
              <a:rPr lang="ru-RU" sz="3800" dirty="0">
                <a:solidFill>
                  <a:srgbClr val="C00000"/>
                </a:solidFill>
              </a:rPr>
              <a:t>. </a:t>
            </a:r>
            <a:r>
              <a:rPr lang="ru-RU" sz="3800" dirty="0" err="1">
                <a:solidFill>
                  <a:srgbClr val="C00000"/>
                </a:solidFill>
              </a:rPr>
              <a:t>Кемшіліктерді</a:t>
            </a:r>
            <a:r>
              <a:rPr lang="ru-RU" sz="3800" dirty="0">
                <a:solidFill>
                  <a:srgbClr val="C00000"/>
                </a:solidFill>
              </a:rPr>
              <a:t> </a:t>
            </a:r>
            <a:r>
              <a:rPr lang="ru-RU" sz="3800" dirty="0" err="1">
                <a:solidFill>
                  <a:srgbClr val="C00000"/>
                </a:solidFill>
              </a:rPr>
              <a:t>емес</a:t>
            </a:r>
            <a:r>
              <a:rPr lang="ru-RU" sz="3800" dirty="0">
                <a:solidFill>
                  <a:srgbClr val="C00000"/>
                </a:solidFill>
              </a:rPr>
              <a:t>, </a:t>
            </a:r>
            <a:r>
              <a:rPr lang="ru-RU" sz="3800" dirty="0" err="1">
                <a:solidFill>
                  <a:srgbClr val="C00000"/>
                </a:solidFill>
              </a:rPr>
              <a:t>артықшылықтарды</a:t>
            </a:r>
            <a:r>
              <a:rPr lang="ru-RU" sz="3800" dirty="0">
                <a:solidFill>
                  <a:srgbClr val="C00000"/>
                </a:solidFill>
              </a:rPr>
              <a:t> </a:t>
            </a:r>
            <a:r>
              <a:rPr lang="ru-RU" sz="3800" dirty="0" err="1">
                <a:solidFill>
                  <a:srgbClr val="C00000"/>
                </a:solidFill>
              </a:rPr>
              <a:t>іздеңіз</a:t>
            </a:r>
            <a:r>
              <a:rPr lang="ru-RU" sz="3800" dirty="0">
                <a:solidFill>
                  <a:srgbClr val="C00000"/>
                </a:solidFill>
              </a:rPr>
              <a:t>. </a:t>
            </a:r>
            <a:r>
              <a:rPr lang="ru-RU" sz="3800" dirty="0" err="1">
                <a:solidFill>
                  <a:srgbClr val="C00000"/>
                </a:solidFill>
              </a:rPr>
              <a:t>Оларға</a:t>
            </a:r>
            <a:r>
              <a:rPr lang="ru-RU" sz="3800" dirty="0">
                <a:solidFill>
                  <a:srgbClr val="C00000"/>
                </a:solidFill>
              </a:rPr>
              <a:t> </a:t>
            </a:r>
            <a:r>
              <a:rPr lang="ru-RU" sz="3800" dirty="0" err="1">
                <a:solidFill>
                  <a:srgbClr val="C00000"/>
                </a:solidFill>
              </a:rPr>
              <a:t>назар</a:t>
            </a:r>
            <a:r>
              <a:rPr lang="ru-RU" sz="3800" dirty="0">
                <a:solidFill>
                  <a:srgbClr val="C00000"/>
                </a:solidFill>
              </a:rPr>
              <a:t> </a:t>
            </a:r>
            <a:r>
              <a:rPr lang="ru-RU" sz="3800" dirty="0" err="1">
                <a:solidFill>
                  <a:srgbClr val="C00000"/>
                </a:solidFill>
              </a:rPr>
              <a:t>аударыңыз</a:t>
            </a:r>
            <a:r>
              <a:rPr lang="ru-RU" sz="3800" dirty="0">
                <a:solidFill>
                  <a:srgbClr val="C00000"/>
                </a:solidFill>
              </a:rPr>
              <a:t>.</a:t>
            </a:r>
          </a:p>
          <a:p>
            <a:pPr marL="0" lvl="0" indent="0">
              <a:buNone/>
            </a:pPr>
            <a:endParaRPr lang="ru-RU" dirty="0"/>
          </a:p>
          <a:p>
            <a:endParaRPr lang="ru-RU" dirty="0"/>
          </a:p>
        </p:txBody>
      </p:sp>
    </p:spTree>
    <p:extLst>
      <p:ext uri="{BB962C8B-B14F-4D97-AF65-F5344CB8AC3E}">
        <p14:creationId xmlns:p14="http://schemas.microsoft.com/office/powerpoint/2010/main" val="2600203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6700" dirty="0" err="1" smtClean="0">
                <a:solidFill>
                  <a:srgbClr val="C00000"/>
                </a:solidFill>
              </a:rPr>
              <a:t>Кері</a:t>
            </a:r>
            <a:r>
              <a:rPr lang="ru-RU" sz="6700" dirty="0" smtClean="0">
                <a:solidFill>
                  <a:srgbClr val="C00000"/>
                </a:solidFill>
              </a:rPr>
              <a:t> </a:t>
            </a:r>
            <a:r>
              <a:rPr lang="ru-RU" sz="6700" dirty="0" err="1" smtClean="0">
                <a:solidFill>
                  <a:srgbClr val="C00000"/>
                </a:solidFill>
              </a:rPr>
              <a:t>байланыс</a:t>
            </a:r>
            <a:r>
              <a:rPr lang="ru-RU" sz="6700" dirty="0" smtClean="0">
                <a:solidFill>
                  <a:srgbClr val="C00000"/>
                </a:solidFill>
              </a:rPr>
              <a:t>.</a:t>
            </a:r>
            <a:r>
              <a:rPr lang="ru-RU" dirty="0"/>
              <a:t/>
            </a:r>
            <a:br>
              <a:rPr lang="ru-RU" dirty="0"/>
            </a:br>
            <a:endParaRPr lang="ru-RU" dirty="0"/>
          </a:p>
        </p:txBody>
      </p:sp>
      <p:sp>
        <p:nvSpPr>
          <p:cNvPr id="3" name="Объект 2"/>
          <p:cNvSpPr>
            <a:spLocks noGrp="1"/>
          </p:cNvSpPr>
          <p:nvPr>
            <p:ph idx="1"/>
          </p:nvPr>
        </p:nvSpPr>
        <p:spPr>
          <a:solidFill>
            <a:srgbClr val="00B0F0"/>
          </a:solidFill>
        </p:spPr>
        <p:txBody>
          <a:bodyPr>
            <a:normAutofit fontScale="92500" lnSpcReduction="20000"/>
          </a:bodyPr>
          <a:lstStyle/>
          <a:p>
            <a:pPr lvl="0"/>
            <a:r>
              <a:rPr lang="kk-KZ" sz="5400" dirty="0" smtClean="0"/>
              <a:t>Сұрақтарыңыз бар ма?</a:t>
            </a:r>
          </a:p>
          <a:p>
            <a:pPr lvl="0"/>
            <a:r>
              <a:rPr lang="kk-KZ" sz="5400" dirty="0" smtClean="0"/>
              <a:t>Семинардан алған </a:t>
            </a:r>
            <a:r>
              <a:rPr lang="kk-KZ" sz="5400" dirty="0"/>
              <a:t>өз әсеріңіз?</a:t>
            </a:r>
            <a:endParaRPr lang="ru-RU" sz="5400" dirty="0"/>
          </a:p>
          <a:p>
            <a:pPr lvl="0"/>
            <a:r>
              <a:rPr lang="kk-KZ" sz="5400" dirty="0"/>
              <a:t>Ұнады ма, ұнамады ма?</a:t>
            </a:r>
            <a:endParaRPr lang="ru-RU" sz="5400" dirty="0"/>
          </a:p>
          <a:p>
            <a:pPr lvl="0"/>
            <a:r>
              <a:rPr lang="kk-KZ" sz="5400" dirty="0"/>
              <a:t>Бір нәрсе үйрендіңіз бе?</a:t>
            </a:r>
            <a:endParaRPr lang="ru-RU" sz="5400" dirty="0"/>
          </a:p>
          <a:p>
            <a:endParaRPr lang="ru-RU" dirty="0"/>
          </a:p>
        </p:txBody>
      </p:sp>
    </p:spTree>
    <p:extLst>
      <p:ext uri="{BB962C8B-B14F-4D97-AF65-F5344CB8AC3E}">
        <p14:creationId xmlns:p14="http://schemas.microsoft.com/office/powerpoint/2010/main" val="29226704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472" y="1428736"/>
            <a:ext cx="8229600" cy="1066800"/>
          </a:xfrm>
        </p:spPr>
        <p:txBody>
          <a:bodyPr>
            <a:normAutofit/>
          </a:bodyPr>
          <a:lstStyle/>
          <a:p>
            <a:r>
              <a:rPr lang="kk-KZ" dirty="0" smtClean="0">
                <a:solidFill>
                  <a:srgbClr val="C00000"/>
                </a:solidFill>
              </a:rPr>
              <a:t>Уақытыңызды бөлгеніңізге рахмет</a:t>
            </a:r>
            <a:r>
              <a:rPr lang="kk-KZ" dirty="0" smtClean="0"/>
              <a:t>!</a:t>
            </a:r>
            <a:endParaRPr lang="ru-RU" dirty="0"/>
          </a:p>
        </p:txBody>
      </p:sp>
      <p:pic>
        <p:nvPicPr>
          <p:cNvPr id="1026" name="Picture 2" descr="http://robert-louis-stevenson.ru/wordpress/wp-content/uploads/2013/12/%D1%87%D0%B0%D1%81%D1%8B10.jpg"/>
          <p:cNvPicPr>
            <a:picLocks noChangeAspect="1" noChangeArrowheads="1"/>
          </p:cNvPicPr>
          <p:nvPr/>
        </p:nvPicPr>
        <p:blipFill>
          <a:blip r:embed="rId2"/>
          <a:srcRect/>
          <a:stretch>
            <a:fillRect/>
          </a:stretch>
        </p:blipFill>
        <p:spPr bwMode="auto">
          <a:xfrm>
            <a:off x="3674223" y="2495536"/>
            <a:ext cx="5072098" cy="3738552"/>
          </a:xfrm>
          <a:prstGeom prst="rect">
            <a:avLst/>
          </a:prstGeom>
          <a:solidFill>
            <a:srgbClr val="FFFF00"/>
          </a:solidFill>
        </p:spPr>
      </p:pic>
    </p:spTree>
    <p:extLst>
      <p:ext uri="{BB962C8B-B14F-4D97-AF65-F5344CB8AC3E}">
        <p14:creationId xmlns:p14="http://schemas.microsoft.com/office/powerpoint/2010/main" val="88653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err="1">
                <a:solidFill>
                  <a:srgbClr val="FF0000"/>
                </a:solidFill>
              </a:rPr>
              <a:t>Жауабы</a:t>
            </a:r>
            <a:r>
              <a:rPr lang="ru-RU" sz="3200" dirty="0">
                <a:solidFill>
                  <a:srgbClr val="FF0000"/>
                </a:solidFill>
              </a:rPr>
              <a:t> «</a:t>
            </a:r>
            <a:r>
              <a:rPr lang="ru-RU" sz="3200" dirty="0" err="1">
                <a:solidFill>
                  <a:srgbClr val="FF0000"/>
                </a:solidFill>
              </a:rPr>
              <a:t>иә</a:t>
            </a:r>
            <a:r>
              <a:rPr lang="ru-RU" sz="3200" dirty="0">
                <a:solidFill>
                  <a:srgbClr val="FF0000"/>
                </a:solidFill>
              </a:rPr>
              <a:t>» </a:t>
            </a:r>
            <a:r>
              <a:rPr lang="ru-RU" sz="3200" dirty="0" err="1">
                <a:solidFill>
                  <a:srgbClr val="FF0000"/>
                </a:solidFill>
              </a:rPr>
              <a:t>болған</a:t>
            </a:r>
            <a:r>
              <a:rPr lang="ru-RU" sz="3200" dirty="0">
                <a:solidFill>
                  <a:srgbClr val="FF0000"/>
                </a:solidFill>
              </a:rPr>
              <a:t> </a:t>
            </a:r>
            <a:r>
              <a:rPr lang="ru-RU" sz="3200" dirty="0" err="1">
                <a:solidFill>
                  <a:srgbClr val="FF0000"/>
                </a:solidFill>
              </a:rPr>
              <a:t>тұжырымдарды</a:t>
            </a:r>
            <a:r>
              <a:rPr lang="ru-RU" sz="3200" dirty="0">
                <a:solidFill>
                  <a:srgbClr val="FF0000"/>
                </a:solidFill>
              </a:rPr>
              <a:t> </a:t>
            </a:r>
            <a:r>
              <a:rPr lang="ru-RU" sz="3200" dirty="0" err="1">
                <a:solidFill>
                  <a:srgbClr val="FF0000"/>
                </a:solidFill>
              </a:rPr>
              <a:t>санаңыз</a:t>
            </a:r>
            <a:r>
              <a:rPr lang="ru-RU" sz="3200" dirty="0">
                <a:solidFill>
                  <a:srgbClr val="FF0000"/>
                </a:solidFill>
              </a:rPr>
              <a:t> («</a:t>
            </a:r>
            <a:r>
              <a:rPr lang="ru-RU" sz="3200" dirty="0" err="1">
                <a:solidFill>
                  <a:srgbClr val="FF0000"/>
                </a:solidFill>
              </a:rPr>
              <a:t>иә</a:t>
            </a:r>
            <a:r>
              <a:rPr lang="ru-RU" sz="3200" dirty="0">
                <a:solidFill>
                  <a:srgbClr val="FF0000"/>
                </a:solidFill>
              </a:rPr>
              <a:t>» - </a:t>
            </a:r>
            <a:r>
              <a:rPr lang="ru-RU" sz="3200" dirty="0" err="1">
                <a:solidFill>
                  <a:srgbClr val="FF0000"/>
                </a:solidFill>
              </a:rPr>
              <a:t>бір</a:t>
            </a:r>
            <a:r>
              <a:rPr lang="ru-RU" sz="3200" dirty="0">
                <a:solidFill>
                  <a:srgbClr val="FF0000"/>
                </a:solidFill>
              </a:rPr>
              <a:t> </a:t>
            </a:r>
            <a:r>
              <a:rPr lang="ru-RU" sz="3200" dirty="0" err="1">
                <a:solidFill>
                  <a:srgbClr val="FF0000"/>
                </a:solidFill>
              </a:rPr>
              <a:t>ұпай</a:t>
            </a:r>
            <a:r>
              <a:rPr lang="ru-RU" sz="3200" dirty="0">
                <a:solidFill>
                  <a:srgbClr val="FF0000"/>
                </a:solidFill>
              </a:rPr>
              <a:t>, «</a:t>
            </a:r>
            <a:r>
              <a:rPr lang="ru-RU" sz="3200" dirty="0" err="1">
                <a:solidFill>
                  <a:srgbClr val="FF0000"/>
                </a:solidFill>
              </a:rPr>
              <a:t>жоқ</a:t>
            </a:r>
            <a:r>
              <a:rPr lang="ru-RU" sz="3200" dirty="0">
                <a:solidFill>
                  <a:srgbClr val="FF0000"/>
                </a:solidFill>
              </a:rPr>
              <a:t>» - </a:t>
            </a:r>
            <a:r>
              <a:rPr lang="ru-RU" sz="3200" dirty="0" err="1">
                <a:solidFill>
                  <a:srgbClr val="FF0000"/>
                </a:solidFill>
              </a:rPr>
              <a:t>нөл</a:t>
            </a:r>
            <a:r>
              <a:rPr lang="ru-RU" sz="3200" dirty="0">
                <a:solidFill>
                  <a:srgbClr val="FF0000"/>
                </a:solidFill>
              </a:rPr>
              <a:t> </a:t>
            </a:r>
            <a:r>
              <a:rPr lang="ru-RU" sz="3200" dirty="0" err="1">
                <a:solidFill>
                  <a:srgbClr val="FF0000"/>
                </a:solidFill>
              </a:rPr>
              <a:t>ұпайлары</a:t>
            </a:r>
            <a:r>
              <a:rPr lang="ru-RU" sz="3200" dirty="0">
                <a:solidFill>
                  <a:srgbClr val="FF0000"/>
                </a:solidFill>
              </a:rPr>
              <a:t>). </a:t>
            </a:r>
            <a:r>
              <a:rPr lang="ru-RU" sz="3200" dirty="0" err="1">
                <a:solidFill>
                  <a:srgbClr val="FF0000"/>
                </a:solidFill>
              </a:rPr>
              <a:t>Нәтижелерді</a:t>
            </a:r>
            <a:r>
              <a:rPr lang="ru-RU" sz="3200" dirty="0">
                <a:solidFill>
                  <a:srgbClr val="FF0000"/>
                </a:solidFill>
              </a:rPr>
              <a:t> </a:t>
            </a:r>
            <a:r>
              <a:rPr lang="ru-RU" sz="3200" dirty="0" err="1">
                <a:solidFill>
                  <a:srgbClr val="FF0000"/>
                </a:solidFill>
              </a:rPr>
              <a:t>талдаңыз</a:t>
            </a:r>
            <a:r>
              <a:rPr lang="ru-RU" sz="3200" dirty="0">
                <a:solidFill>
                  <a:srgbClr val="FF0000"/>
                </a:solidFill>
              </a:rPr>
              <a:t>:</a:t>
            </a:r>
            <a:br>
              <a:rPr lang="ru-RU" sz="3200" dirty="0">
                <a:solidFill>
                  <a:srgbClr val="FF0000"/>
                </a:solidFill>
              </a:rPr>
            </a:br>
            <a:endParaRPr lang="ru-RU" sz="3200" dirty="0">
              <a:solidFill>
                <a:srgbClr val="FF0000"/>
              </a:solidFill>
            </a:endParaRPr>
          </a:p>
        </p:txBody>
      </p:sp>
      <p:sp>
        <p:nvSpPr>
          <p:cNvPr id="3" name="Объект 2"/>
          <p:cNvSpPr>
            <a:spLocks noGrp="1"/>
          </p:cNvSpPr>
          <p:nvPr>
            <p:ph idx="1"/>
          </p:nvPr>
        </p:nvSpPr>
        <p:spPr/>
        <p:txBody>
          <a:bodyPr>
            <a:normAutofit fontScale="92500" lnSpcReduction="20000"/>
          </a:bodyPr>
          <a:lstStyle/>
          <a:p>
            <a:pPr lvl="0" algn="just"/>
            <a:r>
              <a:rPr lang="ru-RU" sz="2400" dirty="0" smtClean="0">
                <a:solidFill>
                  <a:srgbClr val="00B0F0"/>
                </a:solidFill>
              </a:rPr>
              <a:t>0-4 </a:t>
            </a:r>
            <a:r>
              <a:rPr lang="ru-RU" sz="2400" dirty="0">
                <a:solidFill>
                  <a:srgbClr val="00B0F0"/>
                </a:solidFill>
              </a:rPr>
              <a:t>балл - </a:t>
            </a:r>
            <a:r>
              <a:rPr lang="ru-RU" sz="2400" dirty="0" err="1">
                <a:solidFill>
                  <a:srgbClr val="00B0F0"/>
                </a:solidFill>
              </a:rPr>
              <a:t>стресстік</a:t>
            </a:r>
            <a:r>
              <a:rPr lang="ru-RU" sz="2400" dirty="0">
                <a:solidFill>
                  <a:srgbClr val="00B0F0"/>
                </a:solidFill>
              </a:rPr>
              <a:t> </a:t>
            </a:r>
            <a:r>
              <a:rPr lang="ru-RU" sz="2400" dirty="0" err="1">
                <a:solidFill>
                  <a:srgbClr val="00B0F0"/>
                </a:solidFill>
              </a:rPr>
              <a:t>жағдайлардағы</a:t>
            </a:r>
            <a:r>
              <a:rPr lang="ru-RU" sz="2400" dirty="0">
                <a:solidFill>
                  <a:srgbClr val="00B0F0"/>
                </a:solidFill>
              </a:rPr>
              <a:t> </a:t>
            </a:r>
            <a:r>
              <a:rPr lang="ru-RU" sz="2400" dirty="0" err="1">
                <a:solidFill>
                  <a:srgbClr val="00B0F0"/>
                </a:solidFill>
              </a:rPr>
              <a:t>өзін-өзі</a:t>
            </a:r>
            <a:r>
              <a:rPr lang="ru-RU" sz="2400" dirty="0">
                <a:solidFill>
                  <a:srgbClr val="00B0F0"/>
                </a:solidFill>
              </a:rPr>
              <a:t> </a:t>
            </a:r>
            <a:r>
              <a:rPr lang="ru-RU" sz="2400" dirty="0" err="1">
                <a:solidFill>
                  <a:srgbClr val="00B0F0"/>
                </a:solidFill>
              </a:rPr>
              <a:t>реттеудің</a:t>
            </a:r>
            <a:r>
              <a:rPr lang="ru-RU" sz="2400" dirty="0">
                <a:solidFill>
                  <a:srgbClr val="00B0F0"/>
                </a:solidFill>
              </a:rPr>
              <a:t> </a:t>
            </a:r>
            <a:r>
              <a:rPr lang="ru-RU" sz="2400" dirty="0" err="1">
                <a:solidFill>
                  <a:srgbClr val="00B0F0"/>
                </a:solidFill>
              </a:rPr>
              <a:t>жоғары</a:t>
            </a:r>
            <a:r>
              <a:rPr lang="ru-RU" sz="2400" dirty="0">
                <a:solidFill>
                  <a:srgbClr val="00B0F0"/>
                </a:solidFill>
              </a:rPr>
              <a:t> </a:t>
            </a:r>
            <a:r>
              <a:rPr lang="ru-RU" sz="2400" dirty="0" err="1">
                <a:solidFill>
                  <a:srgbClr val="00B0F0"/>
                </a:solidFill>
              </a:rPr>
              <a:t>деңгейі</a:t>
            </a:r>
            <a:r>
              <a:rPr lang="ru-RU" sz="2400" dirty="0">
                <a:solidFill>
                  <a:srgbClr val="00B0F0"/>
                </a:solidFill>
              </a:rPr>
              <a:t>. </a:t>
            </a:r>
            <a:r>
              <a:rPr lang="ru-RU" sz="2400" dirty="0" err="1">
                <a:solidFill>
                  <a:srgbClr val="00B0F0"/>
                </a:solidFill>
              </a:rPr>
              <a:t>Сіз</a:t>
            </a:r>
            <a:r>
              <a:rPr lang="ru-RU" sz="2400" dirty="0">
                <a:solidFill>
                  <a:srgbClr val="00B0F0"/>
                </a:solidFill>
              </a:rPr>
              <a:t> </a:t>
            </a:r>
            <a:r>
              <a:rPr lang="ru-RU" sz="2400" dirty="0" err="1">
                <a:solidFill>
                  <a:srgbClr val="00B0F0"/>
                </a:solidFill>
              </a:rPr>
              <a:t>өзіңіздің</a:t>
            </a:r>
            <a:r>
              <a:rPr lang="ru-RU" sz="2400" dirty="0">
                <a:solidFill>
                  <a:srgbClr val="00B0F0"/>
                </a:solidFill>
              </a:rPr>
              <a:t> </a:t>
            </a:r>
            <a:r>
              <a:rPr lang="ru-RU" sz="2400" dirty="0" err="1">
                <a:solidFill>
                  <a:srgbClr val="00B0F0"/>
                </a:solidFill>
              </a:rPr>
              <a:t>эмоцияларыңызды</a:t>
            </a:r>
            <a:r>
              <a:rPr lang="ru-RU" sz="2400" dirty="0">
                <a:solidFill>
                  <a:srgbClr val="00B0F0"/>
                </a:solidFill>
              </a:rPr>
              <a:t> </a:t>
            </a:r>
            <a:r>
              <a:rPr lang="ru-RU" sz="2400" dirty="0" err="1">
                <a:solidFill>
                  <a:srgbClr val="00B0F0"/>
                </a:solidFill>
              </a:rPr>
              <a:t>қалай</a:t>
            </a:r>
            <a:r>
              <a:rPr lang="ru-RU" sz="2400" dirty="0">
                <a:solidFill>
                  <a:srgbClr val="00B0F0"/>
                </a:solidFill>
              </a:rPr>
              <a:t> </a:t>
            </a:r>
            <a:r>
              <a:rPr lang="ru-RU" sz="2400" dirty="0" err="1">
                <a:solidFill>
                  <a:srgbClr val="00B0F0"/>
                </a:solidFill>
              </a:rPr>
              <a:t>басқаруға</a:t>
            </a:r>
            <a:r>
              <a:rPr lang="ru-RU" sz="2400" dirty="0">
                <a:solidFill>
                  <a:srgbClr val="00B0F0"/>
                </a:solidFill>
              </a:rPr>
              <a:t> </a:t>
            </a:r>
            <a:r>
              <a:rPr lang="ru-RU" sz="2400" dirty="0" err="1">
                <a:solidFill>
                  <a:srgbClr val="00B0F0"/>
                </a:solidFill>
              </a:rPr>
              <a:t>болатындығын</a:t>
            </a:r>
            <a:r>
              <a:rPr lang="ru-RU" sz="2400" dirty="0">
                <a:solidFill>
                  <a:srgbClr val="00B0F0"/>
                </a:solidFill>
              </a:rPr>
              <a:t> </a:t>
            </a:r>
            <a:r>
              <a:rPr lang="ru-RU" sz="2400" dirty="0" err="1">
                <a:solidFill>
                  <a:srgbClr val="00B0F0"/>
                </a:solidFill>
              </a:rPr>
              <a:t>білесіз</a:t>
            </a:r>
            <a:r>
              <a:rPr lang="ru-RU" sz="2400" dirty="0">
                <a:solidFill>
                  <a:srgbClr val="00B0F0"/>
                </a:solidFill>
              </a:rPr>
              <a:t>, </a:t>
            </a:r>
            <a:r>
              <a:rPr lang="ru-RU" sz="2400" dirty="0" err="1">
                <a:solidFill>
                  <a:srgbClr val="00B0F0"/>
                </a:solidFill>
              </a:rPr>
              <a:t>стресстік</a:t>
            </a:r>
            <a:r>
              <a:rPr lang="ru-RU" sz="2400" dirty="0">
                <a:solidFill>
                  <a:srgbClr val="00B0F0"/>
                </a:solidFill>
              </a:rPr>
              <a:t> </a:t>
            </a:r>
            <a:r>
              <a:rPr lang="ru-RU" sz="2400" dirty="0" err="1">
                <a:solidFill>
                  <a:srgbClr val="00B0F0"/>
                </a:solidFill>
              </a:rPr>
              <a:t>жағдайда</a:t>
            </a:r>
            <a:r>
              <a:rPr lang="ru-RU" sz="2400" dirty="0">
                <a:solidFill>
                  <a:srgbClr val="00B0F0"/>
                </a:solidFill>
              </a:rPr>
              <a:t> </a:t>
            </a:r>
            <a:r>
              <a:rPr lang="ru-RU" sz="2400" dirty="0" err="1">
                <a:solidFill>
                  <a:srgbClr val="00B0F0"/>
                </a:solidFill>
              </a:rPr>
              <a:t>сіз</a:t>
            </a:r>
            <a:r>
              <a:rPr lang="ru-RU" sz="2400" dirty="0">
                <a:solidFill>
                  <a:srgbClr val="00B0F0"/>
                </a:solidFill>
              </a:rPr>
              <a:t> </a:t>
            </a:r>
            <a:r>
              <a:rPr lang="ru-RU" sz="2400" dirty="0" err="1">
                <a:solidFill>
                  <a:srgbClr val="00B0F0"/>
                </a:solidFill>
              </a:rPr>
              <a:t>ұстамды</a:t>
            </a:r>
            <a:r>
              <a:rPr lang="ru-RU" sz="2400" dirty="0">
                <a:solidFill>
                  <a:srgbClr val="00B0F0"/>
                </a:solidFill>
              </a:rPr>
              <a:t> </a:t>
            </a:r>
            <a:r>
              <a:rPr lang="ru-RU" sz="2400" dirty="0" err="1">
                <a:solidFill>
                  <a:srgbClr val="00B0F0"/>
                </a:solidFill>
              </a:rPr>
              <a:t>боласыз</a:t>
            </a:r>
            <a:r>
              <a:rPr lang="ru-RU" sz="2400" dirty="0">
                <a:solidFill>
                  <a:srgbClr val="00B0F0"/>
                </a:solidFill>
              </a:rPr>
              <a:t>. </a:t>
            </a:r>
            <a:r>
              <a:rPr lang="ru-RU" sz="2400" dirty="0" err="1">
                <a:solidFill>
                  <a:srgbClr val="00B0F0"/>
                </a:solidFill>
              </a:rPr>
              <a:t>Сіз</a:t>
            </a:r>
            <a:r>
              <a:rPr lang="ru-RU" sz="2400" dirty="0">
                <a:solidFill>
                  <a:srgbClr val="00B0F0"/>
                </a:solidFill>
              </a:rPr>
              <a:t> </a:t>
            </a:r>
            <a:r>
              <a:rPr lang="ru-RU" sz="2400" dirty="0" err="1">
                <a:solidFill>
                  <a:srgbClr val="00B0F0"/>
                </a:solidFill>
              </a:rPr>
              <a:t>болған</a:t>
            </a:r>
            <a:r>
              <a:rPr lang="ru-RU" sz="2400" dirty="0">
                <a:solidFill>
                  <a:srgbClr val="00B0F0"/>
                </a:solidFill>
              </a:rPr>
              <a:t> </a:t>
            </a:r>
            <a:r>
              <a:rPr lang="ru-RU" sz="2400" dirty="0" err="1">
                <a:solidFill>
                  <a:srgbClr val="00B0F0"/>
                </a:solidFill>
              </a:rPr>
              <a:t>жағдай</a:t>
            </a:r>
            <a:r>
              <a:rPr lang="ru-RU" sz="2400" dirty="0">
                <a:solidFill>
                  <a:srgbClr val="00B0F0"/>
                </a:solidFill>
              </a:rPr>
              <a:t> </a:t>
            </a:r>
            <a:r>
              <a:rPr lang="ru-RU" sz="2400" dirty="0" err="1">
                <a:solidFill>
                  <a:srgbClr val="00B0F0"/>
                </a:solidFill>
              </a:rPr>
              <a:t>үшін</a:t>
            </a:r>
            <a:r>
              <a:rPr lang="ru-RU" sz="2400" dirty="0">
                <a:solidFill>
                  <a:srgbClr val="00B0F0"/>
                </a:solidFill>
              </a:rPr>
              <a:t> </a:t>
            </a:r>
            <a:r>
              <a:rPr lang="ru-RU" sz="2400" dirty="0" err="1">
                <a:solidFill>
                  <a:srgbClr val="00B0F0"/>
                </a:solidFill>
              </a:rPr>
              <a:t>басқаларды</a:t>
            </a:r>
            <a:r>
              <a:rPr lang="ru-RU" sz="2400" dirty="0">
                <a:solidFill>
                  <a:srgbClr val="00B0F0"/>
                </a:solidFill>
              </a:rPr>
              <a:t> </a:t>
            </a:r>
            <a:r>
              <a:rPr lang="ru-RU" sz="2400" dirty="0" err="1">
                <a:solidFill>
                  <a:srgbClr val="00B0F0"/>
                </a:solidFill>
              </a:rPr>
              <a:t>немесе</a:t>
            </a:r>
            <a:r>
              <a:rPr lang="ru-RU" sz="2400" dirty="0">
                <a:solidFill>
                  <a:srgbClr val="00B0F0"/>
                </a:solidFill>
              </a:rPr>
              <a:t> </a:t>
            </a:r>
            <a:r>
              <a:rPr lang="ru-RU" sz="2400" dirty="0" err="1">
                <a:solidFill>
                  <a:srgbClr val="00B0F0"/>
                </a:solidFill>
              </a:rPr>
              <a:t>өзіңізді</a:t>
            </a:r>
            <a:r>
              <a:rPr lang="ru-RU" sz="2400" dirty="0">
                <a:solidFill>
                  <a:srgbClr val="00B0F0"/>
                </a:solidFill>
              </a:rPr>
              <a:t> </a:t>
            </a:r>
            <a:r>
              <a:rPr lang="ru-RU" sz="2400" dirty="0" err="1">
                <a:solidFill>
                  <a:srgbClr val="00B0F0"/>
                </a:solidFill>
              </a:rPr>
              <a:t>кінәлауға</a:t>
            </a:r>
            <a:r>
              <a:rPr lang="ru-RU" sz="2400" dirty="0">
                <a:solidFill>
                  <a:srgbClr val="00B0F0"/>
                </a:solidFill>
              </a:rPr>
              <a:t> </a:t>
            </a:r>
            <a:r>
              <a:rPr lang="ru-RU" sz="2400" dirty="0" err="1">
                <a:solidFill>
                  <a:srgbClr val="00B0F0"/>
                </a:solidFill>
              </a:rPr>
              <a:t>бейім</a:t>
            </a:r>
            <a:r>
              <a:rPr lang="ru-RU" sz="2400" dirty="0">
                <a:solidFill>
                  <a:srgbClr val="00B0F0"/>
                </a:solidFill>
              </a:rPr>
              <a:t> </a:t>
            </a:r>
            <a:r>
              <a:rPr lang="ru-RU" sz="2400" dirty="0" err="1">
                <a:solidFill>
                  <a:srgbClr val="00B0F0"/>
                </a:solidFill>
              </a:rPr>
              <a:t>емессіз</a:t>
            </a:r>
            <a:r>
              <a:rPr lang="ru-RU" sz="2400" dirty="0">
                <a:solidFill>
                  <a:srgbClr val="00B0F0"/>
                </a:solidFill>
              </a:rPr>
              <a:t>.</a:t>
            </a:r>
          </a:p>
          <a:p>
            <a:pPr lvl="0" algn="just"/>
            <a:r>
              <a:rPr lang="ru-RU" sz="2400" dirty="0">
                <a:solidFill>
                  <a:srgbClr val="00B0F0"/>
                </a:solidFill>
              </a:rPr>
              <a:t>5-7 балл - </a:t>
            </a:r>
            <a:r>
              <a:rPr lang="ru-RU" sz="2400" dirty="0" err="1">
                <a:solidFill>
                  <a:srgbClr val="00B0F0"/>
                </a:solidFill>
              </a:rPr>
              <a:t>өзін-өзі</a:t>
            </a:r>
            <a:r>
              <a:rPr lang="ru-RU" sz="2400" dirty="0">
                <a:solidFill>
                  <a:srgbClr val="00B0F0"/>
                </a:solidFill>
              </a:rPr>
              <a:t> </a:t>
            </a:r>
            <a:r>
              <a:rPr lang="ru-RU" sz="2400" dirty="0" err="1">
                <a:solidFill>
                  <a:srgbClr val="00B0F0"/>
                </a:solidFill>
              </a:rPr>
              <a:t>реттеудің</a:t>
            </a:r>
            <a:r>
              <a:rPr lang="ru-RU" sz="2400" dirty="0">
                <a:solidFill>
                  <a:srgbClr val="00B0F0"/>
                </a:solidFill>
              </a:rPr>
              <a:t> </a:t>
            </a:r>
            <a:r>
              <a:rPr lang="ru-RU" sz="2400" dirty="0" err="1">
                <a:solidFill>
                  <a:srgbClr val="00B0F0"/>
                </a:solidFill>
              </a:rPr>
              <a:t>орташа</a:t>
            </a:r>
            <a:r>
              <a:rPr lang="ru-RU" sz="2400" dirty="0">
                <a:solidFill>
                  <a:srgbClr val="00B0F0"/>
                </a:solidFill>
              </a:rPr>
              <a:t> </a:t>
            </a:r>
            <a:r>
              <a:rPr lang="ru-RU" sz="2400" dirty="0" err="1">
                <a:solidFill>
                  <a:srgbClr val="00B0F0"/>
                </a:solidFill>
              </a:rPr>
              <a:t>деңгейі</a:t>
            </a:r>
            <a:r>
              <a:rPr lang="ru-RU" sz="2400" dirty="0">
                <a:solidFill>
                  <a:srgbClr val="00B0F0"/>
                </a:solidFill>
              </a:rPr>
              <a:t>. </a:t>
            </a:r>
            <a:r>
              <a:rPr lang="ru-RU" sz="2400" dirty="0" err="1">
                <a:solidFill>
                  <a:srgbClr val="00B0F0"/>
                </a:solidFill>
              </a:rPr>
              <a:t>Сіз</a:t>
            </a:r>
            <a:r>
              <a:rPr lang="ru-RU" sz="2400" dirty="0">
                <a:solidFill>
                  <a:srgbClr val="00B0F0"/>
                </a:solidFill>
              </a:rPr>
              <a:t> </a:t>
            </a:r>
            <a:r>
              <a:rPr lang="ru-RU" sz="2400" dirty="0" err="1">
                <a:solidFill>
                  <a:srgbClr val="00B0F0"/>
                </a:solidFill>
              </a:rPr>
              <a:t>әр</a:t>
            </a:r>
            <a:r>
              <a:rPr lang="ru-RU" sz="2400" dirty="0">
                <a:solidFill>
                  <a:srgbClr val="00B0F0"/>
                </a:solidFill>
              </a:rPr>
              <a:t> </a:t>
            </a:r>
            <a:r>
              <a:rPr lang="ru-RU" sz="2400" dirty="0" err="1">
                <a:solidFill>
                  <a:srgbClr val="00B0F0"/>
                </a:solidFill>
              </a:rPr>
              <a:t>түрлі</a:t>
            </a:r>
            <a:r>
              <a:rPr lang="ru-RU" sz="2400" dirty="0">
                <a:solidFill>
                  <a:srgbClr val="00B0F0"/>
                </a:solidFill>
              </a:rPr>
              <a:t> </a:t>
            </a:r>
            <a:r>
              <a:rPr lang="ru-RU" sz="2400" dirty="0" err="1">
                <a:solidFill>
                  <a:srgbClr val="00B0F0"/>
                </a:solidFill>
              </a:rPr>
              <a:t>жетістіктермен</a:t>
            </a:r>
            <a:r>
              <a:rPr lang="ru-RU" sz="2400" dirty="0">
                <a:solidFill>
                  <a:srgbClr val="00B0F0"/>
                </a:solidFill>
              </a:rPr>
              <a:t> </a:t>
            </a:r>
            <a:r>
              <a:rPr lang="ru-RU" sz="2400" dirty="0" err="1">
                <a:solidFill>
                  <a:srgbClr val="00B0F0"/>
                </a:solidFill>
              </a:rPr>
              <a:t>сабырлылықты</a:t>
            </a:r>
            <a:r>
              <a:rPr lang="ru-RU" sz="2400" dirty="0">
                <a:solidFill>
                  <a:srgbClr val="00B0F0"/>
                </a:solidFill>
              </a:rPr>
              <a:t> </a:t>
            </a:r>
            <a:r>
              <a:rPr lang="ru-RU" sz="2400" dirty="0" err="1">
                <a:solidFill>
                  <a:srgbClr val="00B0F0"/>
                </a:solidFill>
              </a:rPr>
              <a:t>сақтай</a:t>
            </a:r>
            <a:r>
              <a:rPr lang="ru-RU" sz="2400" dirty="0">
                <a:solidFill>
                  <a:srgbClr val="00B0F0"/>
                </a:solidFill>
              </a:rPr>
              <a:t> </a:t>
            </a:r>
            <a:r>
              <a:rPr lang="ru-RU" sz="2400" dirty="0" err="1">
                <a:solidFill>
                  <a:srgbClr val="00B0F0"/>
                </a:solidFill>
              </a:rPr>
              <a:t>аласыз</a:t>
            </a:r>
            <a:r>
              <a:rPr lang="ru-RU" sz="2400" dirty="0">
                <a:solidFill>
                  <a:srgbClr val="00B0F0"/>
                </a:solidFill>
              </a:rPr>
              <a:t>. </a:t>
            </a:r>
            <a:r>
              <a:rPr lang="ru-RU" sz="2400" dirty="0" err="1">
                <a:solidFill>
                  <a:srgbClr val="00B0F0"/>
                </a:solidFill>
              </a:rPr>
              <a:t>Кейде</a:t>
            </a:r>
            <a:r>
              <a:rPr lang="ru-RU" sz="2400" dirty="0">
                <a:solidFill>
                  <a:srgbClr val="00B0F0"/>
                </a:solidFill>
              </a:rPr>
              <a:t> </a:t>
            </a:r>
            <a:r>
              <a:rPr lang="ru-RU" sz="2400" dirty="0" err="1">
                <a:solidFill>
                  <a:srgbClr val="00B0F0"/>
                </a:solidFill>
              </a:rPr>
              <a:t>сіз</a:t>
            </a:r>
            <a:r>
              <a:rPr lang="ru-RU" sz="2400" dirty="0">
                <a:solidFill>
                  <a:srgbClr val="00B0F0"/>
                </a:solidFill>
              </a:rPr>
              <a:t> </a:t>
            </a:r>
            <a:r>
              <a:rPr lang="ru-RU" sz="2400" dirty="0" err="1">
                <a:solidFill>
                  <a:srgbClr val="00B0F0"/>
                </a:solidFill>
              </a:rPr>
              <a:t>тіпті</a:t>
            </a:r>
            <a:r>
              <a:rPr lang="ru-RU" sz="2400" dirty="0">
                <a:solidFill>
                  <a:srgbClr val="00B0F0"/>
                </a:solidFill>
              </a:rPr>
              <a:t> </a:t>
            </a:r>
            <a:r>
              <a:rPr lang="ru-RU" sz="2400" dirty="0" err="1">
                <a:solidFill>
                  <a:srgbClr val="00B0F0"/>
                </a:solidFill>
              </a:rPr>
              <a:t>қиын</a:t>
            </a:r>
            <a:r>
              <a:rPr lang="ru-RU" sz="2400" dirty="0">
                <a:solidFill>
                  <a:srgbClr val="00B0F0"/>
                </a:solidFill>
              </a:rPr>
              <a:t> </a:t>
            </a:r>
            <a:r>
              <a:rPr lang="ru-RU" sz="2400" dirty="0" err="1">
                <a:solidFill>
                  <a:srgbClr val="00B0F0"/>
                </a:solidFill>
              </a:rPr>
              <a:t>жағдайларда</a:t>
            </a:r>
            <a:r>
              <a:rPr lang="ru-RU" sz="2400" dirty="0">
                <a:solidFill>
                  <a:srgbClr val="00B0F0"/>
                </a:solidFill>
              </a:rPr>
              <a:t> </a:t>
            </a:r>
            <a:r>
              <a:rPr lang="ru-RU" sz="2400" dirty="0" err="1">
                <a:solidFill>
                  <a:srgbClr val="00B0F0"/>
                </a:solidFill>
              </a:rPr>
              <a:t>ұстамды</a:t>
            </a:r>
            <a:r>
              <a:rPr lang="ru-RU" sz="2400" dirty="0">
                <a:solidFill>
                  <a:srgbClr val="00B0F0"/>
                </a:solidFill>
              </a:rPr>
              <a:t> </a:t>
            </a:r>
            <a:r>
              <a:rPr lang="ru-RU" sz="2400" dirty="0" err="1">
                <a:solidFill>
                  <a:srgbClr val="00B0F0"/>
                </a:solidFill>
              </a:rPr>
              <a:t>боласыз</a:t>
            </a:r>
            <a:r>
              <a:rPr lang="ru-RU" sz="2400" dirty="0">
                <a:solidFill>
                  <a:srgbClr val="00B0F0"/>
                </a:solidFill>
              </a:rPr>
              <a:t>, ал </a:t>
            </a:r>
            <a:r>
              <a:rPr lang="ru-RU" sz="2400" dirty="0" err="1">
                <a:solidFill>
                  <a:srgbClr val="00B0F0"/>
                </a:solidFill>
              </a:rPr>
              <a:t>кейде</a:t>
            </a:r>
            <a:r>
              <a:rPr lang="ru-RU" sz="2400" dirty="0">
                <a:solidFill>
                  <a:srgbClr val="00B0F0"/>
                </a:solidFill>
              </a:rPr>
              <a:t> </a:t>
            </a:r>
            <a:r>
              <a:rPr lang="ru-RU" sz="2400" dirty="0" err="1">
                <a:solidFill>
                  <a:srgbClr val="00B0F0"/>
                </a:solidFill>
              </a:rPr>
              <a:t>кішкене</a:t>
            </a:r>
            <a:r>
              <a:rPr lang="ru-RU" sz="2400" dirty="0">
                <a:solidFill>
                  <a:srgbClr val="00B0F0"/>
                </a:solidFill>
              </a:rPr>
              <a:t> </a:t>
            </a:r>
            <a:r>
              <a:rPr lang="ru-RU" sz="2400" dirty="0" err="1">
                <a:solidFill>
                  <a:srgbClr val="00B0F0"/>
                </a:solidFill>
              </a:rPr>
              <a:t>нәрсеге</a:t>
            </a:r>
            <a:r>
              <a:rPr lang="ru-RU" sz="2400" dirty="0">
                <a:solidFill>
                  <a:srgbClr val="00B0F0"/>
                </a:solidFill>
              </a:rPr>
              <a:t> бола </a:t>
            </a:r>
            <a:r>
              <a:rPr lang="ru-RU" sz="2400" dirty="0" err="1">
                <a:solidFill>
                  <a:srgbClr val="00B0F0"/>
                </a:solidFill>
              </a:rPr>
              <a:t>ашуланасыз</a:t>
            </a:r>
            <a:r>
              <a:rPr lang="ru-RU" sz="2400" dirty="0">
                <a:solidFill>
                  <a:srgbClr val="00B0F0"/>
                </a:solidFill>
              </a:rPr>
              <a:t>.</a:t>
            </a:r>
          </a:p>
          <a:p>
            <a:pPr lvl="0" algn="just"/>
            <a:r>
              <a:rPr lang="ru-RU" sz="2400" dirty="0">
                <a:solidFill>
                  <a:srgbClr val="00B0F0"/>
                </a:solidFill>
              </a:rPr>
              <a:t>8-9 балл - </a:t>
            </a:r>
            <a:r>
              <a:rPr lang="ru-RU" sz="2400" dirty="0" err="1">
                <a:solidFill>
                  <a:srgbClr val="00B0F0"/>
                </a:solidFill>
              </a:rPr>
              <a:t>өзін-өзі</a:t>
            </a:r>
            <a:r>
              <a:rPr lang="ru-RU" sz="2400" dirty="0">
                <a:solidFill>
                  <a:srgbClr val="00B0F0"/>
                </a:solidFill>
              </a:rPr>
              <a:t> </a:t>
            </a:r>
            <a:r>
              <a:rPr lang="ru-RU" sz="2400" dirty="0" err="1">
                <a:solidFill>
                  <a:srgbClr val="00B0F0"/>
                </a:solidFill>
              </a:rPr>
              <a:t>реттеудің</a:t>
            </a:r>
            <a:r>
              <a:rPr lang="ru-RU" sz="2400" dirty="0">
                <a:solidFill>
                  <a:srgbClr val="00B0F0"/>
                </a:solidFill>
              </a:rPr>
              <a:t> </a:t>
            </a:r>
            <a:r>
              <a:rPr lang="ru-RU" sz="2400" dirty="0" err="1">
                <a:solidFill>
                  <a:srgbClr val="00B0F0"/>
                </a:solidFill>
              </a:rPr>
              <a:t>төмен</a:t>
            </a:r>
            <a:r>
              <a:rPr lang="ru-RU" sz="2400" dirty="0">
                <a:solidFill>
                  <a:srgbClr val="00B0F0"/>
                </a:solidFill>
              </a:rPr>
              <a:t> </a:t>
            </a:r>
            <a:r>
              <a:rPr lang="ru-RU" sz="2400" dirty="0" err="1">
                <a:solidFill>
                  <a:srgbClr val="00B0F0"/>
                </a:solidFill>
              </a:rPr>
              <a:t>деңгейі</a:t>
            </a:r>
            <a:r>
              <a:rPr lang="ru-RU" sz="2400" dirty="0">
                <a:solidFill>
                  <a:srgbClr val="00B0F0"/>
                </a:solidFill>
              </a:rPr>
              <a:t>. </a:t>
            </a:r>
            <a:r>
              <a:rPr lang="ru-RU" sz="2400" dirty="0" err="1">
                <a:solidFill>
                  <a:srgbClr val="00B0F0"/>
                </a:solidFill>
              </a:rPr>
              <a:t>Сіз</a:t>
            </a:r>
            <a:r>
              <a:rPr lang="ru-RU" sz="2400" dirty="0">
                <a:solidFill>
                  <a:srgbClr val="00B0F0"/>
                </a:solidFill>
              </a:rPr>
              <a:t> </a:t>
            </a:r>
            <a:r>
              <a:rPr lang="ru-RU" sz="2400" dirty="0" err="1">
                <a:solidFill>
                  <a:srgbClr val="00B0F0"/>
                </a:solidFill>
              </a:rPr>
              <a:t>шамадан</a:t>
            </a:r>
            <a:r>
              <a:rPr lang="ru-RU" sz="2400" dirty="0">
                <a:solidFill>
                  <a:srgbClr val="00B0F0"/>
                </a:solidFill>
              </a:rPr>
              <a:t> </a:t>
            </a:r>
            <a:r>
              <a:rPr lang="ru-RU" sz="2400" dirty="0" err="1">
                <a:solidFill>
                  <a:srgbClr val="00B0F0"/>
                </a:solidFill>
              </a:rPr>
              <a:t>тыс</a:t>
            </a:r>
            <a:r>
              <a:rPr lang="ru-RU" sz="2400" dirty="0">
                <a:solidFill>
                  <a:srgbClr val="00B0F0"/>
                </a:solidFill>
              </a:rPr>
              <a:t> </a:t>
            </a:r>
            <a:r>
              <a:rPr lang="ru-RU" sz="2400" dirty="0" err="1">
                <a:solidFill>
                  <a:srgbClr val="00B0F0"/>
                </a:solidFill>
              </a:rPr>
              <a:t>жұмыс</a:t>
            </a:r>
            <a:r>
              <a:rPr lang="ru-RU" sz="2400" dirty="0">
                <a:solidFill>
                  <a:srgbClr val="00B0F0"/>
                </a:solidFill>
              </a:rPr>
              <a:t> </a:t>
            </a:r>
            <a:r>
              <a:rPr lang="ru-RU" sz="2400" dirty="0" err="1">
                <a:solidFill>
                  <a:srgbClr val="00B0F0"/>
                </a:solidFill>
              </a:rPr>
              <a:t>істеп</a:t>
            </a:r>
            <a:r>
              <a:rPr lang="ru-RU" sz="2400" dirty="0">
                <a:solidFill>
                  <a:srgbClr val="00B0F0"/>
                </a:solidFill>
              </a:rPr>
              <a:t>, </a:t>
            </a:r>
            <a:r>
              <a:rPr lang="ru-RU" sz="2400" dirty="0" err="1">
                <a:solidFill>
                  <a:srgbClr val="00B0F0"/>
                </a:solidFill>
              </a:rPr>
              <a:t>қажығансыз</a:t>
            </a:r>
            <a:r>
              <a:rPr lang="ru-RU" sz="2400" dirty="0">
                <a:solidFill>
                  <a:srgbClr val="00B0F0"/>
                </a:solidFill>
              </a:rPr>
              <a:t>. </a:t>
            </a:r>
            <a:r>
              <a:rPr lang="ru-RU" sz="2400" dirty="0" err="1">
                <a:solidFill>
                  <a:srgbClr val="00B0F0"/>
                </a:solidFill>
              </a:rPr>
              <a:t>Өзін-өзі</a:t>
            </a:r>
            <a:r>
              <a:rPr lang="ru-RU" sz="2400" dirty="0">
                <a:solidFill>
                  <a:srgbClr val="00B0F0"/>
                </a:solidFill>
              </a:rPr>
              <a:t> </a:t>
            </a:r>
            <a:r>
              <a:rPr lang="ru-RU" sz="2400" dirty="0" err="1">
                <a:solidFill>
                  <a:srgbClr val="00B0F0"/>
                </a:solidFill>
              </a:rPr>
              <a:t>бақылау</a:t>
            </a:r>
            <a:r>
              <a:rPr lang="ru-RU" sz="2400" dirty="0">
                <a:solidFill>
                  <a:srgbClr val="00B0F0"/>
                </a:solidFill>
              </a:rPr>
              <a:t> </a:t>
            </a:r>
            <a:r>
              <a:rPr lang="ru-RU" sz="2400" dirty="0" err="1">
                <a:solidFill>
                  <a:srgbClr val="00B0F0"/>
                </a:solidFill>
              </a:rPr>
              <a:t>және</a:t>
            </a:r>
            <a:r>
              <a:rPr lang="ru-RU" sz="2400" dirty="0">
                <a:solidFill>
                  <a:srgbClr val="00B0F0"/>
                </a:solidFill>
              </a:rPr>
              <a:t> </a:t>
            </a:r>
            <a:r>
              <a:rPr lang="ru-RU" sz="2400" dirty="0" err="1">
                <a:solidFill>
                  <a:srgbClr val="00B0F0"/>
                </a:solidFill>
              </a:rPr>
              <a:t>өзін-өзі</a:t>
            </a:r>
            <a:r>
              <a:rPr lang="ru-RU" sz="2400" dirty="0">
                <a:solidFill>
                  <a:srgbClr val="00B0F0"/>
                </a:solidFill>
              </a:rPr>
              <a:t> </a:t>
            </a:r>
            <a:r>
              <a:rPr lang="ru-RU" sz="2400" dirty="0" err="1">
                <a:solidFill>
                  <a:srgbClr val="00B0F0"/>
                </a:solidFill>
              </a:rPr>
              <a:t>бақылау</a:t>
            </a:r>
            <a:r>
              <a:rPr lang="ru-RU" sz="2400" dirty="0">
                <a:solidFill>
                  <a:srgbClr val="00B0F0"/>
                </a:solidFill>
              </a:rPr>
              <a:t> </a:t>
            </a:r>
            <a:r>
              <a:rPr lang="ru-RU" sz="2400" dirty="0" err="1">
                <a:solidFill>
                  <a:srgbClr val="00B0F0"/>
                </a:solidFill>
              </a:rPr>
              <a:t>қабілеті</a:t>
            </a:r>
            <a:r>
              <a:rPr lang="ru-RU" sz="2400" dirty="0">
                <a:solidFill>
                  <a:srgbClr val="00B0F0"/>
                </a:solidFill>
              </a:rPr>
              <a:t> </a:t>
            </a:r>
            <a:r>
              <a:rPr lang="ru-RU" sz="2400" dirty="0" err="1">
                <a:solidFill>
                  <a:srgbClr val="00B0F0"/>
                </a:solidFill>
              </a:rPr>
              <a:t>нашар</a:t>
            </a:r>
            <a:r>
              <a:rPr lang="ru-RU" sz="2400" dirty="0">
                <a:solidFill>
                  <a:srgbClr val="00B0F0"/>
                </a:solidFill>
              </a:rPr>
              <a:t> </a:t>
            </a:r>
            <a:r>
              <a:rPr lang="ru-RU" sz="2400" dirty="0" err="1">
                <a:solidFill>
                  <a:srgbClr val="00B0F0"/>
                </a:solidFill>
              </a:rPr>
              <a:t>дамыған</a:t>
            </a:r>
            <a:r>
              <a:rPr lang="ru-RU" sz="2400" dirty="0">
                <a:solidFill>
                  <a:srgbClr val="00B0F0"/>
                </a:solidFill>
              </a:rPr>
              <a:t>. </a:t>
            </a:r>
            <a:r>
              <a:rPr lang="ru-RU" sz="2400" dirty="0" err="1">
                <a:solidFill>
                  <a:srgbClr val="00B0F0"/>
                </a:solidFill>
              </a:rPr>
              <a:t>Сізге</a:t>
            </a:r>
            <a:r>
              <a:rPr lang="ru-RU" sz="2400" dirty="0">
                <a:solidFill>
                  <a:srgbClr val="00B0F0"/>
                </a:solidFill>
              </a:rPr>
              <a:t> </a:t>
            </a:r>
            <a:r>
              <a:rPr lang="ru-RU" sz="2400" dirty="0" err="1">
                <a:solidFill>
                  <a:srgbClr val="00B0F0"/>
                </a:solidFill>
              </a:rPr>
              <a:t>өзін-өзі</a:t>
            </a:r>
            <a:r>
              <a:rPr lang="ru-RU" sz="2400" dirty="0">
                <a:solidFill>
                  <a:srgbClr val="00B0F0"/>
                </a:solidFill>
              </a:rPr>
              <a:t> </a:t>
            </a:r>
            <a:r>
              <a:rPr lang="ru-RU" sz="2400" dirty="0" err="1">
                <a:solidFill>
                  <a:srgbClr val="00B0F0"/>
                </a:solidFill>
              </a:rPr>
              <a:t>реттеуді</a:t>
            </a:r>
            <a:r>
              <a:rPr lang="ru-RU" sz="2400" dirty="0">
                <a:solidFill>
                  <a:srgbClr val="00B0F0"/>
                </a:solidFill>
              </a:rPr>
              <a:t> </a:t>
            </a:r>
            <a:r>
              <a:rPr lang="ru-RU" sz="2400" dirty="0" err="1">
                <a:solidFill>
                  <a:srgbClr val="00B0F0"/>
                </a:solidFill>
              </a:rPr>
              <a:t>шұғыл</a:t>
            </a:r>
            <a:r>
              <a:rPr lang="ru-RU" sz="2400" dirty="0">
                <a:solidFill>
                  <a:srgbClr val="00B0F0"/>
                </a:solidFill>
              </a:rPr>
              <a:t> </a:t>
            </a:r>
            <a:r>
              <a:rPr lang="ru-RU" sz="2400" dirty="0" err="1">
                <a:solidFill>
                  <a:srgbClr val="00B0F0"/>
                </a:solidFill>
              </a:rPr>
              <a:t>үйрену</a:t>
            </a:r>
            <a:r>
              <a:rPr lang="ru-RU" sz="2400" dirty="0">
                <a:solidFill>
                  <a:srgbClr val="00B0F0"/>
                </a:solidFill>
              </a:rPr>
              <a:t> </a:t>
            </a:r>
            <a:r>
              <a:rPr lang="ru-RU" sz="2400" dirty="0" err="1">
                <a:solidFill>
                  <a:srgbClr val="00B0F0"/>
                </a:solidFill>
              </a:rPr>
              <a:t>керек</a:t>
            </a:r>
            <a:r>
              <a:rPr lang="ru-RU" sz="2400" dirty="0">
                <a:solidFill>
                  <a:srgbClr val="00B0F0"/>
                </a:solidFill>
              </a:rPr>
              <a:t>.</a:t>
            </a:r>
          </a:p>
        </p:txBody>
      </p:sp>
    </p:spTree>
    <p:extLst>
      <p:ext uri="{BB962C8B-B14F-4D97-AF65-F5344CB8AC3E}">
        <p14:creationId xmlns:p14="http://schemas.microsoft.com/office/powerpoint/2010/main" val="134857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0823" y="-2066192"/>
            <a:ext cx="11311609" cy="4976446"/>
          </a:xfrm>
        </p:spPr>
        <p:txBody>
          <a:bodyPr>
            <a:noAutofit/>
          </a:bodyPr>
          <a:lstStyle/>
          <a:p>
            <a:r>
              <a:rPr lang="ru-RU" sz="3200" dirty="0" smtClean="0">
                <a:solidFill>
                  <a:srgbClr val="FF0000"/>
                </a:solidFill>
              </a:rPr>
              <a:t>«</a:t>
            </a:r>
            <a:r>
              <a:rPr lang="ru-RU" sz="3200" dirty="0">
                <a:solidFill>
                  <a:srgbClr val="FF0000"/>
                </a:solidFill>
              </a:rPr>
              <a:t>Стресс» </a:t>
            </a:r>
            <a:r>
              <a:rPr lang="ru-RU" sz="3200" dirty="0" err="1">
                <a:solidFill>
                  <a:srgbClr val="FF0000"/>
                </a:solidFill>
              </a:rPr>
              <a:t>терминін</a:t>
            </a:r>
            <a:r>
              <a:rPr lang="ru-RU" sz="3200" dirty="0">
                <a:solidFill>
                  <a:srgbClr val="FF0000"/>
                </a:solidFill>
              </a:rPr>
              <a:t> физиолог </a:t>
            </a:r>
            <a:r>
              <a:rPr lang="ru-RU" sz="3200" dirty="0" smtClean="0">
                <a:solidFill>
                  <a:srgbClr val="FF0000"/>
                </a:solidFill>
              </a:rPr>
              <a:t>Г. </a:t>
            </a:r>
            <a:r>
              <a:rPr lang="ru-RU" sz="3200" dirty="0" err="1">
                <a:solidFill>
                  <a:srgbClr val="FF0000"/>
                </a:solidFill>
              </a:rPr>
              <a:t>Селье</a:t>
            </a:r>
            <a:r>
              <a:rPr lang="ru-RU" sz="3200" dirty="0">
                <a:solidFill>
                  <a:srgbClr val="FF0000"/>
                </a:solidFill>
              </a:rPr>
              <a:t> 20 </a:t>
            </a:r>
            <a:r>
              <a:rPr lang="ru-RU" sz="3200" dirty="0" err="1">
                <a:solidFill>
                  <a:srgbClr val="FF0000"/>
                </a:solidFill>
              </a:rPr>
              <a:t>ғасырдың</a:t>
            </a:r>
            <a:r>
              <a:rPr lang="ru-RU" sz="3200" dirty="0">
                <a:solidFill>
                  <a:srgbClr val="FF0000"/>
                </a:solidFill>
              </a:rPr>
              <a:t> </a:t>
            </a:r>
            <a:r>
              <a:rPr lang="ru-RU" sz="3200" dirty="0" err="1">
                <a:solidFill>
                  <a:srgbClr val="FF0000"/>
                </a:solidFill>
              </a:rPr>
              <a:t>ортасында</a:t>
            </a:r>
            <a:r>
              <a:rPr lang="ru-RU" sz="3200" dirty="0">
                <a:solidFill>
                  <a:srgbClr val="FF0000"/>
                </a:solidFill>
              </a:rPr>
              <a:t> </a:t>
            </a:r>
            <a:r>
              <a:rPr lang="ru-RU" sz="3200" dirty="0" err="1">
                <a:solidFill>
                  <a:srgbClr val="FF0000"/>
                </a:solidFill>
              </a:rPr>
              <a:t>организмнің</a:t>
            </a:r>
            <a:r>
              <a:rPr lang="ru-RU" sz="3200" dirty="0">
                <a:solidFill>
                  <a:srgbClr val="FF0000"/>
                </a:solidFill>
              </a:rPr>
              <a:t> </a:t>
            </a:r>
            <a:r>
              <a:rPr lang="ru-RU" sz="3200" dirty="0" err="1">
                <a:solidFill>
                  <a:srgbClr val="FF0000"/>
                </a:solidFill>
              </a:rPr>
              <a:t>ұсынылған</a:t>
            </a:r>
            <a:r>
              <a:rPr lang="ru-RU" sz="3200" dirty="0">
                <a:solidFill>
                  <a:srgbClr val="FF0000"/>
                </a:solidFill>
              </a:rPr>
              <a:t> </a:t>
            </a:r>
            <a:r>
              <a:rPr lang="ru-RU" sz="3200" dirty="0" err="1">
                <a:solidFill>
                  <a:srgbClr val="FF0000"/>
                </a:solidFill>
              </a:rPr>
              <a:t>талаптарға</a:t>
            </a:r>
            <a:r>
              <a:rPr lang="ru-RU" sz="3200" dirty="0">
                <a:solidFill>
                  <a:srgbClr val="FF0000"/>
                </a:solidFill>
              </a:rPr>
              <a:t> </a:t>
            </a:r>
            <a:r>
              <a:rPr lang="ru-RU" sz="3200" dirty="0" err="1">
                <a:solidFill>
                  <a:srgbClr val="FF0000"/>
                </a:solidFill>
              </a:rPr>
              <a:t>спецификалық</a:t>
            </a:r>
            <a:r>
              <a:rPr lang="ru-RU" sz="3200" dirty="0">
                <a:solidFill>
                  <a:srgbClr val="FF0000"/>
                </a:solidFill>
              </a:rPr>
              <a:t> </a:t>
            </a:r>
            <a:r>
              <a:rPr lang="ru-RU" sz="3200" dirty="0" err="1">
                <a:solidFill>
                  <a:srgbClr val="FF0000"/>
                </a:solidFill>
              </a:rPr>
              <a:t>емес</a:t>
            </a:r>
            <a:r>
              <a:rPr lang="ru-RU" sz="3200" dirty="0">
                <a:solidFill>
                  <a:srgbClr val="FF0000"/>
                </a:solidFill>
              </a:rPr>
              <a:t> </a:t>
            </a:r>
            <a:r>
              <a:rPr lang="ru-RU" sz="3200" dirty="0" err="1">
                <a:solidFill>
                  <a:srgbClr val="FF0000"/>
                </a:solidFill>
              </a:rPr>
              <a:t>реакциясы</a:t>
            </a:r>
            <a:r>
              <a:rPr lang="ru-RU" sz="3200" dirty="0">
                <a:solidFill>
                  <a:srgbClr val="FF0000"/>
                </a:solidFill>
              </a:rPr>
              <a:t> </a:t>
            </a:r>
            <a:r>
              <a:rPr lang="ru-RU" sz="3200" dirty="0" err="1">
                <a:solidFill>
                  <a:srgbClr val="FF0000"/>
                </a:solidFill>
              </a:rPr>
              <a:t>ретінде</a:t>
            </a:r>
            <a:r>
              <a:rPr lang="ru-RU" sz="3200" dirty="0">
                <a:solidFill>
                  <a:srgbClr val="FF0000"/>
                </a:solidFill>
              </a:rPr>
              <a:t> </a:t>
            </a:r>
            <a:r>
              <a:rPr lang="ru-RU" sz="3200" dirty="0" err="1">
                <a:solidFill>
                  <a:srgbClr val="FF0000"/>
                </a:solidFill>
              </a:rPr>
              <a:t>анықтады</a:t>
            </a:r>
            <a:r>
              <a:rPr lang="ru-RU" sz="3200" dirty="0">
                <a:solidFill>
                  <a:srgbClr val="FF0000"/>
                </a:solidFill>
              </a:rPr>
              <a:t>. </a:t>
            </a:r>
            <a:r>
              <a:rPr lang="ru-RU" sz="3200" dirty="0" err="1">
                <a:solidFill>
                  <a:srgbClr val="FF0000"/>
                </a:solidFill>
              </a:rPr>
              <a:t>Бұл</a:t>
            </a:r>
            <a:r>
              <a:rPr lang="ru-RU" sz="3200" dirty="0">
                <a:solidFill>
                  <a:srgbClr val="FF0000"/>
                </a:solidFill>
              </a:rPr>
              <a:t> </a:t>
            </a:r>
            <a:r>
              <a:rPr lang="ru-RU" sz="3200" dirty="0" err="1">
                <a:solidFill>
                  <a:srgbClr val="FF0000"/>
                </a:solidFill>
              </a:rPr>
              <a:t>тіршілік</a:t>
            </a:r>
            <a:r>
              <a:rPr lang="ru-RU" sz="3200" dirty="0">
                <a:solidFill>
                  <a:srgbClr val="FF0000"/>
                </a:solidFill>
              </a:rPr>
              <a:t> </a:t>
            </a:r>
            <a:r>
              <a:rPr lang="ru-RU" sz="3200" dirty="0" err="1">
                <a:solidFill>
                  <a:srgbClr val="FF0000"/>
                </a:solidFill>
              </a:rPr>
              <a:t>етуді</a:t>
            </a:r>
            <a:r>
              <a:rPr lang="ru-RU" sz="3200" dirty="0">
                <a:solidFill>
                  <a:srgbClr val="FF0000"/>
                </a:solidFill>
              </a:rPr>
              <a:t> </a:t>
            </a:r>
            <a:r>
              <a:rPr lang="ru-RU" sz="3200" dirty="0" err="1">
                <a:solidFill>
                  <a:srgbClr val="FF0000"/>
                </a:solidFill>
              </a:rPr>
              <a:t>биологиялық</a:t>
            </a:r>
            <a:r>
              <a:rPr lang="ru-RU" sz="3200" dirty="0">
                <a:solidFill>
                  <a:srgbClr val="FF0000"/>
                </a:solidFill>
              </a:rPr>
              <a:t> </a:t>
            </a:r>
            <a:r>
              <a:rPr lang="ru-RU" sz="3200" dirty="0" err="1">
                <a:solidFill>
                  <a:srgbClr val="FF0000"/>
                </a:solidFill>
              </a:rPr>
              <a:t>тұрғыдан</a:t>
            </a:r>
            <a:r>
              <a:rPr lang="ru-RU" sz="3200" dirty="0">
                <a:solidFill>
                  <a:srgbClr val="FF0000"/>
                </a:solidFill>
              </a:rPr>
              <a:t> </a:t>
            </a:r>
            <a:r>
              <a:rPr lang="ru-RU" sz="3200" dirty="0" err="1">
                <a:solidFill>
                  <a:srgbClr val="FF0000"/>
                </a:solidFill>
              </a:rPr>
              <a:t>қамтамасыз</a:t>
            </a:r>
            <a:r>
              <a:rPr lang="ru-RU" sz="3200" dirty="0">
                <a:solidFill>
                  <a:srgbClr val="FF0000"/>
                </a:solidFill>
              </a:rPr>
              <a:t> </a:t>
            </a:r>
            <a:r>
              <a:rPr lang="ru-RU" sz="3200" dirty="0" err="1">
                <a:solidFill>
                  <a:srgbClr val="FF0000"/>
                </a:solidFill>
              </a:rPr>
              <a:t>ететін</a:t>
            </a:r>
            <a:r>
              <a:rPr lang="ru-RU" sz="3200" dirty="0">
                <a:solidFill>
                  <a:srgbClr val="FF0000"/>
                </a:solidFill>
              </a:rPr>
              <a:t> </a:t>
            </a:r>
            <a:r>
              <a:rPr lang="ru-RU" sz="3200" dirty="0" err="1">
                <a:solidFill>
                  <a:srgbClr val="FF0000"/>
                </a:solidFill>
              </a:rPr>
              <a:t>сыртқы</a:t>
            </a:r>
            <a:r>
              <a:rPr lang="ru-RU" sz="3200" dirty="0">
                <a:solidFill>
                  <a:srgbClr val="FF0000"/>
                </a:solidFill>
              </a:rPr>
              <a:t> </a:t>
            </a:r>
            <a:r>
              <a:rPr lang="ru-RU" sz="3200" dirty="0" err="1">
                <a:solidFill>
                  <a:srgbClr val="FF0000"/>
                </a:solidFill>
              </a:rPr>
              <a:t>тітіркендіргіштерге</a:t>
            </a:r>
            <a:r>
              <a:rPr lang="ru-RU" sz="3200" dirty="0">
                <a:solidFill>
                  <a:srgbClr val="FF0000"/>
                </a:solidFill>
              </a:rPr>
              <a:t> </a:t>
            </a:r>
            <a:r>
              <a:rPr lang="ru-RU" sz="3200" dirty="0" err="1">
                <a:solidFill>
                  <a:srgbClr val="FF0000"/>
                </a:solidFill>
              </a:rPr>
              <a:t>психиканың</a:t>
            </a:r>
            <a:r>
              <a:rPr lang="ru-RU" sz="3200" dirty="0">
                <a:solidFill>
                  <a:srgbClr val="FF0000"/>
                </a:solidFill>
              </a:rPr>
              <a:t> </a:t>
            </a:r>
            <a:r>
              <a:rPr lang="ru-RU" sz="3200" dirty="0" err="1">
                <a:solidFill>
                  <a:srgbClr val="FF0000"/>
                </a:solidFill>
              </a:rPr>
              <a:t>реакциясы</a:t>
            </a:r>
            <a:r>
              <a:rPr lang="ru-RU" sz="4000" dirty="0">
                <a:solidFill>
                  <a:srgbClr val="FF0000"/>
                </a:solidFill>
              </a:rPr>
              <a:t>.</a:t>
            </a:r>
          </a:p>
        </p:txBody>
      </p:sp>
      <p:sp>
        <p:nvSpPr>
          <p:cNvPr id="3" name="Подзаголовок 2"/>
          <p:cNvSpPr>
            <a:spLocks noGrp="1"/>
          </p:cNvSpPr>
          <p:nvPr>
            <p:ph type="subTitle" idx="1"/>
          </p:nvPr>
        </p:nvSpPr>
        <p:spPr>
          <a:xfrm>
            <a:off x="1341513" y="3233148"/>
            <a:ext cx="7766936" cy="1096899"/>
          </a:xfrm>
        </p:spPr>
        <p:txBody>
          <a:bodyPr>
            <a:noAutofit/>
          </a:bodyPr>
          <a:lstStyle/>
          <a:p>
            <a:r>
              <a:rPr lang="ru-RU" dirty="0" err="1">
                <a:solidFill>
                  <a:srgbClr val="00B050"/>
                </a:solidFill>
              </a:rPr>
              <a:t>Стресске</a:t>
            </a:r>
            <a:r>
              <a:rPr lang="ru-RU" dirty="0">
                <a:solidFill>
                  <a:srgbClr val="00B050"/>
                </a:solidFill>
              </a:rPr>
              <a:t> </a:t>
            </a:r>
            <a:r>
              <a:rPr lang="ru-RU" dirty="0" err="1">
                <a:solidFill>
                  <a:srgbClr val="00B050"/>
                </a:solidFill>
              </a:rPr>
              <a:t>қарсы</a:t>
            </a:r>
            <a:r>
              <a:rPr lang="ru-RU" dirty="0">
                <a:solidFill>
                  <a:srgbClr val="00B050"/>
                </a:solidFill>
              </a:rPr>
              <a:t> </a:t>
            </a:r>
            <a:r>
              <a:rPr lang="ru-RU" dirty="0" err="1">
                <a:solidFill>
                  <a:srgbClr val="00B050"/>
                </a:solidFill>
              </a:rPr>
              <a:t>тұру</a:t>
            </a:r>
            <a:r>
              <a:rPr lang="ru-RU" dirty="0">
                <a:solidFill>
                  <a:srgbClr val="00B050"/>
                </a:solidFill>
              </a:rPr>
              <a:t> - </a:t>
            </a:r>
            <a:r>
              <a:rPr lang="ru-RU" dirty="0" err="1">
                <a:solidFill>
                  <a:srgbClr val="00B050"/>
                </a:solidFill>
              </a:rPr>
              <a:t>бұл</a:t>
            </a:r>
            <a:r>
              <a:rPr lang="ru-RU" dirty="0">
                <a:solidFill>
                  <a:srgbClr val="00B050"/>
                </a:solidFill>
              </a:rPr>
              <a:t> ХХІ </a:t>
            </a:r>
            <a:r>
              <a:rPr lang="ru-RU" dirty="0" err="1">
                <a:solidFill>
                  <a:srgbClr val="00B050"/>
                </a:solidFill>
              </a:rPr>
              <a:t>ғасырдағы</a:t>
            </a:r>
            <a:r>
              <a:rPr lang="ru-RU" dirty="0">
                <a:solidFill>
                  <a:srgbClr val="00B050"/>
                </a:solidFill>
              </a:rPr>
              <a:t> </a:t>
            </a:r>
            <a:r>
              <a:rPr lang="ru-RU" dirty="0" err="1">
                <a:solidFill>
                  <a:srgbClr val="00B050"/>
                </a:solidFill>
              </a:rPr>
              <a:t>жұмысқа</a:t>
            </a:r>
            <a:r>
              <a:rPr lang="ru-RU" dirty="0">
                <a:solidFill>
                  <a:srgbClr val="00B050"/>
                </a:solidFill>
              </a:rPr>
              <a:t>, </a:t>
            </a:r>
            <a:r>
              <a:rPr lang="ru-RU" dirty="0" smtClean="0">
                <a:solidFill>
                  <a:srgbClr val="00B050"/>
                </a:solidFill>
              </a:rPr>
              <a:t>о</a:t>
            </a:r>
            <a:r>
              <a:rPr lang="kk-KZ" dirty="0" smtClean="0">
                <a:solidFill>
                  <a:srgbClr val="00B050"/>
                </a:solidFill>
              </a:rPr>
              <a:t>қуға, </a:t>
            </a:r>
            <a:r>
              <a:rPr lang="ru-RU" dirty="0" err="1" smtClean="0">
                <a:solidFill>
                  <a:srgbClr val="00B050"/>
                </a:solidFill>
              </a:rPr>
              <a:t>күнделікті</a:t>
            </a:r>
            <a:r>
              <a:rPr lang="ru-RU" dirty="0" smtClean="0">
                <a:solidFill>
                  <a:srgbClr val="00B050"/>
                </a:solidFill>
              </a:rPr>
              <a:t> </a:t>
            </a:r>
            <a:r>
              <a:rPr lang="ru-RU" dirty="0" err="1">
                <a:solidFill>
                  <a:srgbClr val="00B050"/>
                </a:solidFill>
              </a:rPr>
              <a:t>өмірде</a:t>
            </a:r>
            <a:r>
              <a:rPr lang="ru-RU" dirty="0">
                <a:solidFill>
                  <a:srgbClr val="00B050"/>
                </a:solidFill>
              </a:rPr>
              <a:t> </a:t>
            </a:r>
            <a:r>
              <a:rPr lang="ru-RU" dirty="0" err="1">
                <a:solidFill>
                  <a:srgbClr val="00B050"/>
                </a:solidFill>
              </a:rPr>
              <a:t>және</a:t>
            </a:r>
            <a:r>
              <a:rPr lang="ru-RU" dirty="0">
                <a:solidFill>
                  <a:srgbClr val="00B050"/>
                </a:solidFill>
              </a:rPr>
              <a:t> </a:t>
            </a:r>
            <a:r>
              <a:rPr lang="ru-RU" dirty="0" err="1">
                <a:solidFill>
                  <a:srgbClr val="00B050"/>
                </a:solidFill>
              </a:rPr>
              <a:t>адамдар</a:t>
            </a:r>
            <a:r>
              <a:rPr lang="ru-RU" dirty="0">
                <a:solidFill>
                  <a:srgbClr val="00B050"/>
                </a:solidFill>
              </a:rPr>
              <a:t> </a:t>
            </a:r>
            <a:r>
              <a:rPr lang="ru-RU" dirty="0" err="1">
                <a:solidFill>
                  <a:srgbClr val="00B050"/>
                </a:solidFill>
              </a:rPr>
              <a:t>арасындағы</a:t>
            </a:r>
            <a:r>
              <a:rPr lang="ru-RU" dirty="0">
                <a:solidFill>
                  <a:srgbClr val="00B050"/>
                </a:solidFill>
              </a:rPr>
              <a:t> </a:t>
            </a:r>
            <a:r>
              <a:rPr lang="ru-RU" dirty="0" err="1">
                <a:solidFill>
                  <a:srgbClr val="00B050"/>
                </a:solidFill>
              </a:rPr>
              <a:t>қарым-қатынас</a:t>
            </a:r>
            <a:r>
              <a:rPr lang="ru-RU" dirty="0">
                <a:solidFill>
                  <a:srgbClr val="00B050"/>
                </a:solidFill>
              </a:rPr>
              <a:t> </a:t>
            </a:r>
            <a:r>
              <a:rPr lang="ru-RU" dirty="0" err="1">
                <a:solidFill>
                  <a:srgbClr val="00B050"/>
                </a:solidFill>
              </a:rPr>
              <a:t>кезінде</a:t>
            </a:r>
            <a:r>
              <a:rPr lang="ru-RU" dirty="0">
                <a:solidFill>
                  <a:srgbClr val="00B050"/>
                </a:solidFill>
              </a:rPr>
              <a:t> </a:t>
            </a:r>
            <a:r>
              <a:rPr lang="ru-RU" dirty="0" err="1">
                <a:solidFill>
                  <a:srgbClr val="00B050"/>
                </a:solidFill>
              </a:rPr>
              <a:t>талап</a:t>
            </a:r>
            <a:r>
              <a:rPr lang="ru-RU" dirty="0">
                <a:solidFill>
                  <a:srgbClr val="00B050"/>
                </a:solidFill>
              </a:rPr>
              <a:t> </a:t>
            </a:r>
            <a:r>
              <a:rPr lang="ru-RU" dirty="0" err="1">
                <a:solidFill>
                  <a:srgbClr val="00B050"/>
                </a:solidFill>
              </a:rPr>
              <a:t>етілетін</a:t>
            </a:r>
            <a:r>
              <a:rPr lang="ru-RU" dirty="0">
                <a:solidFill>
                  <a:srgbClr val="00B050"/>
                </a:solidFill>
              </a:rPr>
              <a:t> </a:t>
            </a:r>
            <a:r>
              <a:rPr lang="ru-RU" dirty="0" err="1">
                <a:solidFill>
                  <a:srgbClr val="00B050"/>
                </a:solidFill>
              </a:rPr>
              <a:t>басты</a:t>
            </a:r>
            <a:r>
              <a:rPr lang="ru-RU" dirty="0">
                <a:solidFill>
                  <a:srgbClr val="00B050"/>
                </a:solidFill>
              </a:rPr>
              <a:t> сапа. </a:t>
            </a:r>
            <a:r>
              <a:rPr lang="ru-RU" dirty="0" err="1">
                <a:solidFill>
                  <a:srgbClr val="00B050"/>
                </a:solidFill>
              </a:rPr>
              <a:t>Табысты</a:t>
            </a:r>
            <a:r>
              <a:rPr lang="ru-RU" dirty="0">
                <a:solidFill>
                  <a:srgbClr val="00B050"/>
                </a:solidFill>
              </a:rPr>
              <a:t> </a:t>
            </a:r>
            <a:r>
              <a:rPr lang="ru-RU" dirty="0" err="1">
                <a:solidFill>
                  <a:srgbClr val="00B050"/>
                </a:solidFill>
              </a:rPr>
              <a:t>адамның</a:t>
            </a:r>
            <a:r>
              <a:rPr lang="ru-RU" dirty="0">
                <a:solidFill>
                  <a:srgbClr val="00B050"/>
                </a:solidFill>
              </a:rPr>
              <a:t> </a:t>
            </a:r>
            <a:r>
              <a:rPr lang="ru-RU" dirty="0" err="1">
                <a:solidFill>
                  <a:srgbClr val="00B050"/>
                </a:solidFill>
              </a:rPr>
              <a:t>адамы</a:t>
            </a:r>
            <a:r>
              <a:rPr lang="ru-RU" dirty="0">
                <a:solidFill>
                  <a:srgbClr val="00B050"/>
                </a:solidFill>
              </a:rPr>
              <a:t> </a:t>
            </a:r>
            <a:r>
              <a:rPr lang="ru-RU" dirty="0" err="1">
                <a:solidFill>
                  <a:srgbClr val="00B050"/>
                </a:solidFill>
              </a:rPr>
              <a:t>ретінде</a:t>
            </a:r>
            <a:r>
              <a:rPr lang="ru-RU" dirty="0">
                <a:solidFill>
                  <a:srgbClr val="00B050"/>
                </a:solidFill>
              </a:rPr>
              <a:t> </a:t>
            </a:r>
            <a:r>
              <a:rPr lang="ru-RU" dirty="0" err="1">
                <a:solidFill>
                  <a:srgbClr val="00B050"/>
                </a:solidFill>
              </a:rPr>
              <a:t>тану</a:t>
            </a:r>
            <a:r>
              <a:rPr lang="ru-RU" dirty="0">
                <a:solidFill>
                  <a:srgbClr val="00B050"/>
                </a:solidFill>
              </a:rPr>
              <a:t> </a:t>
            </a:r>
            <a:r>
              <a:rPr lang="ru-RU" dirty="0" err="1">
                <a:solidFill>
                  <a:srgbClr val="00B050"/>
                </a:solidFill>
              </a:rPr>
              <a:t>үшін</a:t>
            </a:r>
            <a:r>
              <a:rPr lang="ru-RU" dirty="0">
                <a:solidFill>
                  <a:srgbClr val="00B050"/>
                </a:solidFill>
              </a:rPr>
              <a:t> </a:t>
            </a:r>
            <a:r>
              <a:rPr lang="ru-RU" dirty="0" err="1">
                <a:solidFill>
                  <a:srgbClr val="00B050"/>
                </a:solidFill>
              </a:rPr>
              <a:t>білім</a:t>
            </a:r>
            <a:r>
              <a:rPr lang="ru-RU" dirty="0">
                <a:solidFill>
                  <a:srgbClr val="00B050"/>
                </a:solidFill>
              </a:rPr>
              <a:t>, </a:t>
            </a:r>
            <a:r>
              <a:rPr lang="ru-RU" dirty="0" err="1">
                <a:solidFill>
                  <a:srgbClr val="00B050"/>
                </a:solidFill>
              </a:rPr>
              <a:t>қабілет</a:t>
            </a:r>
            <a:r>
              <a:rPr lang="ru-RU" dirty="0">
                <a:solidFill>
                  <a:srgbClr val="00B050"/>
                </a:solidFill>
              </a:rPr>
              <a:t>, </a:t>
            </a:r>
            <a:r>
              <a:rPr lang="ru-RU" dirty="0" err="1">
                <a:solidFill>
                  <a:srgbClr val="00B050"/>
                </a:solidFill>
              </a:rPr>
              <a:t>дағды</a:t>
            </a:r>
            <a:r>
              <a:rPr lang="ru-RU" dirty="0">
                <a:solidFill>
                  <a:srgbClr val="00B050"/>
                </a:solidFill>
              </a:rPr>
              <a:t> </a:t>
            </a:r>
            <a:r>
              <a:rPr lang="ru-RU" dirty="0" err="1">
                <a:solidFill>
                  <a:srgbClr val="00B050"/>
                </a:solidFill>
              </a:rPr>
              <a:t>және</a:t>
            </a:r>
            <a:r>
              <a:rPr lang="ru-RU" dirty="0">
                <a:solidFill>
                  <a:srgbClr val="00B050"/>
                </a:solidFill>
              </a:rPr>
              <a:t> </a:t>
            </a:r>
            <a:r>
              <a:rPr lang="ru-RU" dirty="0" err="1">
                <a:solidFill>
                  <a:srgbClr val="00B050"/>
                </a:solidFill>
              </a:rPr>
              <a:t>кәсіби</a:t>
            </a:r>
            <a:r>
              <a:rPr lang="ru-RU" dirty="0">
                <a:solidFill>
                  <a:srgbClr val="00B050"/>
                </a:solidFill>
              </a:rPr>
              <a:t> </a:t>
            </a:r>
            <a:r>
              <a:rPr lang="ru-RU" dirty="0" err="1">
                <a:solidFill>
                  <a:srgbClr val="00B050"/>
                </a:solidFill>
              </a:rPr>
              <a:t>деңгейлерін</a:t>
            </a:r>
            <a:r>
              <a:rPr lang="ru-RU" dirty="0">
                <a:solidFill>
                  <a:srgbClr val="00B050"/>
                </a:solidFill>
              </a:rPr>
              <a:t> </a:t>
            </a:r>
            <a:r>
              <a:rPr lang="ru-RU" dirty="0" err="1">
                <a:solidFill>
                  <a:srgbClr val="00B050"/>
                </a:solidFill>
              </a:rPr>
              <a:t>арттырумен</a:t>
            </a:r>
            <a:r>
              <a:rPr lang="ru-RU" dirty="0">
                <a:solidFill>
                  <a:srgbClr val="00B050"/>
                </a:solidFill>
              </a:rPr>
              <a:t> </a:t>
            </a:r>
            <a:r>
              <a:rPr lang="ru-RU" dirty="0" err="1">
                <a:solidFill>
                  <a:srgbClr val="00B050"/>
                </a:solidFill>
              </a:rPr>
              <a:t>қатар</a:t>
            </a:r>
            <a:r>
              <a:rPr lang="ru-RU" dirty="0">
                <a:solidFill>
                  <a:srgbClr val="00B050"/>
                </a:solidFill>
              </a:rPr>
              <a:t>, </a:t>
            </a:r>
            <a:r>
              <a:rPr lang="ru-RU" dirty="0" err="1">
                <a:solidFill>
                  <a:srgbClr val="00B050"/>
                </a:solidFill>
              </a:rPr>
              <a:t>стресске</a:t>
            </a:r>
            <a:r>
              <a:rPr lang="ru-RU" dirty="0">
                <a:solidFill>
                  <a:srgbClr val="00B050"/>
                </a:solidFill>
              </a:rPr>
              <a:t> </a:t>
            </a:r>
            <a:r>
              <a:rPr lang="ru-RU" dirty="0" err="1">
                <a:solidFill>
                  <a:srgbClr val="00B050"/>
                </a:solidFill>
              </a:rPr>
              <a:t>төзімділікті</a:t>
            </a:r>
            <a:r>
              <a:rPr lang="ru-RU" dirty="0">
                <a:solidFill>
                  <a:srgbClr val="00B050"/>
                </a:solidFill>
              </a:rPr>
              <a:t> </a:t>
            </a:r>
            <a:r>
              <a:rPr lang="ru-RU" dirty="0" err="1">
                <a:solidFill>
                  <a:srgbClr val="00B050"/>
                </a:solidFill>
              </a:rPr>
              <a:t>қалай</a:t>
            </a:r>
            <a:r>
              <a:rPr lang="ru-RU" dirty="0">
                <a:solidFill>
                  <a:srgbClr val="00B050"/>
                </a:solidFill>
              </a:rPr>
              <a:t> </a:t>
            </a:r>
            <a:r>
              <a:rPr lang="ru-RU" dirty="0" err="1">
                <a:solidFill>
                  <a:srgbClr val="00B050"/>
                </a:solidFill>
              </a:rPr>
              <a:t>арттыруға</a:t>
            </a:r>
            <a:r>
              <a:rPr lang="ru-RU" dirty="0">
                <a:solidFill>
                  <a:srgbClr val="00B050"/>
                </a:solidFill>
              </a:rPr>
              <a:t> </a:t>
            </a:r>
            <a:r>
              <a:rPr lang="ru-RU" dirty="0" err="1">
                <a:solidFill>
                  <a:srgbClr val="00B050"/>
                </a:solidFill>
              </a:rPr>
              <a:t>болады</a:t>
            </a:r>
            <a:r>
              <a:rPr lang="ru-RU" dirty="0">
                <a:solidFill>
                  <a:srgbClr val="00B050"/>
                </a:solidFill>
              </a:rPr>
              <a:t> </a:t>
            </a:r>
            <a:r>
              <a:rPr lang="ru-RU" dirty="0" err="1">
                <a:solidFill>
                  <a:srgbClr val="00B050"/>
                </a:solidFill>
              </a:rPr>
              <a:t>деген</a:t>
            </a:r>
            <a:r>
              <a:rPr lang="ru-RU" dirty="0">
                <a:solidFill>
                  <a:srgbClr val="00B050"/>
                </a:solidFill>
              </a:rPr>
              <a:t> </a:t>
            </a:r>
            <a:r>
              <a:rPr lang="ru-RU" dirty="0" err="1">
                <a:solidFill>
                  <a:srgbClr val="00B050"/>
                </a:solidFill>
              </a:rPr>
              <a:t>сұраққа</a:t>
            </a:r>
            <a:r>
              <a:rPr lang="ru-RU" dirty="0">
                <a:solidFill>
                  <a:srgbClr val="00B050"/>
                </a:solidFill>
              </a:rPr>
              <a:t> </a:t>
            </a:r>
            <a:r>
              <a:rPr lang="ru-RU" dirty="0" err="1">
                <a:solidFill>
                  <a:srgbClr val="00B050"/>
                </a:solidFill>
              </a:rPr>
              <a:t>жауап</a:t>
            </a:r>
            <a:r>
              <a:rPr lang="ru-RU" dirty="0">
                <a:solidFill>
                  <a:srgbClr val="00B050"/>
                </a:solidFill>
              </a:rPr>
              <a:t> беру </a:t>
            </a:r>
            <a:r>
              <a:rPr lang="ru-RU" dirty="0" err="1">
                <a:solidFill>
                  <a:srgbClr val="00B050"/>
                </a:solidFill>
              </a:rPr>
              <a:t>маңызды</a:t>
            </a:r>
            <a:r>
              <a:rPr lang="ru-RU" dirty="0">
                <a:solidFill>
                  <a:srgbClr val="00B050"/>
                </a:solidFill>
              </a:rPr>
              <a:t>.</a:t>
            </a:r>
          </a:p>
        </p:txBody>
      </p:sp>
    </p:spTree>
    <p:extLst>
      <p:ext uri="{BB962C8B-B14F-4D97-AF65-F5344CB8AC3E}">
        <p14:creationId xmlns:p14="http://schemas.microsoft.com/office/powerpoint/2010/main" val="249941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3600" dirty="0" smtClean="0">
                <a:solidFill>
                  <a:schemeClr val="accent2">
                    <a:lumMod val="60000"/>
                    <a:lumOff val="40000"/>
                  </a:schemeClr>
                </a:solidFill>
              </a:rPr>
              <a:t>Стресске төзімділік -дегеніміз</a:t>
            </a:r>
            <a:endParaRPr lang="ru-RU" sz="3600" dirty="0">
              <a:solidFill>
                <a:schemeClr val="accent2">
                  <a:lumMod val="60000"/>
                  <a:lumOff val="40000"/>
                </a:schemeClr>
              </a:solidFill>
            </a:endParaRPr>
          </a:p>
        </p:txBody>
      </p:sp>
      <p:pic>
        <p:nvPicPr>
          <p:cNvPr id="5" name="Объект 4" descr="https://i2.wp.com/wikiw.life/wp-content/uploads/2018/05/2-vnutrennie.jp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4760913" y="1773015"/>
            <a:ext cx="4513262" cy="3010345"/>
          </a:xfrm>
          <a:prstGeom prst="rect">
            <a:avLst/>
          </a:prstGeom>
          <a:noFill/>
          <a:ln>
            <a:noFill/>
          </a:ln>
        </p:spPr>
      </p:pic>
      <p:sp>
        <p:nvSpPr>
          <p:cNvPr id="4" name="Текст 3"/>
          <p:cNvSpPr>
            <a:spLocks noGrp="1"/>
          </p:cNvSpPr>
          <p:nvPr>
            <p:ph type="body" sz="half" idx="2"/>
          </p:nvPr>
        </p:nvSpPr>
        <p:spPr/>
        <p:txBody>
          <a:bodyPr>
            <a:normAutofit fontScale="70000" lnSpcReduction="20000"/>
          </a:bodyPr>
          <a:lstStyle/>
          <a:p>
            <a:pPr algn="just"/>
            <a:r>
              <a:rPr lang="ru-RU" sz="3000" dirty="0" err="1">
                <a:solidFill>
                  <a:srgbClr val="002060"/>
                </a:solidFill>
              </a:rPr>
              <a:t>Табиғи</a:t>
            </a:r>
            <a:r>
              <a:rPr lang="ru-RU" sz="3000" dirty="0">
                <a:solidFill>
                  <a:srgbClr val="002060"/>
                </a:solidFill>
              </a:rPr>
              <a:t> </a:t>
            </a:r>
            <a:r>
              <a:rPr lang="ru-RU" sz="3000" dirty="0" err="1">
                <a:solidFill>
                  <a:srgbClr val="002060"/>
                </a:solidFill>
              </a:rPr>
              <a:t>қалпына</a:t>
            </a:r>
            <a:r>
              <a:rPr lang="ru-RU" sz="3000" dirty="0">
                <a:solidFill>
                  <a:srgbClr val="002060"/>
                </a:solidFill>
              </a:rPr>
              <a:t> </a:t>
            </a:r>
            <a:r>
              <a:rPr lang="ru-RU" sz="3000" dirty="0" err="1">
                <a:solidFill>
                  <a:srgbClr val="002060"/>
                </a:solidFill>
              </a:rPr>
              <a:t>келтіру</a:t>
            </a:r>
            <a:r>
              <a:rPr lang="ru-RU" sz="3000" dirty="0">
                <a:solidFill>
                  <a:srgbClr val="002060"/>
                </a:solidFill>
              </a:rPr>
              <a:t> </a:t>
            </a:r>
            <a:r>
              <a:rPr lang="ru-RU" sz="3000" dirty="0" err="1">
                <a:solidFill>
                  <a:srgbClr val="002060"/>
                </a:solidFill>
              </a:rPr>
              <a:t>және</a:t>
            </a:r>
            <a:r>
              <a:rPr lang="ru-RU" sz="3000" dirty="0">
                <a:solidFill>
                  <a:srgbClr val="002060"/>
                </a:solidFill>
              </a:rPr>
              <a:t> </a:t>
            </a:r>
            <a:r>
              <a:rPr lang="ru-RU" sz="3000" dirty="0" err="1">
                <a:solidFill>
                  <a:srgbClr val="002060"/>
                </a:solidFill>
              </a:rPr>
              <a:t>ішкі</a:t>
            </a:r>
            <a:r>
              <a:rPr lang="ru-RU" sz="3000" dirty="0">
                <a:solidFill>
                  <a:srgbClr val="002060"/>
                </a:solidFill>
              </a:rPr>
              <a:t> </a:t>
            </a:r>
            <a:r>
              <a:rPr lang="ru-RU" sz="3000" dirty="0" err="1">
                <a:solidFill>
                  <a:srgbClr val="002060"/>
                </a:solidFill>
              </a:rPr>
              <a:t>резервтерді</a:t>
            </a:r>
            <a:r>
              <a:rPr lang="ru-RU" sz="3000" dirty="0">
                <a:solidFill>
                  <a:srgbClr val="002060"/>
                </a:solidFill>
              </a:rPr>
              <a:t> </a:t>
            </a:r>
            <a:r>
              <a:rPr lang="ru-RU" sz="3000" dirty="0" err="1">
                <a:solidFill>
                  <a:srgbClr val="002060"/>
                </a:solidFill>
              </a:rPr>
              <a:t>реттеу</a:t>
            </a:r>
            <a:r>
              <a:rPr lang="ru-RU" sz="3000" dirty="0">
                <a:solidFill>
                  <a:srgbClr val="002060"/>
                </a:solidFill>
              </a:rPr>
              <a:t> </a:t>
            </a:r>
            <a:r>
              <a:rPr lang="ru-RU" sz="3000" dirty="0" err="1">
                <a:solidFill>
                  <a:srgbClr val="002060"/>
                </a:solidFill>
              </a:rPr>
              <a:t>арқылы</a:t>
            </a:r>
            <a:r>
              <a:rPr lang="ru-RU" sz="3000" dirty="0">
                <a:solidFill>
                  <a:srgbClr val="002060"/>
                </a:solidFill>
              </a:rPr>
              <a:t> </a:t>
            </a:r>
            <a:r>
              <a:rPr lang="ru-RU" sz="3000" dirty="0" err="1">
                <a:solidFill>
                  <a:srgbClr val="002060"/>
                </a:solidFill>
              </a:rPr>
              <a:t>организмнің</a:t>
            </a:r>
            <a:r>
              <a:rPr lang="ru-RU" sz="3000" dirty="0">
                <a:solidFill>
                  <a:srgbClr val="002060"/>
                </a:solidFill>
              </a:rPr>
              <a:t> тез </a:t>
            </a:r>
            <a:r>
              <a:rPr lang="ru-RU" sz="3000" dirty="0" err="1">
                <a:solidFill>
                  <a:srgbClr val="002060"/>
                </a:solidFill>
              </a:rPr>
              <a:t>бейімделу</a:t>
            </a:r>
            <a:r>
              <a:rPr lang="ru-RU" sz="3000" dirty="0">
                <a:solidFill>
                  <a:srgbClr val="002060"/>
                </a:solidFill>
              </a:rPr>
              <a:t> </a:t>
            </a:r>
            <a:r>
              <a:rPr lang="ru-RU" sz="3000" dirty="0" err="1">
                <a:solidFill>
                  <a:srgbClr val="002060"/>
                </a:solidFill>
              </a:rPr>
              <a:t>қабілеті</a:t>
            </a:r>
            <a:r>
              <a:rPr lang="ru-RU" sz="3000" dirty="0">
                <a:solidFill>
                  <a:srgbClr val="002060"/>
                </a:solidFill>
              </a:rPr>
              <a:t>, </a:t>
            </a:r>
            <a:r>
              <a:rPr lang="ru-RU" sz="3000" dirty="0" err="1">
                <a:solidFill>
                  <a:srgbClr val="002060"/>
                </a:solidFill>
              </a:rPr>
              <a:t>стресстегі</a:t>
            </a:r>
            <a:r>
              <a:rPr lang="ru-RU" sz="3000" dirty="0">
                <a:solidFill>
                  <a:srgbClr val="002060"/>
                </a:solidFill>
              </a:rPr>
              <a:t> </a:t>
            </a:r>
            <a:r>
              <a:rPr lang="ru-RU" sz="3000" dirty="0" err="1">
                <a:solidFill>
                  <a:srgbClr val="002060"/>
                </a:solidFill>
              </a:rPr>
              <a:t>жағымсыз</a:t>
            </a:r>
            <a:r>
              <a:rPr lang="ru-RU" sz="3000" dirty="0">
                <a:solidFill>
                  <a:srgbClr val="002060"/>
                </a:solidFill>
              </a:rPr>
              <a:t> </a:t>
            </a:r>
            <a:r>
              <a:rPr lang="ru-RU" sz="3000" dirty="0" err="1">
                <a:solidFill>
                  <a:srgbClr val="002060"/>
                </a:solidFill>
              </a:rPr>
              <a:t>реакцияны</a:t>
            </a:r>
            <a:r>
              <a:rPr lang="ru-RU" sz="3000" dirty="0">
                <a:solidFill>
                  <a:srgbClr val="002060"/>
                </a:solidFill>
              </a:rPr>
              <a:t> </a:t>
            </a:r>
            <a:r>
              <a:rPr lang="ru-RU" sz="3000" dirty="0" err="1">
                <a:solidFill>
                  <a:srgbClr val="002060"/>
                </a:solidFill>
              </a:rPr>
              <a:t>тоқтату</a:t>
            </a:r>
            <a:r>
              <a:rPr lang="ru-RU" sz="3000" dirty="0">
                <a:solidFill>
                  <a:srgbClr val="002060"/>
                </a:solidFill>
              </a:rPr>
              <a:t>, </a:t>
            </a:r>
            <a:r>
              <a:rPr lang="ru-RU" sz="3000" dirty="0" err="1">
                <a:solidFill>
                  <a:srgbClr val="002060"/>
                </a:solidFill>
              </a:rPr>
              <a:t>сыни</a:t>
            </a:r>
            <a:r>
              <a:rPr lang="ru-RU" sz="3000" dirty="0">
                <a:solidFill>
                  <a:srgbClr val="002060"/>
                </a:solidFill>
              </a:rPr>
              <a:t> </a:t>
            </a:r>
            <a:r>
              <a:rPr lang="ru-RU" sz="3000" dirty="0" err="1">
                <a:solidFill>
                  <a:srgbClr val="002060"/>
                </a:solidFill>
              </a:rPr>
              <a:t>сәттерде</a:t>
            </a:r>
            <a:r>
              <a:rPr lang="ru-RU" sz="3000" dirty="0">
                <a:solidFill>
                  <a:srgbClr val="002060"/>
                </a:solidFill>
              </a:rPr>
              <a:t> </a:t>
            </a:r>
            <a:r>
              <a:rPr lang="ru-RU" sz="3000" dirty="0" err="1">
                <a:solidFill>
                  <a:srgbClr val="002060"/>
                </a:solidFill>
              </a:rPr>
              <a:t>тыныштық</a:t>
            </a:r>
            <a:r>
              <a:rPr lang="ru-RU" sz="3000" dirty="0">
                <a:solidFill>
                  <a:srgbClr val="002060"/>
                </a:solidFill>
              </a:rPr>
              <a:t> </a:t>
            </a:r>
            <a:r>
              <a:rPr lang="ru-RU" sz="3000" dirty="0" err="1">
                <a:solidFill>
                  <a:srgbClr val="002060"/>
                </a:solidFill>
              </a:rPr>
              <a:t>сақтау</a:t>
            </a:r>
            <a:r>
              <a:rPr lang="ru-RU" sz="3000" dirty="0">
                <a:solidFill>
                  <a:srgbClr val="002060"/>
                </a:solidFill>
              </a:rPr>
              <a:t> </a:t>
            </a:r>
            <a:r>
              <a:rPr lang="ru-RU" sz="3000" dirty="0" err="1">
                <a:solidFill>
                  <a:srgbClr val="002060"/>
                </a:solidFill>
              </a:rPr>
              <a:t>қабілеті</a:t>
            </a:r>
            <a:r>
              <a:rPr lang="ru-RU" sz="3000" dirty="0">
                <a:solidFill>
                  <a:srgbClr val="002060"/>
                </a:solidFill>
              </a:rPr>
              <a:t> </a:t>
            </a:r>
            <a:r>
              <a:rPr lang="ru-RU" sz="3000" dirty="0" err="1">
                <a:solidFill>
                  <a:srgbClr val="002060"/>
                </a:solidFill>
              </a:rPr>
              <a:t>стресске</a:t>
            </a:r>
            <a:r>
              <a:rPr lang="ru-RU" sz="3000" dirty="0">
                <a:solidFill>
                  <a:srgbClr val="002060"/>
                </a:solidFill>
              </a:rPr>
              <a:t> </a:t>
            </a:r>
            <a:r>
              <a:rPr lang="ru-RU" sz="3000" dirty="0" err="1">
                <a:solidFill>
                  <a:srgbClr val="002060"/>
                </a:solidFill>
              </a:rPr>
              <a:t>төзімділік</a:t>
            </a:r>
            <a:r>
              <a:rPr lang="ru-RU" sz="3000" dirty="0">
                <a:solidFill>
                  <a:srgbClr val="002060"/>
                </a:solidFill>
              </a:rPr>
              <a:t> </a:t>
            </a:r>
            <a:r>
              <a:rPr lang="ru-RU" sz="3000" dirty="0" err="1">
                <a:solidFill>
                  <a:srgbClr val="002060"/>
                </a:solidFill>
              </a:rPr>
              <a:t>деп</a:t>
            </a:r>
            <a:r>
              <a:rPr lang="ru-RU" sz="3000" dirty="0">
                <a:solidFill>
                  <a:srgbClr val="002060"/>
                </a:solidFill>
              </a:rPr>
              <a:t> </a:t>
            </a:r>
            <a:r>
              <a:rPr lang="ru-RU" sz="3000" dirty="0" err="1">
                <a:solidFill>
                  <a:srgbClr val="002060"/>
                </a:solidFill>
              </a:rPr>
              <a:t>аталады</a:t>
            </a:r>
            <a:r>
              <a:rPr lang="ru-RU" sz="3000" dirty="0">
                <a:solidFill>
                  <a:srgbClr val="002060"/>
                </a:solidFill>
              </a:rPr>
              <a:t>.</a:t>
            </a:r>
          </a:p>
          <a:p>
            <a:endParaRPr lang="ru-RU" dirty="0"/>
          </a:p>
        </p:txBody>
      </p:sp>
    </p:spTree>
    <p:extLst>
      <p:ext uri="{BB962C8B-B14F-4D97-AF65-F5344CB8AC3E}">
        <p14:creationId xmlns:p14="http://schemas.microsoft.com/office/powerpoint/2010/main" val="291887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err="1" smtClean="0">
                <a:solidFill>
                  <a:schemeClr val="tx1"/>
                </a:solidFill>
              </a:rPr>
              <a:t>Ресурстар</a:t>
            </a:r>
            <a:endParaRPr lang="ru-RU" sz="4800" dirty="0">
              <a:solidFill>
                <a:schemeClr val="tx1"/>
              </a:solidFill>
            </a:endParaRPr>
          </a:p>
        </p:txBody>
      </p:sp>
      <p:pic>
        <p:nvPicPr>
          <p:cNvPr id="6" name="Рисунок 5" descr="https://i1.wp.com/psychologist.tips/wp-content/uploads/2018/05/ExternalLink_shutterstock_377658361.jpg"/>
          <p:cNvPicPr>
            <a:picLocks noGrp="1"/>
          </p:cNvPicPr>
          <p:nvPr>
            <p:ph type="pic" idx="1"/>
          </p:nvPr>
        </p:nvPicPr>
        <p:blipFill>
          <a:blip r:embed="rId2">
            <a:extLst>
              <a:ext uri="{28A0092B-C50C-407E-A947-70E740481C1C}">
                <a14:useLocalDpi xmlns:a14="http://schemas.microsoft.com/office/drawing/2010/main" val="0"/>
              </a:ext>
            </a:extLst>
          </a:blip>
          <a:srcRect t="19781" b="19781"/>
          <a:stretch>
            <a:fillRect/>
          </a:stretch>
        </p:blipFill>
        <p:spPr bwMode="auto">
          <a:xfrm>
            <a:off x="-22938" y="139026"/>
            <a:ext cx="12191985" cy="5280193"/>
          </a:xfrm>
          <a:prstGeom prst="rect">
            <a:avLst/>
          </a:prstGeom>
          <a:noFill/>
          <a:ln>
            <a:noFill/>
          </a:ln>
        </p:spPr>
      </p:pic>
      <p:sp>
        <p:nvSpPr>
          <p:cNvPr id="4" name="Текст 3"/>
          <p:cNvSpPr>
            <a:spLocks noGrp="1"/>
          </p:cNvSpPr>
          <p:nvPr>
            <p:ph type="body" sz="half" idx="2"/>
          </p:nvPr>
        </p:nvSpPr>
        <p:spPr/>
        <p:txBody>
          <a:bodyPr>
            <a:normAutofit fontScale="47500" lnSpcReduction="20000"/>
          </a:bodyPr>
          <a:lstStyle/>
          <a:p>
            <a:pPr algn="just"/>
            <a:r>
              <a:rPr lang="ru-RU" sz="3200" dirty="0" err="1" smtClean="0">
                <a:solidFill>
                  <a:schemeClr val="tx1"/>
                </a:solidFill>
              </a:rPr>
              <a:t>Ресурстар</a:t>
            </a:r>
            <a:r>
              <a:rPr lang="ru-RU" sz="3200" dirty="0" smtClean="0">
                <a:solidFill>
                  <a:schemeClr val="tx1"/>
                </a:solidFill>
              </a:rPr>
              <a:t> </a:t>
            </a:r>
            <a:r>
              <a:rPr lang="ru-RU" sz="3200" dirty="0" err="1">
                <a:solidFill>
                  <a:schemeClr val="tx1"/>
                </a:solidFill>
              </a:rPr>
              <a:t>стресске</a:t>
            </a:r>
            <a:r>
              <a:rPr lang="ru-RU" sz="3200" dirty="0">
                <a:solidFill>
                  <a:schemeClr val="tx1"/>
                </a:solidFill>
              </a:rPr>
              <a:t> </a:t>
            </a:r>
            <a:r>
              <a:rPr lang="ru-RU" sz="3200" dirty="0" err="1" smtClean="0">
                <a:solidFill>
                  <a:schemeClr val="tx1"/>
                </a:solidFill>
              </a:rPr>
              <a:t>бейімделуге</a:t>
            </a:r>
            <a:r>
              <a:rPr lang="ru-RU" sz="3200" dirty="0" smtClean="0">
                <a:solidFill>
                  <a:schemeClr val="tx1"/>
                </a:solidFill>
              </a:rPr>
              <a:t> </a:t>
            </a:r>
            <a:r>
              <a:rPr lang="ru-RU" sz="3200" dirty="0" err="1" smtClean="0">
                <a:solidFill>
                  <a:schemeClr val="tx1"/>
                </a:solidFill>
              </a:rPr>
              <a:t>көмектеседі</a:t>
            </a:r>
            <a:r>
              <a:rPr lang="ru-RU" sz="3200" dirty="0">
                <a:solidFill>
                  <a:schemeClr val="tx1"/>
                </a:solidFill>
              </a:rPr>
              <a:t>, </a:t>
            </a:r>
            <a:r>
              <a:rPr lang="ru-RU" sz="3200" dirty="0" err="1">
                <a:solidFill>
                  <a:schemeClr val="tx1"/>
                </a:solidFill>
              </a:rPr>
              <a:t>сондықтан</a:t>
            </a:r>
            <a:r>
              <a:rPr lang="ru-RU" sz="3200" dirty="0">
                <a:solidFill>
                  <a:schemeClr val="tx1"/>
                </a:solidFill>
              </a:rPr>
              <a:t> </a:t>
            </a:r>
            <a:r>
              <a:rPr lang="ru-RU" sz="3200" dirty="0" err="1">
                <a:solidFill>
                  <a:schemeClr val="tx1"/>
                </a:solidFill>
              </a:rPr>
              <a:t>адамда</a:t>
            </a:r>
            <a:r>
              <a:rPr lang="ru-RU" sz="3200" dirty="0">
                <a:solidFill>
                  <a:schemeClr val="tx1"/>
                </a:solidFill>
              </a:rPr>
              <a:t> </a:t>
            </a:r>
            <a:r>
              <a:rPr lang="ru-RU" sz="3200" dirty="0" err="1">
                <a:solidFill>
                  <a:schemeClr val="tx1"/>
                </a:solidFill>
              </a:rPr>
              <a:t>олар</a:t>
            </a:r>
            <a:r>
              <a:rPr lang="ru-RU" sz="3200" dirty="0">
                <a:solidFill>
                  <a:schemeClr val="tx1"/>
                </a:solidFill>
              </a:rPr>
              <a:t> </a:t>
            </a:r>
            <a:r>
              <a:rPr lang="ru-RU" sz="3200" dirty="0" err="1">
                <a:solidFill>
                  <a:schemeClr val="tx1"/>
                </a:solidFill>
              </a:rPr>
              <a:t>қаншалықты</a:t>
            </a:r>
            <a:r>
              <a:rPr lang="ru-RU" sz="3200" dirty="0">
                <a:solidFill>
                  <a:schemeClr val="tx1"/>
                </a:solidFill>
              </a:rPr>
              <a:t> </a:t>
            </a:r>
            <a:r>
              <a:rPr lang="ru-RU" sz="3200" dirty="0" err="1">
                <a:solidFill>
                  <a:schemeClr val="tx1"/>
                </a:solidFill>
              </a:rPr>
              <a:t>жоғары</a:t>
            </a:r>
            <a:r>
              <a:rPr lang="ru-RU" sz="3200" dirty="0">
                <a:solidFill>
                  <a:schemeClr val="tx1"/>
                </a:solidFill>
              </a:rPr>
              <a:t> </a:t>
            </a:r>
            <a:r>
              <a:rPr lang="ru-RU" sz="3200" dirty="0" err="1">
                <a:solidFill>
                  <a:schemeClr val="tx1"/>
                </a:solidFill>
              </a:rPr>
              <a:t>болса</a:t>
            </a:r>
            <a:r>
              <a:rPr lang="ru-RU" sz="3200" dirty="0">
                <a:solidFill>
                  <a:schemeClr val="tx1"/>
                </a:solidFill>
              </a:rPr>
              <a:t>, </a:t>
            </a:r>
            <a:r>
              <a:rPr lang="ru-RU" sz="3200" dirty="0" err="1">
                <a:solidFill>
                  <a:schemeClr val="tx1"/>
                </a:solidFill>
              </a:rPr>
              <a:t>соғұрлым</a:t>
            </a:r>
            <a:r>
              <a:rPr lang="ru-RU" sz="3200" dirty="0">
                <a:solidFill>
                  <a:schemeClr val="tx1"/>
                </a:solidFill>
              </a:rPr>
              <a:t> </a:t>
            </a:r>
            <a:r>
              <a:rPr lang="ru-RU" sz="3200" dirty="0" err="1">
                <a:solidFill>
                  <a:schemeClr val="tx1"/>
                </a:solidFill>
              </a:rPr>
              <a:t>олар</a:t>
            </a:r>
            <a:r>
              <a:rPr lang="ru-RU" sz="3200" dirty="0">
                <a:solidFill>
                  <a:schemeClr val="tx1"/>
                </a:solidFill>
              </a:rPr>
              <a:t> </a:t>
            </a:r>
            <a:r>
              <a:rPr lang="ru-RU" sz="3200" dirty="0" err="1">
                <a:solidFill>
                  <a:schemeClr val="tx1"/>
                </a:solidFill>
              </a:rPr>
              <a:t>стресстік</a:t>
            </a:r>
            <a:r>
              <a:rPr lang="ru-RU" sz="3200" dirty="0">
                <a:solidFill>
                  <a:schemeClr val="tx1"/>
                </a:solidFill>
              </a:rPr>
              <a:t> </a:t>
            </a:r>
            <a:r>
              <a:rPr lang="ru-RU" sz="3200" dirty="0" err="1">
                <a:solidFill>
                  <a:schemeClr val="tx1"/>
                </a:solidFill>
              </a:rPr>
              <a:t>жағдаймен</a:t>
            </a:r>
            <a:r>
              <a:rPr lang="ru-RU" sz="3200" dirty="0">
                <a:solidFill>
                  <a:schemeClr val="tx1"/>
                </a:solidFill>
              </a:rPr>
              <a:t> </a:t>
            </a:r>
            <a:r>
              <a:rPr lang="ru-RU" sz="3200" dirty="0" err="1">
                <a:solidFill>
                  <a:schemeClr val="tx1"/>
                </a:solidFill>
              </a:rPr>
              <a:t>тезірек</a:t>
            </a:r>
            <a:r>
              <a:rPr lang="ru-RU" sz="3200" dirty="0">
                <a:solidFill>
                  <a:schemeClr val="tx1"/>
                </a:solidFill>
              </a:rPr>
              <a:t> </a:t>
            </a:r>
            <a:r>
              <a:rPr lang="ru-RU" sz="3200" dirty="0" err="1">
                <a:solidFill>
                  <a:schemeClr val="tx1"/>
                </a:solidFill>
              </a:rPr>
              <a:t>күреседі</a:t>
            </a:r>
            <a:r>
              <a:rPr lang="ru-RU" sz="3200" dirty="0">
                <a:solidFill>
                  <a:schemeClr val="tx1"/>
                </a:solidFill>
              </a:rPr>
              <a:t>.</a:t>
            </a:r>
          </a:p>
          <a:p>
            <a:endParaRPr lang="ru-RU" dirty="0"/>
          </a:p>
        </p:txBody>
      </p:sp>
    </p:spTree>
    <p:extLst>
      <p:ext uri="{BB962C8B-B14F-4D97-AF65-F5344CB8AC3E}">
        <p14:creationId xmlns:p14="http://schemas.microsoft.com/office/powerpoint/2010/main" val="2341532753"/>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499</TotalTime>
  <Words>3478</Words>
  <Application>Microsoft Office PowerPoint</Application>
  <PresentationFormat>Широкоэкранный</PresentationFormat>
  <Paragraphs>261</Paragraphs>
  <Slides>52</Slides>
  <Notes>5</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52</vt:i4>
      </vt:variant>
    </vt:vector>
  </HeadingPairs>
  <TitlesOfParts>
    <vt:vector size="61" baseType="lpstr">
      <vt:lpstr>Arial</vt:lpstr>
      <vt:lpstr>Calibri</vt:lpstr>
      <vt:lpstr>inherit</vt:lpstr>
      <vt:lpstr>Proxima Nova</vt:lpstr>
      <vt:lpstr>Times New Roman</vt:lpstr>
      <vt:lpstr>Trebuchet MS</vt:lpstr>
      <vt:lpstr>Wingdings</vt:lpstr>
      <vt:lpstr>Wingdings 3</vt:lpstr>
      <vt:lpstr>Грань</vt:lpstr>
      <vt:lpstr>1-ші курс студенттерінің стресске төзімділігін бейімдеуге арналған психологиялық қолдау жолдары </vt:lpstr>
      <vt:lpstr>Куратор-эдвайзердің негізгі миссиялары қандай?</vt:lpstr>
      <vt:lpstr>Стресстің алғашқы белгілері</vt:lpstr>
      <vt:lpstr>К.Шрайнер адам стресске қарсы тұра алмаған жағдайда пайда болатын бірқатар белгілер тізбегін ұсынады. </vt:lpstr>
      <vt:lpstr>Презентация PowerPoint</vt:lpstr>
      <vt:lpstr>Жауабы «иә» болған тұжырымдарды санаңыз («иә» - бір ұпай, «жоқ» - нөл ұпайлары). Нәтижелерді талдаңыз: </vt:lpstr>
      <vt:lpstr>«Стресс» терминін физиолог Г. Селье 20 ғасырдың ортасында организмнің ұсынылған талаптарға спецификалық емес реакциясы ретінде анықтады. Бұл тіршілік етуді биологиялық тұрғыдан қамтамасыз ететін сыртқы тітіркендіргіштерге психиканың реакциясы.</vt:lpstr>
      <vt:lpstr>Стресске төзімділік -дегеніміз</vt:lpstr>
      <vt:lpstr>Ресурстар</vt:lpstr>
      <vt:lpstr>ТӨЗІМДІЛІК РЕСУРСТАРЫ</vt:lpstr>
      <vt:lpstr> СТРЕССКЕ ТӨЗІМДІЛІКТІ АРТТЫРУ</vt:lpstr>
      <vt:lpstr>СТРЕССКЕ ТӨЗІМДІЛІКТІ АРТТЫРУ ЖОЛДАРЫ</vt:lpstr>
      <vt:lpstr>Презентация PowerPoint</vt:lpstr>
      <vt:lpstr>Презентация PowerPoint</vt:lpstr>
      <vt:lpstr>Презентация PowerPoint</vt:lpstr>
      <vt:lpstr>Презентация PowerPoint</vt:lpstr>
      <vt:lpstr>СТРЕССКЕ ТӨЗІМДІЛІКТІ ҚАЛАЙ АРТТЫРУҒА БОЛАДЫ</vt:lpstr>
      <vt:lpstr>«Эндорфин» гармоны- стресске жауапта ұлғаятын организмнің қорғаныс реакциясы  Гормонды жоғарлатудың әдістері </vt:lpstr>
      <vt:lpstr>Презентация PowerPoint</vt:lpstr>
      <vt:lpstr>3 супер позитивті ойлаудың әдістері</vt:lpstr>
      <vt:lpstr>Презентация PowerPoint</vt:lpstr>
      <vt:lpstr>Презентация PowerPoint</vt:lpstr>
      <vt:lpstr>Ұсыныстар</vt:lpstr>
      <vt:lpstr>Презентация PowerPoint</vt:lpstr>
      <vt:lpstr>“Өзін қабылдау, өзін бағалаудан құндылықтар”</vt:lpstr>
      <vt:lpstr>Презентация PowerPoint</vt:lpstr>
      <vt:lpstr>Презентация PowerPoint</vt:lpstr>
      <vt:lpstr>Презентация PowerPoint</vt:lpstr>
      <vt:lpstr>Презентация PowerPoint</vt:lpstr>
      <vt:lpstr>Сенімділік пен табандылықты нығайту жаттығуы</vt:lpstr>
      <vt:lpstr>«Айнадағы шағылысу» жаттығуы</vt:lpstr>
      <vt:lpstr>Презентация PowerPoint</vt:lpstr>
      <vt:lpstr>Өзіңіз жасай алатын өте пайдалы жаттығу </vt:lpstr>
      <vt:lpstr>Презентация PowerPoint</vt:lpstr>
      <vt:lpstr>«Жарайсың!» Жаттығуы </vt:lpstr>
      <vt:lpstr>Презентация PowerPoint</vt:lpstr>
      <vt:lpstr>Презентация PowerPoint</vt:lpstr>
      <vt:lpstr>Музыкотерапия</vt:lpstr>
      <vt:lpstr>Презентация PowerPoint</vt:lpstr>
      <vt:lpstr>Студенттерге мотивация беру</vt:lpstr>
      <vt:lpstr>Презентация PowerPoint</vt:lpstr>
      <vt:lpstr> Өз-өзіңді басқара білу, ешнәрсені ұмытпау </vt:lpstr>
      <vt:lpstr>Уақытты басқару тәсілдері</vt:lpstr>
      <vt:lpstr>“5 саусақ” тәсілі</vt:lpstr>
      <vt:lpstr>Презентация PowerPoint</vt:lpstr>
      <vt:lpstr> Өзіндік мотивация</vt:lpstr>
      <vt:lpstr>“Жоқ” деп айта білу</vt:lpstr>
      <vt:lpstr>Уақытты “өлтірушілер”</vt:lpstr>
      <vt:lpstr>Энергия туралы.....</vt:lpstr>
      <vt:lpstr>СТРЕССКЕ ҚАРСЫ ЕРЕЖЕЛЕРдІ ЕСТЕ САҚТАҢЫЗ!!!</vt:lpstr>
      <vt:lpstr>Кері байланыс. </vt:lpstr>
      <vt:lpstr>Уақытыңызды бөлгеніңізге рахмет!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1-ші курс студенттерінің стресске төзімділігін бейімдеуге арналған психологиялық қолдау жолдары</dc:title>
  <dc:creator>Acer</dc:creator>
  <cp:lastModifiedBy>Acer</cp:lastModifiedBy>
  <cp:revision>46</cp:revision>
  <dcterms:created xsi:type="dcterms:W3CDTF">2021-01-19T10:32:35Z</dcterms:created>
  <dcterms:modified xsi:type="dcterms:W3CDTF">2021-01-20T07:25:25Z</dcterms:modified>
</cp:coreProperties>
</file>