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8" r:id="rId2"/>
    <p:sldId id="269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87" r:id="rId11"/>
    <p:sldId id="271" r:id="rId12"/>
    <p:sldId id="257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5" r:id="rId21"/>
    <p:sldId id="266" r:id="rId22"/>
    <p:sldId id="258" r:id="rId23"/>
    <p:sldId id="282" r:id="rId24"/>
    <p:sldId id="279" r:id="rId25"/>
    <p:sldId id="280" r:id="rId26"/>
    <p:sldId id="267" r:id="rId27"/>
    <p:sldId id="284" r:id="rId28"/>
    <p:sldId id="285" r:id="rId29"/>
    <p:sldId id="286" r:id="rId30"/>
    <p:sldId id="281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2D7D6-E926-46B9-8CEB-5EFDC4DAB132}" type="doc">
      <dgm:prSet loTypeId="urn:microsoft.com/office/officeart/2009/layout/CircleArrowProcess" loCatId="process" qsTypeId="urn:microsoft.com/office/officeart/2005/8/quickstyle/3d7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1DAC314-D443-4927-BA50-C88BC96BB046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      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СХЕМЫ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адаптивные и неадаптивные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FD9F94-AB28-4CC0-9710-3832C1EC2308}" type="parTrans" cxnId="{BDA2CE39-2097-4A9C-82E5-B6CD4C16A81D}">
      <dgm:prSet/>
      <dgm:spPr/>
      <dgm:t>
        <a:bodyPr/>
        <a:lstStyle/>
        <a:p>
          <a:endParaRPr lang="ru-RU"/>
        </a:p>
      </dgm:t>
    </dgm:pt>
    <dgm:pt modelId="{CE589A03-9C7F-433F-B12E-6ABAB0F8EBE1}" type="sibTrans" cxnId="{BDA2CE39-2097-4A9C-82E5-B6CD4C16A81D}">
      <dgm:prSet/>
      <dgm:spPr/>
      <dgm:t>
        <a:bodyPr/>
        <a:lstStyle/>
        <a:p>
          <a:endParaRPr lang="ru-RU"/>
        </a:p>
      </dgm:t>
    </dgm:pt>
    <dgm:pt modelId="{8B36B108-AC70-4761-8878-28F047EB7C88}">
      <dgm:prSet phldrT="[Текст]" custT="1"/>
      <dgm:spPr/>
      <dgm:t>
        <a:bodyPr/>
        <a:lstStyle/>
        <a:p>
          <a:r>
            <a:rPr lang="ru-RU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АВТОМАТИЧЕСКИЕ МЫСЛИ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рациональные и нерациональные 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BA927-4C45-4600-A2EA-D5411F235381}" type="parTrans" cxnId="{F3FF889B-934A-4C67-9F20-A3511AF31E32}">
      <dgm:prSet/>
      <dgm:spPr/>
      <dgm:t>
        <a:bodyPr/>
        <a:lstStyle/>
        <a:p>
          <a:endParaRPr lang="ru-RU"/>
        </a:p>
      </dgm:t>
    </dgm:pt>
    <dgm:pt modelId="{FA921938-6B27-4392-A9A2-90BA05FA9904}" type="sibTrans" cxnId="{F3FF889B-934A-4C67-9F20-A3511AF31E32}">
      <dgm:prSet/>
      <dgm:spPr/>
      <dgm:t>
        <a:bodyPr/>
        <a:lstStyle/>
        <a:p>
          <a:endParaRPr lang="ru-RU"/>
        </a:p>
      </dgm:t>
    </dgm:pt>
    <dgm:pt modelId="{30A84E1C-70D7-4D91-90D4-922D6B41A9A1}">
      <dgm:prSet phldrT="[Текст]" custT="1"/>
      <dgm:spPr/>
      <dgm:t>
        <a:bodyPr/>
        <a:lstStyle/>
        <a:p>
          <a:r>
            <a:rPr lang="ru-RU" sz="1400" b="0" dirty="0" smtClean="0">
              <a:latin typeface="Arial" panose="020B0604020202020204" pitchFamily="34" charset="0"/>
              <a:cs typeface="Arial" panose="020B0604020202020204" pitchFamily="34" charset="0"/>
            </a:rPr>
            <a:t>КОГНИТИВНОЕ СОДЕРЖАНИЕ</a:t>
          </a:r>
          <a:endParaRPr lang="ru-RU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4E332-6128-4856-9D25-E9E944B90AB1}" type="parTrans" cxnId="{F24D8507-977C-4DF6-BE78-A6BE0A09D7CE}">
      <dgm:prSet/>
      <dgm:spPr/>
      <dgm:t>
        <a:bodyPr/>
        <a:lstStyle/>
        <a:p>
          <a:endParaRPr lang="ru-RU"/>
        </a:p>
      </dgm:t>
    </dgm:pt>
    <dgm:pt modelId="{D9B814FB-B552-478F-B573-65C05EF26312}" type="sibTrans" cxnId="{F24D8507-977C-4DF6-BE78-A6BE0A09D7CE}">
      <dgm:prSet/>
      <dgm:spPr/>
      <dgm:t>
        <a:bodyPr/>
        <a:lstStyle/>
        <a:p>
          <a:endParaRPr lang="ru-RU"/>
        </a:p>
      </dgm:t>
    </dgm:pt>
    <dgm:pt modelId="{5F26043B-2C36-44AC-8F9E-E200BA270007}" type="pres">
      <dgm:prSet presAssocID="{0C42D7D6-E926-46B9-8CEB-5EFDC4DAB13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A2D4030-5DBC-4E15-9149-59CFD464E830}" type="pres">
      <dgm:prSet presAssocID="{C1DAC314-D443-4927-BA50-C88BC96BB046}" presName="Accent1" presStyleCnt="0"/>
      <dgm:spPr/>
      <dgm:t>
        <a:bodyPr/>
        <a:lstStyle/>
        <a:p>
          <a:endParaRPr lang="ru-RU"/>
        </a:p>
      </dgm:t>
    </dgm:pt>
    <dgm:pt modelId="{AFA28853-0B17-41A6-AB64-BFFF3D35E393}" type="pres">
      <dgm:prSet presAssocID="{C1DAC314-D443-4927-BA50-C88BC96BB046}" presName="Accent" presStyleLbl="node1" presStyleIdx="0" presStyleCnt="3" custScaleX="133474" custScaleY="158299" custLinFactNeighborX="-16932" custLinFactNeighborY="-27232"/>
      <dgm:spPr/>
      <dgm:t>
        <a:bodyPr/>
        <a:lstStyle/>
        <a:p>
          <a:endParaRPr lang="ru-RU"/>
        </a:p>
      </dgm:t>
    </dgm:pt>
    <dgm:pt modelId="{D64CEF45-C316-478C-A563-645E255C3728}" type="pres">
      <dgm:prSet presAssocID="{C1DAC314-D443-4927-BA50-C88BC96BB046}" presName="Parent1" presStyleLbl="revTx" presStyleIdx="0" presStyleCnt="3" custScaleX="269091" custScaleY="97661" custLinFactNeighborX="-47018" custLinFactNeighborY="-829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8DC16-1353-4891-82C9-B439DD81736C}" type="pres">
      <dgm:prSet presAssocID="{8B36B108-AC70-4761-8878-28F047EB7C88}" presName="Accent2" presStyleCnt="0"/>
      <dgm:spPr/>
      <dgm:t>
        <a:bodyPr/>
        <a:lstStyle/>
        <a:p>
          <a:endParaRPr lang="ru-RU"/>
        </a:p>
      </dgm:t>
    </dgm:pt>
    <dgm:pt modelId="{C676D38B-51EB-41EE-9BD1-2A83C834CC04}" type="pres">
      <dgm:prSet presAssocID="{8B36B108-AC70-4761-8878-28F047EB7C88}" presName="Accent" presStyleLbl="node1" presStyleIdx="1" presStyleCnt="3" custScaleX="122289" custScaleY="145932" custLinFactNeighborX="-6015" custLinFactNeighborY="38382"/>
      <dgm:spPr/>
      <dgm:t>
        <a:bodyPr/>
        <a:lstStyle/>
        <a:p>
          <a:endParaRPr lang="ru-RU"/>
        </a:p>
      </dgm:t>
    </dgm:pt>
    <dgm:pt modelId="{581AC174-C7A2-4EFD-BFC0-8C5B38A55A55}" type="pres">
      <dgm:prSet presAssocID="{8B36B108-AC70-4761-8878-28F047EB7C88}" presName="Parent2" presStyleLbl="revTx" presStyleIdx="1" presStyleCnt="3" custScaleX="337952" custScaleY="233748" custLinFactY="54789" custLinFactNeighborX="12136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E447A-ECA7-4D22-80C9-E373AED9E434}" type="pres">
      <dgm:prSet presAssocID="{30A84E1C-70D7-4D91-90D4-922D6B41A9A1}" presName="Accent3" presStyleCnt="0"/>
      <dgm:spPr/>
      <dgm:t>
        <a:bodyPr/>
        <a:lstStyle/>
        <a:p>
          <a:endParaRPr lang="ru-RU"/>
        </a:p>
      </dgm:t>
    </dgm:pt>
    <dgm:pt modelId="{11215996-DA38-4BE8-A741-EC618682DA54}" type="pres">
      <dgm:prSet presAssocID="{30A84E1C-70D7-4D91-90D4-922D6B41A9A1}" presName="Accent" presStyleLbl="node1" presStyleIdx="2" presStyleCnt="3" custScaleX="127153" custScaleY="138012" custLinFactNeighborX="979" custLinFactNeighborY="94499"/>
      <dgm:spPr/>
      <dgm:t>
        <a:bodyPr/>
        <a:lstStyle/>
        <a:p>
          <a:endParaRPr lang="ru-RU"/>
        </a:p>
      </dgm:t>
    </dgm:pt>
    <dgm:pt modelId="{5033679E-FACA-4655-9C92-22759B041C7A}" type="pres">
      <dgm:prSet presAssocID="{30A84E1C-70D7-4D91-90D4-922D6B41A9A1}" presName="Parent3" presStyleLbl="revTx" presStyleIdx="2" presStyleCnt="3" custAng="10800000" custFlipVert="1" custScaleX="329521" custScaleY="156163" custLinFactY="100000" custLinFactNeighborX="-29742" custLinFactNeighborY="1562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FF889B-934A-4C67-9F20-A3511AF31E32}" srcId="{0C42D7D6-E926-46B9-8CEB-5EFDC4DAB132}" destId="{8B36B108-AC70-4761-8878-28F047EB7C88}" srcOrd="1" destOrd="0" parTransId="{F96BA927-4C45-4600-A2EA-D5411F235381}" sibTransId="{FA921938-6B27-4392-A9A2-90BA05FA9904}"/>
    <dgm:cxn modelId="{5ADA965D-4854-42D5-BEBB-85F9D0F14B86}" type="presOf" srcId="{8B36B108-AC70-4761-8878-28F047EB7C88}" destId="{581AC174-C7A2-4EFD-BFC0-8C5B38A55A55}" srcOrd="0" destOrd="0" presId="urn:microsoft.com/office/officeart/2009/layout/CircleArrowProcess"/>
    <dgm:cxn modelId="{BDA2CE39-2097-4A9C-82E5-B6CD4C16A81D}" srcId="{0C42D7D6-E926-46B9-8CEB-5EFDC4DAB132}" destId="{C1DAC314-D443-4927-BA50-C88BC96BB046}" srcOrd="0" destOrd="0" parTransId="{B6FD9F94-AB28-4CC0-9710-3832C1EC2308}" sibTransId="{CE589A03-9C7F-433F-B12E-6ABAB0F8EBE1}"/>
    <dgm:cxn modelId="{AC7763F4-4ABA-4B9E-9AAB-813C425BDEDE}" type="presOf" srcId="{30A84E1C-70D7-4D91-90D4-922D6B41A9A1}" destId="{5033679E-FACA-4655-9C92-22759B041C7A}" srcOrd="0" destOrd="0" presId="urn:microsoft.com/office/officeart/2009/layout/CircleArrowProcess"/>
    <dgm:cxn modelId="{F24D8507-977C-4DF6-BE78-A6BE0A09D7CE}" srcId="{0C42D7D6-E926-46B9-8CEB-5EFDC4DAB132}" destId="{30A84E1C-70D7-4D91-90D4-922D6B41A9A1}" srcOrd="2" destOrd="0" parTransId="{F704E332-6128-4856-9D25-E9E944B90AB1}" sibTransId="{D9B814FB-B552-478F-B573-65C05EF26312}"/>
    <dgm:cxn modelId="{7A39789B-534D-40CD-A197-C4B3B0E69401}" type="presOf" srcId="{0C42D7D6-E926-46B9-8CEB-5EFDC4DAB132}" destId="{5F26043B-2C36-44AC-8F9E-E200BA270007}" srcOrd="0" destOrd="0" presId="urn:microsoft.com/office/officeart/2009/layout/CircleArrowProcess"/>
    <dgm:cxn modelId="{E9B83720-F76C-41B7-AFC0-66ED92863D45}" type="presOf" srcId="{C1DAC314-D443-4927-BA50-C88BC96BB046}" destId="{D64CEF45-C316-478C-A563-645E255C3728}" srcOrd="0" destOrd="0" presId="urn:microsoft.com/office/officeart/2009/layout/CircleArrowProcess"/>
    <dgm:cxn modelId="{6CE64EF9-EF58-4C42-9B04-37992637218A}" type="presParOf" srcId="{5F26043B-2C36-44AC-8F9E-E200BA270007}" destId="{CA2D4030-5DBC-4E15-9149-59CFD464E830}" srcOrd="0" destOrd="0" presId="urn:microsoft.com/office/officeart/2009/layout/CircleArrowProcess"/>
    <dgm:cxn modelId="{664FE740-18C1-46B4-9643-9DE339D0ADC4}" type="presParOf" srcId="{CA2D4030-5DBC-4E15-9149-59CFD464E830}" destId="{AFA28853-0B17-41A6-AB64-BFFF3D35E393}" srcOrd="0" destOrd="0" presId="urn:microsoft.com/office/officeart/2009/layout/CircleArrowProcess"/>
    <dgm:cxn modelId="{BC271CB0-4F94-4DC0-BEF6-850724309B65}" type="presParOf" srcId="{5F26043B-2C36-44AC-8F9E-E200BA270007}" destId="{D64CEF45-C316-478C-A563-645E255C3728}" srcOrd="1" destOrd="0" presId="urn:microsoft.com/office/officeart/2009/layout/CircleArrowProcess"/>
    <dgm:cxn modelId="{7A73829C-0015-4D07-8B79-7DB26BE14633}" type="presParOf" srcId="{5F26043B-2C36-44AC-8F9E-E200BA270007}" destId="{9E48DC16-1353-4891-82C9-B439DD81736C}" srcOrd="2" destOrd="0" presId="urn:microsoft.com/office/officeart/2009/layout/CircleArrowProcess"/>
    <dgm:cxn modelId="{98B15790-4612-4EB2-9200-B0344E2C4BAB}" type="presParOf" srcId="{9E48DC16-1353-4891-82C9-B439DD81736C}" destId="{C676D38B-51EB-41EE-9BD1-2A83C834CC04}" srcOrd="0" destOrd="0" presId="urn:microsoft.com/office/officeart/2009/layout/CircleArrowProcess"/>
    <dgm:cxn modelId="{E89889E1-5882-4CDC-8366-A9B4A0210610}" type="presParOf" srcId="{5F26043B-2C36-44AC-8F9E-E200BA270007}" destId="{581AC174-C7A2-4EFD-BFC0-8C5B38A55A55}" srcOrd="3" destOrd="0" presId="urn:microsoft.com/office/officeart/2009/layout/CircleArrowProcess"/>
    <dgm:cxn modelId="{928C6BA3-C392-4389-ADB2-9C3233A7D2C5}" type="presParOf" srcId="{5F26043B-2C36-44AC-8F9E-E200BA270007}" destId="{3D4E447A-ECA7-4D22-80C9-E373AED9E434}" srcOrd="4" destOrd="0" presId="urn:microsoft.com/office/officeart/2009/layout/CircleArrowProcess"/>
    <dgm:cxn modelId="{8B19E6C9-3D03-413A-82D9-DBDBCCE96F67}" type="presParOf" srcId="{3D4E447A-ECA7-4D22-80C9-E373AED9E434}" destId="{11215996-DA38-4BE8-A741-EC618682DA54}" srcOrd="0" destOrd="0" presId="urn:microsoft.com/office/officeart/2009/layout/CircleArrowProcess"/>
    <dgm:cxn modelId="{797B8F51-3FF9-4D45-A28E-9A1474D0EFAD}" type="presParOf" srcId="{5F26043B-2C36-44AC-8F9E-E200BA270007}" destId="{5033679E-FACA-4655-9C92-22759B041C7A}" srcOrd="5" destOrd="0" presId="urn:microsoft.com/office/officeart/2009/layout/CircleArrowProcess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42D7D6-E926-46B9-8CEB-5EFDC4DAB132}" type="doc">
      <dgm:prSet loTypeId="urn:microsoft.com/office/officeart/2009/layout/CircleArrowProcess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DAC314-D443-4927-BA50-C88BC96BB046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МЫСЛИ </a:t>
          </a:r>
        </a:p>
      </dgm:t>
    </dgm:pt>
    <dgm:pt modelId="{B6FD9F94-AB28-4CC0-9710-3832C1EC2308}" type="parTrans" cxnId="{BDA2CE39-2097-4A9C-82E5-B6CD4C16A81D}">
      <dgm:prSet/>
      <dgm:spPr/>
      <dgm:t>
        <a:bodyPr/>
        <a:lstStyle/>
        <a:p>
          <a:endParaRPr lang="ru-RU"/>
        </a:p>
      </dgm:t>
    </dgm:pt>
    <dgm:pt modelId="{CE589A03-9C7F-433F-B12E-6ABAB0F8EBE1}" type="sibTrans" cxnId="{BDA2CE39-2097-4A9C-82E5-B6CD4C16A81D}">
      <dgm:prSet/>
      <dgm:spPr/>
      <dgm:t>
        <a:bodyPr/>
        <a:lstStyle/>
        <a:p>
          <a:endParaRPr lang="ru-RU"/>
        </a:p>
      </dgm:t>
    </dgm:pt>
    <dgm:pt modelId="{8B36B108-AC70-4761-8878-28F047EB7C88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ЧУВСТВА 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BA927-4C45-4600-A2EA-D5411F235381}" type="parTrans" cxnId="{F3FF889B-934A-4C67-9F20-A3511AF31E32}">
      <dgm:prSet/>
      <dgm:spPr/>
      <dgm:t>
        <a:bodyPr/>
        <a:lstStyle/>
        <a:p>
          <a:endParaRPr lang="ru-RU"/>
        </a:p>
      </dgm:t>
    </dgm:pt>
    <dgm:pt modelId="{FA921938-6B27-4392-A9A2-90BA05FA9904}" type="sibTrans" cxnId="{F3FF889B-934A-4C67-9F20-A3511AF31E32}">
      <dgm:prSet/>
      <dgm:spPr/>
      <dgm:t>
        <a:bodyPr/>
        <a:lstStyle/>
        <a:p>
          <a:endParaRPr lang="ru-RU"/>
        </a:p>
      </dgm:t>
    </dgm:pt>
    <dgm:pt modelId="{30A84E1C-70D7-4D91-90D4-922D6B41A9A1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ПОВЕДЕНИЕ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4E332-6128-4856-9D25-E9E944B90AB1}" type="parTrans" cxnId="{F24D8507-977C-4DF6-BE78-A6BE0A09D7CE}">
      <dgm:prSet/>
      <dgm:spPr/>
      <dgm:t>
        <a:bodyPr/>
        <a:lstStyle/>
        <a:p>
          <a:endParaRPr lang="ru-RU"/>
        </a:p>
      </dgm:t>
    </dgm:pt>
    <dgm:pt modelId="{D9B814FB-B552-478F-B573-65C05EF26312}" type="sibTrans" cxnId="{F24D8507-977C-4DF6-BE78-A6BE0A09D7CE}">
      <dgm:prSet/>
      <dgm:spPr/>
      <dgm:t>
        <a:bodyPr/>
        <a:lstStyle/>
        <a:p>
          <a:endParaRPr lang="ru-RU"/>
        </a:p>
      </dgm:t>
    </dgm:pt>
    <dgm:pt modelId="{5F26043B-2C36-44AC-8F9E-E200BA270007}" type="pres">
      <dgm:prSet presAssocID="{0C42D7D6-E926-46B9-8CEB-5EFDC4DAB13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A2D4030-5DBC-4E15-9149-59CFD464E830}" type="pres">
      <dgm:prSet presAssocID="{C1DAC314-D443-4927-BA50-C88BC96BB046}" presName="Accent1" presStyleCnt="0"/>
      <dgm:spPr/>
      <dgm:t>
        <a:bodyPr/>
        <a:lstStyle/>
        <a:p>
          <a:endParaRPr lang="ru-RU"/>
        </a:p>
      </dgm:t>
    </dgm:pt>
    <dgm:pt modelId="{AFA28853-0B17-41A6-AB64-BFFF3D35E393}" type="pres">
      <dgm:prSet presAssocID="{C1DAC314-D443-4927-BA50-C88BC96BB046}" presName="Accent" presStyleLbl="node1" presStyleIdx="0" presStyleCnt="3" custScaleX="133474" custScaleY="136510" custLinFactNeighborX="-3768" custLinFactNeighborY="-20065"/>
      <dgm:spPr/>
      <dgm:t>
        <a:bodyPr/>
        <a:lstStyle/>
        <a:p>
          <a:endParaRPr lang="ru-RU"/>
        </a:p>
      </dgm:t>
    </dgm:pt>
    <dgm:pt modelId="{D64CEF45-C316-478C-A563-645E255C3728}" type="pres">
      <dgm:prSet presAssocID="{C1DAC314-D443-4927-BA50-C88BC96BB046}" presName="Parent1" presStyleLbl="revTx" presStyleIdx="0" presStyleCnt="3" custScaleX="269091" custScaleY="97661" custLinFactNeighborX="-33243" custLinFactNeighborY="-544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8DC16-1353-4891-82C9-B439DD81736C}" type="pres">
      <dgm:prSet presAssocID="{8B36B108-AC70-4761-8878-28F047EB7C88}" presName="Accent2" presStyleCnt="0"/>
      <dgm:spPr/>
      <dgm:t>
        <a:bodyPr/>
        <a:lstStyle/>
        <a:p>
          <a:endParaRPr lang="ru-RU"/>
        </a:p>
      </dgm:t>
    </dgm:pt>
    <dgm:pt modelId="{C676D38B-51EB-41EE-9BD1-2A83C834CC04}" type="pres">
      <dgm:prSet presAssocID="{8B36B108-AC70-4761-8878-28F047EB7C88}" presName="Accent" presStyleLbl="node1" presStyleIdx="1" presStyleCnt="3" custScaleX="122289" custScaleY="107740" custLinFactNeighborX="25724" custLinFactNeighborY="26734"/>
      <dgm:spPr/>
      <dgm:t>
        <a:bodyPr/>
        <a:lstStyle/>
        <a:p>
          <a:endParaRPr lang="ru-RU"/>
        </a:p>
      </dgm:t>
    </dgm:pt>
    <dgm:pt modelId="{581AC174-C7A2-4EFD-BFC0-8C5B38A55A55}" type="pres">
      <dgm:prSet presAssocID="{8B36B108-AC70-4761-8878-28F047EB7C88}" presName="Parent2" presStyleLbl="revTx" presStyleIdx="1" presStyleCnt="3" custScaleX="258195" custScaleY="170434" custLinFactNeighborX="51413" custLinFactNeighborY="246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E447A-ECA7-4D22-80C9-E373AED9E434}" type="pres">
      <dgm:prSet presAssocID="{30A84E1C-70D7-4D91-90D4-922D6B41A9A1}" presName="Accent3" presStyleCnt="0"/>
      <dgm:spPr/>
      <dgm:t>
        <a:bodyPr/>
        <a:lstStyle/>
        <a:p>
          <a:endParaRPr lang="ru-RU"/>
        </a:p>
      </dgm:t>
    </dgm:pt>
    <dgm:pt modelId="{11215996-DA38-4BE8-A741-EC618682DA54}" type="pres">
      <dgm:prSet presAssocID="{30A84E1C-70D7-4D91-90D4-922D6B41A9A1}" presName="Accent" presStyleLbl="node1" presStyleIdx="2" presStyleCnt="3" custScaleX="127153" custScaleY="138012" custLinFactNeighborX="3239" custLinFactNeighborY="75862"/>
      <dgm:spPr/>
      <dgm:t>
        <a:bodyPr/>
        <a:lstStyle/>
        <a:p>
          <a:endParaRPr lang="ru-RU"/>
        </a:p>
      </dgm:t>
    </dgm:pt>
    <dgm:pt modelId="{5033679E-FACA-4655-9C92-22759B041C7A}" type="pres">
      <dgm:prSet presAssocID="{30A84E1C-70D7-4D91-90D4-922D6B41A9A1}" presName="Parent3" presStyleLbl="revTx" presStyleIdx="2" presStyleCnt="3" custAng="10800000" custFlipVert="1" custScaleX="295174" custScaleY="156163" custLinFactY="95821" custLinFactNeighborX="-6233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FF889B-934A-4C67-9F20-A3511AF31E32}" srcId="{0C42D7D6-E926-46B9-8CEB-5EFDC4DAB132}" destId="{8B36B108-AC70-4761-8878-28F047EB7C88}" srcOrd="1" destOrd="0" parTransId="{F96BA927-4C45-4600-A2EA-D5411F235381}" sibTransId="{FA921938-6B27-4392-A9A2-90BA05FA9904}"/>
    <dgm:cxn modelId="{5ADA965D-4854-42D5-BEBB-85F9D0F14B86}" type="presOf" srcId="{8B36B108-AC70-4761-8878-28F047EB7C88}" destId="{581AC174-C7A2-4EFD-BFC0-8C5B38A55A55}" srcOrd="0" destOrd="0" presId="urn:microsoft.com/office/officeart/2009/layout/CircleArrowProcess"/>
    <dgm:cxn modelId="{BDA2CE39-2097-4A9C-82E5-B6CD4C16A81D}" srcId="{0C42D7D6-E926-46B9-8CEB-5EFDC4DAB132}" destId="{C1DAC314-D443-4927-BA50-C88BC96BB046}" srcOrd="0" destOrd="0" parTransId="{B6FD9F94-AB28-4CC0-9710-3832C1EC2308}" sibTransId="{CE589A03-9C7F-433F-B12E-6ABAB0F8EBE1}"/>
    <dgm:cxn modelId="{AC7763F4-4ABA-4B9E-9AAB-813C425BDEDE}" type="presOf" srcId="{30A84E1C-70D7-4D91-90D4-922D6B41A9A1}" destId="{5033679E-FACA-4655-9C92-22759B041C7A}" srcOrd="0" destOrd="0" presId="urn:microsoft.com/office/officeart/2009/layout/CircleArrowProcess"/>
    <dgm:cxn modelId="{F24D8507-977C-4DF6-BE78-A6BE0A09D7CE}" srcId="{0C42D7D6-E926-46B9-8CEB-5EFDC4DAB132}" destId="{30A84E1C-70D7-4D91-90D4-922D6B41A9A1}" srcOrd="2" destOrd="0" parTransId="{F704E332-6128-4856-9D25-E9E944B90AB1}" sibTransId="{D9B814FB-B552-478F-B573-65C05EF26312}"/>
    <dgm:cxn modelId="{7A39789B-534D-40CD-A197-C4B3B0E69401}" type="presOf" srcId="{0C42D7D6-E926-46B9-8CEB-5EFDC4DAB132}" destId="{5F26043B-2C36-44AC-8F9E-E200BA270007}" srcOrd="0" destOrd="0" presId="urn:microsoft.com/office/officeart/2009/layout/CircleArrowProcess"/>
    <dgm:cxn modelId="{E9B83720-F76C-41B7-AFC0-66ED92863D45}" type="presOf" srcId="{C1DAC314-D443-4927-BA50-C88BC96BB046}" destId="{D64CEF45-C316-478C-A563-645E255C3728}" srcOrd="0" destOrd="0" presId="urn:microsoft.com/office/officeart/2009/layout/CircleArrowProcess"/>
    <dgm:cxn modelId="{6CE64EF9-EF58-4C42-9B04-37992637218A}" type="presParOf" srcId="{5F26043B-2C36-44AC-8F9E-E200BA270007}" destId="{CA2D4030-5DBC-4E15-9149-59CFD464E830}" srcOrd="0" destOrd="0" presId="urn:microsoft.com/office/officeart/2009/layout/CircleArrowProcess"/>
    <dgm:cxn modelId="{664FE740-18C1-46B4-9643-9DE339D0ADC4}" type="presParOf" srcId="{CA2D4030-5DBC-4E15-9149-59CFD464E830}" destId="{AFA28853-0B17-41A6-AB64-BFFF3D35E393}" srcOrd="0" destOrd="0" presId="urn:microsoft.com/office/officeart/2009/layout/CircleArrowProcess"/>
    <dgm:cxn modelId="{BC271CB0-4F94-4DC0-BEF6-850724309B65}" type="presParOf" srcId="{5F26043B-2C36-44AC-8F9E-E200BA270007}" destId="{D64CEF45-C316-478C-A563-645E255C3728}" srcOrd="1" destOrd="0" presId="urn:microsoft.com/office/officeart/2009/layout/CircleArrowProcess"/>
    <dgm:cxn modelId="{7A73829C-0015-4D07-8B79-7DB26BE14633}" type="presParOf" srcId="{5F26043B-2C36-44AC-8F9E-E200BA270007}" destId="{9E48DC16-1353-4891-82C9-B439DD81736C}" srcOrd="2" destOrd="0" presId="urn:microsoft.com/office/officeart/2009/layout/CircleArrowProcess"/>
    <dgm:cxn modelId="{98B15790-4612-4EB2-9200-B0344E2C4BAB}" type="presParOf" srcId="{9E48DC16-1353-4891-82C9-B439DD81736C}" destId="{C676D38B-51EB-41EE-9BD1-2A83C834CC04}" srcOrd="0" destOrd="0" presId="urn:microsoft.com/office/officeart/2009/layout/CircleArrowProcess"/>
    <dgm:cxn modelId="{E89889E1-5882-4CDC-8366-A9B4A0210610}" type="presParOf" srcId="{5F26043B-2C36-44AC-8F9E-E200BA270007}" destId="{581AC174-C7A2-4EFD-BFC0-8C5B38A55A55}" srcOrd="3" destOrd="0" presId="urn:microsoft.com/office/officeart/2009/layout/CircleArrowProcess"/>
    <dgm:cxn modelId="{928C6BA3-C392-4389-ADB2-9C3233A7D2C5}" type="presParOf" srcId="{5F26043B-2C36-44AC-8F9E-E200BA270007}" destId="{3D4E447A-ECA7-4D22-80C9-E373AED9E434}" srcOrd="4" destOrd="0" presId="urn:microsoft.com/office/officeart/2009/layout/CircleArrowProcess"/>
    <dgm:cxn modelId="{8B19E6C9-3D03-413A-82D9-DBDBCCE96F67}" type="presParOf" srcId="{3D4E447A-ECA7-4D22-80C9-E373AED9E434}" destId="{11215996-DA38-4BE8-A741-EC618682DA54}" srcOrd="0" destOrd="0" presId="urn:microsoft.com/office/officeart/2009/layout/CircleArrowProcess"/>
    <dgm:cxn modelId="{797B8F51-3FF9-4D45-A28E-9A1474D0EFAD}" type="presParOf" srcId="{5F26043B-2C36-44AC-8F9E-E200BA270007}" destId="{5033679E-FACA-4655-9C92-22759B041C7A}" srcOrd="5" destOrd="0" presId="urn:microsoft.com/office/officeart/2009/layout/CircleArrowProcess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42D7D6-E926-46B9-8CEB-5EFDC4DAB132}" type="doc">
      <dgm:prSet loTypeId="urn:microsoft.com/office/officeart/2009/layout/CircleArrowProcess" loCatId="process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1DAC314-D443-4927-BA50-C88BC96BB046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КОГНИЦИИ</a:t>
          </a:r>
        </a:p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/что думает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FD9F94-AB28-4CC0-9710-3832C1EC2308}" type="parTrans" cxnId="{BDA2CE39-2097-4A9C-82E5-B6CD4C16A81D}">
      <dgm:prSet/>
      <dgm:spPr/>
      <dgm:t>
        <a:bodyPr/>
        <a:lstStyle/>
        <a:p>
          <a:endParaRPr lang="ru-RU"/>
        </a:p>
      </dgm:t>
    </dgm:pt>
    <dgm:pt modelId="{CE589A03-9C7F-433F-B12E-6ABAB0F8EBE1}" type="sibTrans" cxnId="{BDA2CE39-2097-4A9C-82E5-B6CD4C16A81D}">
      <dgm:prSet/>
      <dgm:spPr/>
      <dgm:t>
        <a:bodyPr/>
        <a:lstStyle/>
        <a:p>
          <a:endParaRPr lang="ru-RU"/>
        </a:p>
      </dgm:t>
    </dgm:pt>
    <dgm:pt modelId="{8B36B108-AC70-4761-8878-28F047EB7C88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ЭМОЦИИ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BA927-4C45-4600-A2EA-D5411F235381}" type="parTrans" cxnId="{F3FF889B-934A-4C67-9F20-A3511AF31E32}">
      <dgm:prSet/>
      <dgm:spPr/>
      <dgm:t>
        <a:bodyPr/>
        <a:lstStyle/>
        <a:p>
          <a:endParaRPr lang="ru-RU"/>
        </a:p>
      </dgm:t>
    </dgm:pt>
    <dgm:pt modelId="{FA921938-6B27-4392-A9A2-90BA05FA9904}" type="sibTrans" cxnId="{F3FF889B-934A-4C67-9F20-A3511AF31E32}">
      <dgm:prSet/>
      <dgm:spPr/>
      <dgm:t>
        <a:bodyPr/>
        <a:lstStyle/>
        <a:p>
          <a:endParaRPr lang="ru-RU"/>
        </a:p>
      </dgm:t>
    </dgm:pt>
    <dgm:pt modelId="{30A84E1C-70D7-4D91-90D4-922D6B41A9A1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ПОВЕДЕНИЕ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4E332-6128-4856-9D25-E9E944B90AB1}" type="parTrans" cxnId="{F24D8507-977C-4DF6-BE78-A6BE0A09D7CE}">
      <dgm:prSet/>
      <dgm:spPr/>
      <dgm:t>
        <a:bodyPr/>
        <a:lstStyle/>
        <a:p>
          <a:endParaRPr lang="ru-RU"/>
        </a:p>
      </dgm:t>
    </dgm:pt>
    <dgm:pt modelId="{D9B814FB-B552-478F-B573-65C05EF26312}" type="sibTrans" cxnId="{F24D8507-977C-4DF6-BE78-A6BE0A09D7CE}">
      <dgm:prSet/>
      <dgm:spPr/>
      <dgm:t>
        <a:bodyPr/>
        <a:lstStyle/>
        <a:p>
          <a:endParaRPr lang="ru-RU"/>
        </a:p>
      </dgm:t>
    </dgm:pt>
    <dgm:pt modelId="{5F26043B-2C36-44AC-8F9E-E200BA270007}" type="pres">
      <dgm:prSet presAssocID="{0C42D7D6-E926-46B9-8CEB-5EFDC4DAB13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A2D4030-5DBC-4E15-9149-59CFD464E830}" type="pres">
      <dgm:prSet presAssocID="{C1DAC314-D443-4927-BA50-C88BC96BB046}" presName="Accent1" presStyleCnt="0"/>
      <dgm:spPr/>
      <dgm:t>
        <a:bodyPr/>
        <a:lstStyle/>
        <a:p>
          <a:endParaRPr lang="ru-RU"/>
        </a:p>
      </dgm:t>
    </dgm:pt>
    <dgm:pt modelId="{AFA28853-0B17-41A6-AB64-BFFF3D35E393}" type="pres">
      <dgm:prSet presAssocID="{C1DAC314-D443-4927-BA50-C88BC96BB046}" presName="Accent" presStyleLbl="node1" presStyleIdx="0" presStyleCnt="3" custScaleX="133474" custScaleY="167184" custLinFactNeighborX="634" custLinFactNeighborY="-44318"/>
      <dgm:spPr/>
      <dgm:t>
        <a:bodyPr/>
        <a:lstStyle/>
        <a:p>
          <a:endParaRPr lang="ru-RU"/>
        </a:p>
      </dgm:t>
    </dgm:pt>
    <dgm:pt modelId="{D64CEF45-C316-478C-A563-645E255C3728}" type="pres">
      <dgm:prSet presAssocID="{C1DAC314-D443-4927-BA50-C88BC96BB046}" presName="Parent1" presStyleLbl="revTx" presStyleIdx="0" presStyleCnt="3" custScaleX="269091" custScaleY="194175" custLinFactY="-26920" custLinFactNeighborX="-13401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8DC16-1353-4891-82C9-B439DD81736C}" type="pres">
      <dgm:prSet presAssocID="{8B36B108-AC70-4761-8878-28F047EB7C88}" presName="Accent2" presStyleCnt="0"/>
      <dgm:spPr/>
      <dgm:t>
        <a:bodyPr/>
        <a:lstStyle/>
        <a:p>
          <a:endParaRPr lang="ru-RU"/>
        </a:p>
      </dgm:t>
    </dgm:pt>
    <dgm:pt modelId="{C676D38B-51EB-41EE-9BD1-2A83C834CC04}" type="pres">
      <dgm:prSet presAssocID="{8B36B108-AC70-4761-8878-28F047EB7C88}" presName="Accent" presStyleLbl="node1" presStyleIdx="1" presStyleCnt="3" custScaleX="122289" custScaleY="160295" custLinFactNeighborX="16766" custLinFactNeighborY="35687"/>
      <dgm:spPr/>
      <dgm:t>
        <a:bodyPr/>
        <a:lstStyle/>
        <a:p>
          <a:endParaRPr lang="ru-RU"/>
        </a:p>
      </dgm:t>
    </dgm:pt>
    <dgm:pt modelId="{581AC174-C7A2-4EFD-BFC0-8C5B38A55A55}" type="pres">
      <dgm:prSet presAssocID="{8B36B108-AC70-4761-8878-28F047EB7C88}" presName="Parent2" presStyleLbl="revTx" presStyleIdx="1" presStyleCnt="3" custScaleX="258195" custScaleY="233748" custLinFactY="100000" custLinFactNeighborX="71010" custLinFactNeighborY="1023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E447A-ECA7-4D22-80C9-E373AED9E434}" type="pres">
      <dgm:prSet presAssocID="{30A84E1C-70D7-4D91-90D4-922D6B41A9A1}" presName="Accent3" presStyleCnt="0"/>
      <dgm:spPr/>
      <dgm:t>
        <a:bodyPr/>
        <a:lstStyle/>
        <a:p>
          <a:endParaRPr lang="ru-RU"/>
        </a:p>
      </dgm:t>
    </dgm:pt>
    <dgm:pt modelId="{11215996-DA38-4BE8-A741-EC618682DA54}" type="pres">
      <dgm:prSet presAssocID="{30A84E1C-70D7-4D91-90D4-922D6B41A9A1}" presName="Accent" presStyleLbl="node1" presStyleIdx="2" presStyleCnt="3" custScaleX="127153" custScaleY="138012" custLinFactY="12779" custLinFactNeighborX="15205" custLinFactNeighborY="100000"/>
      <dgm:spPr/>
      <dgm:t>
        <a:bodyPr/>
        <a:lstStyle/>
        <a:p>
          <a:endParaRPr lang="ru-RU"/>
        </a:p>
      </dgm:t>
    </dgm:pt>
    <dgm:pt modelId="{5033679E-FACA-4655-9C92-22759B041C7A}" type="pres">
      <dgm:prSet presAssocID="{30A84E1C-70D7-4D91-90D4-922D6B41A9A1}" presName="Parent3" presStyleLbl="revTx" presStyleIdx="2" presStyleCnt="3" custAng="10800000" custFlipVert="1" custScaleX="295174" custScaleY="156163" custLinFactY="139753" custLinFactNeighborX="-19844" custLinFactNeighborY="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FF889B-934A-4C67-9F20-A3511AF31E32}" srcId="{0C42D7D6-E926-46B9-8CEB-5EFDC4DAB132}" destId="{8B36B108-AC70-4761-8878-28F047EB7C88}" srcOrd="1" destOrd="0" parTransId="{F96BA927-4C45-4600-A2EA-D5411F235381}" sibTransId="{FA921938-6B27-4392-A9A2-90BA05FA9904}"/>
    <dgm:cxn modelId="{5ADA965D-4854-42D5-BEBB-85F9D0F14B86}" type="presOf" srcId="{8B36B108-AC70-4761-8878-28F047EB7C88}" destId="{581AC174-C7A2-4EFD-BFC0-8C5B38A55A55}" srcOrd="0" destOrd="0" presId="urn:microsoft.com/office/officeart/2009/layout/CircleArrowProcess"/>
    <dgm:cxn modelId="{BDA2CE39-2097-4A9C-82E5-B6CD4C16A81D}" srcId="{0C42D7D6-E926-46B9-8CEB-5EFDC4DAB132}" destId="{C1DAC314-D443-4927-BA50-C88BC96BB046}" srcOrd="0" destOrd="0" parTransId="{B6FD9F94-AB28-4CC0-9710-3832C1EC2308}" sibTransId="{CE589A03-9C7F-433F-B12E-6ABAB0F8EBE1}"/>
    <dgm:cxn modelId="{AC7763F4-4ABA-4B9E-9AAB-813C425BDEDE}" type="presOf" srcId="{30A84E1C-70D7-4D91-90D4-922D6B41A9A1}" destId="{5033679E-FACA-4655-9C92-22759B041C7A}" srcOrd="0" destOrd="0" presId="urn:microsoft.com/office/officeart/2009/layout/CircleArrowProcess"/>
    <dgm:cxn modelId="{F24D8507-977C-4DF6-BE78-A6BE0A09D7CE}" srcId="{0C42D7D6-E926-46B9-8CEB-5EFDC4DAB132}" destId="{30A84E1C-70D7-4D91-90D4-922D6B41A9A1}" srcOrd="2" destOrd="0" parTransId="{F704E332-6128-4856-9D25-E9E944B90AB1}" sibTransId="{D9B814FB-B552-478F-B573-65C05EF26312}"/>
    <dgm:cxn modelId="{7A39789B-534D-40CD-A197-C4B3B0E69401}" type="presOf" srcId="{0C42D7D6-E926-46B9-8CEB-5EFDC4DAB132}" destId="{5F26043B-2C36-44AC-8F9E-E200BA270007}" srcOrd="0" destOrd="0" presId="urn:microsoft.com/office/officeart/2009/layout/CircleArrowProcess"/>
    <dgm:cxn modelId="{E9B83720-F76C-41B7-AFC0-66ED92863D45}" type="presOf" srcId="{C1DAC314-D443-4927-BA50-C88BC96BB046}" destId="{D64CEF45-C316-478C-A563-645E255C3728}" srcOrd="0" destOrd="0" presId="urn:microsoft.com/office/officeart/2009/layout/CircleArrowProcess"/>
    <dgm:cxn modelId="{6CE64EF9-EF58-4C42-9B04-37992637218A}" type="presParOf" srcId="{5F26043B-2C36-44AC-8F9E-E200BA270007}" destId="{CA2D4030-5DBC-4E15-9149-59CFD464E830}" srcOrd="0" destOrd="0" presId="urn:microsoft.com/office/officeart/2009/layout/CircleArrowProcess"/>
    <dgm:cxn modelId="{664FE740-18C1-46B4-9643-9DE339D0ADC4}" type="presParOf" srcId="{CA2D4030-5DBC-4E15-9149-59CFD464E830}" destId="{AFA28853-0B17-41A6-AB64-BFFF3D35E393}" srcOrd="0" destOrd="0" presId="urn:microsoft.com/office/officeart/2009/layout/CircleArrowProcess"/>
    <dgm:cxn modelId="{BC271CB0-4F94-4DC0-BEF6-850724309B65}" type="presParOf" srcId="{5F26043B-2C36-44AC-8F9E-E200BA270007}" destId="{D64CEF45-C316-478C-A563-645E255C3728}" srcOrd="1" destOrd="0" presId="urn:microsoft.com/office/officeart/2009/layout/CircleArrowProcess"/>
    <dgm:cxn modelId="{7A73829C-0015-4D07-8B79-7DB26BE14633}" type="presParOf" srcId="{5F26043B-2C36-44AC-8F9E-E200BA270007}" destId="{9E48DC16-1353-4891-82C9-B439DD81736C}" srcOrd="2" destOrd="0" presId="urn:microsoft.com/office/officeart/2009/layout/CircleArrowProcess"/>
    <dgm:cxn modelId="{98B15790-4612-4EB2-9200-B0344E2C4BAB}" type="presParOf" srcId="{9E48DC16-1353-4891-82C9-B439DD81736C}" destId="{C676D38B-51EB-41EE-9BD1-2A83C834CC04}" srcOrd="0" destOrd="0" presId="urn:microsoft.com/office/officeart/2009/layout/CircleArrowProcess"/>
    <dgm:cxn modelId="{E89889E1-5882-4CDC-8366-A9B4A0210610}" type="presParOf" srcId="{5F26043B-2C36-44AC-8F9E-E200BA270007}" destId="{581AC174-C7A2-4EFD-BFC0-8C5B38A55A55}" srcOrd="3" destOrd="0" presId="urn:microsoft.com/office/officeart/2009/layout/CircleArrowProcess"/>
    <dgm:cxn modelId="{928C6BA3-C392-4389-ADB2-9C3233A7D2C5}" type="presParOf" srcId="{5F26043B-2C36-44AC-8F9E-E200BA270007}" destId="{3D4E447A-ECA7-4D22-80C9-E373AED9E434}" srcOrd="4" destOrd="0" presId="urn:microsoft.com/office/officeart/2009/layout/CircleArrowProcess"/>
    <dgm:cxn modelId="{8B19E6C9-3D03-413A-82D9-DBDBCCE96F67}" type="presParOf" srcId="{3D4E447A-ECA7-4D22-80C9-E373AED9E434}" destId="{11215996-DA38-4BE8-A741-EC618682DA54}" srcOrd="0" destOrd="0" presId="urn:microsoft.com/office/officeart/2009/layout/CircleArrowProcess"/>
    <dgm:cxn modelId="{797B8F51-3FF9-4D45-A28E-9A1474D0EFAD}" type="presParOf" srcId="{5F26043B-2C36-44AC-8F9E-E200BA270007}" destId="{5033679E-FACA-4655-9C92-22759B041C7A}" srcOrd="5" destOrd="0" presId="urn:microsoft.com/office/officeart/2009/layout/CircleArrowProcess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42D7D6-E926-46B9-8CEB-5EFDC4DAB132}" type="doc">
      <dgm:prSet loTypeId="urn:microsoft.com/office/officeart/2009/layout/CircleArrowProcess" loCatId="process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1DAC314-D443-4927-BA50-C88BC96BB046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ГЛУБИННАЯ УСТАНОВКА </a:t>
          </a:r>
        </a:p>
      </dgm:t>
    </dgm:pt>
    <dgm:pt modelId="{B6FD9F94-AB28-4CC0-9710-3832C1EC2308}" type="parTrans" cxnId="{BDA2CE39-2097-4A9C-82E5-B6CD4C16A81D}">
      <dgm:prSet/>
      <dgm:spPr/>
      <dgm:t>
        <a:bodyPr/>
        <a:lstStyle/>
        <a:p>
          <a:endParaRPr lang="ru-RU"/>
        </a:p>
      </dgm:t>
    </dgm:pt>
    <dgm:pt modelId="{CE589A03-9C7F-433F-B12E-6ABAB0F8EBE1}" type="sibTrans" cxnId="{BDA2CE39-2097-4A9C-82E5-B6CD4C16A81D}">
      <dgm:prSet/>
      <dgm:spPr/>
      <dgm:t>
        <a:bodyPr/>
        <a:lstStyle/>
        <a:p>
          <a:endParaRPr lang="ru-RU"/>
        </a:p>
      </dgm:t>
    </dgm:pt>
    <dgm:pt modelId="{8B36B108-AC70-4761-8878-28F047EB7C88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МЫСЛИ 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BA927-4C45-4600-A2EA-D5411F235381}" type="parTrans" cxnId="{F3FF889B-934A-4C67-9F20-A3511AF31E32}">
      <dgm:prSet/>
      <dgm:spPr/>
      <dgm:t>
        <a:bodyPr/>
        <a:lstStyle/>
        <a:p>
          <a:endParaRPr lang="ru-RU"/>
        </a:p>
      </dgm:t>
    </dgm:pt>
    <dgm:pt modelId="{FA921938-6B27-4392-A9A2-90BA05FA9904}" type="sibTrans" cxnId="{F3FF889B-934A-4C67-9F20-A3511AF31E32}">
      <dgm:prSet/>
      <dgm:spPr/>
      <dgm:t>
        <a:bodyPr/>
        <a:lstStyle/>
        <a:p>
          <a:endParaRPr lang="ru-RU"/>
        </a:p>
      </dgm:t>
    </dgm:pt>
    <dgm:pt modelId="{30A84E1C-70D7-4D91-90D4-922D6B41A9A1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ЧУВСТВА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4E332-6128-4856-9D25-E9E944B90AB1}" type="parTrans" cxnId="{F24D8507-977C-4DF6-BE78-A6BE0A09D7CE}">
      <dgm:prSet/>
      <dgm:spPr/>
      <dgm:t>
        <a:bodyPr/>
        <a:lstStyle/>
        <a:p>
          <a:endParaRPr lang="ru-RU"/>
        </a:p>
      </dgm:t>
    </dgm:pt>
    <dgm:pt modelId="{D9B814FB-B552-478F-B573-65C05EF26312}" type="sibTrans" cxnId="{F24D8507-977C-4DF6-BE78-A6BE0A09D7CE}">
      <dgm:prSet/>
      <dgm:spPr/>
      <dgm:t>
        <a:bodyPr/>
        <a:lstStyle/>
        <a:p>
          <a:endParaRPr lang="ru-RU"/>
        </a:p>
      </dgm:t>
    </dgm:pt>
    <dgm:pt modelId="{5F26043B-2C36-44AC-8F9E-E200BA270007}" type="pres">
      <dgm:prSet presAssocID="{0C42D7D6-E926-46B9-8CEB-5EFDC4DAB13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A2D4030-5DBC-4E15-9149-59CFD464E830}" type="pres">
      <dgm:prSet presAssocID="{C1DAC314-D443-4927-BA50-C88BC96BB046}" presName="Accent1" presStyleCnt="0"/>
      <dgm:spPr/>
      <dgm:t>
        <a:bodyPr/>
        <a:lstStyle/>
        <a:p>
          <a:endParaRPr lang="ru-RU"/>
        </a:p>
      </dgm:t>
    </dgm:pt>
    <dgm:pt modelId="{AFA28853-0B17-41A6-AB64-BFFF3D35E393}" type="pres">
      <dgm:prSet presAssocID="{C1DAC314-D443-4927-BA50-C88BC96BB046}" presName="Accent" presStyleLbl="node1" presStyleIdx="0" presStyleCnt="3" custScaleX="166718" custScaleY="126739" custLinFactNeighborX="-1178" custLinFactNeighborY="7497"/>
      <dgm:spPr/>
      <dgm:t>
        <a:bodyPr/>
        <a:lstStyle/>
        <a:p>
          <a:endParaRPr lang="ru-RU"/>
        </a:p>
      </dgm:t>
    </dgm:pt>
    <dgm:pt modelId="{D64CEF45-C316-478C-A563-645E255C3728}" type="pres">
      <dgm:prSet presAssocID="{C1DAC314-D443-4927-BA50-C88BC96BB046}" presName="Parent1" presStyleLbl="revTx" presStyleIdx="0" presStyleCnt="3" custScaleX="269091" custScaleY="97661" custLinFactY="-100000" custLinFactNeighborX="-21101" custLinFactNeighborY="-1432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8DC16-1353-4891-82C9-B439DD81736C}" type="pres">
      <dgm:prSet presAssocID="{8B36B108-AC70-4761-8878-28F047EB7C88}" presName="Accent2" presStyleCnt="0"/>
      <dgm:spPr/>
      <dgm:t>
        <a:bodyPr/>
        <a:lstStyle/>
        <a:p>
          <a:endParaRPr lang="ru-RU"/>
        </a:p>
      </dgm:t>
    </dgm:pt>
    <dgm:pt modelId="{C676D38B-51EB-41EE-9BD1-2A83C834CC04}" type="pres">
      <dgm:prSet presAssocID="{8B36B108-AC70-4761-8878-28F047EB7C88}" presName="Accent" presStyleLbl="node1" presStyleIdx="1" presStyleCnt="3" custScaleX="122289" custScaleY="107740" custLinFactNeighborX="179" custLinFactNeighborY="44783"/>
      <dgm:spPr/>
      <dgm:t>
        <a:bodyPr/>
        <a:lstStyle/>
        <a:p>
          <a:endParaRPr lang="ru-RU"/>
        </a:p>
      </dgm:t>
    </dgm:pt>
    <dgm:pt modelId="{581AC174-C7A2-4EFD-BFC0-8C5B38A55A55}" type="pres">
      <dgm:prSet presAssocID="{8B36B108-AC70-4761-8878-28F047EB7C88}" presName="Parent2" presStyleLbl="revTx" presStyleIdx="1" presStyleCnt="3" custScaleX="258195" custScaleY="170434" custLinFactY="-76924" custLinFactNeighborX="5673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E447A-ECA7-4D22-80C9-E373AED9E434}" type="pres">
      <dgm:prSet presAssocID="{30A84E1C-70D7-4D91-90D4-922D6B41A9A1}" presName="Accent3" presStyleCnt="0"/>
      <dgm:spPr/>
      <dgm:t>
        <a:bodyPr/>
        <a:lstStyle/>
        <a:p>
          <a:endParaRPr lang="ru-RU"/>
        </a:p>
      </dgm:t>
    </dgm:pt>
    <dgm:pt modelId="{11215996-DA38-4BE8-A741-EC618682DA54}" type="pres">
      <dgm:prSet presAssocID="{30A84E1C-70D7-4D91-90D4-922D6B41A9A1}" presName="Accent" presStyleLbl="node1" presStyleIdx="2" presStyleCnt="3" custScaleX="127153" custScaleY="141482" custLinFactY="10259" custLinFactNeighborX="1675" custLinFactNeighborY="100000"/>
      <dgm:spPr/>
      <dgm:t>
        <a:bodyPr/>
        <a:lstStyle/>
        <a:p>
          <a:endParaRPr lang="ru-RU"/>
        </a:p>
      </dgm:t>
    </dgm:pt>
    <dgm:pt modelId="{5033679E-FACA-4655-9C92-22759B041C7A}" type="pres">
      <dgm:prSet presAssocID="{30A84E1C-70D7-4D91-90D4-922D6B41A9A1}" presName="Parent3" presStyleLbl="revTx" presStyleIdx="2" presStyleCnt="3" custAng="10800000" custFlipVert="1" custScaleX="295174" custScaleY="156163" custLinFactNeighborX="-3156" custLinFactNeighborY="-378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FF889B-934A-4C67-9F20-A3511AF31E32}" srcId="{0C42D7D6-E926-46B9-8CEB-5EFDC4DAB132}" destId="{8B36B108-AC70-4761-8878-28F047EB7C88}" srcOrd="1" destOrd="0" parTransId="{F96BA927-4C45-4600-A2EA-D5411F235381}" sibTransId="{FA921938-6B27-4392-A9A2-90BA05FA9904}"/>
    <dgm:cxn modelId="{5ADA965D-4854-42D5-BEBB-85F9D0F14B86}" type="presOf" srcId="{8B36B108-AC70-4761-8878-28F047EB7C88}" destId="{581AC174-C7A2-4EFD-BFC0-8C5B38A55A55}" srcOrd="0" destOrd="0" presId="urn:microsoft.com/office/officeart/2009/layout/CircleArrowProcess"/>
    <dgm:cxn modelId="{BDA2CE39-2097-4A9C-82E5-B6CD4C16A81D}" srcId="{0C42D7D6-E926-46B9-8CEB-5EFDC4DAB132}" destId="{C1DAC314-D443-4927-BA50-C88BC96BB046}" srcOrd="0" destOrd="0" parTransId="{B6FD9F94-AB28-4CC0-9710-3832C1EC2308}" sibTransId="{CE589A03-9C7F-433F-B12E-6ABAB0F8EBE1}"/>
    <dgm:cxn modelId="{AC7763F4-4ABA-4B9E-9AAB-813C425BDEDE}" type="presOf" srcId="{30A84E1C-70D7-4D91-90D4-922D6B41A9A1}" destId="{5033679E-FACA-4655-9C92-22759B041C7A}" srcOrd="0" destOrd="0" presId="urn:microsoft.com/office/officeart/2009/layout/CircleArrowProcess"/>
    <dgm:cxn modelId="{F24D8507-977C-4DF6-BE78-A6BE0A09D7CE}" srcId="{0C42D7D6-E926-46B9-8CEB-5EFDC4DAB132}" destId="{30A84E1C-70D7-4D91-90D4-922D6B41A9A1}" srcOrd="2" destOrd="0" parTransId="{F704E332-6128-4856-9D25-E9E944B90AB1}" sibTransId="{D9B814FB-B552-478F-B573-65C05EF26312}"/>
    <dgm:cxn modelId="{7A39789B-534D-40CD-A197-C4B3B0E69401}" type="presOf" srcId="{0C42D7D6-E926-46B9-8CEB-5EFDC4DAB132}" destId="{5F26043B-2C36-44AC-8F9E-E200BA270007}" srcOrd="0" destOrd="0" presId="urn:microsoft.com/office/officeart/2009/layout/CircleArrowProcess"/>
    <dgm:cxn modelId="{E9B83720-F76C-41B7-AFC0-66ED92863D45}" type="presOf" srcId="{C1DAC314-D443-4927-BA50-C88BC96BB046}" destId="{D64CEF45-C316-478C-A563-645E255C3728}" srcOrd="0" destOrd="0" presId="urn:microsoft.com/office/officeart/2009/layout/CircleArrowProcess"/>
    <dgm:cxn modelId="{6CE64EF9-EF58-4C42-9B04-37992637218A}" type="presParOf" srcId="{5F26043B-2C36-44AC-8F9E-E200BA270007}" destId="{CA2D4030-5DBC-4E15-9149-59CFD464E830}" srcOrd="0" destOrd="0" presId="urn:microsoft.com/office/officeart/2009/layout/CircleArrowProcess"/>
    <dgm:cxn modelId="{664FE740-18C1-46B4-9643-9DE339D0ADC4}" type="presParOf" srcId="{CA2D4030-5DBC-4E15-9149-59CFD464E830}" destId="{AFA28853-0B17-41A6-AB64-BFFF3D35E393}" srcOrd="0" destOrd="0" presId="urn:microsoft.com/office/officeart/2009/layout/CircleArrowProcess"/>
    <dgm:cxn modelId="{BC271CB0-4F94-4DC0-BEF6-850724309B65}" type="presParOf" srcId="{5F26043B-2C36-44AC-8F9E-E200BA270007}" destId="{D64CEF45-C316-478C-A563-645E255C3728}" srcOrd="1" destOrd="0" presId="urn:microsoft.com/office/officeart/2009/layout/CircleArrowProcess"/>
    <dgm:cxn modelId="{7A73829C-0015-4D07-8B79-7DB26BE14633}" type="presParOf" srcId="{5F26043B-2C36-44AC-8F9E-E200BA270007}" destId="{9E48DC16-1353-4891-82C9-B439DD81736C}" srcOrd="2" destOrd="0" presId="urn:microsoft.com/office/officeart/2009/layout/CircleArrowProcess"/>
    <dgm:cxn modelId="{98B15790-4612-4EB2-9200-B0344E2C4BAB}" type="presParOf" srcId="{9E48DC16-1353-4891-82C9-B439DD81736C}" destId="{C676D38B-51EB-41EE-9BD1-2A83C834CC04}" srcOrd="0" destOrd="0" presId="urn:microsoft.com/office/officeart/2009/layout/CircleArrowProcess"/>
    <dgm:cxn modelId="{E89889E1-5882-4CDC-8366-A9B4A0210610}" type="presParOf" srcId="{5F26043B-2C36-44AC-8F9E-E200BA270007}" destId="{581AC174-C7A2-4EFD-BFC0-8C5B38A55A55}" srcOrd="3" destOrd="0" presId="urn:microsoft.com/office/officeart/2009/layout/CircleArrowProcess"/>
    <dgm:cxn modelId="{928C6BA3-C392-4389-ADB2-9C3233A7D2C5}" type="presParOf" srcId="{5F26043B-2C36-44AC-8F9E-E200BA270007}" destId="{3D4E447A-ECA7-4D22-80C9-E373AED9E434}" srcOrd="4" destOrd="0" presId="urn:microsoft.com/office/officeart/2009/layout/CircleArrowProcess"/>
    <dgm:cxn modelId="{8B19E6C9-3D03-413A-82D9-DBDBCCE96F67}" type="presParOf" srcId="{3D4E447A-ECA7-4D22-80C9-E373AED9E434}" destId="{11215996-DA38-4BE8-A741-EC618682DA54}" srcOrd="0" destOrd="0" presId="urn:microsoft.com/office/officeart/2009/layout/CircleArrowProcess"/>
    <dgm:cxn modelId="{797B8F51-3FF9-4D45-A28E-9A1474D0EFAD}" type="presParOf" srcId="{5F26043B-2C36-44AC-8F9E-E200BA270007}" destId="{5033679E-FACA-4655-9C92-22759B041C7A}" srcOrd="5" destOrd="0" presId="urn:microsoft.com/office/officeart/2009/layout/CircleArrowProcess"/>
  </dgm:cxnLst>
  <dgm:bg>
    <a:solidFill>
      <a:schemeClr val="accent4">
        <a:lumMod val="20000"/>
        <a:lumOff val="80000"/>
      </a:schemeClr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28853-0B17-41A6-AB64-BFFF3D35E393}">
      <dsp:nvSpPr>
        <dsp:cNvPr id="0" name=""/>
        <dsp:cNvSpPr/>
      </dsp:nvSpPr>
      <dsp:spPr>
        <a:xfrm>
          <a:off x="239851" y="350931"/>
          <a:ext cx="1266530" cy="150232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4CEF45-C316-478C-A563-645E255C3728}">
      <dsp:nvSpPr>
        <dsp:cNvPr id="0" name=""/>
        <dsp:cNvSpPr/>
      </dsp:nvSpPr>
      <dsp:spPr>
        <a:xfrm>
          <a:off x="75360" y="1013136"/>
          <a:ext cx="1418873" cy="257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СХЕМЫ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адаптивные и неадаптивные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360" y="1013136"/>
        <a:ext cx="1418873" cy="257413"/>
      </dsp:txXfrm>
    </dsp:sp>
    <dsp:sp modelId="{C676D38B-51EB-41EE-9BD1-2A83C834CC04}">
      <dsp:nvSpPr>
        <dsp:cNvPr id="0" name=""/>
        <dsp:cNvSpPr/>
      </dsp:nvSpPr>
      <dsp:spPr>
        <a:xfrm>
          <a:off x="132956" y="1577613"/>
          <a:ext cx="1160396" cy="13849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1AC174-C7A2-4EFD-BFC0-8C5B38A55A55}">
      <dsp:nvSpPr>
        <dsp:cNvPr id="0" name=""/>
        <dsp:cNvSpPr/>
      </dsp:nvSpPr>
      <dsp:spPr>
        <a:xfrm>
          <a:off x="-56760" y="2008821"/>
          <a:ext cx="1781965" cy="616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АВТОМАТИЧЕСКИЕ МЫСЛИ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рациональные и нерациональные 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56760" y="2008821"/>
        <a:ext cx="1781965" cy="616110"/>
      </dsp:txXfrm>
    </dsp:sp>
    <dsp:sp modelId="{11215996-DA38-4BE8-A741-EC618682DA54}">
      <dsp:nvSpPr>
        <dsp:cNvPr id="0" name=""/>
        <dsp:cNvSpPr/>
      </dsp:nvSpPr>
      <dsp:spPr>
        <a:xfrm>
          <a:off x="524171" y="2657561"/>
          <a:ext cx="1036614" cy="112559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33679E-FACA-4655-9C92-22759B041C7A}">
      <dsp:nvSpPr>
        <dsp:cNvPr id="0" name=""/>
        <dsp:cNvSpPr/>
      </dsp:nvSpPr>
      <dsp:spPr>
        <a:xfrm rot="10800000" flipV="1">
          <a:off x="8382" y="2927658"/>
          <a:ext cx="1737510" cy="411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КОГНИТИВНОЕ СОДЕРЖАНИЕ</a:t>
          </a:r>
          <a:endParaRPr lang="ru-RU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8382" y="2927658"/>
        <a:ext cx="1737510" cy="411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28853-0B17-41A6-AB64-BFFF3D35E393}">
      <dsp:nvSpPr>
        <dsp:cNvPr id="0" name=""/>
        <dsp:cNvSpPr/>
      </dsp:nvSpPr>
      <dsp:spPr>
        <a:xfrm>
          <a:off x="297207" y="518636"/>
          <a:ext cx="1234557" cy="126283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CEF45-C316-478C-A563-645E255C3728}">
      <dsp:nvSpPr>
        <dsp:cNvPr id="0" name=""/>
        <dsp:cNvSpPr/>
      </dsp:nvSpPr>
      <dsp:spPr>
        <a:xfrm>
          <a:off x="85908" y="1070161"/>
          <a:ext cx="1383054" cy="25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МЫСЛИ </a:t>
          </a:r>
        </a:p>
      </dsp:txBody>
      <dsp:txXfrm>
        <a:off x="85908" y="1070161"/>
        <a:ext cx="1383054" cy="250915"/>
      </dsp:txXfrm>
    </dsp:sp>
    <dsp:sp modelId="{C676D38B-51EB-41EE-9BD1-2A83C834CC04}">
      <dsp:nvSpPr>
        <dsp:cNvPr id="0" name=""/>
        <dsp:cNvSpPr/>
      </dsp:nvSpPr>
      <dsp:spPr>
        <a:xfrm>
          <a:off x="364819" y="1616168"/>
          <a:ext cx="1131102" cy="99668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AC174-C7A2-4EFD-BFC0-8C5B38A55A55}">
      <dsp:nvSpPr>
        <dsp:cNvPr id="0" name=""/>
        <dsp:cNvSpPr/>
      </dsp:nvSpPr>
      <dsp:spPr>
        <a:xfrm>
          <a:off x="293161" y="1714511"/>
          <a:ext cx="1327051" cy="437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ЧУВСТВА 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161" y="1714511"/>
        <a:ext cx="1327051" cy="437887"/>
      </dsp:txXfrm>
    </dsp:sp>
    <dsp:sp modelId="{11215996-DA38-4BE8-A741-EC618682DA54}">
      <dsp:nvSpPr>
        <dsp:cNvPr id="0" name=""/>
        <dsp:cNvSpPr/>
      </dsp:nvSpPr>
      <dsp:spPr>
        <a:xfrm>
          <a:off x="470549" y="2451790"/>
          <a:ext cx="1010445" cy="109717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3679E-FACA-4655-9C92-22759B041C7A}">
      <dsp:nvSpPr>
        <dsp:cNvPr id="0" name=""/>
        <dsp:cNvSpPr/>
      </dsp:nvSpPr>
      <dsp:spPr>
        <a:xfrm rot="10800000" flipV="1">
          <a:off x="158918" y="2708051"/>
          <a:ext cx="1517113" cy="401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ПОВЕДЕНИЕ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158918" y="2708051"/>
        <a:ext cx="1517113" cy="401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28853-0B17-41A6-AB64-BFFF3D35E393}">
      <dsp:nvSpPr>
        <dsp:cNvPr id="0" name=""/>
        <dsp:cNvSpPr/>
      </dsp:nvSpPr>
      <dsp:spPr>
        <a:xfrm>
          <a:off x="296727" y="403666"/>
          <a:ext cx="1084053" cy="135804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CEF45-C316-478C-A563-645E255C3728}">
      <dsp:nvSpPr>
        <dsp:cNvPr id="0" name=""/>
        <dsp:cNvSpPr/>
      </dsp:nvSpPr>
      <dsp:spPr>
        <a:xfrm>
          <a:off x="164985" y="937235"/>
          <a:ext cx="1214447" cy="438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КОГНИЦИИ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/что думает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985" y="937235"/>
        <a:ext cx="1214447" cy="438065"/>
      </dsp:txXfrm>
    </dsp:sp>
    <dsp:sp modelId="{C676D38B-51EB-41EE-9BD1-2A83C834CC04}">
      <dsp:nvSpPr>
        <dsp:cNvPr id="0" name=""/>
        <dsp:cNvSpPr/>
      </dsp:nvSpPr>
      <dsp:spPr>
        <a:xfrm>
          <a:off x="247588" y="1548262"/>
          <a:ext cx="993210" cy="13020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AC174-C7A2-4EFD-BFC0-8C5B38A55A55}">
      <dsp:nvSpPr>
        <dsp:cNvPr id="0" name=""/>
        <dsp:cNvSpPr/>
      </dsp:nvSpPr>
      <dsp:spPr>
        <a:xfrm>
          <a:off x="345866" y="2104927"/>
          <a:ext cx="1165271" cy="52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ЭМОЦИИ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866" y="2104927"/>
        <a:ext cx="1165271" cy="527343"/>
      </dsp:txXfrm>
    </dsp:sp>
    <dsp:sp modelId="{11215996-DA38-4BE8-A741-EC618682DA54}">
      <dsp:nvSpPr>
        <dsp:cNvPr id="0" name=""/>
        <dsp:cNvSpPr/>
      </dsp:nvSpPr>
      <dsp:spPr>
        <a:xfrm>
          <a:off x="496682" y="2680450"/>
          <a:ext cx="887262" cy="96342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3679E-FACA-4655-9C92-22759B041C7A}">
      <dsp:nvSpPr>
        <dsp:cNvPr id="0" name=""/>
        <dsp:cNvSpPr/>
      </dsp:nvSpPr>
      <dsp:spPr>
        <a:xfrm rot="10800000" flipV="1">
          <a:off x="78116" y="2972479"/>
          <a:ext cx="1332163" cy="352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ПОВЕДЕНИЕ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78116" y="2972479"/>
        <a:ext cx="1332163" cy="352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28853-0B17-41A6-AB64-BFFF3D35E393}">
      <dsp:nvSpPr>
        <dsp:cNvPr id="0" name=""/>
        <dsp:cNvSpPr/>
      </dsp:nvSpPr>
      <dsp:spPr>
        <a:xfrm>
          <a:off x="161273" y="741862"/>
          <a:ext cx="1542045" cy="11724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CEF45-C316-478C-A563-645E255C3728}">
      <dsp:nvSpPr>
        <dsp:cNvPr id="0" name=""/>
        <dsp:cNvSpPr/>
      </dsp:nvSpPr>
      <dsp:spPr>
        <a:xfrm>
          <a:off x="142169" y="508245"/>
          <a:ext cx="1383054" cy="25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ГЛУБИННАЯ УСТАНОВКА </a:t>
          </a:r>
        </a:p>
      </dsp:txBody>
      <dsp:txXfrm>
        <a:off x="142169" y="508245"/>
        <a:ext cx="1383054" cy="250915"/>
      </dsp:txXfrm>
    </dsp:sp>
    <dsp:sp modelId="{C676D38B-51EB-41EE-9BD1-2A83C834CC04}">
      <dsp:nvSpPr>
        <dsp:cNvPr id="0" name=""/>
        <dsp:cNvSpPr/>
      </dsp:nvSpPr>
      <dsp:spPr>
        <a:xfrm>
          <a:off x="122396" y="1706196"/>
          <a:ext cx="1131102" cy="99668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AC174-C7A2-4EFD-BFC0-8C5B38A55A55}">
      <dsp:nvSpPr>
        <dsp:cNvPr id="0" name=""/>
        <dsp:cNvSpPr/>
      </dsp:nvSpPr>
      <dsp:spPr>
        <a:xfrm>
          <a:off x="314343" y="1119732"/>
          <a:ext cx="1327051" cy="437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МЫСЛИ 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343" y="1119732"/>
        <a:ext cx="1327051" cy="437887"/>
      </dsp:txXfrm>
    </dsp:sp>
    <dsp:sp modelId="{11215996-DA38-4BE8-A741-EC618682DA54}">
      <dsp:nvSpPr>
        <dsp:cNvPr id="0" name=""/>
        <dsp:cNvSpPr/>
      </dsp:nvSpPr>
      <dsp:spPr>
        <a:xfrm>
          <a:off x="451974" y="2634509"/>
          <a:ext cx="1010445" cy="11247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3679E-FACA-4655-9C92-22759B041C7A}">
      <dsp:nvSpPr>
        <dsp:cNvPr id="0" name=""/>
        <dsp:cNvSpPr/>
      </dsp:nvSpPr>
      <dsp:spPr>
        <a:xfrm rot="10800000" flipV="1">
          <a:off x="168587" y="2030662"/>
          <a:ext cx="1517113" cy="401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ЧУВСТВА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168587" y="2030662"/>
        <a:ext cx="1517113" cy="401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90607-F280-4EF4-B855-DFA75E69D86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8812B-E5D7-4FC2-A977-4CAAE40F6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DC831-7F80-4D96-802E-6B83A34BE62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6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746-25C2-42AC-9BDC-23B3FF7326D7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805-53B9-4D4A-8901-685033E41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5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746-25C2-42AC-9BDC-23B3FF7326D7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805-53B9-4D4A-8901-685033E41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1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746-25C2-42AC-9BDC-23B3FF7326D7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805-53B9-4D4A-8901-685033E41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3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746-25C2-42AC-9BDC-23B3FF7326D7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805-53B9-4D4A-8901-685033E41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79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746-25C2-42AC-9BDC-23B3FF7326D7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805-53B9-4D4A-8901-685033E41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8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746-25C2-42AC-9BDC-23B3FF7326D7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805-53B9-4D4A-8901-685033E41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7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746-25C2-42AC-9BDC-23B3FF7326D7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805-53B9-4D4A-8901-685033E41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8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746-25C2-42AC-9BDC-23B3FF7326D7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805-53B9-4D4A-8901-685033E41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746-25C2-42AC-9BDC-23B3FF7326D7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805-53B9-4D4A-8901-685033E41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9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746-25C2-42AC-9BDC-23B3FF7326D7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805-53B9-4D4A-8901-685033E41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1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746-25C2-42AC-9BDC-23B3FF7326D7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805-53B9-4D4A-8901-685033E41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0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83746-25C2-42AC-9BDC-23B3FF7326D7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B805-53B9-4D4A-8901-685033E41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0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uhra76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zen.yandex.ru/media/cognifit/gormon-hiscnikov-noradrenalin-polnoe-rukovodstvo-po-gormonu-iarosti-i-stressa-5a92feab00b3dd6be715ba8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rsute.ru/659140-kak-borotsya-so-stressom-ot-smartfona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fter.com.ua/kazhdyy-zub-svyazan-s-organom-v-tele-bol-v-lyubom-mozhet-predskazat-problemy-v-budushchem-13352?fbclid=IwAR24voBDS0lW7Af5wxA75RJ-pFL9r0m5pJIh2PpX3GAGq0JHpUyPB2u1Io8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2.jpeg"/><Relationship Id="rId18" Type="http://schemas.microsoft.com/office/2007/relationships/diagramDrawing" Target="../diagrams/drawing3.xml"/><Relationship Id="rId3" Type="http://schemas.openxmlformats.org/officeDocument/2006/relationships/diagramLayout" Target="../diagrams/layout1.xml"/><Relationship Id="rId21" Type="http://schemas.openxmlformats.org/officeDocument/2006/relationships/diagramLayout" Target="../diagrams/layout4.xml"/><Relationship Id="rId7" Type="http://schemas.openxmlformats.org/officeDocument/2006/relationships/diagramData" Target="../diagrams/data2.xml"/><Relationship Id="rId12" Type="http://schemas.openxmlformats.org/officeDocument/2006/relationships/image" Target="../media/image31.jpeg"/><Relationship Id="rId17" Type="http://schemas.openxmlformats.org/officeDocument/2006/relationships/diagramColors" Target="../diagrams/colors3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3.xml"/><Relationship Id="rId20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microsoft.com/office/2007/relationships/diagramDrawing" Target="../diagrams/drawing4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3.xml"/><Relationship Id="rId23" Type="http://schemas.openxmlformats.org/officeDocument/2006/relationships/diagramColors" Target="../diagrams/colors4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33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Data" Target="../diagrams/data3.xml"/><Relationship Id="rId22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f6twbM29qc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f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f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6900" y="1927027"/>
            <a:ext cx="9144000" cy="820737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Психология </a:t>
            </a:r>
            <a:r>
              <a:rPr lang="ru-RU" sz="4400" dirty="0" err="1" smtClean="0">
                <a:solidFill>
                  <a:srgbClr val="FF0000"/>
                </a:solidFill>
              </a:rPr>
              <a:t>УСТОЙЧИВости</a:t>
            </a:r>
            <a:r>
              <a:rPr lang="ru-RU" sz="4400" dirty="0" smtClean="0">
                <a:solidFill>
                  <a:srgbClr val="FF0000"/>
                </a:solidFill>
              </a:rPr>
              <a:t> личности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8150" y="5583238"/>
            <a:ext cx="9144000" cy="1655762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Садвакасова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Зухра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Маратовна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 доцент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064074"/>
            <a:ext cx="4171632" cy="22791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2586" y="394216"/>
            <a:ext cx="8982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университет имени аль-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Фараби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Факультет философии и политологии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Кафедра общей и прикладной психологии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5963" y="5829300"/>
            <a:ext cx="258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zuhra76@mail.ru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5" descr="emblem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" y="39092"/>
            <a:ext cx="17637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66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362" y="988490"/>
            <a:ext cx="609874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Объективная ситуация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(проблема)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568" y="1783367"/>
            <a:ext cx="367188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Внутренняя репрезентация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540618"/>
            <a:ext cx="353139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Субъективная оценка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9631" y="3343592"/>
            <a:ext cx="174413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 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7392" y="3328647"/>
            <a:ext cx="254092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Преодоление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9052" y="4201780"/>
            <a:ext cx="42272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Поллиативное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эмоциональное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отреагирование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3779" y="5157198"/>
            <a:ext cx="4227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Переоценка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ситуации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0919" y="6097074"/>
            <a:ext cx="597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ЦЕЛЕНАПРАВЛЕННОЕ РЕШЕНИЕ ПРОБЛЕМЫ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654710" y="1465543"/>
            <a:ext cx="1084137" cy="229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  <a:endCxn id="6" idx="0"/>
          </p:cNvCxnSpPr>
          <p:nvPr/>
        </p:nvCxnSpPr>
        <p:spPr>
          <a:xfrm>
            <a:off x="6622512" y="2183477"/>
            <a:ext cx="1239185" cy="357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</p:cNvCxnSpPr>
          <p:nvPr/>
        </p:nvCxnSpPr>
        <p:spPr>
          <a:xfrm flipH="1">
            <a:off x="7861696" y="2940728"/>
            <a:ext cx="1" cy="357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3"/>
            <a:endCxn id="8" idx="1"/>
          </p:cNvCxnSpPr>
          <p:nvPr/>
        </p:nvCxnSpPr>
        <p:spPr>
          <a:xfrm flipV="1">
            <a:off x="8733761" y="3590257"/>
            <a:ext cx="893631" cy="14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8" idx="2"/>
          </p:cNvCxnSpPr>
          <p:nvPr/>
        </p:nvCxnSpPr>
        <p:spPr>
          <a:xfrm flipH="1">
            <a:off x="10538088" y="3851867"/>
            <a:ext cx="359768" cy="349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861696" y="4239786"/>
            <a:ext cx="2684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7" idx="2"/>
          </p:cNvCxnSpPr>
          <p:nvPr/>
        </p:nvCxnSpPr>
        <p:spPr>
          <a:xfrm flipV="1">
            <a:off x="7861696" y="3866812"/>
            <a:ext cx="0" cy="334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512446" y="3866812"/>
            <a:ext cx="14990" cy="1290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546104" y="5157198"/>
            <a:ext cx="5056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6622512" y="2940728"/>
            <a:ext cx="0" cy="2216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1741006" y="3851867"/>
            <a:ext cx="0" cy="2245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903751" y="6097074"/>
            <a:ext cx="9837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1828800" y="1588247"/>
            <a:ext cx="58979" cy="4508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733268" y="202676"/>
            <a:ext cx="8470800" cy="60666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грани стресса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(Ричард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Лазарус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866" y="1612118"/>
            <a:ext cx="888202" cy="5939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50" y="4295292"/>
            <a:ext cx="2590800" cy="17621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34" y="1690859"/>
            <a:ext cx="1573776" cy="8874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369" y="3341110"/>
            <a:ext cx="438095" cy="68571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70" y="303085"/>
            <a:ext cx="1743076" cy="230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668" y="4682229"/>
            <a:ext cx="231798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Переживание кризиса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668740" y="3251182"/>
            <a:ext cx="5674910" cy="922017"/>
          </a:xfrm>
          <a:custGeom>
            <a:avLst/>
            <a:gdLst>
              <a:gd name="connsiteX0" fmla="*/ 0 w 4831308"/>
              <a:gd name="connsiteY0" fmla="*/ 771892 h 922017"/>
              <a:gd name="connsiteX1" fmla="*/ 232012 w 4831308"/>
              <a:gd name="connsiteY1" fmla="*/ 799187 h 922017"/>
              <a:gd name="connsiteX2" fmla="*/ 1119117 w 4831308"/>
              <a:gd name="connsiteY2" fmla="*/ 826483 h 922017"/>
              <a:gd name="connsiteX3" fmla="*/ 1733266 w 4831308"/>
              <a:gd name="connsiteY3" fmla="*/ 840130 h 922017"/>
              <a:gd name="connsiteX4" fmla="*/ 1787857 w 4831308"/>
              <a:gd name="connsiteY4" fmla="*/ 853778 h 922017"/>
              <a:gd name="connsiteX5" fmla="*/ 1828800 w 4831308"/>
              <a:gd name="connsiteY5" fmla="*/ 867426 h 922017"/>
              <a:gd name="connsiteX6" fmla="*/ 2006221 w 4831308"/>
              <a:gd name="connsiteY6" fmla="*/ 922017 h 922017"/>
              <a:gd name="connsiteX7" fmla="*/ 2210938 w 4831308"/>
              <a:gd name="connsiteY7" fmla="*/ 908369 h 922017"/>
              <a:gd name="connsiteX8" fmla="*/ 2306472 w 4831308"/>
              <a:gd name="connsiteY8" fmla="*/ 881074 h 922017"/>
              <a:gd name="connsiteX9" fmla="*/ 2347415 w 4831308"/>
              <a:gd name="connsiteY9" fmla="*/ 853778 h 922017"/>
              <a:gd name="connsiteX10" fmla="*/ 2456597 w 4831308"/>
              <a:gd name="connsiteY10" fmla="*/ 771892 h 922017"/>
              <a:gd name="connsiteX11" fmla="*/ 2579427 w 4831308"/>
              <a:gd name="connsiteY11" fmla="*/ 676357 h 922017"/>
              <a:gd name="connsiteX12" fmla="*/ 2593075 w 4831308"/>
              <a:gd name="connsiteY12" fmla="*/ 635414 h 922017"/>
              <a:gd name="connsiteX13" fmla="*/ 2620370 w 4831308"/>
              <a:gd name="connsiteY13" fmla="*/ 580823 h 922017"/>
              <a:gd name="connsiteX14" fmla="*/ 2634018 w 4831308"/>
              <a:gd name="connsiteY14" fmla="*/ 526232 h 922017"/>
              <a:gd name="connsiteX15" fmla="*/ 2674961 w 4831308"/>
              <a:gd name="connsiteY15" fmla="*/ 485289 h 922017"/>
              <a:gd name="connsiteX16" fmla="*/ 2729553 w 4831308"/>
              <a:gd name="connsiteY16" fmla="*/ 389754 h 922017"/>
              <a:gd name="connsiteX17" fmla="*/ 2756848 w 4831308"/>
              <a:gd name="connsiteY17" fmla="*/ 348811 h 922017"/>
              <a:gd name="connsiteX18" fmla="*/ 2852382 w 4831308"/>
              <a:gd name="connsiteY18" fmla="*/ 253277 h 922017"/>
              <a:gd name="connsiteX19" fmla="*/ 2879678 w 4831308"/>
              <a:gd name="connsiteY19" fmla="*/ 157742 h 922017"/>
              <a:gd name="connsiteX20" fmla="*/ 2934269 w 4831308"/>
              <a:gd name="connsiteY20" fmla="*/ 89504 h 922017"/>
              <a:gd name="connsiteX21" fmla="*/ 2961564 w 4831308"/>
              <a:gd name="connsiteY21" fmla="*/ 48560 h 922017"/>
              <a:gd name="connsiteX22" fmla="*/ 2934269 w 4831308"/>
              <a:gd name="connsiteY22" fmla="*/ 62208 h 922017"/>
              <a:gd name="connsiteX23" fmla="*/ 2947917 w 4831308"/>
              <a:gd name="connsiteY23" fmla="*/ 212333 h 922017"/>
              <a:gd name="connsiteX24" fmla="*/ 2975212 w 4831308"/>
              <a:gd name="connsiteY24" fmla="*/ 266924 h 922017"/>
              <a:gd name="connsiteX25" fmla="*/ 2988860 w 4831308"/>
              <a:gd name="connsiteY25" fmla="*/ 321516 h 922017"/>
              <a:gd name="connsiteX26" fmla="*/ 3002508 w 4831308"/>
              <a:gd name="connsiteY26" fmla="*/ 457993 h 922017"/>
              <a:gd name="connsiteX27" fmla="*/ 3029803 w 4831308"/>
              <a:gd name="connsiteY27" fmla="*/ 553527 h 922017"/>
              <a:gd name="connsiteX28" fmla="*/ 3043451 w 4831308"/>
              <a:gd name="connsiteY28" fmla="*/ 608119 h 922017"/>
              <a:gd name="connsiteX29" fmla="*/ 3138985 w 4831308"/>
              <a:gd name="connsiteY29" fmla="*/ 744596 h 922017"/>
              <a:gd name="connsiteX30" fmla="*/ 3193576 w 4831308"/>
              <a:gd name="connsiteY30" fmla="*/ 812835 h 922017"/>
              <a:gd name="connsiteX31" fmla="*/ 3234520 w 4831308"/>
              <a:gd name="connsiteY31" fmla="*/ 758244 h 922017"/>
              <a:gd name="connsiteX32" fmla="*/ 3261815 w 4831308"/>
              <a:gd name="connsiteY32" fmla="*/ 717301 h 922017"/>
              <a:gd name="connsiteX33" fmla="*/ 3302759 w 4831308"/>
              <a:gd name="connsiteY33" fmla="*/ 662710 h 922017"/>
              <a:gd name="connsiteX34" fmla="*/ 3357350 w 4831308"/>
              <a:gd name="connsiteY34" fmla="*/ 580823 h 922017"/>
              <a:gd name="connsiteX35" fmla="*/ 3425588 w 4831308"/>
              <a:gd name="connsiteY35" fmla="*/ 471641 h 922017"/>
              <a:gd name="connsiteX36" fmla="*/ 3466532 w 4831308"/>
              <a:gd name="connsiteY36" fmla="*/ 444345 h 922017"/>
              <a:gd name="connsiteX37" fmla="*/ 3507475 w 4831308"/>
              <a:gd name="connsiteY37" fmla="*/ 403402 h 922017"/>
              <a:gd name="connsiteX38" fmla="*/ 3562066 w 4831308"/>
              <a:gd name="connsiteY38" fmla="*/ 376107 h 922017"/>
              <a:gd name="connsiteX39" fmla="*/ 3616657 w 4831308"/>
              <a:gd name="connsiteY39" fmla="*/ 280572 h 922017"/>
              <a:gd name="connsiteX40" fmla="*/ 3643953 w 4831308"/>
              <a:gd name="connsiteY40" fmla="*/ 239629 h 922017"/>
              <a:gd name="connsiteX41" fmla="*/ 3684896 w 4831308"/>
              <a:gd name="connsiteY41" fmla="*/ 198686 h 922017"/>
              <a:gd name="connsiteX42" fmla="*/ 3712191 w 4831308"/>
              <a:gd name="connsiteY42" fmla="*/ 157742 h 922017"/>
              <a:gd name="connsiteX43" fmla="*/ 3739487 w 4831308"/>
              <a:gd name="connsiteY43" fmla="*/ 103151 h 922017"/>
              <a:gd name="connsiteX44" fmla="*/ 3794078 w 4831308"/>
              <a:gd name="connsiteY44" fmla="*/ 89504 h 922017"/>
              <a:gd name="connsiteX45" fmla="*/ 3848669 w 4831308"/>
              <a:gd name="connsiteY45" fmla="*/ 212333 h 922017"/>
              <a:gd name="connsiteX46" fmla="*/ 3903260 w 4831308"/>
              <a:gd name="connsiteY46" fmla="*/ 294220 h 922017"/>
              <a:gd name="connsiteX47" fmla="*/ 3930556 w 4831308"/>
              <a:gd name="connsiteY47" fmla="*/ 348811 h 922017"/>
              <a:gd name="connsiteX48" fmla="*/ 3957851 w 4831308"/>
              <a:gd name="connsiteY48" fmla="*/ 444345 h 922017"/>
              <a:gd name="connsiteX49" fmla="*/ 4012442 w 4831308"/>
              <a:gd name="connsiteY49" fmla="*/ 526232 h 922017"/>
              <a:gd name="connsiteX50" fmla="*/ 4121624 w 4831308"/>
              <a:gd name="connsiteY50" fmla="*/ 730948 h 922017"/>
              <a:gd name="connsiteX51" fmla="*/ 4135272 w 4831308"/>
              <a:gd name="connsiteY51" fmla="*/ 785539 h 922017"/>
              <a:gd name="connsiteX52" fmla="*/ 4176215 w 4831308"/>
              <a:gd name="connsiteY52" fmla="*/ 771892 h 922017"/>
              <a:gd name="connsiteX53" fmla="*/ 4203511 w 4831308"/>
              <a:gd name="connsiteY53" fmla="*/ 730948 h 922017"/>
              <a:gd name="connsiteX54" fmla="*/ 4285397 w 4831308"/>
              <a:gd name="connsiteY54" fmla="*/ 621766 h 922017"/>
              <a:gd name="connsiteX55" fmla="*/ 4380932 w 4831308"/>
              <a:gd name="connsiteY55" fmla="*/ 471641 h 922017"/>
              <a:gd name="connsiteX56" fmla="*/ 4408227 w 4831308"/>
              <a:gd name="connsiteY56" fmla="*/ 403402 h 922017"/>
              <a:gd name="connsiteX57" fmla="*/ 4449170 w 4831308"/>
              <a:gd name="connsiteY57" fmla="*/ 362459 h 922017"/>
              <a:gd name="connsiteX58" fmla="*/ 4517409 w 4831308"/>
              <a:gd name="connsiteY58" fmla="*/ 225981 h 922017"/>
              <a:gd name="connsiteX59" fmla="*/ 4544705 w 4831308"/>
              <a:gd name="connsiteY59" fmla="*/ 171390 h 922017"/>
              <a:gd name="connsiteX60" fmla="*/ 4558353 w 4831308"/>
              <a:gd name="connsiteY60" fmla="*/ 103151 h 922017"/>
              <a:gd name="connsiteX61" fmla="*/ 4572000 w 4831308"/>
              <a:gd name="connsiteY61" fmla="*/ 212333 h 922017"/>
              <a:gd name="connsiteX62" fmla="*/ 4612944 w 4831308"/>
              <a:gd name="connsiteY62" fmla="*/ 430698 h 922017"/>
              <a:gd name="connsiteX63" fmla="*/ 4653887 w 4831308"/>
              <a:gd name="connsiteY63" fmla="*/ 471641 h 922017"/>
              <a:gd name="connsiteX64" fmla="*/ 4708478 w 4831308"/>
              <a:gd name="connsiteY64" fmla="*/ 567175 h 922017"/>
              <a:gd name="connsiteX65" fmla="*/ 4790364 w 4831308"/>
              <a:gd name="connsiteY65" fmla="*/ 621766 h 922017"/>
              <a:gd name="connsiteX66" fmla="*/ 4831308 w 4831308"/>
              <a:gd name="connsiteY66" fmla="*/ 690005 h 92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831308" h="922017">
                <a:moveTo>
                  <a:pt x="0" y="771892"/>
                </a:moveTo>
                <a:cubicBezTo>
                  <a:pt x="100148" y="791920"/>
                  <a:pt x="96622" y="793912"/>
                  <a:pt x="232012" y="799187"/>
                </a:cubicBezTo>
                <a:lnTo>
                  <a:pt x="1119117" y="826483"/>
                </a:lnTo>
                <a:lnTo>
                  <a:pt x="1733266" y="840130"/>
                </a:lnTo>
                <a:cubicBezTo>
                  <a:pt x="1751463" y="844679"/>
                  <a:pt x="1769822" y="848625"/>
                  <a:pt x="1787857" y="853778"/>
                </a:cubicBezTo>
                <a:cubicBezTo>
                  <a:pt x="1801689" y="857730"/>
                  <a:pt x="1814921" y="863641"/>
                  <a:pt x="1828800" y="867426"/>
                </a:cubicBezTo>
                <a:cubicBezTo>
                  <a:pt x="1985492" y="910160"/>
                  <a:pt x="1887646" y="874586"/>
                  <a:pt x="2006221" y="922017"/>
                </a:cubicBezTo>
                <a:cubicBezTo>
                  <a:pt x="2074460" y="917468"/>
                  <a:pt x="2142923" y="915529"/>
                  <a:pt x="2210938" y="908369"/>
                </a:cubicBezTo>
                <a:cubicBezTo>
                  <a:pt x="2235980" y="905733"/>
                  <a:pt x="2281101" y="889531"/>
                  <a:pt x="2306472" y="881074"/>
                </a:cubicBezTo>
                <a:cubicBezTo>
                  <a:pt x="2320120" y="871975"/>
                  <a:pt x="2334150" y="863426"/>
                  <a:pt x="2347415" y="853778"/>
                </a:cubicBezTo>
                <a:cubicBezTo>
                  <a:pt x="2384206" y="827021"/>
                  <a:pt x="2418745" y="797127"/>
                  <a:pt x="2456597" y="771892"/>
                </a:cubicBezTo>
                <a:cubicBezTo>
                  <a:pt x="2554543" y="706595"/>
                  <a:pt x="2515287" y="740498"/>
                  <a:pt x="2579427" y="676357"/>
                </a:cubicBezTo>
                <a:cubicBezTo>
                  <a:pt x="2583976" y="662709"/>
                  <a:pt x="2587408" y="648637"/>
                  <a:pt x="2593075" y="635414"/>
                </a:cubicBezTo>
                <a:cubicBezTo>
                  <a:pt x="2601089" y="616714"/>
                  <a:pt x="2613227" y="599872"/>
                  <a:pt x="2620370" y="580823"/>
                </a:cubicBezTo>
                <a:cubicBezTo>
                  <a:pt x="2626956" y="563260"/>
                  <a:pt x="2624712" y="542518"/>
                  <a:pt x="2634018" y="526232"/>
                </a:cubicBezTo>
                <a:cubicBezTo>
                  <a:pt x="2643594" y="509474"/>
                  <a:pt x="2662605" y="500116"/>
                  <a:pt x="2674961" y="485289"/>
                </a:cubicBezTo>
                <a:cubicBezTo>
                  <a:pt x="2705188" y="449017"/>
                  <a:pt x="2705283" y="432226"/>
                  <a:pt x="2729553" y="389754"/>
                </a:cubicBezTo>
                <a:cubicBezTo>
                  <a:pt x="2737691" y="375513"/>
                  <a:pt x="2745875" y="361003"/>
                  <a:pt x="2756848" y="348811"/>
                </a:cubicBezTo>
                <a:cubicBezTo>
                  <a:pt x="2786975" y="315337"/>
                  <a:pt x="2852382" y="253277"/>
                  <a:pt x="2852382" y="253277"/>
                </a:cubicBezTo>
                <a:cubicBezTo>
                  <a:pt x="2861481" y="221432"/>
                  <a:pt x="2864867" y="187365"/>
                  <a:pt x="2879678" y="157742"/>
                </a:cubicBezTo>
                <a:cubicBezTo>
                  <a:pt x="2892705" y="131688"/>
                  <a:pt x="2916792" y="112807"/>
                  <a:pt x="2934269" y="89504"/>
                </a:cubicBezTo>
                <a:cubicBezTo>
                  <a:pt x="2944111" y="76382"/>
                  <a:pt x="2952466" y="62208"/>
                  <a:pt x="2961564" y="48560"/>
                </a:cubicBezTo>
                <a:cubicBezTo>
                  <a:pt x="2955129" y="29255"/>
                  <a:pt x="2934269" y="-57753"/>
                  <a:pt x="2934269" y="62208"/>
                </a:cubicBezTo>
                <a:cubicBezTo>
                  <a:pt x="2934269" y="112456"/>
                  <a:pt x="2938063" y="163061"/>
                  <a:pt x="2947917" y="212333"/>
                </a:cubicBezTo>
                <a:cubicBezTo>
                  <a:pt x="2951907" y="232283"/>
                  <a:pt x="2968069" y="247875"/>
                  <a:pt x="2975212" y="266924"/>
                </a:cubicBezTo>
                <a:cubicBezTo>
                  <a:pt x="2981798" y="284487"/>
                  <a:pt x="2984311" y="303319"/>
                  <a:pt x="2988860" y="321516"/>
                </a:cubicBezTo>
                <a:cubicBezTo>
                  <a:pt x="2993409" y="367008"/>
                  <a:pt x="2996042" y="412733"/>
                  <a:pt x="3002508" y="457993"/>
                </a:cubicBezTo>
                <a:cubicBezTo>
                  <a:pt x="3008602" y="500651"/>
                  <a:pt x="3018694" y="514645"/>
                  <a:pt x="3029803" y="553527"/>
                </a:cubicBezTo>
                <a:cubicBezTo>
                  <a:pt x="3034956" y="571563"/>
                  <a:pt x="3035062" y="591342"/>
                  <a:pt x="3043451" y="608119"/>
                </a:cubicBezTo>
                <a:cubicBezTo>
                  <a:pt x="3060252" y="641720"/>
                  <a:pt x="3113311" y="710363"/>
                  <a:pt x="3138985" y="744596"/>
                </a:cubicBezTo>
                <a:cubicBezTo>
                  <a:pt x="3143897" y="759333"/>
                  <a:pt x="3156538" y="825181"/>
                  <a:pt x="3193576" y="812835"/>
                </a:cubicBezTo>
                <a:cubicBezTo>
                  <a:pt x="3215155" y="805642"/>
                  <a:pt x="3221299" y="776753"/>
                  <a:pt x="3234520" y="758244"/>
                </a:cubicBezTo>
                <a:cubicBezTo>
                  <a:pt x="3244054" y="744897"/>
                  <a:pt x="3252281" y="730648"/>
                  <a:pt x="3261815" y="717301"/>
                </a:cubicBezTo>
                <a:cubicBezTo>
                  <a:pt x="3275036" y="698792"/>
                  <a:pt x="3289715" y="681345"/>
                  <a:pt x="3302759" y="662710"/>
                </a:cubicBezTo>
                <a:cubicBezTo>
                  <a:pt x="3321572" y="635835"/>
                  <a:pt x="3339963" y="608642"/>
                  <a:pt x="3357350" y="580823"/>
                </a:cubicBezTo>
                <a:cubicBezTo>
                  <a:pt x="3380096" y="544429"/>
                  <a:pt x="3389879" y="495447"/>
                  <a:pt x="3425588" y="471641"/>
                </a:cubicBezTo>
                <a:cubicBezTo>
                  <a:pt x="3439236" y="462542"/>
                  <a:pt x="3453931" y="454846"/>
                  <a:pt x="3466532" y="444345"/>
                </a:cubicBezTo>
                <a:cubicBezTo>
                  <a:pt x="3481359" y="431989"/>
                  <a:pt x="3491769" y="414620"/>
                  <a:pt x="3507475" y="403402"/>
                </a:cubicBezTo>
                <a:cubicBezTo>
                  <a:pt x="3524030" y="391577"/>
                  <a:pt x="3543869" y="385205"/>
                  <a:pt x="3562066" y="376107"/>
                </a:cubicBezTo>
                <a:cubicBezTo>
                  <a:pt x="3584213" y="309666"/>
                  <a:pt x="3565017" y="352867"/>
                  <a:pt x="3616657" y="280572"/>
                </a:cubicBezTo>
                <a:cubicBezTo>
                  <a:pt x="3626191" y="267225"/>
                  <a:pt x="3633452" y="252230"/>
                  <a:pt x="3643953" y="239629"/>
                </a:cubicBezTo>
                <a:cubicBezTo>
                  <a:pt x="3656309" y="224802"/>
                  <a:pt x="3672540" y="213513"/>
                  <a:pt x="3684896" y="198686"/>
                </a:cubicBezTo>
                <a:cubicBezTo>
                  <a:pt x="3695397" y="186085"/>
                  <a:pt x="3704053" y="171984"/>
                  <a:pt x="3712191" y="157742"/>
                </a:cubicBezTo>
                <a:cubicBezTo>
                  <a:pt x="3722285" y="140078"/>
                  <a:pt x="3723857" y="116175"/>
                  <a:pt x="3739487" y="103151"/>
                </a:cubicBezTo>
                <a:cubicBezTo>
                  <a:pt x="3753897" y="91143"/>
                  <a:pt x="3775881" y="94053"/>
                  <a:pt x="3794078" y="89504"/>
                </a:cubicBezTo>
                <a:cubicBezTo>
                  <a:pt x="3812275" y="130447"/>
                  <a:pt x="3827584" y="172799"/>
                  <a:pt x="3848669" y="212333"/>
                </a:cubicBezTo>
                <a:cubicBezTo>
                  <a:pt x="3864107" y="241279"/>
                  <a:pt x="3886382" y="266090"/>
                  <a:pt x="3903260" y="294220"/>
                </a:cubicBezTo>
                <a:cubicBezTo>
                  <a:pt x="3913727" y="311666"/>
                  <a:pt x="3921457" y="330614"/>
                  <a:pt x="3930556" y="348811"/>
                </a:cubicBezTo>
                <a:cubicBezTo>
                  <a:pt x="3933769" y="361665"/>
                  <a:pt x="3948949" y="428322"/>
                  <a:pt x="3957851" y="444345"/>
                </a:cubicBezTo>
                <a:cubicBezTo>
                  <a:pt x="3973783" y="473022"/>
                  <a:pt x="3995564" y="498102"/>
                  <a:pt x="4012442" y="526232"/>
                </a:cubicBezTo>
                <a:cubicBezTo>
                  <a:pt x="4043745" y="578403"/>
                  <a:pt x="4110181" y="685179"/>
                  <a:pt x="4121624" y="730948"/>
                </a:cubicBezTo>
                <a:lnTo>
                  <a:pt x="4135272" y="785539"/>
                </a:lnTo>
                <a:cubicBezTo>
                  <a:pt x="4148920" y="780990"/>
                  <a:pt x="4164982" y="780879"/>
                  <a:pt x="4176215" y="771892"/>
                </a:cubicBezTo>
                <a:cubicBezTo>
                  <a:pt x="4189023" y="761645"/>
                  <a:pt x="4193863" y="744214"/>
                  <a:pt x="4203511" y="730948"/>
                </a:cubicBezTo>
                <a:cubicBezTo>
                  <a:pt x="4230268" y="694157"/>
                  <a:pt x="4260973" y="660146"/>
                  <a:pt x="4285397" y="621766"/>
                </a:cubicBezTo>
                <a:cubicBezTo>
                  <a:pt x="4317242" y="571724"/>
                  <a:pt x="4358903" y="526714"/>
                  <a:pt x="4380932" y="471641"/>
                </a:cubicBezTo>
                <a:cubicBezTo>
                  <a:pt x="4390030" y="448895"/>
                  <a:pt x="4395243" y="424177"/>
                  <a:pt x="4408227" y="403402"/>
                </a:cubicBezTo>
                <a:cubicBezTo>
                  <a:pt x="4418456" y="387035"/>
                  <a:pt x="4439055" y="378897"/>
                  <a:pt x="4449170" y="362459"/>
                </a:cubicBezTo>
                <a:cubicBezTo>
                  <a:pt x="4475827" y="319142"/>
                  <a:pt x="4494663" y="271474"/>
                  <a:pt x="4517409" y="225981"/>
                </a:cubicBezTo>
                <a:lnTo>
                  <a:pt x="4544705" y="171390"/>
                </a:lnTo>
                <a:cubicBezTo>
                  <a:pt x="4549254" y="148644"/>
                  <a:pt x="4545486" y="83850"/>
                  <a:pt x="4558353" y="103151"/>
                </a:cubicBezTo>
                <a:cubicBezTo>
                  <a:pt x="4578698" y="133668"/>
                  <a:pt x="4568161" y="175857"/>
                  <a:pt x="4572000" y="212333"/>
                </a:cubicBezTo>
                <a:cubicBezTo>
                  <a:pt x="4580140" y="289661"/>
                  <a:pt x="4570753" y="363193"/>
                  <a:pt x="4612944" y="430698"/>
                </a:cubicBezTo>
                <a:cubicBezTo>
                  <a:pt x="4623173" y="447065"/>
                  <a:pt x="4640239" y="457993"/>
                  <a:pt x="4653887" y="471641"/>
                </a:cubicBezTo>
                <a:cubicBezTo>
                  <a:pt x="4661934" y="487735"/>
                  <a:pt x="4691329" y="552169"/>
                  <a:pt x="4708478" y="567175"/>
                </a:cubicBezTo>
                <a:cubicBezTo>
                  <a:pt x="4733166" y="588777"/>
                  <a:pt x="4790364" y="621766"/>
                  <a:pt x="4790364" y="621766"/>
                </a:cubicBezTo>
                <a:cubicBezTo>
                  <a:pt x="4805796" y="698927"/>
                  <a:pt x="4780815" y="690005"/>
                  <a:pt x="4831308" y="6900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7233313" y="2275498"/>
            <a:ext cx="4435523" cy="846161"/>
          </a:xfrm>
          <a:custGeom>
            <a:avLst/>
            <a:gdLst>
              <a:gd name="connsiteX0" fmla="*/ 0 w 4435523"/>
              <a:gd name="connsiteY0" fmla="*/ 846161 h 846161"/>
              <a:gd name="connsiteX1" fmla="*/ 54591 w 4435523"/>
              <a:gd name="connsiteY1" fmla="*/ 777922 h 846161"/>
              <a:gd name="connsiteX2" fmla="*/ 81887 w 4435523"/>
              <a:gd name="connsiteY2" fmla="*/ 723331 h 846161"/>
              <a:gd name="connsiteX3" fmla="*/ 122830 w 4435523"/>
              <a:gd name="connsiteY3" fmla="*/ 696036 h 846161"/>
              <a:gd name="connsiteX4" fmla="*/ 177421 w 4435523"/>
              <a:gd name="connsiteY4" fmla="*/ 573206 h 846161"/>
              <a:gd name="connsiteX5" fmla="*/ 218364 w 4435523"/>
              <a:gd name="connsiteY5" fmla="*/ 545910 h 846161"/>
              <a:gd name="connsiteX6" fmla="*/ 300251 w 4435523"/>
              <a:gd name="connsiteY6" fmla="*/ 368489 h 846161"/>
              <a:gd name="connsiteX7" fmla="*/ 313899 w 4435523"/>
              <a:gd name="connsiteY7" fmla="*/ 313898 h 846161"/>
              <a:gd name="connsiteX8" fmla="*/ 327547 w 4435523"/>
              <a:gd name="connsiteY8" fmla="*/ 272955 h 846161"/>
              <a:gd name="connsiteX9" fmla="*/ 395785 w 4435523"/>
              <a:gd name="connsiteY9" fmla="*/ 122830 h 846161"/>
              <a:gd name="connsiteX10" fmla="*/ 436729 w 4435523"/>
              <a:gd name="connsiteY10" fmla="*/ 109182 h 846161"/>
              <a:gd name="connsiteX11" fmla="*/ 627797 w 4435523"/>
              <a:gd name="connsiteY11" fmla="*/ 150125 h 846161"/>
              <a:gd name="connsiteX12" fmla="*/ 900752 w 4435523"/>
              <a:gd name="connsiteY12" fmla="*/ 204716 h 846161"/>
              <a:gd name="connsiteX13" fmla="*/ 1050878 w 4435523"/>
              <a:gd name="connsiteY13" fmla="*/ 218364 h 846161"/>
              <a:gd name="connsiteX14" fmla="*/ 1201003 w 4435523"/>
              <a:gd name="connsiteY14" fmla="*/ 245659 h 846161"/>
              <a:gd name="connsiteX15" fmla="*/ 1514902 w 4435523"/>
              <a:gd name="connsiteY15" fmla="*/ 259307 h 846161"/>
              <a:gd name="connsiteX16" fmla="*/ 3043451 w 4435523"/>
              <a:gd name="connsiteY16" fmla="*/ 245659 h 846161"/>
              <a:gd name="connsiteX17" fmla="*/ 3098042 w 4435523"/>
              <a:gd name="connsiteY17" fmla="*/ 232012 h 846161"/>
              <a:gd name="connsiteX18" fmla="*/ 3234520 w 4435523"/>
              <a:gd name="connsiteY18" fmla="*/ 218364 h 846161"/>
              <a:gd name="connsiteX19" fmla="*/ 3330054 w 4435523"/>
              <a:gd name="connsiteY19" fmla="*/ 204716 h 846161"/>
              <a:gd name="connsiteX20" fmla="*/ 3698544 w 4435523"/>
              <a:gd name="connsiteY20" fmla="*/ 191068 h 846161"/>
              <a:gd name="connsiteX21" fmla="*/ 3835021 w 4435523"/>
              <a:gd name="connsiteY21" fmla="*/ 163773 h 846161"/>
              <a:gd name="connsiteX22" fmla="*/ 3998794 w 4435523"/>
              <a:gd name="connsiteY22" fmla="*/ 109182 h 846161"/>
              <a:gd name="connsiteX23" fmla="*/ 4053385 w 4435523"/>
              <a:gd name="connsiteY23" fmla="*/ 95534 h 846161"/>
              <a:gd name="connsiteX24" fmla="*/ 4189863 w 4435523"/>
              <a:gd name="connsiteY24" fmla="*/ 68239 h 846161"/>
              <a:gd name="connsiteX25" fmla="*/ 4271749 w 4435523"/>
              <a:gd name="connsiteY25" fmla="*/ 40943 h 846161"/>
              <a:gd name="connsiteX26" fmla="*/ 4353636 w 4435523"/>
              <a:gd name="connsiteY26" fmla="*/ 13648 h 846161"/>
              <a:gd name="connsiteX27" fmla="*/ 4394579 w 4435523"/>
              <a:gd name="connsiteY27" fmla="*/ 0 h 846161"/>
              <a:gd name="connsiteX28" fmla="*/ 4435523 w 4435523"/>
              <a:gd name="connsiteY28" fmla="*/ 0 h 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5523" h="846161">
                <a:moveTo>
                  <a:pt x="0" y="846161"/>
                </a:moveTo>
                <a:cubicBezTo>
                  <a:pt x="18197" y="823415"/>
                  <a:pt x="38433" y="802159"/>
                  <a:pt x="54591" y="777922"/>
                </a:cubicBezTo>
                <a:cubicBezTo>
                  <a:pt x="65876" y="760994"/>
                  <a:pt x="68862" y="738960"/>
                  <a:pt x="81887" y="723331"/>
                </a:cubicBezTo>
                <a:cubicBezTo>
                  <a:pt x="92388" y="710730"/>
                  <a:pt x="109182" y="705134"/>
                  <a:pt x="122830" y="696036"/>
                </a:cubicBezTo>
                <a:cubicBezTo>
                  <a:pt x="136344" y="655496"/>
                  <a:pt x="144980" y="605647"/>
                  <a:pt x="177421" y="573206"/>
                </a:cubicBezTo>
                <a:cubicBezTo>
                  <a:pt x="189019" y="561608"/>
                  <a:pt x="204716" y="555009"/>
                  <a:pt x="218364" y="545910"/>
                </a:cubicBezTo>
                <a:cubicBezTo>
                  <a:pt x="248693" y="485253"/>
                  <a:pt x="279048" y="432098"/>
                  <a:pt x="300251" y="368489"/>
                </a:cubicBezTo>
                <a:cubicBezTo>
                  <a:pt x="306183" y="350695"/>
                  <a:pt x="308746" y="331933"/>
                  <a:pt x="313899" y="313898"/>
                </a:cubicBezTo>
                <a:cubicBezTo>
                  <a:pt x="317851" y="300066"/>
                  <a:pt x="323762" y="286834"/>
                  <a:pt x="327547" y="272955"/>
                </a:cubicBezTo>
                <a:cubicBezTo>
                  <a:pt x="348506" y="196107"/>
                  <a:pt x="333984" y="164030"/>
                  <a:pt x="395785" y="122830"/>
                </a:cubicBezTo>
                <a:cubicBezTo>
                  <a:pt x="407755" y="114850"/>
                  <a:pt x="423081" y="113731"/>
                  <a:pt x="436729" y="109182"/>
                </a:cubicBezTo>
                <a:cubicBezTo>
                  <a:pt x="536786" y="142535"/>
                  <a:pt x="425113" y="107455"/>
                  <a:pt x="627797" y="150125"/>
                </a:cubicBezTo>
                <a:cubicBezTo>
                  <a:pt x="809390" y="188355"/>
                  <a:pt x="672359" y="174926"/>
                  <a:pt x="900752" y="204716"/>
                </a:cubicBezTo>
                <a:cubicBezTo>
                  <a:pt x="950578" y="211215"/>
                  <a:pt x="1001090" y="211575"/>
                  <a:pt x="1050878" y="218364"/>
                </a:cubicBezTo>
                <a:cubicBezTo>
                  <a:pt x="1101274" y="225236"/>
                  <a:pt x="1150338" y="241189"/>
                  <a:pt x="1201003" y="245659"/>
                </a:cubicBezTo>
                <a:cubicBezTo>
                  <a:pt x="1305330" y="254864"/>
                  <a:pt x="1410269" y="254758"/>
                  <a:pt x="1514902" y="259307"/>
                </a:cubicBezTo>
                <a:lnTo>
                  <a:pt x="3043451" y="245659"/>
                </a:lnTo>
                <a:cubicBezTo>
                  <a:pt x="3062205" y="245336"/>
                  <a:pt x="3079474" y="234665"/>
                  <a:pt x="3098042" y="232012"/>
                </a:cubicBezTo>
                <a:cubicBezTo>
                  <a:pt x="3143302" y="225546"/>
                  <a:pt x="3189114" y="223706"/>
                  <a:pt x="3234520" y="218364"/>
                </a:cubicBezTo>
                <a:cubicBezTo>
                  <a:pt x="3266468" y="214605"/>
                  <a:pt x="3297942" y="206605"/>
                  <a:pt x="3330054" y="204716"/>
                </a:cubicBezTo>
                <a:cubicBezTo>
                  <a:pt x="3452756" y="197498"/>
                  <a:pt x="3575714" y="195617"/>
                  <a:pt x="3698544" y="191068"/>
                </a:cubicBezTo>
                <a:cubicBezTo>
                  <a:pt x="3744036" y="181970"/>
                  <a:pt x="3791009" y="178444"/>
                  <a:pt x="3835021" y="163773"/>
                </a:cubicBezTo>
                <a:cubicBezTo>
                  <a:pt x="3889612" y="145576"/>
                  <a:pt x="3942968" y="123139"/>
                  <a:pt x="3998794" y="109182"/>
                </a:cubicBezTo>
                <a:cubicBezTo>
                  <a:pt x="4016991" y="104633"/>
                  <a:pt x="4034992" y="99213"/>
                  <a:pt x="4053385" y="95534"/>
                </a:cubicBezTo>
                <a:cubicBezTo>
                  <a:pt x="4127149" y="80781"/>
                  <a:pt x="4126473" y="87256"/>
                  <a:pt x="4189863" y="68239"/>
                </a:cubicBezTo>
                <a:cubicBezTo>
                  <a:pt x="4217421" y="59971"/>
                  <a:pt x="4244454" y="50042"/>
                  <a:pt x="4271749" y="40943"/>
                </a:cubicBezTo>
                <a:lnTo>
                  <a:pt x="4353636" y="13648"/>
                </a:lnTo>
                <a:cubicBezTo>
                  <a:pt x="4367284" y="9099"/>
                  <a:pt x="4380193" y="0"/>
                  <a:pt x="4394579" y="0"/>
                </a:cubicBezTo>
                <a:lnTo>
                  <a:pt x="443552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7369791" y="4046646"/>
            <a:ext cx="4299045" cy="782523"/>
          </a:xfrm>
          <a:custGeom>
            <a:avLst/>
            <a:gdLst>
              <a:gd name="connsiteX0" fmla="*/ 0 w 4299045"/>
              <a:gd name="connsiteY0" fmla="*/ 0 h 782523"/>
              <a:gd name="connsiteX1" fmla="*/ 95534 w 4299045"/>
              <a:gd name="connsiteY1" fmla="*/ 95534 h 782523"/>
              <a:gd name="connsiteX2" fmla="*/ 191069 w 4299045"/>
              <a:gd name="connsiteY2" fmla="*/ 177420 h 782523"/>
              <a:gd name="connsiteX3" fmla="*/ 218364 w 4299045"/>
              <a:gd name="connsiteY3" fmla="*/ 232012 h 782523"/>
              <a:gd name="connsiteX4" fmla="*/ 232012 w 4299045"/>
              <a:gd name="connsiteY4" fmla="*/ 272955 h 782523"/>
              <a:gd name="connsiteX5" fmla="*/ 272955 w 4299045"/>
              <a:gd name="connsiteY5" fmla="*/ 313898 h 782523"/>
              <a:gd name="connsiteX6" fmla="*/ 300251 w 4299045"/>
              <a:gd name="connsiteY6" fmla="*/ 354841 h 782523"/>
              <a:gd name="connsiteX7" fmla="*/ 354842 w 4299045"/>
              <a:gd name="connsiteY7" fmla="*/ 477671 h 782523"/>
              <a:gd name="connsiteX8" fmla="*/ 395785 w 4299045"/>
              <a:gd name="connsiteY8" fmla="*/ 559558 h 782523"/>
              <a:gd name="connsiteX9" fmla="*/ 409433 w 4299045"/>
              <a:gd name="connsiteY9" fmla="*/ 600501 h 782523"/>
              <a:gd name="connsiteX10" fmla="*/ 450376 w 4299045"/>
              <a:gd name="connsiteY10" fmla="*/ 627797 h 782523"/>
              <a:gd name="connsiteX11" fmla="*/ 736979 w 4299045"/>
              <a:gd name="connsiteY11" fmla="*/ 655092 h 782523"/>
              <a:gd name="connsiteX12" fmla="*/ 2047164 w 4299045"/>
              <a:gd name="connsiteY12" fmla="*/ 682388 h 782523"/>
              <a:gd name="connsiteX13" fmla="*/ 2224585 w 4299045"/>
              <a:gd name="connsiteY13" fmla="*/ 696035 h 782523"/>
              <a:gd name="connsiteX14" fmla="*/ 4121624 w 4299045"/>
              <a:gd name="connsiteY14" fmla="*/ 709683 h 782523"/>
              <a:gd name="connsiteX15" fmla="*/ 4162567 w 4299045"/>
              <a:gd name="connsiteY15" fmla="*/ 696035 h 782523"/>
              <a:gd name="connsiteX16" fmla="*/ 4299045 w 4299045"/>
              <a:gd name="connsiteY16" fmla="*/ 668740 h 78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99045" h="782523">
                <a:moveTo>
                  <a:pt x="0" y="0"/>
                </a:moveTo>
                <a:cubicBezTo>
                  <a:pt x="120960" y="151199"/>
                  <a:pt x="-1248" y="12577"/>
                  <a:pt x="95534" y="95534"/>
                </a:cubicBezTo>
                <a:cubicBezTo>
                  <a:pt x="211355" y="194810"/>
                  <a:pt x="97078" y="114762"/>
                  <a:pt x="191069" y="177420"/>
                </a:cubicBezTo>
                <a:cubicBezTo>
                  <a:pt x="200167" y="195617"/>
                  <a:pt x="210350" y="213312"/>
                  <a:pt x="218364" y="232012"/>
                </a:cubicBezTo>
                <a:cubicBezTo>
                  <a:pt x="224031" y="245235"/>
                  <a:pt x="224032" y="260985"/>
                  <a:pt x="232012" y="272955"/>
                </a:cubicBezTo>
                <a:cubicBezTo>
                  <a:pt x="242718" y="289014"/>
                  <a:pt x="260599" y="299071"/>
                  <a:pt x="272955" y="313898"/>
                </a:cubicBezTo>
                <a:cubicBezTo>
                  <a:pt x="283456" y="326499"/>
                  <a:pt x="291152" y="341193"/>
                  <a:pt x="300251" y="354841"/>
                </a:cubicBezTo>
                <a:cubicBezTo>
                  <a:pt x="332733" y="452289"/>
                  <a:pt x="311586" y="412788"/>
                  <a:pt x="354842" y="477671"/>
                </a:cubicBezTo>
                <a:cubicBezTo>
                  <a:pt x="389146" y="580583"/>
                  <a:pt x="342873" y="453734"/>
                  <a:pt x="395785" y="559558"/>
                </a:cubicBezTo>
                <a:cubicBezTo>
                  <a:pt x="402219" y="572425"/>
                  <a:pt x="400446" y="589267"/>
                  <a:pt x="409433" y="600501"/>
                </a:cubicBezTo>
                <a:cubicBezTo>
                  <a:pt x="419680" y="613309"/>
                  <a:pt x="435705" y="620462"/>
                  <a:pt x="450376" y="627797"/>
                </a:cubicBezTo>
                <a:cubicBezTo>
                  <a:pt x="524589" y="664903"/>
                  <a:pt x="730846" y="654751"/>
                  <a:pt x="736979" y="655092"/>
                </a:cubicBezTo>
                <a:cubicBezTo>
                  <a:pt x="1252524" y="719536"/>
                  <a:pt x="710216" y="655914"/>
                  <a:pt x="2047164" y="682388"/>
                </a:cubicBezTo>
                <a:cubicBezTo>
                  <a:pt x="2106467" y="683562"/>
                  <a:pt x="2165445" y="691486"/>
                  <a:pt x="2224585" y="696035"/>
                </a:cubicBezTo>
                <a:cubicBezTo>
                  <a:pt x="2908779" y="867087"/>
                  <a:pt x="2346495" y="736178"/>
                  <a:pt x="4121624" y="709683"/>
                </a:cubicBezTo>
                <a:cubicBezTo>
                  <a:pt x="4136008" y="709468"/>
                  <a:pt x="4148688" y="699820"/>
                  <a:pt x="4162567" y="696035"/>
                </a:cubicBezTo>
                <a:cubicBezTo>
                  <a:pt x="4270740" y="666533"/>
                  <a:pt x="4236620" y="668740"/>
                  <a:pt x="4299045" y="6687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7560860" y="3657600"/>
            <a:ext cx="504967" cy="27893"/>
          </a:xfrm>
          <a:custGeom>
            <a:avLst/>
            <a:gdLst>
              <a:gd name="connsiteX0" fmla="*/ 0 w 504967"/>
              <a:gd name="connsiteY0" fmla="*/ 0 h 27893"/>
              <a:gd name="connsiteX1" fmla="*/ 81886 w 504967"/>
              <a:gd name="connsiteY1" fmla="*/ 27296 h 27893"/>
              <a:gd name="connsiteX2" fmla="*/ 504967 w 504967"/>
              <a:gd name="connsiteY2" fmla="*/ 13648 h 2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967" h="27893">
                <a:moveTo>
                  <a:pt x="0" y="0"/>
                </a:moveTo>
                <a:cubicBezTo>
                  <a:pt x="27295" y="9099"/>
                  <a:pt x="53126" y="26474"/>
                  <a:pt x="81886" y="27296"/>
                </a:cubicBezTo>
                <a:cubicBezTo>
                  <a:pt x="222929" y="31326"/>
                  <a:pt x="363867" y="13648"/>
                  <a:pt x="504967" y="136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8461612" y="3698543"/>
            <a:ext cx="709684" cy="27296"/>
          </a:xfrm>
          <a:custGeom>
            <a:avLst/>
            <a:gdLst>
              <a:gd name="connsiteX0" fmla="*/ 0 w 709684"/>
              <a:gd name="connsiteY0" fmla="*/ 0 h 27296"/>
              <a:gd name="connsiteX1" fmla="*/ 95534 w 709684"/>
              <a:gd name="connsiteY1" fmla="*/ 13648 h 27296"/>
              <a:gd name="connsiteX2" fmla="*/ 709684 w 709684"/>
              <a:gd name="connsiteY2" fmla="*/ 27296 h 2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684" h="27296">
                <a:moveTo>
                  <a:pt x="0" y="0"/>
                </a:moveTo>
                <a:cubicBezTo>
                  <a:pt x="31845" y="4549"/>
                  <a:pt x="63391" y="12387"/>
                  <a:pt x="95534" y="13648"/>
                </a:cubicBezTo>
                <a:cubicBezTo>
                  <a:pt x="300144" y="21672"/>
                  <a:pt x="504917" y="27296"/>
                  <a:pt x="709684" y="272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621672" y="3657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9730854" y="3766782"/>
            <a:ext cx="1078173" cy="0"/>
          </a:xfrm>
          <a:custGeom>
            <a:avLst/>
            <a:gdLst>
              <a:gd name="connsiteX0" fmla="*/ 0 w 1078173"/>
              <a:gd name="connsiteY0" fmla="*/ 0 h 0"/>
              <a:gd name="connsiteX1" fmla="*/ 1078173 w 107817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8173">
                <a:moveTo>
                  <a:pt x="0" y="0"/>
                </a:moveTo>
                <a:lnTo>
                  <a:pt x="107817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682709" y="4761603"/>
            <a:ext cx="395785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Гибкость поведения уходит на задний план 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4299" y="1540332"/>
            <a:ext cx="405871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Позитивно мыслящие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(находят другой путь)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2816" y="4064491"/>
            <a:ext cx="325691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Негативные изменения, нарушения в развитии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6365485"/>
            <a:ext cx="88106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сопровождалась не гибкость поведения, приводила к изменениям модели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8740" y="347256"/>
            <a:ext cx="5516831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кризиса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(Каплан, 1982)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27" y="1248523"/>
            <a:ext cx="1782872" cy="1212615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6972300" y="1819275"/>
            <a:ext cx="761999" cy="18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27" y="3355969"/>
            <a:ext cx="1740598" cy="13262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829" y="2946868"/>
            <a:ext cx="1905004" cy="16398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0402" y="4892699"/>
            <a:ext cx="1592235" cy="1412884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 flipH="1">
            <a:off x="9048750" y="4807240"/>
            <a:ext cx="4052" cy="1558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718091" y="5513226"/>
            <a:ext cx="916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640560" y="4761603"/>
            <a:ext cx="522256" cy="10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5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274" y="951479"/>
            <a:ext cx="8010525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Список </a:t>
            </a:r>
            <a:r>
              <a:rPr lang="ru-RU" dirty="0" err="1" smtClean="0">
                <a:solidFill>
                  <a:srgbClr val="FF0000"/>
                </a:solidFill>
              </a:rPr>
              <a:t>психотравм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03250" y="3181876"/>
          <a:ext cx="1138396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7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73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81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Симптом (болезнь)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Событие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Эмоции</a:t>
                      </a:r>
                      <a:r>
                        <a:rPr lang="ru-RU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Ресурс  </a:t>
                      </a:r>
                    </a:p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12"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812"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52" y="630186"/>
            <a:ext cx="2499422" cy="20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525" y="323850"/>
            <a:ext cx="10515600" cy="5815013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происходит с человеком, если психологически неустойчив?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23" y="1292225"/>
            <a:ext cx="83130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94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Серотонин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Серотонин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часто называют «гормоном хорошего настроения» и «гормоном счастья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43" y="2891631"/>
            <a:ext cx="8656114" cy="3566319"/>
          </a:xfrm>
        </p:spPr>
      </p:pic>
    </p:spTree>
    <p:extLst>
      <p:ext uri="{BB962C8B-B14F-4D97-AF65-F5344CB8AC3E}">
        <p14:creationId xmlns:p14="http://schemas.microsoft.com/office/powerpoint/2010/main" val="4432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Гормоны стресса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5180"/>
            <a:ext cx="5968780" cy="35726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765254" y="2640012"/>
            <a:ext cx="2986089" cy="1817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</a:rPr>
              <a:t>Норадреналин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Адреналин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Кортизол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815138" y="3414713"/>
            <a:ext cx="950116" cy="1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4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001302"/>
            <a:ext cx="7852378" cy="585669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Норадреналин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– это своего рода “король” тревожных расстройств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/>
              <a:t>Норадреналин</a:t>
            </a:r>
            <a:r>
              <a:rPr lang="ru-RU" dirty="0"/>
              <a:t> также повышается при </a:t>
            </a:r>
            <a:r>
              <a:rPr lang="ru-RU" b="1" dirty="0"/>
              <a:t>стрессе</a:t>
            </a:r>
            <a:r>
              <a:rPr lang="ru-RU" dirty="0"/>
              <a:t>, шоке, травмах, тревоге, страхе, нервном напряжении.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34250" y="3739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 smtClean="0">
                <a:hlinkClick r:id="rId2"/>
              </a:rPr>
              <a:t>https://zen.yandex.ru/media/cognifit/gormon-hiscnikov-noradrenalin-polnoe-rukovodstvo-po-gormonu-iarosti-i-stressa-5a92feab00b3dd6be715ba8c</a:t>
            </a:r>
            <a:endParaRPr lang="ru-RU" sz="600" dirty="0"/>
          </a:p>
        </p:txBody>
      </p:sp>
      <p:pic>
        <p:nvPicPr>
          <p:cNvPr id="6" name="Picture 2" descr="ÐÐ¾ÑÐ°Ð´ÑÐµÐ½Ð°Ð»Ð¸Ð½                                                                                                       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70" y="414338"/>
            <a:ext cx="2509427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2437" y="3176014"/>
            <a:ext cx="647700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Roboto"/>
              </a:rPr>
              <a:t>Норадреналин выделяется при любых шоковых ситуациях, его действие связано с повышением артериального давления.</a:t>
            </a:r>
            <a:endParaRPr lang="ru-RU" sz="2400" dirty="0"/>
          </a:p>
        </p:txBody>
      </p:sp>
      <p:pic>
        <p:nvPicPr>
          <p:cNvPr id="2050" name="Picture 2" descr="ÐÐ¾ÑÐ°Ð´ÑÐµÐ½Ð°Ð»Ð¸Ð½. ÐÐ´ÑÐµÐ½Ð°Ð»Ð¸Ð½ - Ð±ÐµÐ³Ð¸; Ð½Ð¾ÑÐ°Ð´ÑÐµÐ½Ð°Ð»Ð¸Ð½ - Ð½Ð°Ð¿Ð°Ð´Ð°Ð¹; ÐºÐ¾ÑÑÐ¸Ð·Ð¾Ð» - Ð·Ð°Ð¼ÑÐ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078" y="2048196"/>
            <a:ext cx="3579009" cy="26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437" y="214313"/>
            <a:ext cx="115919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Как влияет норадреналин на организм</a:t>
            </a:r>
            <a:r>
              <a:rPr lang="ru-RU" sz="2800" b="1" dirty="0" smtClean="0">
                <a:solidFill>
                  <a:srgbClr val="FF0000"/>
                </a:solidFill>
              </a:rPr>
              <a:t>? 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3350" y="4769838"/>
            <a:ext cx="11950098" cy="19389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/>
              <a:t>К минусам вырабатываемого вещества относятся: 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endParaRPr lang="ru-RU" sz="2000" b="0" i="0" dirty="0">
              <a:solidFill>
                <a:srgbClr val="333333"/>
              </a:solidFill>
              <a:effectLst/>
              <a:latin typeface="Source Sans Pro"/>
            </a:endParaRP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sz="2000" b="0" i="0" dirty="0" smtClean="0">
                <a:solidFill>
                  <a:srgbClr val="333333"/>
                </a:solidFill>
                <a:effectLst/>
                <a:latin typeface="Source Sans Pro"/>
              </a:rPr>
              <a:t>Сужение  каналов сосудов, вследствие чего человек начинает хаотично мыслить, не может сконцентрироваться;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sz="2000" b="0" i="0" dirty="0" smtClean="0">
                <a:solidFill>
                  <a:srgbClr val="333333"/>
                </a:solidFill>
                <a:effectLst/>
                <a:latin typeface="Source Sans Pro"/>
              </a:rPr>
              <a:t>Пробуждение  мнительности, волнение, тревожность;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sz="2000" b="0" i="0" dirty="0" smtClean="0">
                <a:solidFill>
                  <a:srgbClr val="333333"/>
                </a:solidFill>
                <a:effectLst/>
                <a:latin typeface="Source Sans Pro"/>
              </a:rPr>
              <a:t>Происходит  помутнение в глазах, появляется шум в ушах.</a:t>
            </a:r>
            <a:endParaRPr lang="ru-RU" sz="2000" b="0" i="0" dirty="0">
              <a:solidFill>
                <a:srgbClr val="333333"/>
              </a:solidFill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970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5" y="329987"/>
            <a:ext cx="11077575" cy="1325563"/>
          </a:xfrm>
        </p:spPr>
        <p:txBody>
          <a:bodyPr>
            <a:noAutofit/>
          </a:bodyPr>
          <a:lstStyle/>
          <a:p>
            <a:r>
              <a:rPr lang="ru-RU" sz="28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Что происходит, если </a:t>
            </a:r>
            <a:r>
              <a:rPr lang="ru-RU" dirty="0" smtClean="0">
                <a:solidFill>
                  <a:srgbClr val="FF0000"/>
                </a:solidFill>
                <a:latin typeface="Roboto"/>
              </a:rPr>
              <a:t>К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Roboto"/>
              </a:rPr>
              <a:t>ортизол</a:t>
            </a:r>
            <a:r>
              <a:rPr lang="ru-RU" sz="28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 превысил свою норму?</a:t>
            </a:r>
            <a:br>
              <a:rPr lang="ru-RU" sz="28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8038" y="1419226"/>
            <a:ext cx="4557712" cy="45243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Высокое кровяное давление.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ru-RU" sz="2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Снижение функции щитовидной железы.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ru-RU" sz="2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Гипергликемия.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ru-RU" sz="2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Хрупкость костей.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ru-RU" sz="2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Снижение иммунитета.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Разрушение тканей.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9849" y="6557918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/>
              <a:t>Подробную информацию о гормоне стресса кортизоле читайте по ссылке http://vseproanalizy.ru/kortizol.html</a:t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849" y="643480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hlinkClick r:id="rId2"/>
              </a:rPr>
              <a:t>http://rsute.ru/659140-kak-borotsya-so-stressom-ot-smartfona.html</a:t>
            </a:r>
            <a:endParaRPr lang="ru-RU" sz="1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419226"/>
            <a:ext cx="6262688" cy="46567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228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Карта  </a:t>
            </a:r>
            <a:r>
              <a:rPr lang="ru-RU" sz="3200" dirty="0">
                <a:solidFill>
                  <a:srgbClr val="FF0000"/>
                </a:solidFill>
              </a:rPr>
              <a:t>зубов и внутренних </a:t>
            </a:r>
            <a:r>
              <a:rPr lang="ru-RU" sz="3200" dirty="0" smtClean="0">
                <a:solidFill>
                  <a:srgbClr val="FF0000"/>
                </a:solidFill>
              </a:rPr>
              <a:t>органов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25549"/>
            <a:ext cx="10853737" cy="4875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096000" y="6311900"/>
            <a:ext cx="6096000" cy="155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  <a:tabLst>
                <a:tab pos="990600" algn="l"/>
              </a:tabLst>
            </a:pPr>
            <a:r>
              <a:rPr lang="ru-RU" sz="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https://lifter.com.ua/kazhdyy-zub-svyazan-s-organom-v-tele-bol-v-lyubom-mozhet-predskazat-problemy-v-budushchem-13352?fbclid=IwAR24voBDS0lW7Af5wxA75RJ-pFL9r0m5pJIh2PpX3GAGq0JHpUyPB2u1Io8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014" y="225113"/>
            <a:ext cx="5380467" cy="42176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Когнитивно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-поведенческий подход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885478" y="3007582"/>
          <a:ext cx="1781966" cy="362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68397" y="3117001"/>
            <a:ext cx="1407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 Бек, А.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Элис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5394290" y="2979271"/>
          <a:ext cx="1736981" cy="365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49872" y="3064609"/>
            <a:ext cx="891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С.Уэлен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ОЧКИ И ВПЕРЕДИ ВЗГЛЯД ЛИНИ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1" y="4203604"/>
            <a:ext cx="1166084" cy="123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09449" y="-881"/>
            <a:ext cx="3067827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</a:t>
            </a:r>
            <a:r>
              <a:rPr lang="ru-RU" sz="1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каким способом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он истолковывает окружающий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мир</a:t>
            </a: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Помочь распознать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 изменить свои ошибочные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мыслительные процессы</a:t>
            </a: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ПЕРЕОСМЫСЛЕНИЕ И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Бросить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вызов своим разрушительным мыслям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 начать использовать в своей повседневной жизни новые способы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мышления</a:t>
            </a: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Развитие навыков </a:t>
            </a:r>
            <a:r>
              <a:rPr lang="ru-RU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саморегуляции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, замена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негативных мыслей конструктивными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490" y="5787501"/>
            <a:ext cx="177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НАСТРОЕНИЕ, ПОВЕДЕНИЕ 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903" y="2928524"/>
            <a:ext cx="1649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ВОСПРИЯТИЯ СЕБЯ И ОКРУЖАЮЩЕГО МИРА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42121" y="4956987"/>
            <a:ext cx="358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 ДАСТ В РЕЗУЛЬТАТЕ?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96517" y="1184016"/>
            <a:ext cx="362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НАПРАВЛЕНИЕ МЫШЛЕНИЯ </a:t>
            </a:r>
            <a:endParaRPr lang="ru-RU" dirty="0"/>
          </a:p>
        </p:txBody>
      </p:sp>
      <p:sp>
        <p:nvSpPr>
          <p:cNvPr id="2053" name="TextBox 2052"/>
          <p:cNvSpPr txBox="1"/>
          <p:nvPr/>
        </p:nvSpPr>
        <p:spPr>
          <a:xfrm>
            <a:off x="2972283" y="955042"/>
            <a:ext cx="5041994" cy="160043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НЕАДАПТИВНОЕ ПОВЕДЕНИЕ:</a:t>
            </a:r>
          </a:p>
          <a:p>
            <a:r>
              <a:rPr lang="ru-RU" sz="1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28600" indent="-228600">
              <a:buAutoNum type="arabicPeriod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Некорректная переработка информации; 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Психологические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трудности исходят от направления его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мышления.  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Неверно сформированные навыки.  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Запуск мысли "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способен", "не справлюсь". </a:t>
            </a:r>
          </a:p>
        </p:txBody>
      </p:sp>
      <p:pic>
        <p:nvPicPr>
          <p:cNvPr id="2055" name="Picture 6" descr="Похожее изображение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3" y="47162"/>
            <a:ext cx="654975" cy="14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Box 2055"/>
          <p:cNvSpPr txBox="1"/>
          <p:nvPr/>
        </p:nvSpPr>
        <p:spPr>
          <a:xfrm>
            <a:off x="9106248" y="5295058"/>
            <a:ext cx="295932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ошибочных убеждений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 позволяет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изменить отношение к проблемным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реакций,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исправить поведенческие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</a:t>
            </a:r>
          </a:p>
        </p:txBody>
      </p:sp>
      <p:graphicFrame>
        <p:nvGraphicFramePr>
          <p:cNvPr id="43" name="Схема 42"/>
          <p:cNvGraphicFramePr/>
          <p:nvPr>
            <p:extLst/>
          </p:nvPr>
        </p:nvGraphicFramePr>
        <p:xfrm>
          <a:off x="3752295" y="3009141"/>
          <a:ext cx="1525227" cy="362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59" name="Прямоугольник 2058"/>
          <p:cNvSpPr/>
          <p:nvPr/>
        </p:nvSpPr>
        <p:spPr>
          <a:xfrm>
            <a:off x="3752295" y="2978500"/>
            <a:ext cx="149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Канфер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Саслоу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62" name="Прямая со стрелкой 2061"/>
          <p:cNvCxnSpPr/>
          <p:nvPr/>
        </p:nvCxnSpPr>
        <p:spPr>
          <a:xfrm>
            <a:off x="10569954" y="4437659"/>
            <a:ext cx="13609" cy="412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8" descr="Картинки по запросу дерутся дети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6" y="930425"/>
            <a:ext cx="2359338" cy="14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5" name="Прямая со стрелкой 2064"/>
          <p:cNvCxnSpPr/>
          <p:nvPr/>
        </p:nvCxnSpPr>
        <p:spPr>
          <a:xfrm>
            <a:off x="431161" y="2388349"/>
            <a:ext cx="0" cy="590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Прямая соединительная линия 2071"/>
          <p:cNvCxnSpPr/>
          <p:nvPr/>
        </p:nvCxnSpPr>
        <p:spPr>
          <a:xfrm flipV="1">
            <a:off x="1117646" y="3264016"/>
            <a:ext cx="713710" cy="1478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Прямая соединительная линия 2073"/>
          <p:cNvCxnSpPr/>
          <p:nvPr/>
        </p:nvCxnSpPr>
        <p:spPr>
          <a:xfrm flipH="1" flipV="1">
            <a:off x="236357" y="3218498"/>
            <a:ext cx="694209" cy="1605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Прямая соединительная линия 2075"/>
          <p:cNvCxnSpPr/>
          <p:nvPr/>
        </p:nvCxnSpPr>
        <p:spPr>
          <a:xfrm>
            <a:off x="263316" y="2979271"/>
            <a:ext cx="1578670" cy="1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8" name="Прямая соединительная линия 2077"/>
          <p:cNvCxnSpPr/>
          <p:nvPr/>
        </p:nvCxnSpPr>
        <p:spPr>
          <a:xfrm>
            <a:off x="1117647" y="4742655"/>
            <a:ext cx="753365" cy="1546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4089" y="4777873"/>
            <a:ext cx="927851" cy="1546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99778" y="6433648"/>
            <a:ext cx="1757367" cy="19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743773" y="2533336"/>
            <a:ext cx="0" cy="242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Схема 93"/>
          <p:cNvGraphicFramePr/>
          <p:nvPr>
            <p:extLst/>
          </p:nvPr>
        </p:nvGraphicFramePr>
        <p:xfrm>
          <a:off x="7205140" y="2979271"/>
          <a:ext cx="1736981" cy="355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246899" y="5755149"/>
            <a:ext cx="181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ЗАКЛЮЧЕНИЕ,</a:t>
            </a:r>
          </a:p>
          <a:p>
            <a:r>
              <a:rPr lang="ru-RU" sz="1600" b="1" dirty="0" smtClean="0"/>
              <a:t>ВЛЕЧЕНИЕ </a:t>
            </a:r>
            <a:endParaRPr lang="ru-RU" sz="1600" b="1" dirty="0"/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8116126" y="1179253"/>
            <a:ext cx="419100" cy="95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899022" y="6629400"/>
            <a:ext cx="7283078" cy="190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3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7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Понятие «Психологическая устойчивость»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609726"/>
            <a:ext cx="10715625" cy="5057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144" y="2132947"/>
            <a:ext cx="1394581" cy="1364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318684"/>
            <a:ext cx="1079501" cy="8096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96150" y="3782795"/>
            <a:ext cx="5895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Резильентность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(способность восстанавливаться)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Жизнеспособность</a:t>
            </a:r>
            <a:endParaRPr lang="ru-RU" sz="11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Жизнестойкость</a:t>
            </a:r>
            <a:endParaRPr lang="ru-RU" sz="11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Устойчивость к стрессу</a:t>
            </a:r>
            <a:endParaRPr lang="ru-RU" sz="11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Сопротивляемость</a:t>
            </a:r>
            <a:endParaRPr lang="ru-RU" sz="11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Эластичность психики</a:t>
            </a:r>
            <a:endParaRPr lang="ru-RU" sz="11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Стабильный </a:t>
            </a:r>
            <a:endParaRPr lang="ru-RU" sz="11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Компетентностное функционирование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>
            <a:off x="4014788" y="1870075"/>
            <a:ext cx="4465637" cy="34131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565149" y="376238"/>
            <a:ext cx="7779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Методика «Звезда </a:t>
            </a:r>
            <a:r>
              <a:rPr lang="ru-RU" sz="3200" b="1" dirty="0" err="1">
                <a:solidFill>
                  <a:srgbClr val="FF0000"/>
                </a:solidFill>
                <a:cs typeface="Arial" charset="0"/>
              </a:rPr>
              <a:t>РОСТа</a:t>
            </a:r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» </a:t>
            </a:r>
            <a:r>
              <a:rPr lang="ru-RU" dirty="0">
                <a:latin typeface="Calibri" pitchFamily="34" charset="0"/>
              </a:rPr>
              <a:t>(автор </a:t>
            </a:r>
            <a:r>
              <a:rPr lang="ru-RU" dirty="0" err="1">
                <a:latin typeface="Calibri" pitchFamily="34" charset="0"/>
              </a:rPr>
              <a:t>Садвакасова</a:t>
            </a:r>
            <a:r>
              <a:rPr lang="ru-RU" dirty="0">
                <a:latin typeface="Calibri" pitchFamily="34" charset="0"/>
              </a:rPr>
              <a:t> З.М.)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9988" y="5340350"/>
            <a:ext cx="2246312" cy="4603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Реакция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0200" y="5607050"/>
            <a:ext cx="2462213" cy="4619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4. Отношение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9063" y="1223963"/>
            <a:ext cx="2057400" cy="64611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1. Мысли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(эмоции)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48688" y="3035300"/>
            <a:ext cx="2136775" cy="4619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 Установки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463" y="3341688"/>
            <a:ext cx="3595687" cy="7080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Энергия,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энергетическое программирование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6375" y="25400"/>
            <a:ext cx="58324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Помнить и понять, что посеете, то и пожнете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121525" y="4021138"/>
            <a:ext cx="3236913" cy="16335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16"/>
          <p:cNvSpPr txBox="1">
            <a:spLocks noChangeArrowheads="1"/>
          </p:cNvSpPr>
          <p:nvPr/>
        </p:nvSpPr>
        <p:spPr bwMode="auto">
          <a:xfrm rot="1615307">
            <a:off x="7175500" y="4541838"/>
            <a:ext cx="441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УВАЖЕНИЕ + умение слушать, слышать+ НРАВСТВЕННЫЕ УРОКИ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6188075" y="4524375"/>
            <a:ext cx="15875" cy="2092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8" name="TextBox 22"/>
          <p:cNvSpPr txBox="1">
            <a:spLocks noChangeArrowheads="1"/>
          </p:cNvSpPr>
          <p:nvPr/>
        </p:nvSpPr>
        <p:spPr bwMode="auto">
          <a:xfrm rot="-5400000">
            <a:off x="5843588" y="5256213"/>
            <a:ext cx="1565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cs typeface="Arial" charset="0"/>
              </a:rPr>
              <a:t>ОСОЗНАНИЕ , ПСИХОЛОГИЧЕСКИЙ ЗАПРЕТ инструменты, реакция, эмоции</a:t>
            </a:r>
          </a:p>
        </p:txBody>
      </p:sp>
      <p:sp>
        <p:nvSpPr>
          <p:cNvPr id="14349" name="TextBox 25"/>
          <p:cNvSpPr txBox="1">
            <a:spLocks noChangeArrowheads="1"/>
          </p:cNvSpPr>
          <p:nvPr/>
        </p:nvSpPr>
        <p:spPr bwMode="auto">
          <a:xfrm rot="-1013341">
            <a:off x="71438" y="4446588"/>
            <a:ext cx="5448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cs typeface="Arial" charset="0"/>
              </a:rPr>
              <a:t>Технология «Осознанности» </a:t>
            </a:r>
          </a:p>
          <a:p>
            <a:pPr algn="ctr"/>
            <a:r>
              <a:rPr lang="ru-RU" sz="1200">
                <a:cs typeface="Arial" charset="0"/>
              </a:rPr>
              <a:t>(Я признаю  все свои чувства, эмоции. Даете место и …), </a:t>
            </a:r>
          </a:p>
          <a:p>
            <a:pPr algn="ctr"/>
            <a:r>
              <a:rPr lang="ru-RU" sz="1200">
                <a:cs typeface="Arial" charset="0"/>
              </a:rPr>
              <a:t>Технология  «Пересознание/Перезагрузка» (новая программа)</a:t>
            </a:r>
          </a:p>
          <a:p>
            <a:pPr algn="ctr"/>
            <a:r>
              <a:rPr lang="ru-RU" sz="1200">
                <a:cs typeface="Arial" charset="0"/>
              </a:rPr>
              <a:t>ВЕКТОРНОЕ СОСТОЯНИЕ+ВЫБОР/ФОКУС+</a:t>
            </a:r>
          </a:p>
          <a:p>
            <a:pPr algn="ctr"/>
            <a:r>
              <a:rPr lang="ru-RU" sz="1200">
                <a:cs typeface="Arial" charset="0"/>
              </a:rPr>
              <a:t>ПРАВЕДНОЕ ПОВЕДЕНИЕ</a:t>
            </a:r>
          </a:p>
        </p:txBody>
      </p:sp>
      <p:sp>
        <p:nvSpPr>
          <p:cNvPr id="14350" name="TextBox 29"/>
          <p:cNvSpPr txBox="1">
            <a:spLocks noChangeArrowheads="1"/>
          </p:cNvSpPr>
          <p:nvPr/>
        </p:nvSpPr>
        <p:spPr bwMode="auto">
          <a:xfrm rot="-2355528">
            <a:off x="6157913" y="1104900"/>
            <a:ext cx="4748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cs typeface="Arial" charset="0"/>
              </a:rPr>
              <a:t>НРАВСТВЕННАЯ ГИГИЕНА (</a:t>
            </a:r>
            <a:r>
              <a:rPr lang="ru-RU" sz="900">
                <a:cs typeface="Arial" charset="0"/>
              </a:rPr>
              <a:t>система разнообразных мер, укрепляющих нравственное здоровье. Врач Гален)</a:t>
            </a:r>
          </a:p>
          <a:p>
            <a:r>
              <a:rPr lang="ru-RU" sz="1400">
                <a:cs typeface="Arial" charset="0"/>
              </a:rPr>
              <a:t> + СОГЛАСОВАНИЕ 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2627313" y="1522413"/>
            <a:ext cx="3048000" cy="16541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2" name="TextBox 32"/>
          <p:cNvSpPr txBox="1">
            <a:spLocks noChangeArrowheads="1"/>
          </p:cNvSpPr>
          <p:nvPr/>
        </p:nvSpPr>
        <p:spPr bwMode="auto">
          <a:xfrm rot="1815956">
            <a:off x="2901950" y="1979613"/>
            <a:ext cx="3543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ПРИНЯТИЕ СЕБЯ+ВЕРА</a:t>
            </a:r>
          </a:p>
          <a:p>
            <a:pPr algn="ctr"/>
            <a:r>
              <a:rPr lang="ru-RU">
                <a:latin typeface="Calibri" pitchFamily="34" charset="0"/>
              </a:rPr>
              <a:t>САМОАКТУАЛИЗАЦИЯ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6853238" y="1582738"/>
            <a:ext cx="2212975" cy="156368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1009650" y="4583113"/>
            <a:ext cx="4246563" cy="14287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5" name="Прямоугольник 44"/>
          <p:cNvSpPr>
            <a:spLocks noChangeArrowheads="1"/>
          </p:cNvSpPr>
          <p:nvPr/>
        </p:nvSpPr>
        <p:spPr bwMode="auto">
          <a:xfrm>
            <a:off x="5459413" y="3275013"/>
            <a:ext cx="1851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charset="0"/>
              </a:rPr>
              <a:t>Поведение </a:t>
            </a:r>
          </a:p>
          <a:p>
            <a:pPr algn="ctr"/>
            <a:r>
              <a:rPr lang="ru-RU" sz="2400">
                <a:solidFill>
                  <a:srgbClr val="FF0000"/>
                </a:solidFill>
                <a:cs typeface="Arial" charset="0"/>
              </a:rPr>
              <a:t>личности</a:t>
            </a:r>
          </a:p>
        </p:txBody>
      </p:sp>
      <p:pic>
        <p:nvPicPr>
          <p:cNvPr id="14356" name="Picture 4" descr="Картинки по запросу ЧЕМОД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2306">
            <a:off x="9739313" y="1128713"/>
            <a:ext cx="2322512" cy="15494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sp>
        <p:nvSpPr>
          <p:cNvPr id="14357" name="TextBox 49"/>
          <p:cNvSpPr txBox="1">
            <a:spLocks noChangeArrowheads="1"/>
          </p:cNvSpPr>
          <p:nvPr/>
        </p:nvSpPr>
        <p:spPr bwMode="auto">
          <a:xfrm rot="740304">
            <a:off x="9910763" y="600075"/>
            <a:ext cx="2160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0000"/>
                </a:solidFill>
                <a:cs typeface="Arial" charset="0"/>
              </a:rPr>
              <a:t>Когнитивный багаж+</a:t>
            </a:r>
          </a:p>
          <a:p>
            <a:pPr algn="ctr"/>
            <a:r>
              <a:rPr lang="ru-RU" sz="1600">
                <a:solidFill>
                  <a:srgbClr val="FF0000"/>
                </a:solidFill>
                <a:cs typeface="Arial" charset="0"/>
              </a:rPr>
              <a:t>Самопознание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11498263" y="204788"/>
            <a:ext cx="1587" cy="50165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9" name="Прямоугольник 1"/>
          <p:cNvSpPr>
            <a:spLocks noChangeArrowheads="1"/>
          </p:cNvSpPr>
          <p:nvPr/>
        </p:nvSpPr>
        <p:spPr bwMode="auto">
          <a:xfrm>
            <a:off x="8815388" y="6457950"/>
            <a:ext cx="350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alibri" pitchFamily="34" charset="0"/>
                <a:hlinkClick r:id="rId3"/>
              </a:rPr>
              <a:t>https://www.youtube.com/watch?v=bf6twbM29qc</a:t>
            </a:r>
            <a:r>
              <a:rPr lang="ru-RU" sz="1000">
                <a:latin typeface="Calibri" pitchFamily="34" charset="0"/>
              </a:rPr>
              <a:t> ВИДЕОРОЛИК ПОДДЕРЖКА, ВЕРА В СЕБЯ</a:t>
            </a:r>
          </a:p>
        </p:txBody>
      </p:sp>
      <p:sp>
        <p:nvSpPr>
          <p:cNvPr id="14360" name="TextBox 14"/>
          <p:cNvSpPr txBox="1">
            <a:spLocks noChangeArrowheads="1"/>
          </p:cNvSpPr>
          <p:nvPr/>
        </p:nvSpPr>
        <p:spPr bwMode="auto">
          <a:xfrm>
            <a:off x="4405313" y="6392863"/>
            <a:ext cx="4075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cs typeface="Arial" charset="0"/>
              </a:rPr>
              <a:t>Правило: Я принимаю внутреннее решение только 1 минуту и засекаю время. Путь к анализу</a:t>
            </a:r>
          </a:p>
        </p:txBody>
      </p:sp>
    </p:spTree>
    <p:extLst>
      <p:ext uri="{BB962C8B-B14F-4D97-AF65-F5344CB8AC3E}">
        <p14:creationId xmlns:p14="http://schemas.microsoft.com/office/powerpoint/2010/main" val="41912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«Мудрец из жизни»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Садвакасова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З.М.) </a:t>
            </a:r>
            <a:b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Мудрые Уроки жизни от человека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02169" y="4567788"/>
            <a:ext cx="487182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взять из него все то ценное, что было, 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поблагодарить,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понять, 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он Вам был нужен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693" y="5898799"/>
            <a:ext cx="984476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Берите опыт, но отпускайте обидчика,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был всего лишь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пешкой для развития Вашей души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для выхода на другой уровень.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6071772">
            <a:off x="10621450" y="3408813"/>
            <a:ext cx="1696345" cy="896424"/>
          </a:xfrm>
          <a:prstGeom prst="curved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8490191">
            <a:off x="9876770" y="5587879"/>
            <a:ext cx="1643026" cy="621841"/>
          </a:xfrm>
          <a:prstGeom prst="curved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4" y="1429078"/>
            <a:ext cx="2490214" cy="29992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4528" y="149681"/>
            <a:ext cx="875690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Мы начинаем прощать, лишь когда взрослеем духовно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6824" y="4465514"/>
            <a:ext cx="2020531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</a:rPr>
              <a:t>Найдите в обиде 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</a:rPr>
              <a:t>«Зону роста»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15" y="3600051"/>
            <a:ext cx="3663082" cy="2190370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328415" y="1582779"/>
            <a:ext cx="8385481" cy="2304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Вспомните ситуации.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Перестаньте спрашивать 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 что?»,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задайте себе вопрос </a:t>
            </a:r>
            <a:r>
              <a:rPr lang="ru-RU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«Для чего?».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чего мне была дана эта ситуация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 с этим человеком, чему я могу научиться благодаря этим событиям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?».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1197" y="65963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ЭТОЙ  СИТУАЦИИ, Я …</a:t>
            </a:r>
            <a:endParaRPr lang="ru-RU" sz="11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40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6884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Методика «Выбор за тобой»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Садвакасова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З.М.)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Упражнение </a:t>
            </a:r>
            <a:r>
              <a:rPr lang="ru-RU" dirty="0" smtClean="0">
                <a:solidFill>
                  <a:srgbClr val="C00000"/>
                </a:solidFill>
              </a:rPr>
              <a:t>«Крылья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9" y="1939341"/>
            <a:ext cx="3514725" cy="3270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69611">
            <a:off x="2475883" y="2171324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«Слова-кандалы»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3737674">
            <a:off x="4172723" y="2221968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«Слова-крылья»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5708" y="4285457"/>
            <a:ext cx="3853137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меня не получится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(не могу, не умею, не уверен, от меня не зависит)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не достоин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хочу, но заставляют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(надо, нужно)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Невозможно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(никогда, не может быть, если вдруг, может случиться так…, а вдруг, нет выбора 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6217" y="1892209"/>
            <a:ext cx="254686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могу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меня все получается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намерен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5474" y="3574757"/>
            <a:ext cx="3312986" cy="8002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Корректируйте речь, диалог,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Увеличивайте дивиденды/ресурсы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личностный </a:t>
            </a:r>
            <a:r>
              <a:rPr lang="ru-RU" dirty="0" smtClean="0">
                <a:solidFill>
                  <a:srgbClr val="FF0000"/>
                </a:solidFill>
              </a:rPr>
              <a:t>рост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717" y="2792697"/>
            <a:ext cx="2721532" cy="1657548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5800725" y="3459654"/>
            <a:ext cx="3346891" cy="14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987180"/>
              </p:ext>
            </p:extLst>
          </p:nvPr>
        </p:nvGraphicFramePr>
        <p:xfrm>
          <a:off x="7520761" y="4955189"/>
          <a:ext cx="4547413" cy="1491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5941">
                  <a:extLst>
                    <a:ext uri="{9D8B030D-6E8A-4147-A177-3AD203B41FA5}">
                      <a16:colId xmlns:a16="http://schemas.microsoft.com/office/drawing/2014/main" val="457032434"/>
                    </a:ext>
                  </a:extLst>
                </a:gridCol>
                <a:gridCol w="1654912">
                  <a:extLst>
                    <a:ext uri="{9D8B030D-6E8A-4147-A177-3AD203B41FA5}">
                      <a16:colId xmlns:a16="http://schemas.microsoft.com/office/drawing/2014/main" val="1890182051"/>
                    </a:ext>
                  </a:extLst>
                </a:gridCol>
                <a:gridCol w="1256560">
                  <a:extLst>
                    <a:ext uri="{9D8B030D-6E8A-4147-A177-3AD203B41FA5}">
                      <a16:colId xmlns:a16="http://schemas.microsoft.com/office/drawing/2014/main" val="3311909347"/>
                    </a:ext>
                  </a:extLst>
                </a:gridCol>
              </a:tblGrid>
              <a:tr h="74580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Грустный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Печальный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Одинокий 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Счастливый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Энергичный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Радостный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Восторг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Гордость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Восхищение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36491"/>
                  </a:ext>
                </a:extLst>
              </a:tr>
              <a:tr h="74580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Испуганный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Обеспокоенный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Встревоженный 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Сердитый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Возмущенный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Гневливый 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Умиротворение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Воодушевление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Умиление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53094"/>
                  </a:ext>
                </a:extLst>
              </a:tr>
            </a:tbl>
          </a:graphicData>
        </a:graphic>
      </p:graphicFrame>
      <p:cxnSp>
        <p:nvCxnSpPr>
          <p:cNvPr id="16" name="Прямая со стрелкой 15"/>
          <p:cNvCxnSpPr>
            <a:stCxn id="11" idx="2"/>
          </p:cNvCxnSpPr>
          <p:nvPr/>
        </p:nvCxnSpPr>
        <p:spPr>
          <a:xfrm flipH="1">
            <a:off x="10544174" y="4450245"/>
            <a:ext cx="1309" cy="339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14041" y="3170647"/>
            <a:ext cx="19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Окна эмоций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1758" y="1006950"/>
            <a:ext cx="679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Сильнейший принцип роста заложен в человеческом </a:t>
            </a:r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 (Джордж Элиот)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3076575" y="1353614"/>
            <a:ext cx="3292198" cy="34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5455931" y="1354333"/>
            <a:ext cx="912843" cy="641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8" idx="2"/>
          </p:cNvCxnSpPr>
          <p:nvPr/>
        </p:nvCxnSpPr>
        <p:spPr>
          <a:xfrm flipH="1">
            <a:off x="7214117" y="2723206"/>
            <a:ext cx="5533" cy="762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17" y="4997395"/>
            <a:ext cx="1152525" cy="1222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936" y="5482709"/>
            <a:ext cx="153269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РЕШЕНИЕ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992646" y="5210174"/>
            <a:ext cx="0" cy="30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467350" y="5105400"/>
            <a:ext cx="628650" cy="561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05450" y="5724525"/>
            <a:ext cx="590550" cy="29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4" y="1796161"/>
            <a:ext cx="1865056" cy="2128500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 flipH="1">
            <a:off x="5505450" y="1390522"/>
            <a:ext cx="918302" cy="406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324" y="365125"/>
            <a:ext cx="9134475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«Инструктирование»  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34376" cy="435133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542925" algn="just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Важна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эмоциональная регуляция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(эмоции-это ваши умозаключения)</a:t>
            </a:r>
          </a:p>
          <a:p>
            <a:pPr marL="0" indent="542925" algn="just">
              <a:buFont typeface="+mj-lt"/>
              <a:buAutoNum type="arabicPeriod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42925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Приглушите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«внутреннего критика» и включите «психологическое поглаживание»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(«У тебя все получится!» «Ты уже был в такой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ситуации и знаешь как действовать»)</a:t>
            </a:r>
          </a:p>
          <a:p>
            <a:pPr marL="0" indent="542925" algn="just">
              <a:buFont typeface="+mj-lt"/>
              <a:buAutoNum type="arabicPeriod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42925" algn="just">
              <a:buFont typeface="+mj-lt"/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дел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Выполняя работу, не забудь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…».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стикерах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маркировка/вычеркивать,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напоминалки и время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Алгоритм действий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«Возможно лучше всего начать…»)</a:t>
            </a:r>
          </a:p>
          <a:p>
            <a:pPr marL="0" indent="542925" algn="just">
              <a:buFont typeface="+mj-lt"/>
              <a:buAutoNum type="arabicPeriod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5397"/>
            <a:ext cx="878204" cy="1025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662" y="424338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Психология выбора и принятия решения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676" y="1866900"/>
            <a:ext cx="654768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419" y="467594"/>
            <a:ext cx="10515600" cy="61181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метафорические ассоциативные карты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21" y="3706452"/>
            <a:ext cx="2569334" cy="286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 descr="Картинки по запросу рисунки карандашом мост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рисунки карандашом мост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04" y="1932329"/>
            <a:ext cx="8260538" cy="17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375" y="1258663"/>
            <a:ext cx="256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ТЕКУЩЕЕ СОСТОЯНИЕ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377589" y="2039015"/>
            <a:ext cx="258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ЖЕЛАЕМОЕ СОСТОЯНИЕ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60685" y="3958806"/>
            <a:ext cx="743131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  ПОДСКАЗКИ</a:t>
            </a:r>
            <a:r>
              <a:rPr lang="ru-RU" b="1" u="sng" dirty="0" smtClean="0"/>
              <a:t> </a:t>
            </a:r>
          </a:p>
          <a:p>
            <a:pPr algn="ctr"/>
            <a:endParaRPr lang="ru-RU" sz="500" b="1" u="sng" dirty="0" smtClean="0"/>
          </a:p>
          <a:p>
            <a:pPr algn="ctr"/>
            <a:r>
              <a:rPr lang="ru-RU" dirty="0" smtClean="0"/>
              <a:t>                                      (как продвинуться, какие конкретные действия)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9412" y="5592234"/>
            <a:ext cx="470966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ДУХОВНЫЙ УРОК, ЖИВАЯ ИНСТРУКЦИЯ</a:t>
            </a:r>
          </a:p>
          <a:p>
            <a:pPr algn="ctr"/>
            <a:endParaRPr lang="ru-RU" sz="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          (схематично, алгоритмично, экологично)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856397" y="4948471"/>
            <a:ext cx="307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Безграничный ресурс для развития личности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68" y="2444021"/>
            <a:ext cx="1196773" cy="15977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9" y="1843876"/>
            <a:ext cx="1237609" cy="1237609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6585915" y="4159057"/>
            <a:ext cx="1890427" cy="654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562355" y="5733143"/>
            <a:ext cx="93656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585915" y="2583543"/>
            <a:ext cx="0" cy="1055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7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Упражнение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0" y="1597025"/>
            <a:ext cx="5619750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361950" algn="just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Напишите список 10 животных, которые вам нравиться.</a:t>
            </a:r>
          </a:p>
          <a:p>
            <a:pPr marL="0" lvl="0" indent="3619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Каждое животное следует четко себе представить, плавно переходя из одной позы в другую. 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619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 максимально прочувствовать, что присуще тому или иному зверю, и взять от каждого все самое сильное и совершенное.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619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Вы сразу ощутите, как расширяется диапазон ваших мыслей, как вас начинают переполнять неведомые прежде мысли и эмоции.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4875" y="10611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Техника 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Танец десяти зверей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И.Вагин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altLang="ru-RU" sz="1000" dirty="0"/>
              <a:t/>
            </a:r>
            <a:br>
              <a:rPr lang="ru-RU" altLang="ru-RU" sz="1000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825625"/>
            <a:ext cx="5181600" cy="3594379"/>
          </a:xfrm>
        </p:spPr>
      </p:pic>
    </p:spTree>
    <p:extLst>
      <p:ext uri="{BB962C8B-B14F-4D97-AF65-F5344CB8AC3E}">
        <p14:creationId xmlns:p14="http://schemas.microsoft.com/office/powerpoint/2010/main" val="1070938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Упражнение «Мудрец из храма»</a:t>
            </a:r>
            <a:r>
              <a:rPr lang="ru-RU" dirty="0"/>
              <a:t> </a:t>
            </a:r>
            <a:r>
              <a:rPr lang="ru-RU" sz="1800" dirty="0"/>
              <a:t>(</a:t>
            </a:r>
            <a:r>
              <a:rPr lang="ru-RU" sz="1800" dirty="0" err="1"/>
              <a:t>И.В.Стишенюк</a:t>
            </a:r>
            <a:r>
              <a:rPr lang="ru-RU" sz="1800" dirty="0"/>
              <a:t> с. </a:t>
            </a:r>
            <a:r>
              <a:rPr lang="ru-RU" sz="1800" dirty="0" smtClean="0"/>
              <a:t>169)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4548" y="1844479"/>
            <a:ext cx="7130592" cy="4351338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442913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упражнения: Получение доступа к ресурсам собственного бессознательного.</a:t>
            </a:r>
          </a:p>
          <a:p>
            <a:pPr marL="0" indent="442913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Упражнение выполняется под тихую музыку, настраивающую на размышление.</a:t>
            </a:r>
          </a:p>
          <a:p>
            <a:pPr marL="0" indent="442913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Ведущий: «Сядьте удобно, расслабьтесь и посидите несколько минут спокойно, ни о чем не думая...</a:t>
            </a:r>
          </a:p>
          <a:p>
            <a:pPr marL="0" indent="442913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Представьте себя стоящим на поляне в летнем лесу. Густая трава поднимается до колен, лепестки цветов касаются ваших ног, вокруг деревья, их листвой шелестит теплый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ветерок.</a:t>
            </a:r>
          </a:p>
          <a:p>
            <a:pPr marL="0" indent="442913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Солнечные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лучи создают причудливую мозаику света и тени. До вас доносятся пересвисты птиц, стрекотание кузнечиков, потрескивание веток. Вам приятен аромат трав и цветов.  Кудрявые барашки в синеве летнего неба предвещают отличную погоду. </a:t>
            </a:r>
          </a:p>
          <a:p>
            <a:pPr marL="0" indent="442913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84" y="1690688"/>
            <a:ext cx="2452987" cy="1857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67026" y="142907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Roboto"/>
              </a:rPr>
              <a:t>Медитация на получения ответа на беспокоящий вас вопрос</a:t>
            </a:r>
            <a:r>
              <a:rPr lang="ru-RU" sz="1100" dirty="0" smtClean="0">
                <a:solidFill>
                  <a:srgbClr val="000000"/>
                </a:solidFill>
                <a:latin typeface="Roboto"/>
              </a:rPr>
              <a:t>.</a:t>
            </a:r>
            <a:endParaRPr lang="ru-RU" sz="1100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5" y="3847430"/>
            <a:ext cx="3546763" cy="23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68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786" y="468165"/>
            <a:ext cx="10515600" cy="5659258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442913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 пересекаете поляну и углубляетесь в лес. Под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вашими ногами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узкая тропинка. Она едва заметна в траве. Видно,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ней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нечасто ходят. Вы не торопясь идете по лесу и неожиданно видите сквозь кроны деревьев крышу здания необычной архитектуры. Вы направляетесь к этому зданию. Деревья отступают,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 оказываетесь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удивительным строением. Это храм. Он стоит далеко от суеты городов и уличной толкотни, от погони за призрачным счастьем. </a:t>
            </a:r>
          </a:p>
          <a:p>
            <a:pPr marL="0" indent="442913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Этот храм-место тишины и спокойствия, место для размышления и углубления в себя. Несколько широких ступеней ведут к тяжелой дубовой двери. Солнечные лучи играют на позолоте узоров, украшающих дверь. Вы поднимаетесь по ступеням и, взявшись за золотую ручку, открываете дверь. Она поддается неожиданно легко и бесшумно. Внутри храма царит полумрак и приятная прохлада. Все звуки остаются снаружи. На стенах-старинные росписи. Повсюду полки, на которых множество книг, странных фолиантов, свитков. Напротив двери, через которую вы вошли, - большой дубовый стол, за которым сидит старец в белоснежной одежде. Его добрые и мудрые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глаза устремлены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вас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42913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Подойдите поближе к старцу. Это мудрец, знающий все сокровенные тайны мира, события прошлого и будущего, Вы можете спросить его о том, что вас волнует,-и, возможно, вы получите ответ, которого так долго искали.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Возможно, старец хочет что-то подарить вам. Примите с благодарностью его подарок.</a:t>
            </a:r>
          </a:p>
          <a:p>
            <a:pPr marL="0" indent="442913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14313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262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238" y="816957"/>
            <a:ext cx="10515600" cy="3245996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Время посещения храма заканчивается. Поблагодарите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мудреца за то, что он встретился с вами... 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выходите из храма и прикрываете за собой дверь. Здесь, снаружи, по-прежнему солнечный день.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спускаетесь по ступеням и снова выходите на лесную тропинку,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которой возвращаетесь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полянке, где началось ваше путешествие.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останавливаетесь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последний раз окидываете взглядом пейзаж вокруг… и вновь переноситесь сюда, в эту комнату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0466" y="4326981"/>
            <a:ext cx="8239027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266700"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Обсуждение: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Ведущий просит участников нарисовать предмет, который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мудрец подарил им, или наиболее запомнившийся образ.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Затем участники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ведущий интерпретируют символы, представленные на рисунках. Участники делятся своими впечатлениями.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62539" y="6520823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Стишенюк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 И.В. Тренинг уверенности в себе: развитие и реализация новых возможностей. – СПб.: Речь, 2008.- 230 с. 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91733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«Психологическая устойчивость»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099" y="1609725"/>
            <a:ext cx="6038849" cy="285273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предвидеть и предотвращать неприятные события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жизни,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случае их возникновения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существенных потерь выходить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них»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(М.Ф. Секач)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6" y="3242202"/>
            <a:ext cx="5024437" cy="33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 </a:t>
            </a:r>
            <a:endParaRPr lang="ru-RU" dirty="0"/>
          </a:p>
        </p:txBody>
      </p:sp>
      <p:pic>
        <p:nvPicPr>
          <p:cNvPr id="8194" name="Picture 2" descr="ÐÐ°ÑÑÐ¸Ð½ÐºÐ¸ Ð¿Ð¾ Ð·Ð°Ð¿ÑÐ¾ÑÑ Ð²Ð¾Ð¿ÑÐ¾Ñ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28" y="2096294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4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Методика «Человеческое тело»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9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Эмоции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/>
              <a:t>Любовь</a:t>
            </a:r>
          </a:p>
          <a:p>
            <a:r>
              <a:rPr lang="ru-RU" dirty="0" smtClean="0"/>
              <a:t>Счастье</a:t>
            </a:r>
          </a:p>
          <a:p>
            <a:r>
              <a:rPr lang="ru-RU" dirty="0" smtClean="0"/>
              <a:t>Радость</a:t>
            </a:r>
          </a:p>
          <a:p>
            <a:r>
              <a:rPr lang="ru-RU" dirty="0" smtClean="0"/>
              <a:t>Злость</a:t>
            </a:r>
          </a:p>
          <a:p>
            <a:r>
              <a:rPr lang="ru-RU" dirty="0" smtClean="0"/>
              <a:t>Гнев</a:t>
            </a:r>
          </a:p>
          <a:p>
            <a:r>
              <a:rPr lang="ru-RU" dirty="0" smtClean="0"/>
              <a:t>Обида</a:t>
            </a:r>
          </a:p>
          <a:p>
            <a:r>
              <a:rPr lang="ru-RU" dirty="0" smtClean="0"/>
              <a:t>Зависть </a:t>
            </a:r>
          </a:p>
          <a:p>
            <a:r>
              <a:rPr lang="ru-RU" dirty="0" smtClean="0"/>
              <a:t>Страх </a:t>
            </a:r>
          </a:p>
          <a:p>
            <a:r>
              <a:rPr lang="ru-RU" dirty="0" smtClean="0"/>
              <a:t>Печаль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37" y="2395537"/>
            <a:ext cx="4129088" cy="292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8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Перед каждым словом подберите цвет и поставьте карандашом отметку</a:t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7025" y="1825625"/>
            <a:ext cx="848677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 smtClean="0"/>
              <a:t>Например, </a:t>
            </a:r>
          </a:p>
          <a:p>
            <a:pPr marL="0" indent="0">
              <a:buNone/>
            </a:pPr>
            <a:r>
              <a:rPr lang="ru-RU" dirty="0" smtClean="0"/>
              <a:t>Злость  </a:t>
            </a:r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r>
              <a:rPr lang="ru-RU" dirty="0" smtClean="0"/>
              <a:t>Любовь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2289729"/>
            <a:ext cx="4391025" cy="2922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18591" y="2929486"/>
            <a:ext cx="2267297" cy="164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9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52" y="1184338"/>
            <a:ext cx="61722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З.Фрейд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0875" y="2190750"/>
            <a:ext cx="5219700" cy="330993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«</a:t>
            </a:r>
            <a:r>
              <a:rPr lang="ru-RU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Подавленные эмоции не умирают. 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заставили замолчать, 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изнутри они продолжают 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влиять на человека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>
              <a:buNone/>
            </a:pP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5" y="532211"/>
            <a:ext cx="3585117" cy="1510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7338"/>
            <a:ext cx="2047875" cy="2836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50" y="3548494"/>
            <a:ext cx="2742361" cy="29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9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Негативные эмоции — сигнал, что что-то идет не так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48501" y="2103004"/>
            <a:ext cx="448627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ни крути, эмоции — это физиология.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Необходимо распознать их причину.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0" i="1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1" u="sng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 это: </a:t>
            </a:r>
            <a:r>
              <a:rPr lang="ru-RU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конкретная ситуация, неприятности в другой сфере жизни, болезнь, неудовлетворенные потребности организма?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26" y="1690688"/>
            <a:ext cx="6103824" cy="41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5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1437</Words>
  <Application>Microsoft Office PowerPoint</Application>
  <PresentationFormat>Широкоэкранный</PresentationFormat>
  <Paragraphs>262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Georgia</vt:lpstr>
      <vt:lpstr>Roboto</vt:lpstr>
      <vt:lpstr>Source Sans Pro</vt:lpstr>
      <vt:lpstr>Times New Roman</vt:lpstr>
      <vt:lpstr>Wingdings</vt:lpstr>
      <vt:lpstr>Тема Office</vt:lpstr>
      <vt:lpstr>Психология УСТОЙЧИВости личности  </vt:lpstr>
      <vt:lpstr>Понятие «Психологическая устойчивость»</vt:lpstr>
      <vt:lpstr>Понятие «Психологическая устойчивость» </vt:lpstr>
      <vt:lpstr>Методика «Человеческое тело»</vt:lpstr>
      <vt:lpstr>Эмоции </vt:lpstr>
      <vt:lpstr>Перед каждым словом подберите цвет и поставьте карандашом отметку </vt:lpstr>
      <vt:lpstr>Презентация PowerPoint</vt:lpstr>
      <vt:lpstr>З.Фрейд</vt:lpstr>
      <vt:lpstr>Негативные эмоции — сигнал, что что-то идет не так </vt:lpstr>
      <vt:lpstr>На грани стресса (Ричард Лазарус)</vt:lpstr>
      <vt:lpstr>Презентация PowerPoint</vt:lpstr>
      <vt:lpstr>Список психотравм </vt:lpstr>
      <vt:lpstr>Презентация PowerPoint</vt:lpstr>
      <vt:lpstr>Серотонин  Серотонин часто называют «гормоном хорошего настроения» и «гормоном счастья»</vt:lpstr>
      <vt:lpstr>Гормоны стресса </vt:lpstr>
      <vt:lpstr>Презентация PowerPoint</vt:lpstr>
      <vt:lpstr>Что происходит, если Кортизол превысил свою норму? </vt:lpstr>
      <vt:lpstr>Карта  зубов и внутренних органов</vt:lpstr>
      <vt:lpstr>Когнитивно-поведенческий подход</vt:lpstr>
      <vt:lpstr>Презентация PowerPoint</vt:lpstr>
      <vt:lpstr>Методика «Мудрец из жизни» (Садвакасова З.М.)  Мудрые Уроки жизни от человека </vt:lpstr>
      <vt:lpstr>Методика «Выбор за тобой» (Садвакасова З.М.) Упражнение «Крылья»</vt:lpstr>
      <vt:lpstr>Стратегия «Инструктирование»  </vt:lpstr>
      <vt:lpstr>Психология выбора и принятия решения</vt:lpstr>
      <vt:lpstr>Технология метафорические ассоциативные карты </vt:lpstr>
      <vt:lpstr>Упражнение </vt:lpstr>
      <vt:lpstr>Упражнение «Мудрец из храма» (И.В.Стишенюк с. 169)</vt:lpstr>
      <vt:lpstr>Презентация PowerPoint</vt:lpstr>
      <vt:lpstr>Презентация PowerPoint</vt:lpstr>
      <vt:lpstr>Благодарим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41</cp:revision>
  <dcterms:created xsi:type="dcterms:W3CDTF">2021-01-20T02:41:05Z</dcterms:created>
  <dcterms:modified xsi:type="dcterms:W3CDTF">2021-01-22T04:52:35Z</dcterms:modified>
</cp:coreProperties>
</file>