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51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04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106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15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749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541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895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793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870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86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640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80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8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630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77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804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67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8AACAF-DF39-4023-8A97-59C5F0F9ECBB}" type="datetimeFigureOut">
              <a:rPr lang="ru-RU" smtClean="0"/>
              <a:pPr/>
              <a:t>09.10.2021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1D212E-C7AD-4643-B332-3AFF5D1C4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84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95223"/>
            <a:ext cx="9601196" cy="200132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Дәріс </a:t>
            </a:r>
            <a:r>
              <a:rPr lang="ru-RU" b="1" dirty="0" smtClean="0"/>
              <a:t>1. </a:t>
            </a:r>
            <a:r>
              <a:rPr lang="ru-RU" b="1" dirty="0" err="1" smtClean="0"/>
              <a:t>"Интермодальдық тасымалдарды</a:t>
            </a:r>
            <a:r>
              <a:rPr lang="ru-RU" b="1" dirty="0" smtClean="0"/>
              <a:t> </a:t>
            </a:r>
            <a:r>
              <a:rPr lang="ru-RU" b="1" dirty="0" err="1" smtClean="0"/>
              <a:t>ұйымдастыру" пәніне кіріспе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ru-RU" dirty="0" smtClean="0"/>
              <a:t>1.Экономика </a:t>
            </a:r>
            <a:r>
              <a:rPr lang="ru-RU" dirty="0" err="1" smtClean="0"/>
              <a:t>дамуының қазіргі кезеңіндегі тауар</a:t>
            </a:r>
            <a:r>
              <a:rPr lang="ru-RU" dirty="0" smtClean="0"/>
              <a:t> </a:t>
            </a:r>
            <a:r>
              <a:rPr lang="ru-RU" dirty="0" err="1" smtClean="0"/>
              <a:t>қозғалысындағы көліктің </a:t>
            </a:r>
            <a:r>
              <a:rPr lang="ru-RU" dirty="0" err="1" smtClean="0"/>
              <a:t>рөлі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ru-RU" dirty="0" err="1" smtClean="0"/>
              <a:t>Жүктерді тасымалдау</a:t>
            </a:r>
            <a:r>
              <a:rPr lang="ru-RU" dirty="0" smtClean="0"/>
              <a:t> </a:t>
            </a:r>
            <a:r>
              <a:rPr lang="ru-RU" dirty="0" err="1" smtClean="0"/>
              <a:t>кезіндегі</a:t>
            </a:r>
            <a:r>
              <a:rPr lang="ru-RU" dirty="0" smtClean="0"/>
              <a:t> </a:t>
            </a:r>
            <a:r>
              <a:rPr lang="ru-RU" dirty="0" err="1" smtClean="0"/>
              <a:t>логистиканың міндеттері</a:t>
            </a:r>
            <a:r>
              <a:rPr lang="ru-RU" dirty="0" smtClean="0"/>
              <a:t> мен </a:t>
            </a:r>
            <a:r>
              <a:rPr lang="ru-RU" dirty="0" err="1" smtClean="0"/>
              <a:t>принциптері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err="1" smtClean="0"/>
              <a:t>3.Жүктерді </a:t>
            </a:r>
            <a:r>
              <a:rPr lang="ru-RU" dirty="0" err="1" smtClean="0"/>
              <a:t>жеткізуді</a:t>
            </a:r>
            <a:r>
              <a:rPr lang="ru-RU" dirty="0" smtClean="0"/>
              <a:t> </a:t>
            </a:r>
            <a:r>
              <a:rPr lang="ru-RU" dirty="0" err="1" smtClean="0"/>
              <a:t>ұйымдастырудың негізгі</a:t>
            </a:r>
            <a:r>
              <a:rPr lang="ru-RU" dirty="0" smtClean="0"/>
              <a:t> </a:t>
            </a:r>
            <a:r>
              <a:rPr lang="ru-RU" dirty="0" err="1" smtClean="0"/>
              <a:t>міндеттері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86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Қағидаттары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4-қағидат.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Жүктерді тасымалдаудың партиялары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ауқымын ұлғайтудан үнемдеу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өйткені бұл жағдайда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тонна/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километрге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шығындар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5-қағидат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Тауарларды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бөлудің жекелеген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арналарында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 ағындарын шоғырландыру және экономикалық 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қағидат.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Бірыңғай технологиялық көліктік-өндірістік процесті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әзірлеу және іске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көлікті, өндіріс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тұтынуды интеграциялау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дәл мерзімінде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жүктерді жеткізу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20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1.3. </a:t>
            </a:r>
            <a:r>
              <a:rPr lang="ru-RU" b="1" dirty="0" err="1" smtClean="0"/>
              <a:t>Жүктерді жеткізуді</a:t>
            </a:r>
            <a:r>
              <a:rPr lang="ru-RU" b="1" dirty="0" smtClean="0"/>
              <a:t> </a:t>
            </a:r>
            <a:r>
              <a:rPr lang="ru-RU" b="1" dirty="0" err="1" smtClean="0"/>
              <a:t>ұйымдастырудың негізгі</a:t>
            </a:r>
            <a:r>
              <a:rPr lang="ru-RU" b="1" dirty="0" smtClean="0"/>
              <a:t> </a:t>
            </a:r>
            <a:r>
              <a:rPr lang="ru-RU" b="1" dirty="0" err="1" smtClean="0"/>
              <a:t>міндеттері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Кәсіпорында тасымалдауды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басқару бірнеше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кезеңнен тұрады: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түрін таңдау;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әдісін таңдау;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құралын таңдау;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тасымалдаушыны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тасымалдау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логистикалық серіктестерді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таңдау;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процесін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оңтайландыру.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1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Бақылау сұрақтары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Тұтынушылардың көлік қызметтеріне қойылатын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талаптары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логистикасының міндеттері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Көліктік логистиканың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принциптері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құралының түрін таңдау тәртібі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Жүктерді жеткізу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жүйелерін көлік түрлерінің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жіктеу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35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"Интермодальдық тасымалдарды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ұйымдастыру" пәні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халықаралық қатынастағы жүк қозғалысының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тасымалдардың техникалық және технологиялық құрамдас бөлігін зерделеуді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қамтиды.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91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Интермодальді</a:t>
            </a:r>
            <a:r>
              <a:rPr lang="ru-RU" dirty="0" smtClean="0"/>
              <a:t> </a:t>
            </a:r>
            <a:r>
              <a:rPr lang="ru-RU" dirty="0" err="1" smtClean="0"/>
              <a:t>тасымалдау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халықаралық жүк тасымалдау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саласындағы жаңа кезең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атауға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Көліктік қызмет көрсету сенімділігін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арттыруға, жүктерді жеткізу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мерзімдерін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қысқартуға көліктің әртүрлі түрлерін интеграциялау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жүкті ауыстырып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пункттерінде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кідіртуді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болдырмау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жүкті жөнелтушінің қоймасынан алушының қоймасына жеткізудің бүкіл процесін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бірыңғай технологиялық кесте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жаңа компьютерлік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оператордың басқаруы есебінен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 жеткізіледі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15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/>
              <a:t>талаптар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қызметтерін тұтынушылар мыналар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жеткізудің ең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ұзақтығы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жүктің сақталуын қамтамасыз 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қосымша қызметтердің 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кедендік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тазарту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жүкті алып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көрсетудің икемділігі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ақпарат алмасудың және Құжаттаудың жолға қойылған жүйесі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Есіктен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есікке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жеткізуді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тасымалдаудың қолайлы құны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19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880" y="941189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Сатушы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делдал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көлік ұйымы тарапынан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тасымалдауды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ұтымды ұйымдастыру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материалдық ағындардың қозғалысына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шығындарды төмендетуге;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тұтынушылардың тапсырыстарына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көрсету циклінің ұзақтығын азайту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құралдарының қоршаған ортаға теріс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әсерін азайту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82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28549" y="1383755"/>
            <a:ext cx="9601200" cy="3317875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Жүктерді тасымалдау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интермодальдық технологияны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шығындарды қысқартуға және көлік жүйелеріндегі қызмет көрсету сапасын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арттыруға мүмкіндік береді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04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Жүктерді тасымалдау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логистиканың міндеттері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принциптері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жүйелерін, оның 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дәліздері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тізбектерін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тасымалдар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жағдайында көліктің әртүрлі түрлеріндегі көлік процестерін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бірлесіп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жоспарлау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7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Көлік-қойма процесінің технологиялық бірлігін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түрін таңдау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(автомобиль,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теңіз, әуе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әдісін таңдау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унимодальды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интермодальды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Тасымалдаушылар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логистикалық провайдерлерді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тасымалдау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мердігерлерін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процесін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оңтайландыру.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Жеткізудің ұтымды бағыттарын анықтау.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12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Қағидаттары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1-қағидат.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 құралдарының жүк көтергіштігін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 сыйымдылығын барынша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 пайдалану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қоймаларсыз жеткізуді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ұйымдастыру.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2-қағидат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Тапсырыс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жөнелту және қоймалау бірліктеріне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жүктің көлік бірлігінің еселігі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3-қағидат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Тараны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стандарттау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627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522</Words>
  <Application>Microsoft Office PowerPoint</Application>
  <PresentationFormat>Произвольный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Дәріс 1. "Интермодальдық тасымалдарды ұйымдастыру" пәніне кіріспе</vt:lpstr>
      <vt:lpstr>"Интермодальдық тасымалдарды ұйымдастыру" пәні</vt:lpstr>
      <vt:lpstr>Интермодальді тасымалдау</vt:lpstr>
      <vt:lpstr>Негізгі талаптар</vt:lpstr>
      <vt:lpstr>Сатушы, делдал немесе көлік ұйымы тарапынан тасымалдауды ұтымды ұйымдастыру</vt:lpstr>
      <vt:lpstr>Слайд 6</vt:lpstr>
      <vt:lpstr>1.2. Жүктерді тасымалдау кезіндегі логистиканың міндеттері мен принциптері</vt:lpstr>
      <vt:lpstr>Міндет 3. Көлік-қойма процесінің технологиялық бірлігін қамтамасыз ету.</vt:lpstr>
      <vt:lpstr>Қағидаттары</vt:lpstr>
      <vt:lpstr>Қағидаттары</vt:lpstr>
      <vt:lpstr>1.3. Жүктерді жеткізуді ұйымдастырудың негізгі міндеттері</vt:lpstr>
      <vt:lpstr>Бақылау сұрақтары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Лекция 1. Введение в дисциплину «Организация интермодальных перевозок» </dc:title>
  <dc:creator>madina</dc:creator>
  <cp:lastModifiedBy>Nurjan</cp:lastModifiedBy>
  <cp:revision>10</cp:revision>
  <dcterms:created xsi:type="dcterms:W3CDTF">2020-09-14T20:10:53Z</dcterms:created>
  <dcterms:modified xsi:type="dcterms:W3CDTF">2021-10-09T07:03:47Z</dcterms:modified>
</cp:coreProperties>
</file>