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9" r:id="rId5"/>
    <p:sldId id="268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aint-petersburg.tilda.ws/concept" TargetMode="External"/><Relationship Id="rId2" Type="http://schemas.openxmlformats.org/officeDocument/2006/relationships/hyperlink" Target="https://static.tildacdn.com/tild3166-6337-4430-a635-633134383165/PTg9zf0hSS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8720" y="1114425"/>
            <a:ext cx="10855233" cy="2114549"/>
          </a:xfrm>
        </p:spPr>
        <p:txBody>
          <a:bodyPr>
            <a:noAutofit/>
          </a:bodyPr>
          <a:lstStyle/>
          <a:p>
            <a:pPr algn="ctr"/>
            <a:r>
              <a:rPr lang="ru-RU" sz="1200" dirty="0"/>
              <a:t>круглый стол, посвященный 75-летию д.э.н., профессору </a:t>
            </a:r>
            <a:r>
              <a:rPr lang="ru-RU" sz="1200" dirty="0" err="1"/>
              <a:t>Казбекову</a:t>
            </a:r>
            <a:r>
              <a:rPr lang="ru-RU" sz="1200" dirty="0"/>
              <a:t> Б.К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логистического менеджмента для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устойчивого развития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200" dirty="0" smtClean="0"/>
              <a:t>.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Ахметкалиева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Сандыгуль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Кусмановна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Абдикул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Шынар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Нурмухаметова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Бизнес-технологий,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Вшэб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им.аль-Фараби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8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262" y="6611532"/>
            <a:ext cx="8911687" cy="404590"/>
          </a:xfrm>
        </p:spPr>
        <p:txBody>
          <a:bodyPr>
            <a:normAutofit fontScale="90000"/>
          </a:bodyPr>
          <a:lstStyle/>
          <a:p>
            <a:r>
              <a:rPr lang="en-US" sz="1100" dirty="0"/>
              <a:t>https://s1.slide-share.ru/s_slide/76346c1b0cf12312a228fc0ad5b53b7f/1ae2fe50-7f7a-4351-98c6-9d55d5e51fc8.jpeg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53143"/>
            <a:ext cx="8915400" cy="52580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0"/>
            <a:ext cx="8261349" cy="639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1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8838" y="6039073"/>
            <a:ext cx="8911687" cy="290290"/>
          </a:xfrm>
        </p:spPr>
        <p:txBody>
          <a:bodyPr>
            <a:normAutofit/>
          </a:bodyPr>
          <a:lstStyle/>
          <a:p>
            <a:r>
              <a:rPr lang="en-US" sz="1100" dirty="0"/>
              <a:t>https://documents.iu.ru/2176a1bd-4025-459d-b3bd-a2744a4919f3/slide_20.jpg</a:t>
            </a:r>
            <a:endParaRPr lang="ru-RU" sz="11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214312"/>
            <a:ext cx="11815761" cy="6643687"/>
          </a:xfrm>
        </p:spPr>
      </p:pic>
    </p:spTree>
    <p:extLst>
      <p:ext uri="{BB962C8B-B14F-4D97-AF65-F5344CB8AC3E}">
        <p14:creationId xmlns:p14="http://schemas.microsoft.com/office/powerpoint/2010/main" val="21282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872" y="6136636"/>
            <a:ext cx="8911687" cy="264164"/>
          </a:xfrm>
        </p:spPr>
        <p:txBody>
          <a:bodyPr>
            <a:normAutofit/>
          </a:bodyPr>
          <a:lstStyle/>
          <a:p>
            <a:r>
              <a:rPr lang="en-US" sz="1000" dirty="0"/>
              <a:t>https://studme.org/307032/ekonomika/logisticheskiy_menedzhment_osnovnye_logisticheskie_sistemy</a:t>
            </a:r>
            <a:endParaRPr lang="ru-RU" sz="1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50" y="378823"/>
            <a:ext cx="9562010" cy="5533027"/>
          </a:xfrm>
        </p:spPr>
      </p:pic>
    </p:spTree>
    <p:extLst>
      <p:ext uri="{BB962C8B-B14F-4D97-AF65-F5344CB8AC3E}">
        <p14:creationId xmlns:p14="http://schemas.microsoft.com/office/powerpoint/2010/main" val="5798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656" y="6167659"/>
            <a:ext cx="8911687" cy="233140"/>
          </a:xfrm>
        </p:spPr>
        <p:txBody>
          <a:bodyPr>
            <a:noAutofit/>
          </a:bodyPr>
          <a:lstStyle/>
          <a:p>
            <a:r>
              <a:rPr lang="en-US" sz="1200" dirty="0"/>
              <a:t>https://documents.iu.ru/2176a1bd-4025-459d-b3bd-a2744a4919f3/slide_20.jpg</a:t>
            </a:r>
            <a:endParaRPr lang="ru-RU" sz="1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88" y="171450"/>
            <a:ext cx="10344149" cy="5800725"/>
          </a:xfrm>
        </p:spPr>
      </p:pic>
    </p:spTree>
    <p:extLst>
      <p:ext uri="{BB962C8B-B14F-4D97-AF65-F5344CB8AC3E}">
        <p14:creationId xmlns:p14="http://schemas.microsoft.com/office/powerpoint/2010/main" val="107258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416" y="6579326"/>
            <a:ext cx="8911687" cy="290290"/>
          </a:xfrm>
        </p:spPr>
        <p:txBody>
          <a:bodyPr>
            <a:normAutofit/>
          </a:bodyPr>
          <a:lstStyle/>
          <a:p>
            <a:r>
              <a:rPr lang="en-US" sz="1000" dirty="0"/>
              <a:t>https://www.socionauki.ru/journal/articles/300143/</a:t>
            </a:r>
            <a:endParaRPr lang="ru-RU" sz="1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36" y="326571"/>
            <a:ext cx="9901646" cy="6021977"/>
          </a:xfrm>
        </p:spPr>
      </p:pic>
    </p:spTree>
    <p:extLst>
      <p:ext uri="{BB962C8B-B14F-4D97-AF65-F5344CB8AC3E}">
        <p14:creationId xmlns:p14="http://schemas.microsoft.com/office/powerpoint/2010/main" val="340861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2875" y="6224810"/>
            <a:ext cx="8911687" cy="633190"/>
          </a:xfrm>
        </p:spPr>
        <p:txBody>
          <a:bodyPr>
            <a:normAutofit fontScale="90000"/>
          </a:bodyPr>
          <a:lstStyle/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static.tildacdn.com/tild3166-6337-4430-a635-633134383165/PTg9zf0hSSo.jpg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saint-petersburg.tilda.ws/concept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6" y="1042988"/>
            <a:ext cx="7173550" cy="4868862"/>
          </a:xfrm>
        </p:spPr>
      </p:pic>
    </p:spTree>
    <p:extLst>
      <p:ext uri="{BB962C8B-B14F-4D97-AF65-F5344CB8AC3E}">
        <p14:creationId xmlns:p14="http://schemas.microsoft.com/office/powerpoint/2010/main" val="7839428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266</TotalTime>
  <Words>42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Легкий дым</vt:lpstr>
      <vt:lpstr>круглый стол, посвященный 75-летию д.э.н., профессору Казбекову Б.К Использование логистического менеджмента для устойчивого развития экономики . </vt:lpstr>
      <vt:lpstr>https://s1.slide-share.ru/s_slide/76346c1b0cf12312a228fc0ad5b53b7f/1ae2fe50-7f7a-4351-98c6-9d55d5e51fc8.jpeg </vt:lpstr>
      <vt:lpstr>https://documents.iu.ru/2176a1bd-4025-459d-b3bd-a2744a4919f3/slide_20.jpg</vt:lpstr>
      <vt:lpstr>https://studme.org/307032/ekonomika/logisticheskiy_menedzhment_osnovnye_logisticheskie_sistemy</vt:lpstr>
      <vt:lpstr>https://documents.iu.ru/2176a1bd-4025-459d-b3bd-a2744a4919f3/slide_20.jpg</vt:lpstr>
      <vt:lpstr>https://www.socionauki.ru/journal/articles/300143/</vt:lpstr>
      <vt:lpstr>https://static.tildacdn.com/tild3166-6337-4430-a635-633134383165/PTg9zf0hSSo.jpg  http://saint-petersburg.tilda.ws/concept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логистического менеджмента для устойчивого развития экономики</dc:title>
  <dc:creator>HP</dc:creator>
  <cp:lastModifiedBy>HP</cp:lastModifiedBy>
  <cp:revision>14</cp:revision>
  <dcterms:created xsi:type="dcterms:W3CDTF">2021-05-18T17:23:35Z</dcterms:created>
  <dcterms:modified xsi:type="dcterms:W3CDTF">2021-05-26T13:24:24Z</dcterms:modified>
</cp:coreProperties>
</file>