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096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14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50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07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17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13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70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1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27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95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26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569B7-61B0-48AC-B8BB-FAE2CD0D902D}" type="datetimeFigureOut">
              <a:rPr lang="ru-RU" smtClean="0"/>
              <a:t>08.11.2019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0B5AD1-5CDC-4671-A850-7E7B030B5FD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94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Кафедра «Бизнес-технологий»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926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5250" y="585215"/>
            <a:ext cx="3028950" cy="5723509"/>
          </a:xfrm>
        </p:spPr>
        <p:txBody>
          <a:bodyPr/>
          <a:lstStyle/>
          <a:p>
            <a:pPr algn="ctr"/>
            <a:r>
              <a:rPr lang="en-US" dirty="0" smtClean="0"/>
              <a:t>QS World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588" y="414338"/>
            <a:ext cx="6072187" cy="5894387"/>
          </a:xfrm>
        </p:spPr>
      </p:pic>
    </p:spTree>
    <p:extLst>
      <p:ext uri="{BB962C8B-B14F-4D97-AF65-F5344CB8AC3E}">
        <p14:creationId xmlns:p14="http://schemas.microsoft.com/office/powerpoint/2010/main" val="2275060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900" y="450056"/>
            <a:ext cx="4800600" cy="5723509"/>
          </a:xfrm>
        </p:spPr>
        <p:txBody>
          <a:bodyPr/>
          <a:lstStyle/>
          <a:p>
            <a:pPr algn="ctr"/>
            <a:r>
              <a:rPr lang="ru-RU" dirty="0" smtClean="0"/>
              <a:t>Празднование «день языков»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39" y="400050"/>
            <a:ext cx="6384661" cy="5700713"/>
          </a:xfrm>
        </p:spPr>
      </p:pic>
    </p:spTree>
    <p:extLst>
      <p:ext uri="{BB962C8B-B14F-4D97-AF65-F5344CB8AC3E}">
        <p14:creationId xmlns:p14="http://schemas.microsoft.com/office/powerpoint/2010/main" val="973291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0825" y="450056"/>
            <a:ext cx="5400675" cy="5723509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Международная научно-методическая Онлайн </a:t>
            </a:r>
            <a:r>
              <a:rPr lang="ru-RU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конеренция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совместно с орловским государственным университетом 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66" y="342900"/>
            <a:ext cx="5903922" cy="5873306"/>
          </a:xfrm>
        </p:spPr>
      </p:pic>
    </p:spTree>
    <p:extLst>
      <p:ext uri="{BB962C8B-B14F-4D97-AF65-F5344CB8AC3E}">
        <p14:creationId xmlns:p14="http://schemas.microsoft.com/office/powerpoint/2010/main" val="1321269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0825" y="450056"/>
            <a:ext cx="5400675" cy="5723509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Международная научно-методическая Онлайн </a:t>
            </a:r>
            <a:r>
              <a:rPr lang="ru-RU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конеренция</a:t>
            </a:r>
            <a:r>
              <a:rPr lang="ru-RU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совместно с орловским государственным университетом </a:t>
            </a:r>
            <a:endParaRPr lang="ru-RU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78" y="285750"/>
            <a:ext cx="6218248" cy="5887815"/>
          </a:xfrm>
        </p:spPr>
      </p:pic>
    </p:spTree>
    <p:extLst>
      <p:ext uri="{BB962C8B-B14F-4D97-AF65-F5344CB8AC3E}">
        <p14:creationId xmlns:p14="http://schemas.microsoft.com/office/powerpoint/2010/main" val="1098039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</TotalTime>
  <Words>29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Tw Cen MT Condensed</vt:lpstr>
      <vt:lpstr>Wingdings 3</vt:lpstr>
      <vt:lpstr>Интеграл</vt:lpstr>
      <vt:lpstr>Кафедра «Бизнес-технологий»</vt:lpstr>
      <vt:lpstr>QS World</vt:lpstr>
      <vt:lpstr>Празднование «день языков»</vt:lpstr>
      <vt:lpstr>Международная научно-методическая Онлайн конеренция совместно с орловским государственным университетом </vt:lpstr>
      <vt:lpstr>Международная научно-методическая Онлайн конеренция совместно с орловским государственным университетом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«Бизнес-технологий»</dc:title>
  <dc:creator>Admin</dc:creator>
  <cp:lastModifiedBy>Admin</cp:lastModifiedBy>
  <cp:revision>2</cp:revision>
  <dcterms:created xsi:type="dcterms:W3CDTF">2019-11-08T08:13:42Z</dcterms:created>
  <dcterms:modified xsi:type="dcterms:W3CDTF">2019-11-08T08:28:36Z</dcterms:modified>
</cp:coreProperties>
</file>