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354" r:id="rId2"/>
    <p:sldId id="355" r:id="rId3"/>
    <p:sldId id="357" r:id="rId4"/>
    <p:sldId id="358" r:id="rId5"/>
    <p:sldId id="359" r:id="rId6"/>
    <p:sldId id="360" r:id="rId7"/>
    <p:sldId id="361" r:id="rId8"/>
    <p:sldId id="362" r:id="rId9"/>
    <p:sldId id="363" r:id="rId10"/>
    <p:sldId id="329" r:id="rId11"/>
    <p:sldId id="342" r:id="rId12"/>
    <p:sldId id="344" r:id="rId13"/>
    <p:sldId id="345" r:id="rId14"/>
    <p:sldId id="347" r:id="rId15"/>
    <p:sldId id="356" r:id="rId16"/>
    <p:sldId id="348" r:id="rId17"/>
  </p:sldIdLst>
  <p:sldSz cx="9144000" cy="6858000" type="screen4x3"/>
  <p:notesSz cx="6815138" cy="99425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78">
          <p15:clr>
            <a:srgbClr val="A4A3A4"/>
          </p15:clr>
        </p15:guide>
        <p15:guide id="2" pos="215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D0E8"/>
    <a:srgbClr val="C4D4EA"/>
    <a:srgbClr val="D7E2F1"/>
    <a:srgbClr val="E6EDF6"/>
    <a:srgbClr val="DDE7F3"/>
    <a:srgbClr val="5F8AAD"/>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125E5076-3810-47DD-B79F-674D7AD40C01}" styleName="Темный стиль 1 — акцент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71"/>
    <p:restoredTop sz="90282" autoAdjust="0"/>
  </p:normalViewPr>
  <p:slideViewPr>
    <p:cSldViewPr>
      <p:cViewPr varScale="1">
        <p:scale>
          <a:sx n="89" d="100"/>
          <a:sy n="89" d="100"/>
        </p:scale>
        <p:origin x="1613" y="77"/>
      </p:cViewPr>
      <p:guideLst>
        <p:guide orient="horz" pos="2478"/>
        <p:guide pos="215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1CDCCF-4877-4FB9-B9CB-5C5B4257B693}" type="doc">
      <dgm:prSet loTypeId="urn:microsoft.com/office/officeart/2005/8/layout/hierarchy4" loCatId="list" qsTypeId="urn:microsoft.com/office/officeart/2005/8/quickstyle/simple1" qsCatId="simple" csTypeId="urn:microsoft.com/office/officeart/2005/8/colors/colorful1" csCatId="colorful" phldr="1"/>
      <dgm:spPr/>
      <dgm:t>
        <a:bodyPr/>
        <a:lstStyle/>
        <a:p>
          <a:endParaRPr lang="ru-RU"/>
        </a:p>
      </dgm:t>
    </dgm:pt>
    <dgm:pt modelId="{8F60B067-93CE-452C-A303-C7B4418173E9}">
      <dgm:prSet phldrT="[Текст]" custT="1"/>
      <dgm:spPr/>
      <dgm:t>
        <a:bodyPr/>
        <a:lstStyle/>
        <a:p>
          <a:r>
            <a:rPr lang="en-US" sz="2400" b="0" dirty="0">
              <a:solidFill>
                <a:schemeClr val="tx1"/>
              </a:solidFill>
            </a:rPr>
            <a:t>Modern history of Kazakhstan</a:t>
          </a:r>
        </a:p>
        <a:p>
          <a:r>
            <a:rPr lang="en-US" sz="2400" b="0" i="0" u="none" dirty="0">
              <a:solidFill>
                <a:schemeClr val="tx1"/>
              </a:solidFill>
            </a:rPr>
            <a:t>Kazakh/Russian  Foreign language  IT</a:t>
          </a:r>
          <a:endParaRPr lang="ru-RU" sz="1100" b="0" dirty="0">
            <a:solidFill>
              <a:schemeClr val="tx1"/>
            </a:solidFill>
          </a:endParaRPr>
        </a:p>
      </dgm:t>
    </dgm:pt>
    <dgm:pt modelId="{5E77873E-F083-4A50-AA6B-299C8C129BF5}" type="parTrans" cxnId="{247D4F79-F2CF-4DA0-AA2B-C2BC6014693A}">
      <dgm:prSet/>
      <dgm:spPr/>
      <dgm:t>
        <a:bodyPr/>
        <a:lstStyle/>
        <a:p>
          <a:endParaRPr lang="ru-RU"/>
        </a:p>
      </dgm:t>
    </dgm:pt>
    <dgm:pt modelId="{49EFE672-BB50-42D3-B461-7CA03F3DA024}" type="sibTrans" cxnId="{247D4F79-F2CF-4DA0-AA2B-C2BC6014693A}">
      <dgm:prSet/>
      <dgm:spPr/>
      <dgm:t>
        <a:bodyPr/>
        <a:lstStyle/>
        <a:p>
          <a:endParaRPr lang="ru-RU"/>
        </a:p>
      </dgm:t>
    </dgm:pt>
    <dgm:pt modelId="{586EA258-C377-4833-96D9-5225B7A0C5B1}">
      <dgm:prSet phldrT="[Текст]" custT="1"/>
      <dgm:spPr/>
      <dgm:t>
        <a:bodyPr/>
        <a:lstStyle/>
        <a:p>
          <a:r>
            <a:rPr lang="en-US" sz="2800" i="1" dirty="0"/>
            <a:t>Chemistry Cell Biology</a:t>
          </a:r>
        </a:p>
        <a:p>
          <a:r>
            <a:rPr lang="en-US" sz="2800" i="1" dirty="0" err="1"/>
            <a:t>Biophyisics</a:t>
          </a:r>
          <a:r>
            <a:rPr lang="en-US" sz="2800" i="1" dirty="0"/>
            <a:t> Molecular biology </a:t>
          </a:r>
          <a:endParaRPr lang="ru-RU" sz="2800" i="1" dirty="0"/>
        </a:p>
      </dgm:t>
    </dgm:pt>
    <dgm:pt modelId="{3A1A5E87-6632-4E26-9F9A-06515983AB11}" type="parTrans" cxnId="{52558EA3-97EF-410D-8515-DE6F4124E0FF}">
      <dgm:prSet/>
      <dgm:spPr/>
      <dgm:t>
        <a:bodyPr/>
        <a:lstStyle/>
        <a:p>
          <a:endParaRPr lang="ru-RU"/>
        </a:p>
      </dgm:t>
    </dgm:pt>
    <dgm:pt modelId="{DCE16EFB-AAEF-4FD4-9BC7-5858A6FA657D}" type="sibTrans" cxnId="{52558EA3-97EF-410D-8515-DE6F4124E0FF}">
      <dgm:prSet/>
      <dgm:spPr/>
      <dgm:t>
        <a:bodyPr/>
        <a:lstStyle/>
        <a:p>
          <a:endParaRPr lang="ru-RU"/>
        </a:p>
      </dgm:t>
    </dgm:pt>
    <dgm:pt modelId="{D6D9BD99-E2D7-464B-AA22-4FA8B787B782}">
      <dgm:prSet phldrT="[Текст]" custT="1"/>
      <dgm:spPr/>
      <dgm:t>
        <a:bodyPr/>
        <a:lstStyle/>
        <a:p>
          <a:r>
            <a:rPr lang="en-US" sz="2000" dirty="0"/>
            <a:t>Introduction in profession</a:t>
          </a:r>
          <a:endParaRPr lang="ru-RU" sz="2000" dirty="0"/>
        </a:p>
      </dgm:t>
    </dgm:pt>
    <dgm:pt modelId="{5E64A749-E6A9-4DA4-9C3D-EC13DF0702AE}" type="parTrans" cxnId="{446C05B1-4513-4E89-8047-B9A860E58472}">
      <dgm:prSet/>
      <dgm:spPr/>
      <dgm:t>
        <a:bodyPr/>
        <a:lstStyle/>
        <a:p>
          <a:endParaRPr lang="ru-RU"/>
        </a:p>
      </dgm:t>
    </dgm:pt>
    <dgm:pt modelId="{71443163-E6CF-4A6A-9EB6-FEEBACA4D47F}" type="sibTrans" cxnId="{446C05B1-4513-4E89-8047-B9A860E58472}">
      <dgm:prSet/>
      <dgm:spPr/>
      <dgm:t>
        <a:bodyPr/>
        <a:lstStyle/>
        <a:p>
          <a:endParaRPr lang="ru-RU"/>
        </a:p>
      </dgm:t>
    </dgm:pt>
    <dgm:pt modelId="{5674D2FE-B7F7-4AA9-B631-B544DC9091DC}">
      <dgm:prSet>
        <dgm:style>
          <a:lnRef idx="0">
            <a:schemeClr val="accent3"/>
          </a:lnRef>
          <a:fillRef idx="3">
            <a:schemeClr val="accent3"/>
          </a:fillRef>
          <a:effectRef idx="3">
            <a:schemeClr val="accent3"/>
          </a:effectRef>
          <a:fontRef idx="minor">
            <a:schemeClr val="lt1"/>
          </a:fontRef>
        </dgm:style>
      </dgm:prSet>
      <dgm:spPr/>
      <dgm:t>
        <a:bodyPr/>
        <a:lstStyle/>
        <a:p>
          <a:r>
            <a:rPr lang="en-US" b="1" i="0" u="none" dirty="0"/>
            <a:t>Essential physiology</a:t>
          </a:r>
          <a:endParaRPr lang="ru-RU" b="0" i="0" u="none" dirty="0"/>
        </a:p>
      </dgm:t>
    </dgm:pt>
    <dgm:pt modelId="{CAE0A41B-E437-475C-8324-58D7E6B5388E}" type="parTrans" cxnId="{02E00B76-1C38-4EDE-9951-BE66DB4AAA3F}">
      <dgm:prSet/>
      <dgm:spPr/>
      <dgm:t>
        <a:bodyPr/>
        <a:lstStyle/>
        <a:p>
          <a:endParaRPr lang="ru-RU"/>
        </a:p>
      </dgm:t>
    </dgm:pt>
    <dgm:pt modelId="{A2E417B9-E51B-43F7-863E-9ABF05D39E80}" type="sibTrans" cxnId="{02E00B76-1C38-4EDE-9951-BE66DB4AAA3F}">
      <dgm:prSet/>
      <dgm:spPr/>
      <dgm:t>
        <a:bodyPr/>
        <a:lstStyle/>
        <a:p>
          <a:endParaRPr lang="ru-RU"/>
        </a:p>
      </dgm:t>
    </dgm:pt>
    <dgm:pt modelId="{A0C5656A-20C5-4712-8292-0574FBC624D9}">
      <dgm:prSet>
        <dgm:style>
          <a:lnRef idx="0">
            <a:schemeClr val="accent3"/>
          </a:lnRef>
          <a:fillRef idx="3">
            <a:schemeClr val="accent3"/>
          </a:fillRef>
          <a:effectRef idx="3">
            <a:schemeClr val="accent3"/>
          </a:effectRef>
          <a:fontRef idx="minor">
            <a:schemeClr val="lt1"/>
          </a:fontRef>
        </dgm:style>
      </dgm:prSet>
      <dgm:spPr/>
      <dgm:t>
        <a:bodyPr/>
        <a:lstStyle/>
        <a:p>
          <a:r>
            <a:rPr lang="en-US" b="1" i="0" u="none" dirty="0"/>
            <a:t>Essential anatomy</a:t>
          </a:r>
          <a:endParaRPr lang="ru-RU" b="1" i="0" u="none" dirty="0"/>
        </a:p>
      </dgm:t>
    </dgm:pt>
    <dgm:pt modelId="{47B61FB9-C8BF-41B8-B3F7-F353E9BB068A}" type="parTrans" cxnId="{FC984178-DC05-4B49-824A-4B324F5E0707}">
      <dgm:prSet/>
      <dgm:spPr/>
      <dgm:t>
        <a:bodyPr/>
        <a:lstStyle/>
        <a:p>
          <a:endParaRPr lang="ru-RU"/>
        </a:p>
      </dgm:t>
    </dgm:pt>
    <dgm:pt modelId="{5BB69CC3-B572-4709-9AC7-589829412C10}" type="sibTrans" cxnId="{FC984178-DC05-4B49-824A-4B324F5E0707}">
      <dgm:prSet/>
      <dgm:spPr/>
      <dgm:t>
        <a:bodyPr/>
        <a:lstStyle/>
        <a:p>
          <a:endParaRPr lang="ru-RU"/>
        </a:p>
      </dgm:t>
    </dgm:pt>
    <dgm:pt modelId="{CB4C6435-52D3-4FE6-99BE-9DC01BCF7DE4}">
      <dgm:prSet>
        <dgm:style>
          <a:lnRef idx="0">
            <a:schemeClr val="accent3"/>
          </a:lnRef>
          <a:fillRef idx="3">
            <a:schemeClr val="accent3"/>
          </a:fillRef>
          <a:effectRef idx="3">
            <a:schemeClr val="accent3"/>
          </a:effectRef>
          <a:fontRef idx="minor">
            <a:schemeClr val="lt1"/>
          </a:fontRef>
        </dgm:style>
      </dgm:prSet>
      <dgm:spPr/>
      <dgm:t>
        <a:bodyPr/>
        <a:lstStyle/>
        <a:p>
          <a:r>
            <a:rPr lang="en-US" b="1" i="0" u="none" dirty="0"/>
            <a:t>Essential histology</a:t>
          </a:r>
          <a:endParaRPr lang="ru-RU" b="1" i="0" u="none" dirty="0"/>
        </a:p>
      </dgm:t>
    </dgm:pt>
    <dgm:pt modelId="{9312555D-1071-4129-915A-6E1AA5C2B138}" type="parTrans" cxnId="{4058F317-D67B-447E-B306-0AF6A3C6B3F6}">
      <dgm:prSet/>
      <dgm:spPr/>
      <dgm:t>
        <a:bodyPr/>
        <a:lstStyle/>
        <a:p>
          <a:endParaRPr lang="ru-RU"/>
        </a:p>
      </dgm:t>
    </dgm:pt>
    <dgm:pt modelId="{F1DB8674-0203-4408-8C92-302F1147DAE4}" type="sibTrans" cxnId="{4058F317-D67B-447E-B306-0AF6A3C6B3F6}">
      <dgm:prSet/>
      <dgm:spPr/>
      <dgm:t>
        <a:bodyPr/>
        <a:lstStyle/>
        <a:p>
          <a:endParaRPr lang="ru-RU"/>
        </a:p>
      </dgm:t>
    </dgm:pt>
    <dgm:pt modelId="{29461A42-D27A-4915-99FD-DD1D9D86DE96}" type="pres">
      <dgm:prSet presAssocID="{401CDCCF-4877-4FB9-B9CB-5C5B4257B693}" presName="Name0" presStyleCnt="0">
        <dgm:presLayoutVars>
          <dgm:chPref val="1"/>
          <dgm:dir/>
          <dgm:animOne val="branch"/>
          <dgm:animLvl val="lvl"/>
          <dgm:resizeHandles/>
        </dgm:presLayoutVars>
      </dgm:prSet>
      <dgm:spPr/>
    </dgm:pt>
    <dgm:pt modelId="{1BBB10ED-DD97-4ECE-99C0-3B320E7381DA}" type="pres">
      <dgm:prSet presAssocID="{8F60B067-93CE-452C-A303-C7B4418173E9}" presName="vertOne" presStyleCnt="0"/>
      <dgm:spPr/>
    </dgm:pt>
    <dgm:pt modelId="{ADDFB3F1-BD02-46C3-9FA4-C3CE705E2852}" type="pres">
      <dgm:prSet presAssocID="{8F60B067-93CE-452C-A303-C7B4418173E9}" presName="txOne" presStyleLbl="node0" presStyleIdx="0" presStyleCnt="1">
        <dgm:presLayoutVars>
          <dgm:chPref val="3"/>
        </dgm:presLayoutVars>
      </dgm:prSet>
      <dgm:spPr/>
    </dgm:pt>
    <dgm:pt modelId="{CA0E9F80-C770-4B5B-B97B-E5D98738B167}" type="pres">
      <dgm:prSet presAssocID="{8F60B067-93CE-452C-A303-C7B4418173E9}" presName="parTransOne" presStyleCnt="0"/>
      <dgm:spPr/>
    </dgm:pt>
    <dgm:pt modelId="{A6A4CC1E-F8AD-4F09-A9E5-7A9770614BC4}" type="pres">
      <dgm:prSet presAssocID="{8F60B067-93CE-452C-A303-C7B4418173E9}" presName="horzOne" presStyleCnt="0"/>
      <dgm:spPr/>
    </dgm:pt>
    <dgm:pt modelId="{21B06275-A6AD-4C88-A878-FF315453CAB9}" type="pres">
      <dgm:prSet presAssocID="{586EA258-C377-4833-96D9-5225B7A0C5B1}" presName="vertTwo" presStyleCnt="0"/>
      <dgm:spPr/>
    </dgm:pt>
    <dgm:pt modelId="{25597844-E2A4-4D3C-8CDD-80E5964E63B9}" type="pres">
      <dgm:prSet presAssocID="{586EA258-C377-4833-96D9-5225B7A0C5B1}" presName="txTwo" presStyleLbl="node2" presStyleIdx="0" presStyleCnt="2" custLinFactNeighborX="1012" custLinFactNeighborY="-26538">
        <dgm:presLayoutVars>
          <dgm:chPref val="3"/>
        </dgm:presLayoutVars>
      </dgm:prSet>
      <dgm:spPr/>
    </dgm:pt>
    <dgm:pt modelId="{B0272643-1FA5-47D3-846D-A410DF9D9A98}" type="pres">
      <dgm:prSet presAssocID="{586EA258-C377-4833-96D9-5225B7A0C5B1}" presName="parTransTwo" presStyleCnt="0"/>
      <dgm:spPr/>
    </dgm:pt>
    <dgm:pt modelId="{879735F9-4612-4FE1-9542-A6E3A5C1D580}" type="pres">
      <dgm:prSet presAssocID="{586EA258-C377-4833-96D9-5225B7A0C5B1}" presName="horzTwo" presStyleCnt="0"/>
      <dgm:spPr/>
    </dgm:pt>
    <dgm:pt modelId="{52CBE6D3-5C5F-4D57-B31C-0FFF278862E3}" type="pres">
      <dgm:prSet presAssocID="{5674D2FE-B7F7-4AA9-B631-B544DC9091DC}" presName="vertThree" presStyleCnt="0"/>
      <dgm:spPr/>
    </dgm:pt>
    <dgm:pt modelId="{E7098C51-E6E5-4131-9762-ECB7520D743F}" type="pres">
      <dgm:prSet presAssocID="{5674D2FE-B7F7-4AA9-B631-B544DC9091DC}" presName="txThree" presStyleLbl="node3" presStyleIdx="0" presStyleCnt="3" custScaleX="141617" custScaleY="95481" custLinFactNeighborX="19003" custLinFactNeighborY="-2251">
        <dgm:presLayoutVars>
          <dgm:chPref val="3"/>
        </dgm:presLayoutVars>
      </dgm:prSet>
      <dgm:spPr/>
    </dgm:pt>
    <dgm:pt modelId="{247FF8E1-779A-475D-8F4C-3D2C7D9D4DA3}" type="pres">
      <dgm:prSet presAssocID="{5674D2FE-B7F7-4AA9-B631-B544DC9091DC}" presName="horzThree" presStyleCnt="0"/>
      <dgm:spPr/>
    </dgm:pt>
    <dgm:pt modelId="{ABDBAD0E-7B4B-4DDF-BB35-F78EF77D107D}" type="pres">
      <dgm:prSet presAssocID="{A2E417B9-E51B-43F7-863E-9ABF05D39E80}" presName="sibSpaceThree" presStyleCnt="0"/>
      <dgm:spPr/>
    </dgm:pt>
    <dgm:pt modelId="{8CD70B4F-45B5-4010-A1B1-B301146B61F4}" type="pres">
      <dgm:prSet presAssocID="{A0C5656A-20C5-4712-8292-0574FBC624D9}" presName="vertThree" presStyleCnt="0"/>
      <dgm:spPr/>
    </dgm:pt>
    <dgm:pt modelId="{CFFFFEA3-F070-4341-89D3-4D73E9322ACC}" type="pres">
      <dgm:prSet presAssocID="{A0C5656A-20C5-4712-8292-0574FBC624D9}" presName="txThree" presStyleLbl="node3" presStyleIdx="1" presStyleCnt="3" custScaleX="153011" custScaleY="95345" custLinFactNeighborX="58227" custLinFactNeighborY="-2251">
        <dgm:presLayoutVars>
          <dgm:chPref val="3"/>
        </dgm:presLayoutVars>
      </dgm:prSet>
      <dgm:spPr/>
    </dgm:pt>
    <dgm:pt modelId="{AB534FEA-A13E-4065-9E61-FEC6C91ECE6A}" type="pres">
      <dgm:prSet presAssocID="{A0C5656A-20C5-4712-8292-0574FBC624D9}" presName="horzThree" presStyleCnt="0"/>
      <dgm:spPr/>
    </dgm:pt>
    <dgm:pt modelId="{15F8F92A-D616-47E2-A66D-8ADA1A13DE67}" type="pres">
      <dgm:prSet presAssocID="{5BB69CC3-B572-4709-9AC7-589829412C10}" presName="sibSpaceThree" presStyleCnt="0"/>
      <dgm:spPr/>
    </dgm:pt>
    <dgm:pt modelId="{18B49DED-6E4B-4CCB-9741-C1699C54D266}" type="pres">
      <dgm:prSet presAssocID="{CB4C6435-52D3-4FE6-99BE-9DC01BCF7DE4}" presName="vertThree" presStyleCnt="0"/>
      <dgm:spPr/>
    </dgm:pt>
    <dgm:pt modelId="{5C76B796-9B7F-41BA-80CC-433084761B10}" type="pres">
      <dgm:prSet presAssocID="{CB4C6435-52D3-4FE6-99BE-9DC01BCF7DE4}" presName="txThree" presStyleLbl="node3" presStyleIdx="2" presStyleCnt="3" custScaleX="149670" custScaleY="93769" custLinFactNeighborX="85890" custLinFactNeighborY="-2251">
        <dgm:presLayoutVars>
          <dgm:chPref val="3"/>
        </dgm:presLayoutVars>
      </dgm:prSet>
      <dgm:spPr/>
    </dgm:pt>
    <dgm:pt modelId="{BCF22CBD-BCF3-4E60-886D-FBF9C19370BD}" type="pres">
      <dgm:prSet presAssocID="{CB4C6435-52D3-4FE6-99BE-9DC01BCF7DE4}" presName="horzThree" presStyleCnt="0"/>
      <dgm:spPr/>
    </dgm:pt>
    <dgm:pt modelId="{BAADD19C-FD91-4511-8F60-D27EF186F16E}" type="pres">
      <dgm:prSet presAssocID="{DCE16EFB-AAEF-4FD4-9BC7-5858A6FA657D}" presName="sibSpaceTwo" presStyleCnt="0"/>
      <dgm:spPr/>
    </dgm:pt>
    <dgm:pt modelId="{EC8C3E6D-9203-4618-85CB-237BD761C7AF}" type="pres">
      <dgm:prSet presAssocID="{D6D9BD99-E2D7-464B-AA22-4FA8B787B782}" presName="vertTwo" presStyleCnt="0"/>
      <dgm:spPr/>
    </dgm:pt>
    <dgm:pt modelId="{1907567E-47CE-4F2C-B702-75B2A00B95B0}" type="pres">
      <dgm:prSet presAssocID="{D6D9BD99-E2D7-464B-AA22-4FA8B787B782}" presName="txTwo" presStyleLbl="node2" presStyleIdx="1" presStyleCnt="2" custScaleX="90364">
        <dgm:presLayoutVars>
          <dgm:chPref val="3"/>
        </dgm:presLayoutVars>
      </dgm:prSet>
      <dgm:spPr/>
    </dgm:pt>
    <dgm:pt modelId="{A2DEC0FD-C5A8-4514-8BD5-280FEF55470A}" type="pres">
      <dgm:prSet presAssocID="{D6D9BD99-E2D7-464B-AA22-4FA8B787B782}" presName="horzTwo" presStyleCnt="0"/>
      <dgm:spPr/>
    </dgm:pt>
  </dgm:ptLst>
  <dgm:cxnLst>
    <dgm:cxn modelId="{2E89060A-1671-41DE-B43A-1EDE36CF7AB1}" type="presOf" srcId="{CB4C6435-52D3-4FE6-99BE-9DC01BCF7DE4}" destId="{5C76B796-9B7F-41BA-80CC-433084761B10}" srcOrd="0" destOrd="0" presId="urn:microsoft.com/office/officeart/2005/8/layout/hierarchy4"/>
    <dgm:cxn modelId="{4058F317-D67B-447E-B306-0AF6A3C6B3F6}" srcId="{586EA258-C377-4833-96D9-5225B7A0C5B1}" destId="{CB4C6435-52D3-4FE6-99BE-9DC01BCF7DE4}" srcOrd="2" destOrd="0" parTransId="{9312555D-1071-4129-915A-6E1AA5C2B138}" sibTransId="{F1DB8674-0203-4408-8C92-302F1147DAE4}"/>
    <dgm:cxn modelId="{7C64A11D-DAD1-4474-B044-494F3BEA1D14}" type="presOf" srcId="{586EA258-C377-4833-96D9-5225B7A0C5B1}" destId="{25597844-E2A4-4D3C-8CDD-80E5964E63B9}" srcOrd="0" destOrd="0" presId="urn:microsoft.com/office/officeart/2005/8/layout/hierarchy4"/>
    <dgm:cxn modelId="{9E26F64B-913B-4C32-BFB4-683607C43AF7}" type="presOf" srcId="{5674D2FE-B7F7-4AA9-B631-B544DC9091DC}" destId="{E7098C51-E6E5-4131-9762-ECB7520D743F}" srcOrd="0" destOrd="0" presId="urn:microsoft.com/office/officeart/2005/8/layout/hierarchy4"/>
    <dgm:cxn modelId="{02E00B76-1C38-4EDE-9951-BE66DB4AAA3F}" srcId="{586EA258-C377-4833-96D9-5225B7A0C5B1}" destId="{5674D2FE-B7F7-4AA9-B631-B544DC9091DC}" srcOrd="0" destOrd="0" parTransId="{CAE0A41B-E437-475C-8324-58D7E6B5388E}" sibTransId="{A2E417B9-E51B-43F7-863E-9ABF05D39E80}"/>
    <dgm:cxn modelId="{FC984178-DC05-4B49-824A-4B324F5E0707}" srcId="{586EA258-C377-4833-96D9-5225B7A0C5B1}" destId="{A0C5656A-20C5-4712-8292-0574FBC624D9}" srcOrd="1" destOrd="0" parTransId="{47B61FB9-C8BF-41B8-B3F7-F353E9BB068A}" sibTransId="{5BB69CC3-B572-4709-9AC7-589829412C10}"/>
    <dgm:cxn modelId="{247D4F79-F2CF-4DA0-AA2B-C2BC6014693A}" srcId="{401CDCCF-4877-4FB9-B9CB-5C5B4257B693}" destId="{8F60B067-93CE-452C-A303-C7B4418173E9}" srcOrd="0" destOrd="0" parTransId="{5E77873E-F083-4A50-AA6B-299C8C129BF5}" sibTransId="{49EFE672-BB50-42D3-B461-7CA03F3DA024}"/>
    <dgm:cxn modelId="{C97FA78C-8194-463E-AD82-5A835B757EF1}" type="presOf" srcId="{D6D9BD99-E2D7-464B-AA22-4FA8B787B782}" destId="{1907567E-47CE-4F2C-B702-75B2A00B95B0}" srcOrd="0" destOrd="0" presId="urn:microsoft.com/office/officeart/2005/8/layout/hierarchy4"/>
    <dgm:cxn modelId="{3EC6EA9E-8D6F-40EE-B4D3-89B49865D10B}" type="presOf" srcId="{401CDCCF-4877-4FB9-B9CB-5C5B4257B693}" destId="{29461A42-D27A-4915-99FD-DD1D9D86DE96}" srcOrd="0" destOrd="0" presId="urn:microsoft.com/office/officeart/2005/8/layout/hierarchy4"/>
    <dgm:cxn modelId="{AF0601A3-7FF2-4354-B940-88DB0FE14112}" type="presOf" srcId="{A0C5656A-20C5-4712-8292-0574FBC624D9}" destId="{CFFFFEA3-F070-4341-89D3-4D73E9322ACC}" srcOrd="0" destOrd="0" presId="urn:microsoft.com/office/officeart/2005/8/layout/hierarchy4"/>
    <dgm:cxn modelId="{52558EA3-97EF-410D-8515-DE6F4124E0FF}" srcId="{8F60B067-93CE-452C-A303-C7B4418173E9}" destId="{586EA258-C377-4833-96D9-5225B7A0C5B1}" srcOrd="0" destOrd="0" parTransId="{3A1A5E87-6632-4E26-9F9A-06515983AB11}" sibTransId="{DCE16EFB-AAEF-4FD4-9BC7-5858A6FA657D}"/>
    <dgm:cxn modelId="{C748EBAB-EF0F-4B94-AC17-FCD2C016CFE5}" type="presOf" srcId="{8F60B067-93CE-452C-A303-C7B4418173E9}" destId="{ADDFB3F1-BD02-46C3-9FA4-C3CE705E2852}" srcOrd="0" destOrd="0" presId="urn:microsoft.com/office/officeart/2005/8/layout/hierarchy4"/>
    <dgm:cxn modelId="{446C05B1-4513-4E89-8047-B9A860E58472}" srcId="{8F60B067-93CE-452C-A303-C7B4418173E9}" destId="{D6D9BD99-E2D7-464B-AA22-4FA8B787B782}" srcOrd="1" destOrd="0" parTransId="{5E64A749-E6A9-4DA4-9C3D-EC13DF0702AE}" sibTransId="{71443163-E6CF-4A6A-9EB6-FEEBACA4D47F}"/>
    <dgm:cxn modelId="{904BD4E8-A74A-4101-B008-F06B0ADAFFA1}" type="presParOf" srcId="{29461A42-D27A-4915-99FD-DD1D9D86DE96}" destId="{1BBB10ED-DD97-4ECE-99C0-3B320E7381DA}" srcOrd="0" destOrd="0" presId="urn:microsoft.com/office/officeart/2005/8/layout/hierarchy4"/>
    <dgm:cxn modelId="{732A5EC4-8EF4-4482-9DF4-5DF027DCB276}" type="presParOf" srcId="{1BBB10ED-DD97-4ECE-99C0-3B320E7381DA}" destId="{ADDFB3F1-BD02-46C3-9FA4-C3CE705E2852}" srcOrd="0" destOrd="0" presId="urn:microsoft.com/office/officeart/2005/8/layout/hierarchy4"/>
    <dgm:cxn modelId="{3EF0DE13-AD32-4331-9A26-5A87BEBC6E5C}" type="presParOf" srcId="{1BBB10ED-DD97-4ECE-99C0-3B320E7381DA}" destId="{CA0E9F80-C770-4B5B-B97B-E5D98738B167}" srcOrd="1" destOrd="0" presId="urn:microsoft.com/office/officeart/2005/8/layout/hierarchy4"/>
    <dgm:cxn modelId="{CA42AB34-00D6-421B-887D-39B25B7D11A0}" type="presParOf" srcId="{1BBB10ED-DD97-4ECE-99C0-3B320E7381DA}" destId="{A6A4CC1E-F8AD-4F09-A9E5-7A9770614BC4}" srcOrd="2" destOrd="0" presId="urn:microsoft.com/office/officeart/2005/8/layout/hierarchy4"/>
    <dgm:cxn modelId="{00265BA4-D631-4AAB-9D5B-94FC561074C8}" type="presParOf" srcId="{A6A4CC1E-F8AD-4F09-A9E5-7A9770614BC4}" destId="{21B06275-A6AD-4C88-A878-FF315453CAB9}" srcOrd="0" destOrd="0" presId="urn:microsoft.com/office/officeart/2005/8/layout/hierarchy4"/>
    <dgm:cxn modelId="{E478FB26-C58E-46AC-BB87-5C0419C06757}" type="presParOf" srcId="{21B06275-A6AD-4C88-A878-FF315453CAB9}" destId="{25597844-E2A4-4D3C-8CDD-80E5964E63B9}" srcOrd="0" destOrd="0" presId="urn:microsoft.com/office/officeart/2005/8/layout/hierarchy4"/>
    <dgm:cxn modelId="{9BA2233E-F629-4C92-81EB-7FDE5E5F9A0C}" type="presParOf" srcId="{21B06275-A6AD-4C88-A878-FF315453CAB9}" destId="{B0272643-1FA5-47D3-846D-A410DF9D9A98}" srcOrd="1" destOrd="0" presId="urn:microsoft.com/office/officeart/2005/8/layout/hierarchy4"/>
    <dgm:cxn modelId="{1A14D8F3-361F-4F9E-8E56-03FF9D83B98D}" type="presParOf" srcId="{21B06275-A6AD-4C88-A878-FF315453CAB9}" destId="{879735F9-4612-4FE1-9542-A6E3A5C1D580}" srcOrd="2" destOrd="0" presId="urn:microsoft.com/office/officeart/2005/8/layout/hierarchy4"/>
    <dgm:cxn modelId="{CA9AF019-DF39-4885-93EC-33F940E6F3E5}" type="presParOf" srcId="{879735F9-4612-4FE1-9542-A6E3A5C1D580}" destId="{52CBE6D3-5C5F-4D57-B31C-0FFF278862E3}" srcOrd="0" destOrd="0" presId="urn:microsoft.com/office/officeart/2005/8/layout/hierarchy4"/>
    <dgm:cxn modelId="{8B206401-00D7-48BC-9083-2AAC6C06D1A9}" type="presParOf" srcId="{52CBE6D3-5C5F-4D57-B31C-0FFF278862E3}" destId="{E7098C51-E6E5-4131-9762-ECB7520D743F}" srcOrd="0" destOrd="0" presId="urn:microsoft.com/office/officeart/2005/8/layout/hierarchy4"/>
    <dgm:cxn modelId="{EEB1D372-DE8B-4046-9722-86DDBA7C8F79}" type="presParOf" srcId="{52CBE6D3-5C5F-4D57-B31C-0FFF278862E3}" destId="{247FF8E1-779A-475D-8F4C-3D2C7D9D4DA3}" srcOrd="1" destOrd="0" presId="urn:microsoft.com/office/officeart/2005/8/layout/hierarchy4"/>
    <dgm:cxn modelId="{D593FE51-8C4F-4C65-AD7E-9BEC839F8644}" type="presParOf" srcId="{879735F9-4612-4FE1-9542-A6E3A5C1D580}" destId="{ABDBAD0E-7B4B-4DDF-BB35-F78EF77D107D}" srcOrd="1" destOrd="0" presId="urn:microsoft.com/office/officeart/2005/8/layout/hierarchy4"/>
    <dgm:cxn modelId="{BEA64CBF-BFD8-4D3B-9F88-902813102013}" type="presParOf" srcId="{879735F9-4612-4FE1-9542-A6E3A5C1D580}" destId="{8CD70B4F-45B5-4010-A1B1-B301146B61F4}" srcOrd="2" destOrd="0" presId="urn:microsoft.com/office/officeart/2005/8/layout/hierarchy4"/>
    <dgm:cxn modelId="{39D5E1AD-52DB-462F-A12C-E9C95881125D}" type="presParOf" srcId="{8CD70B4F-45B5-4010-A1B1-B301146B61F4}" destId="{CFFFFEA3-F070-4341-89D3-4D73E9322ACC}" srcOrd="0" destOrd="0" presId="urn:microsoft.com/office/officeart/2005/8/layout/hierarchy4"/>
    <dgm:cxn modelId="{6A7D8EB9-1DB5-462B-A6CA-0A1A825FEA81}" type="presParOf" srcId="{8CD70B4F-45B5-4010-A1B1-B301146B61F4}" destId="{AB534FEA-A13E-4065-9E61-FEC6C91ECE6A}" srcOrd="1" destOrd="0" presId="urn:microsoft.com/office/officeart/2005/8/layout/hierarchy4"/>
    <dgm:cxn modelId="{A4D6FE4F-BC3F-4CA0-B976-195F81CE40E5}" type="presParOf" srcId="{879735F9-4612-4FE1-9542-A6E3A5C1D580}" destId="{15F8F92A-D616-47E2-A66D-8ADA1A13DE67}" srcOrd="3" destOrd="0" presId="urn:microsoft.com/office/officeart/2005/8/layout/hierarchy4"/>
    <dgm:cxn modelId="{F47A6C1C-A96B-4E58-8BC1-6BBDC1B5605C}" type="presParOf" srcId="{879735F9-4612-4FE1-9542-A6E3A5C1D580}" destId="{18B49DED-6E4B-4CCB-9741-C1699C54D266}" srcOrd="4" destOrd="0" presId="urn:microsoft.com/office/officeart/2005/8/layout/hierarchy4"/>
    <dgm:cxn modelId="{6B800FBE-21A7-4F63-B3C6-755BACB679CA}" type="presParOf" srcId="{18B49DED-6E4B-4CCB-9741-C1699C54D266}" destId="{5C76B796-9B7F-41BA-80CC-433084761B10}" srcOrd="0" destOrd="0" presId="urn:microsoft.com/office/officeart/2005/8/layout/hierarchy4"/>
    <dgm:cxn modelId="{85668A04-65EB-4D78-BD1D-D16CFF297615}" type="presParOf" srcId="{18B49DED-6E4B-4CCB-9741-C1699C54D266}" destId="{BCF22CBD-BCF3-4E60-886D-FBF9C19370BD}" srcOrd="1" destOrd="0" presId="urn:microsoft.com/office/officeart/2005/8/layout/hierarchy4"/>
    <dgm:cxn modelId="{0B239DFE-D7AB-4571-9331-1D036AEB1636}" type="presParOf" srcId="{A6A4CC1E-F8AD-4F09-A9E5-7A9770614BC4}" destId="{BAADD19C-FD91-4511-8F60-D27EF186F16E}" srcOrd="1" destOrd="0" presId="urn:microsoft.com/office/officeart/2005/8/layout/hierarchy4"/>
    <dgm:cxn modelId="{BA1998D8-94B1-4077-A7E8-490FB6AAB5FA}" type="presParOf" srcId="{A6A4CC1E-F8AD-4F09-A9E5-7A9770614BC4}" destId="{EC8C3E6D-9203-4618-85CB-237BD761C7AF}" srcOrd="2" destOrd="0" presId="urn:microsoft.com/office/officeart/2005/8/layout/hierarchy4"/>
    <dgm:cxn modelId="{D116C091-4038-4DA7-88B0-50811911C55F}" type="presParOf" srcId="{EC8C3E6D-9203-4618-85CB-237BD761C7AF}" destId="{1907567E-47CE-4F2C-B702-75B2A00B95B0}" srcOrd="0" destOrd="0" presId="urn:microsoft.com/office/officeart/2005/8/layout/hierarchy4"/>
    <dgm:cxn modelId="{43C11DFE-864E-46E2-AF5F-4861AA69F95E}" type="presParOf" srcId="{EC8C3E6D-9203-4618-85CB-237BD761C7AF}" destId="{A2DEC0FD-C5A8-4514-8BD5-280FEF55470A}"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16624D-F66C-4AE6-93EC-D399379978FA}" type="doc">
      <dgm:prSet loTypeId="urn:microsoft.com/office/officeart/2005/8/layout/bProcess4" loCatId="process" qsTypeId="urn:microsoft.com/office/officeart/2005/8/quickstyle/simple1" qsCatId="simple" csTypeId="urn:microsoft.com/office/officeart/2005/8/colors/colorful1" csCatId="colorful" phldr="1"/>
      <dgm:spPr/>
      <dgm:t>
        <a:bodyPr/>
        <a:lstStyle/>
        <a:p>
          <a:endParaRPr lang="ru-RU"/>
        </a:p>
      </dgm:t>
    </dgm:pt>
    <dgm:pt modelId="{8639CD01-7DC8-49E2-94C7-3CFD20704B4B}">
      <dgm:prSet phldrT="[Текст]" custT="1"/>
      <dgm:spPr/>
      <dgm:t>
        <a:bodyPr/>
        <a:lstStyle/>
        <a:p>
          <a:r>
            <a:rPr lang="en-US" sz="2400" dirty="0"/>
            <a:t>Cardiovascular</a:t>
          </a:r>
          <a:endParaRPr lang="ru-RU" sz="2000" dirty="0"/>
        </a:p>
      </dgm:t>
    </dgm:pt>
    <dgm:pt modelId="{AF8BE17B-176C-42E8-A7AB-62D37C2BC5A0}" type="parTrans" cxnId="{D377EF74-2468-43D3-857E-C718A22A283B}">
      <dgm:prSet/>
      <dgm:spPr/>
      <dgm:t>
        <a:bodyPr/>
        <a:lstStyle/>
        <a:p>
          <a:endParaRPr lang="ru-RU"/>
        </a:p>
      </dgm:t>
    </dgm:pt>
    <dgm:pt modelId="{4FE122B4-FC84-49BF-B295-474A74957C84}" type="sibTrans" cxnId="{D377EF74-2468-43D3-857E-C718A22A283B}">
      <dgm:prSet/>
      <dgm:spPr/>
      <dgm:t>
        <a:bodyPr/>
        <a:lstStyle/>
        <a:p>
          <a:endParaRPr lang="ru-RU"/>
        </a:p>
      </dgm:t>
    </dgm:pt>
    <dgm:pt modelId="{9C9E3837-23E8-401A-B8E8-580D13661F9D}">
      <dgm:prSet phldrT="[Текст]" custT="1"/>
      <dgm:spPr/>
      <dgm:t>
        <a:bodyPr/>
        <a:lstStyle/>
        <a:p>
          <a:r>
            <a:rPr lang="en-US" sz="2400" dirty="0"/>
            <a:t>Respiratory</a:t>
          </a:r>
          <a:endParaRPr lang="ru-RU" sz="2000" dirty="0"/>
        </a:p>
      </dgm:t>
    </dgm:pt>
    <dgm:pt modelId="{EABB17B2-898A-4F34-9BC6-449BE18C9F7E}" type="parTrans" cxnId="{E137F5EB-9112-4C68-8B7B-B25C6A7065C3}">
      <dgm:prSet/>
      <dgm:spPr/>
      <dgm:t>
        <a:bodyPr/>
        <a:lstStyle/>
        <a:p>
          <a:endParaRPr lang="ru-RU"/>
        </a:p>
      </dgm:t>
    </dgm:pt>
    <dgm:pt modelId="{3646A268-69FE-499D-B8CB-D9C5356BC69F}" type="sibTrans" cxnId="{E137F5EB-9112-4C68-8B7B-B25C6A7065C3}">
      <dgm:prSet/>
      <dgm:spPr/>
      <dgm:t>
        <a:bodyPr/>
        <a:lstStyle/>
        <a:p>
          <a:endParaRPr lang="ru-RU"/>
        </a:p>
      </dgm:t>
    </dgm:pt>
    <dgm:pt modelId="{936A0421-1B55-45A5-BB9D-611C42BA815F}">
      <dgm:prSet phldrT="[Текст]" custT="1"/>
      <dgm:spPr/>
      <dgm:t>
        <a:bodyPr/>
        <a:lstStyle/>
        <a:p>
          <a:r>
            <a:rPr lang="en-US" sz="2400" dirty="0"/>
            <a:t>Blood</a:t>
          </a:r>
          <a:endParaRPr lang="ru-RU" sz="2000" dirty="0"/>
        </a:p>
      </dgm:t>
    </dgm:pt>
    <dgm:pt modelId="{110F579E-566A-4005-945B-3CAD4F27516A}" type="parTrans" cxnId="{7B4789F4-040B-4CED-8E7D-5BCE88EB7A4A}">
      <dgm:prSet/>
      <dgm:spPr/>
      <dgm:t>
        <a:bodyPr/>
        <a:lstStyle/>
        <a:p>
          <a:endParaRPr lang="ru-RU"/>
        </a:p>
      </dgm:t>
    </dgm:pt>
    <dgm:pt modelId="{C9FDF7CF-FB42-4649-8D0F-348747BA5CEC}" type="sibTrans" cxnId="{7B4789F4-040B-4CED-8E7D-5BCE88EB7A4A}">
      <dgm:prSet/>
      <dgm:spPr/>
      <dgm:t>
        <a:bodyPr/>
        <a:lstStyle/>
        <a:p>
          <a:endParaRPr lang="ru-RU"/>
        </a:p>
      </dgm:t>
    </dgm:pt>
    <dgm:pt modelId="{AF2F618D-04F6-4C36-ACDA-214B57FBAF67}">
      <dgm:prSet phldrT="[Текст]" custT="1"/>
      <dgm:spPr/>
      <dgm:t>
        <a:bodyPr/>
        <a:lstStyle/>
        <a:p>
          <a:r>
            <a:rPr lang="en-US" sz="2400" dirty="0" err="1"/>
            <a:t>Uronephro</a:t>
          </a:r>
          <a:endParaRPr lang="ru-RU" sz="2400" dirty="0"/>
        </a:p>
      </dgm:t>
    </dgm:pt>
    <dgm:pt modelId="{734B580E-AB74-43D3-8637-DF5EC5454410}" type="parTrans" cxnId="{B3D8E531-0EB1-43B9-8789-53A773E4DA8A}">
      <dgm:prSet/>
      <dgm:spPr/>
      <dgm:t>
        <a:bodyPr/>
        <a:lstStyle/>
        <a:p>
          <a:endParaRPr lang="ru-RU"/>
        </a:p>
      </dgm:t>
    </dgm:pt>
    <dgm:pt modelId="{76C393E8-D04B-44AA-9FF6-9523F36EA4BD}" type="sibTrans" cxnId="{B3D8E531-0EB1-43B9-8789-53A773E4DA8A}">
      <dgm:prSet/>
      <dgm:spPr/>
      <dgm:t>
        <a:bodyPr/>
        <a:lstStyle/>
        <a:p>
          <a:endParaRPr lang="ru-RU"/>
        </a:p>
      </dgm:t>
    </dgm:pt>
    <dgm:pt modelId="{A51B31C7-6112-417E-97FA-AC3929BCD2A2}">
      <dgm:prSet phldrT="[Текст]" custT="1"/>
      <dgm:spPr/>
      <dgm:t>
        <a:bodyPr/>
        <a:lstStyle/>
        <a:p>
          <a:r>
            <a:rPr lang="en-US" sz="2400" dirty="0"/>
            <a:t>Endocrine</a:t>
          </a:r>
          <a:endParaRPr lang="ru-RU" sz="2400" dirty="0"/>
        </a:p>
      </dgm:t>
    </dgm:pt>
    <dgm:pt modelId="{B064748C-A29B-442A-8AF9-B7CF3D544D86}" type="parTrans" cxnId="{D9154D3E-0B36-455F-B9E6-7ECBD60FC0A3}">
      <dgm:prSet/>
      <dgm:spPr/>
      <dgm:t>
        <a:bodyPr/>
        <a:lstStyle/>
        <a:p>
          <a:endParaRPr lang="ru-RU"/>
        </a:p>
      </dgm:t>
    </dgm:pt>
    <dgm:pt modelId="{5EC97FD9-2EDC-4923-B886-7588CB505132}" type="sibTrans" cxnId="{D9154D3E-0B36-455F-B9E6-7ECBD60FC0A3}">
      <dgm:prSet/>
      <dgm:spPr/>
      <dgm:t>
        <a:bodyPr/>
        <a:lstStyle/>
        <a:p>
          <a:endParaRPr lang="ru-RU"/>
        </a:p>
      </dgm:t>
    </dgm:pt>
    <dgm:pt modelId="{1C48AC19-1693-457D-A54E-C54E23029628}">
      <dgm:prSet custT="1"/>
      <dgm:spPr/>
      <dgm:t>
        <a:bodyPr/>
        <a:lstStyle/>
        <a:p>
          <a:r>
            <a:rPr lang="en-US" sz="2000" dirty="0">
              <a:effectLst/>
              <a:latin typeface="+mn-lt"/>
              <a:ea typeface="Consolas" panose="020B0609020204030204" pitchFamily="49" charset="0"/>
              <a:cs typeface="Times New Roman" panose="02020603050405020304" pitchFamily="18" charset="0"/>
            </a:rPr>
            <a:t>Digestive system and nutrition</a:t>
          </a:r>
          <a:endParaRPr lang="ru-RU" sz="2000" dirty="0">
            <a:effectLst/>
            <a:latin typeface="+mn-lt"/>
            <a:ea typeface="Consolas" panose="020B0609020204030204" pitchFamily="49" charset="0"/>
            <a:cs typeface="Times New Roman" panose="02020603050405020304" pitchFamily="18" charset="0"/>
          </a:endParaRPr>
        </a:p>
      </dgm:t>
    </dgm:pt>
    <dgm:pt modelId="{76744659-79FE-4791-812F-66D0FBF552E8}" type="parTrans" cxnId="{5320E40D-DD85-4317-8213-486877DC361E}">
      <dgm:prSet/>
      <dgm:spPr/>
      <dgm:t>
        <a:bodyPr/>
        <a:lstStyle/>
        <a:p>
          <a:endParaRPr lang="ru-RU"/>
        </a:p>
      </dgm:t>
    </dgm:pt>
    <dgm:pt modelId="{E732FC0A-1C3C-47D0-A1C8-2255C6995C24}" type="sibTrans" cxnId="{5320E40D-DD85-4317-8213-486877DC361E}">
      <dgm:prSet/>
      <dgm:spPr/>
      <dgm:t>
        <a:bodyPr/>
        <a:lstStyle/>
        <a:p>
          <a:endParaRPr lang="ru-RU"/>
        </a:p>
      </dgm:t>
    </dgm:pt>
    <dgm:pt modelId="{11D40854-DC3A-4414-B085-BFD2A1598B33}">
      <dgm:prSet custT="1"/>
      <dgm:spPr/>
      <dgm:t>
        <a:bodyPr/>
        <a:lstStyle/>
        <a:p>
          <a:r>
            <a:rPr lang="en-US" sz="2400" dirty="0">
              <a:effectLst/>
              <a:latin typeface="+mn-lt"/>
              <a:ea typeface="Consolas" panose="020B0609020204030204" pitchFamily="49" charset="0"/>
              <a:cs typeface="Times New Roman" panose="02020603050405020304" pitchFamily="18" charset="0"/>
            </a:rPr>
            <a:t>Bones and joints, skin</a:t>
          </a:r>
          <a:endParaRPr lang="ru-RU" sz="2400" dirty="0">
            <a:effectLst/>
            <a:latin typeface="+mn-lt"/>
            <a:ea typeface="Consolas" panose="020B0609020204030204" pitchFamily="49" charset="0"/>
            <a:cs typeface="Times New Roman" panose="02020603050405020304" pitchFamily="18" charset="0"/>
          </a:endParaRPr>
        </a:p>
      </dgm:t>
    </dgm:pt>
    <dgm:pt modelId="{C0C954CD-E52F-4F32-A9C8-B565BF075AFF}" type="parTrans" cxnId="{23ED974C-BE9E-41DE-BBA9-17D1C3752FD9}">
      <dgm:prSet/>
      <dgm:spPr/>
      <dgm:t>
        <a:bodyPr/>
        <a:lstStyle/>
        <a:p>
          <a:endParaRPr lang="ru-RU"/>
        </a:p>
      </dgm:t>
    </dgm:pt>
    <dgm:pt modelId="{F74BD443-428A-4AC5-B0FF-2DE01EA0DB86}" type="sibTrans" cxnId="{23ED974C-BE9E-41DE-BBA9-17D1C3752FD9}">
      <dgm:prSet/>
      <dgm:spPr/>
      <dgm:t>
        <a:bodyPr/>
        <a:lstStyle/>
        <a:p>
          <a:endParaRPr lang="ru-RU"/>
        </a:p>
      </dgm:t>
    </dgm:pt>
    <dgm:pt modelId="{943064A8-CC7E-453B-8690-2A9188650D7B}">
      <dgm:prSet/>
      <dgm:spPr/>
      <dgm:t>
        <a:bodyPr/>
        <a:lstStyle/>
        <a:p>
          <a:r>
            <a:rPr lang="en-US" dirty="0">
              <a:effectLst/>
              <a:latin typeface="+mn-lt"/>
              <a:ea typeface="Consolas" panose="020B0609020204030204" pitchFamily="49" charset="0"/>
              <a:cs typeface="Times New Roman" panose="02020603050405020304" pitchFamily="18" charset="0"/>
            </a:rPr>
            <a:t>Reproductive system and developmental biology</a:t>
          </a:r>
          <a:endParaRPr lang="ru-RU" dirty="0">
            <a:effectLst/>
            <a:latin typeface="+mn-lt"/>
            <a:ea typeface="Consolas" panose="020B0609020204030204" pitchFamily="49" charset="0"/>
            <a:cs typeface="Times New Roman" panose="02020603050405020304" pitchFamily="18" charset="0"/>
          </a:endParaRPr>
        </a:p>
      </dgm:t>
    </dgm:pt>
    <dgm:pt modelId="{4E61650C-494D-418D-AE0D-95652084D938}" type="parTrans" cxnId="{3CCCB954-DA38-4F30-B074-F239448C2097}">
      <dgm:prSet/>
      <dgm:spPr/>
      <dgm:t>
        <a:bodyPr/>
        <a:lstStyle/>
        <a:p>
          <a:endParaRPr lang="ru-RU"/>
        </a:p>
      </dgm:t>
    </dgm:pt>
    <dgm:pt modelId="{7565AD67-CEFA-4513-AAFA-285C15DF9427}" type="sibTrans" cxnId="{3CCCB954-DA38-4F30-B074-F239448C2097}">
      <dgm:prSet/>
      <dgm:spPr/>
      <dgm:t>
        <a:bodyPr/>
        <a:lstStyle/>
        <a:p>
          <a:endParaRPr lang="ru-RU"/>
        </a:p>
      </dgm:t>
    </dgm:pt>
    <dgm:pt modelId="{4B1527EB-BE6A-4427-901C-F7AB251C3A0A}" type="pres">
      <dgm:prSet presAssocID="{B116624D-F66C-4AE6-93EC-D399379978FA}" presName="Name0" presStyleCnt="0">
        <dgm:presLayoutVars>
          <dgm:dir/>
          <dgm:resizeHandles/>
        </dgm:presLayoutVars>
      </dgm:prSet>
      <dgm:spPr/>
    </dgm:pt>
    <dgm:pt modelId="{E17D11AE-ECAD-47D1-831C-97C3ED184175}" type="pres">
      <dgm:prSet presAssocID="{8639CD01-7DC8-49E2-94C7-3CFD20704B4B}" presName="compNode" presStyleCnt="0"/>
      <dgm:spPr/>
    </dgm:pt>
    <dgm:pt modelId="{1C6A9860-21E9-4D6F-8EEC-35083101E107}" type="pres">
      <dgm:prSet presAssocID="{8639CD01-7DC8-49E2-94C7-3CFD20704B4B}" presName="dummyConnPt" presStyleCnt="0"/>
      <dgm:spPr/>
    </dgm:pt>
    <dgm:pt modelId="{BA02DD8A-9FB9-431B-A7EA-3B84425BA2EE}" type="pres">
      <dgm:prSet presAssocID="{8639CD01-7DC8-49E2-94C7-3CFD20704B4B}" presName="node" presStyleLbl="node1" presStyleIdx="0" presStyleCnt="8">
        <dgm:presLayoutVars>
          <dgm:bulletEnabled val="1"/>
        </dgm:presLayoutVars>
      </dgm:prSet>
      <dgm:spPr/>
    </dgm:pt>
    <dgm:pt modelId="{0A9A93B2-0B76-4062-9322-ADF48691FC15}" type="pres">
      <dgm:prSet presAssocID="{4FE122B4-FC84-49BF-B295-474A74957C84}" presName="sibTrans" presStyleLbl="bgSibTrans2D1" presStyleIdx="0" presStyleCnt="7"/>
      <dgm:spPr/>
    </dgm:pt>
    <dgm:pt modelId="{49003C0D-6D09-4A26-A80A-4F18AEAF6782}" type="pres">
      <dgm:prSet presAssocID="{9C9E3837-23E8-401A-B8E8-580D13661F9D}" presName="compNode" presStyleCnt="0"/>
      <dgm:spPr/>
    </dgm:pt>
    <dgm:pt modelId="{A2D863D6-D19D-409A-85FA-A5325E9B14A6}" type="pres">
      <dgm:prSet presAssocID="{9C9E3837-23E8-401A-B8E8-580D13661F9D}" presName="dummyConnPt" presStyleCnt="0"/>
      <dgm:spPr/>
    </dgm:pt>
    <dgm:pt modelId="{D2714423-8240-4AC7-875B-0F3719A8B168}" type="pres">
      <dgm:prSet presAssocID="{9C9E3837-23E8-401A-B8E8-580D13661F9D}" presName="node" presStyleLbl="node1" presStyleIdx="1" presStyleCnt="8" custLinFactY="15072" custLinFactNeighborX="-632" custLinFactNeighborY="100000">
        <dgm:presLayoutVars>
          <dgm:bulletEnabled val="1"/>
        </dgm:presLayoutVars>
      </dgm:prSet>
      <dgm:spPr/>
    </dgm:pt>
    <dgm:pt modelId="{A25C3DF4-7F4D-4526-8F99-62900E0790B2}" type="pres">
      <dgm:prSet presAssocID="{3646A268-69FE-499D-B8CB-D9C5356BC69F}" presName="sibTrans" presStyleLbl="bgSibTrans2D1" presStyleIdx="1" presStyleCnt="7"/>
      <dgm:spPr/>
    </dgm:pt>
    <dgm:pt modelId="{482882E5-6B21-41FE-AB3F-899C37AB338E}" type="pres">
      <dgm:prSet presAssocID="{936A0421-1B55-45A5-BB9D-611C42BA815F}" presName="compNode" presStyleCnt="0"/>
      <dgm:spPr/>
    </dgm:pt>
    <dgm:pt modelId="{7D77FFEE-3425-4406-A274-C643E5E6F636}" type="pres">
      <dgm:prSet presAssocID="{936A0421-1B55-45A5-BB9D-611C42BA815F}" presName="dummyConnPt" presStyleCnt="0"/>
      <dgm:spPr/>
    </dgm:pt>
    <dgm:pt modelId="{17A5700B-0D3F-4952-A92A-A4392C05E1D8}" type="pres">
      <dgm:prSet presAssocID="{936A0421-1B55-45A5-BB9D-611C42BA815F}" presName="node" presStyleLbl="node1" presStyleIdx="2" presStyleCnt="8" custLinFactY="-43344" custLinFactNeighborX="-455" custLinFactNeighborY="-100000">
        <dgm:presLayoutVars>
          <dgm:bulletEnabled val="1"/>
        </dgm:presLayoutVars>
      </dgm:prSet>
      <dgm:spPr/>
    </dgm:pt>
    <dgm:pt modelId="{0417CD53-5252-4DF3-8706-C58E99420C08}" type="pres">
      <dgm:prSet presAssocID="{C9FDF7CF-FB42-4649-8D0F-348747BA5CEC}" presName="sibTrans" presStyleLbl="bgSibTrans2D1" presStyleIdx="2" presStyleCnt="7"/>
      <dgm:spPr/>
    </dgm:pt>
    <dgm:pt modelId="{9DCD9F8A-CAFE-4618-A2F8-5D09E3AC5F76}" type="pres">
      <dgm:prSet presAssocID="{1C48AC19-1693-457D-A54E-C54E23029628}" presName="compNode" presStyleCnt="0"/>
      <dgm:spPr/>
    </dgm:pt>
    <dgm:pt modelId="{B1E85BD5-8811-4DBC-B6E7-F2E904A2FE37}" type="pres">
      <dgm:prSet presAssocID="{1C48AC19-1693-457D-A54E-C54E23029628}" presName="dummyConnPt" presStyleCnt="0"/>
      <dgm:spPr/>
    </dgm:pt>
    <dgm:pt modelId="{0244F425-6327-47D4-A9FB-78D994B22B20}" type="pres">
      <dgm:prSet presAssocID="{1C48AC19-1693-457D-A54E-C54E23029628}" presName="node" presStyleLbl="node1" presStyleIdx="3" presStyleCnt="8">
        <dgm:presLayoutVars>
          <dgm:bulletEnabled val="1"/>
        </dgm:presLayoutVars>
      </dgm:prSet>
      <dgm:spPr/>
    </dgm:pt>
    <dgm:pt modelId="{823E864D-BD23-45ED-A4DA-733E79F1C150}" type="pres">
      <dgm:prSet presAssocID="{E732FC0A-1C3C-47D0-A1C8-2255C6995C24}" presName="sibTrans" presStyleLbl="bgSibTrans2D1" presStyleIdx="3" presStyleCnt="7"/>
      <dgm:spPr/>
    </dgm:pt>
    <dgm:pt modelId="{45A17B44-4F37-41F0-95B7-BDC55C3A2950}" type="pres">
      <dgm:prSet presAssocID="{11D40854-DC3A-4414-B085-BFD2A1598B33}" presName="compNode" presStyleCnt="0"/>
      <dgm:spPr/>
    </dgm:pt>
    <dgm:pt modelId="{DD23A7C8-1ED4-4C7A-AE27-0771579A6B7A}" type="pres">
      <dgm:prSet presAssocID="{11D40854-DC3A-4414-B085-BFD2A1598B33}" presName="dummyConnPt" presStyleCnt="0"/>
      <dgm:spPr/>
    </dgm:pt>
    <dgm:pt modelId="{6EC554AF-3E85-4AD2-9BDE-238BA433125F}" type="pres">
      <dgm:prSet presAssocID="{11D40854-DC3A-4414-B085-BFD2A1598B33}" presName="node" presStyleLbl="node1" presStyleIdx="4" presStyleCnt="8" custLinFactX="20050" custLinFactY="-16769" custLinFactNeighborX="100000" custLinFactNeighborY="-100000">
        <dgm:presLayoutVars>
          <dgm:bulletEnabled val="1"/>
        </dgm:presLayoutVars>
      </dgm:prSet>
      <dgm:spPr/>
    </dgm:pt>
    <dgm:pt modelId="{E1E646D6-8CF0-4259-9C85-4723ECF8B6C6}" type="pres">
      <dgm:prSet presAssocID="{F74BD443-428A-4AC5-B0FF-2DE01EA0DB86}" presName="sibTrans" presStyleLbl="bgSibTrans2D1" presStyleIdx="4" presStyleCnt="7"/>
      <dgm:spPr/>
    </dgm:pt>
    <dgm:pt modelId="{972D10D7-7F0C-4CD2-9D21-B44113CF4BD6}" type="pres">
      <dgm:prSet presAssocID="{943064A8-CC7E-453B-8690-2A9188650D7B}" presName="compNode" presStyleCnt="0"/>
      <dgm:spPr/>
    </dgm:pt>
    <dgm:pt modelId="{41508292-8A99-415D-BCB6-68A76D64CF09}" type="pres">
      <dgm:prSet presAssocID="{943064A8-CC7E-453B-8690-2A9188650D7B}" presName="dummyConnPt" presStyleCnt="0"/>
      <dgm:spPr/>
    </dgm:pt>
    <dgm:pt modelId="{22E0DEB0-AA54-49AA-8EF2-A4F698E9AB25}" type="pres">
      <dgm:prSet presAssocID="{943064A8-CC7E-453B-8690-2A9188650D7B}" presName="node" presStyleLbl="node1" presStyleIdx="5" presStyleCnt="8" custLinFactX="28055" custLinFactY="100000" custLinFactNeighborX="100000" custLinFactNeighborY="141708">
        <dgm:presLayoutVars>
          <dgm:bulletEnabled val="1"/>
        </dgm:presLayoutVars>
      </dgm:prSet>
      <dgm:spPr/>
    </dgm:pt>
    <dgm:pt modelId="{26D48FBE-B79E-4D91-BFEF-8904E550A94D}" type="pres">
      <dgm:prSet presAssocID="{7565AD67-CEFA-4513-AAFA-285C15DF9427}" presName="sibTrans" presStyleLbl="bgSibTrans2D1" presStyleIdx="5" presStyleCnt="7"/>
      <dgm:spPr/>
    </dgm:pt>
    <dgm:pt modelId="{89C9F075-BD05-447B-9570-F350343FF825}" type="pres">
      <dgm:prSet presAssocID="{AF2F618D-04F6-4C36-ACDA-214B57FBAF67}" presName="compNode" presStyleCnt="0"/>
      <dgm:spPr/>
    </dgm:pt>
    <dgm:pt modelId="{2752AE96-2CEA-44B7-A8AF-C8C343AD377C}" type="pres">
      <dgm:prSet presAssocID="{AF2F618D-04F6-4C36-ACDA-214B57FBAF67}" presName="dummyConnPt" presStyleCnt="0"/>
      <dgm:spPr/>
    </dgm:pt>
    <dgm:pt modelId="{6918F7B4-23E3-41AF-AB3B-625DD5240E7D}" type="pres">
      <dgm:prSet presAssocID="{AF2F618D-04F6-4C36-ACDA-214B57FBAF67}" presName="node" presStyleLbl="node1" presStyleIdx="6" presStyleCnt="8" custLinFactX="-33024" custLinFactY="25000" custLinFactNeighborX="-100000" custLinFactNeighborY="100000">
        <dgm:presLayoutVars>
          <dgm:bulletEnabled val="1"/>
        </dgm:presLayoutVars>
      </dgm:prSet>
      <dgm:spPr/>
    </dgm:pt>
    <dgm:pt modelId="{E8FFBDAC-94D4-4DEA-AC8E-F4F4B0B4F6F6}" type="pres">
      <dgm:prSet presAssocID="{76C393E8-D04B-44AA-9FF6-9523F36EA4BD}" presName="sibTrans" presStyleLbl="bgSibTrans2D1" presStyleIdx="6" presStyleCnt="7"/>
      <dgm:spPr/>
    </dgm:pt>
    <dgm:pt modelId="{CF58F45E-69D9-4F65-88EE-FE5184C680E7}" type="pres">
      <dgm:prSet presAssocID="{A51B31C7-6112-417E-97FA-AC3929BCD2A2}" presName="compNode" presStyleCnt="0"/>
      <dgm:spPr/>
    </dgm:pt>
    <dgm:pt modelId="{7451C668-04DF-4E0C-91D1-EED3E690A09E}" type="pres">
      <dgm:prSet presAssocID="{A51B31C7-6112-417E-97FA-AC3929BCD2A2}" presName="dummyConnPt" presStyleCnt="0"/>
      <dgm:spPr/>
    </dgm:pt>
    <dgm:pt modelId="{A7B1217E-3B52-455A-B669-EC5DA61C325C}" type="pres">
      <dgm:prSet presAssocID="{A51B31C7-6112-417E-97FA-AC3929BCD2A2}" presName="node" presStyleLbl="node1" presStyleIdx="7" presStyleCnt="8" custLinFactX="-34018" custLinFactY="-16769" custLinFactNeighborX="-100000" custLinFactNeighborY="-100000">
        <dgm:presLayoutVars>
          <dgm:bulletEnabled val="1"/>
        </dgm:presLayoutVars>
      </dgm:prSet>
      <dgm:spPr/>
    </dgm:pt>
  </dgm:ptLst>
  <dgm:cxnLst>
    <dgm:cxn modelId="{5320E40D-DD85-4317-8213-486877DC361E}" srcId="{B116624D-F66C-4AE6-93EC-D399379978FA}" destId="{1C48AC19-1693-457D-A54E-C54E23029628}" srcOrd="3" destOrd="0" parTransId="{76744659-79FE-4791-812F-66D0FBF552E8}" sibTransId="{E732FC0A-1C3C-47D0-A1C8-2255C6995C24}"/>
    <dgm:cxn modelId="{BFEE4613-5B99-47A7-B027-9AAE149E0FFD}" type="presOf" srcId="{4FE122B4-FC84-49BF-B295-474A74957C84}" destId="{0A9A93B2-0B76-4062-9322-ADF48691FC15}" srcOrd="0" destOrd="0" presId="urn:microsoft.com/office/officeart/2005/8/layout/bProcess4"/>
    <dgm:cxn modelId="{395AC21E-9F61-4EBE-8459-1776DAD6BEB1}" type="presOf" srcId="{9C9E3837-23E8-401A-B8E8-580D13661F9D}" destId="{D2714423-8240-4AC7-875B-0F3719A8B168}" srcOrd="0" destOrd="0" presId="urn:microsoft.com/office/officeart/2005/8/layout/bProcess4"/>
    <dgm:cxn modelId="{B3D8E531-0EB1-43B9-8789-53A773E4DA8A}" srcId="{B116624D-F66C-4AE6-93EC-D399379978FA}" destId="{AF2F618D-04F6-4C36-ACDA-214B57FBAF67}" srcOrd="6" destOrd="0" parTransId="{734B580E-AB74-43D3-8637-DF5EC5454410}" sibTransId="{76C393E8-D04B-44AA-9FF6-9523F36EA4BD}"/>
    <dgm:cxn modelId="{D9154D3E-0B36-455F-B9E6-7ECBD60FC0A3}" srcId="{B116624D-F66C-4AE6-93EC-D399379978FA}" destId="{A51B31C7-6112-417E-97FA-AC3929BCD2A2}" srcOrd="7" destOrd="0" parTransId="{B064748C-A29B-442A-8AF9-B7CF3D544D86}" sibTransId="{5EC97FD9-2EDC-4923-B886-7588CB505132}"/>
    <dgm:cxn modelId="{A732FB5E-F537-4991-A673-C33D62A492F6}" type="presOf" srcId="{1C48AC19-1693-457D-A54E-C54E23029628}" destId="{0244F425-6327-47D4-A9FB-78D994B22B20}" srcOrd="0" destOrd="0" presId="urn:microsoft.com/office/officeart/2005/8/layout/bProcess4"/>
    <dgm:cxn modelId="{23ED974C-BE9E-41DE-BBA9-17D1C3752FD9}" srcId="{B116624D-F66C-4AE6-93EC-D399379978FA}" destId="{11D40854-DC3A-4414-B085-BFD2A1598B33}" srcOrd="4" destOrd="0" parTransId="{C0C954CD-E52F-4F32-A9C8-B565BF075AFF}" sibTransId="{F74BD443-428A-4AC5-B0FF-2DE01EA0DB86}"/>
    <dgm:cxn modelId="{90E8D851-5F0F-4F64-A9BF-8C062FAC65AE}" type="presOf" srcId="{E732FC0A-1C3C-47D0-A1C8-2255C6995C24}" destId="{823E864D-BD23-45ED-A4DA-733E79F1C150}" srcOrd="0" destOrd="0" presId="urn:microsoft.com/office/officeart/2005/8/layout/bProcess4"/>
    <dgm:cxn modelId="{03F0CE73-E7D2-4F34-84E0-77AE2A4DBF8D}" type="presOf" srcId="{76C393E8-D04B-44AA-9FF6-9523F36EA4BD}" destId="{E8FFBDAC-94D4-4DEA-AC8E-F4F4B0B4F6F6}" srcOrd="0" destOrd="0" presId="urn:microsoft.com/office/officeart/2005/8/layout/bProcess4"/>
    <dgm:cxn modelId="{3CCCB954-DA38-4F30-B074-F239448C2097}" srcId="{B116624D-F66C-4AE6-93EC-D399379978FA}" destId="{943064A8-CC7E-453B-8690-2A9188650D7B}" srcOrd="5" destOrd="0" parTransId="{4E61650C-494D-418D-AE0D-95652084D938}" sibTransId="{7565AD67-CEFA-4513-AAFA-285C15DF9427}"/>
    <dgm:cxn modelId="{D377EF74-2468-43D3-857E-C718A22A283B}" srcId="{B116624D-F66C-4AE6-93EC-D399379978FA}" destId="{8639CD01-7DC8-49E2-94C7-3CFD20704B4B}" srcOrd="0" destOrd="0" parTransId="{AF8BE17B-176C-42E8-A7AB-62D37C2BC5A0}" sibTransId="{4FE122B4-FC84-49BF-B295-474A74957C84}"/>
    <dgm:cxn modelId="{890E167E-9BE8-453E-9799-DEE4BED8A2A9}" type="presOf" srcId="{3646A268-69FE-499D-B8CB-D9C5356BC69F}" destId="{A25C3DF4-7F4D-4526-8F99-62900E0790B2}" srcOrd="0" destOrd="0" presId="urn:microsoft.com/office/officeart/2005/8/layout/bProcess4"/>
    <dgm:cxn modelId="{0D686E81-773F-4EAA-97DA-90D4FA371585}" type="presOf" srcId="{C9FDF7CF-FB42-4649-8D0F-348747BA5CEC}" destId="{0417CD53-5252-4DF3-8706-C58E99420C08}" srcOrd="0" destOrd="0" presId="urn:microsoft.com/office/officeart/2005/8/layout/bProcess4"/>
    <dgm:cxn modelId="{FFE2F09D-B1C8-409F-9890-37716F5DB9F1}" type="presOf" srcId="{936A0421-1B55-45A5-BB9D-611C42BA815F}" destId="{17A5700B-0D3F-4952-A92A-A4392C05E1D8}" srcOrd="0" destOrd="0" presId="urn:microsoft.com/office/officeart/2005/8/layout/bProcess4"/>
    <dgm:cxn modelId="{0F3B1AB8-7080-42BB-90FD-8BB0F1F2719C}" type="presOf" srcId="{943064A8-CC7E-453B-8690-2A9188650D7B}" destId="{22E0DEB0-AA54-49AA-8EF2-A4F698E9AB25}" srcOrd="0" destOrd="0" presId="urn:microsoft.com/office/officeart/2005/8/layout/bProcess4"/>
    <dgm:cxn modelId="{0A8B4FB9-211A-495A-8B63-AB42BDAE3352}" type="presOf" srcId="{AF2F618D-04F6-4C36-ACDA-214B57FBAF67}" destId="{6918F7B4-23E3-41AF-AB3B-625DD5240E7D}" srcOrd="0" destOrd="0" presId="urn:microsoft.com/office/officeart/2005/8/layout/bProcess4"/>
    <dgm:cxn modelId="{D705DEBD-70C5-4499-BD17-64B375A32A80}" type="presOf" srcId="{B116624D-F66C-4AE6-93EC-D399379978FA}" destId="{4B1527EB-BE6A-4427-901C-F7AB251C3A0A}" srcOrd="0" destOrd="0" presId="urn:microsoft.com/office/officeart/2005/8/layout/bProcess4"/>
    <dgm:cxn modelId="{7B17D9CC-92B5-4C6D-85B4-C7592E109F3B}" type="presOf" srcId="{7565AD67-CEFA-4513-AAFA-285C15DF9427}" destId="{26D48FBE-B79E-4D91-BFEF-8904E550A94D}" srcOrd="0" destOrd="0" presId="urn:microsoft.com/office/officeart/2005/8/layout/bProcess4"/>
    <dgm:cxn modelId="{765027CF-5DF5-4B70-BB52-2021B3A8EE50}" type="presOf" srcId="{F74BD443-428A-4AC5-B0FF-2DE01EA0DB86}" destId="{E1E646D6-8CF0-4259-9C85-4723ECF8B6C6}" srcOrd="0" destOrd="0" presId="urn:microsoft.com/office/officeart/2005/8/layout/bProcess4"/>
    <dgm:cxn modelId="{3C5949D9-76B3-4746-840F-496E8F92C69D}" type="presOf" srcId="{8639CD01-7DC8-49E2-94C7-3CFD20704B4B}" destId="{BA02DD8A-9FB9-431B-A7EA-3B84425BA2EE}" srcOrd="0" destOrd="0" presId="urn:microsoft.com/office/officeart/2005/8/layout/bProcess4"/>
    <dgm:cxn modelId="{E137F5EB-9112-4C68-8B7B-B25C6A7065C3}" srcId="{B116624D-F66C-4AE6-93EC-D399379978FA}" destId="{9C9E3837-23E8-401A-B8E8-580D13661F9D}" srcOrd="1" destOrd="0" parTransId="{EABB17B2-898A-4F34-9BC6-449BE18C9F7E}" sibTransId="{3646A268-69FE-499D-B8CB-D9C5356BC69F}"/>
    <dgm:cxn modelId="{7B4789F4-040B-4CED-8E7D-5BCE88EB7A4A}" srcId="{B116624D-F66C-4AE6-93EC-D399379978FA}" destId="{936A0421-1B55-45A5-BB9D-611C42BA815F}" srcOrd="2" destOrd="0" parTransId="{110F579E-566A-4005-945B-3CAD4F27516A}" sibTransId="{C9FDF7CF-FB42-4649-8D0F-348747BA5CEC}"/>
    <dgm:cxn modelId="{11A043FA-669C-43C5-929F-1276B9F0D79E}" type="presOf" srcId="{11D40854-DC3A-4414-B085-BFD2A1598B33}" destId="{6EC554AF-3E85-4AD2-9BDE-238BA433125F}" srcOrd="0" destOrd="0" presId="urn:microsoft.com/office/officeart/2005/8/layout/bProcess4"/>
    <dgm:cxn modelId="{1B4E2FFF-DC19-4428-93C9-1D584C13DA5E}" type="presOf" srcId="{A51B31C7-6112-417E-97FA-AC3929BCD2A2}" destId="{A7B1217E-3B52-455A-B669-EC5DA61C325C}" srcOrd="0" destOrd="0" presId="urn:microsoft.com/office/officeart/2005/8/layout/bProcess4"/>
    <dgm:cxn modelId="{519C96A8-E322-4B0D-BF25-07A7D4EF982D}" type="presParOf" srcId="{4B1527EB-BE6A-4427-901C-F7AB251C3A0A}" destId="{E17D11AE-ECAD-47D1-831C-97C3ED184175}" srcOrd="0" destOrd="0" presId="urn:microsoft.com/office/officeart/2005/8/layout/bProcess4"/>
    <dgm:cxn modelId="{FE84F39C-09D0-4651-B400-26605626AC9D}" type="presParOf" srcId="{E17D11AE-ECAD-47D1-831C-97C3ED184175}" destId="{1C6A9860-21E9-4D6F-8EEC-35083101E107}" srcOrd="0" destOrd="0" presId="urn:microsoft.com/office/officeart/2005/8/layout/bProcess4"/>
    <dgm:cxn modelId="{203B9FC3-E483-49FF-AC54-C2B6011BF263}" type="presParOf" srcId="{E17D11AE-ECAD-47D1-831C-97C3ED184175}" destId="{BA02DD8A-9FB9-431B-A7EA-3B84425BA2EE}" srcOrd="1" destOrd="0" presId="urn:microsoft.com/office/officeart/2005/8/layout/bProcess4"/>
    <dgm:cxn modelId="{B7C9325A-4C17-420C-81B0-CC912AE94868}" type="presParOf" srcId="{4B1527EB-BE6A-4427-901C-F7AB251C3A0A}" destId="{0A9A93B2-0B76-4062-9322-ADF48691FC15}" srcOrd="1" destOrd="0" presId="urn:microsoft.com/office/officeart/2005/8/layout/bProcess4"/>
    <dgm:cxn modelId="{0B34F4F1-A189-4E08-B98B-C905CFEDB087}" type="presParOf" srcId="{4B1527EB-BE6A-4427-901C-F7AB251C3A0A}" destId="{49003C0D-6D09-4A26-A80A-4F18AEAF6782}" srcOrd="2" destOrd="0" presId="urn:microsoft.com/office/officeart/2005/8/layout/bProcess4"/>
    <dgm:cxn modelId="{3B2D4C08-0384-4128-9F7F-08425D3581D4}" type="presParOf" srcId="{49003C0D-6D09-4A26-A80A-4F18AEAF6782}" destId="{A2D863D6-D19D-409A-85FA-A5325E9B14A6}" srcOrd="0" destOrd="0" presId="urn:microsoft.com/office/officeart/2005/8/layout/bProcess4"/>
    <dgm:cxn modelId="{F57452CE-A674-49A9-9812-354049CE832B}" type="presParOf" srcId="{49003C0D-6D09-4A26-A80A-4F18AEAF6782}" destId="{D2714423-8240-4AC7-875B-0F3719A8B168}" srcOrd="1" destOrd="0" presId="urn:microsoft.com/office/officeart/2005/8/layout/bProcess4"/>
    <dgm:cxn modelId="{0B0839A5-202B-4B45-BFB8-64D84493FCAB}" type="presParOf" srcId="{4B1527EB-BE6A-4427-901C-F7AB251C3A0A}" destId="{A25C3DF4-7F4D-4526-8F99-62900E0790B2}" srcOrd="3" destOrd="0" presId="urn:microsoft.com/office/officeart/2005/8/layout/bProcess4"/>
    <dgm:cxn modelId="{AEFF6DE3-0AC6-487C-8E34-453458409CE2}" type="presParOf" srcId="{4B1527EB-BE6A-4427-901C-F7AB251C3A0A}" destId="{482882E5-6B21-41FE-AB3F-899C37AB338E}" srcOrd="4" destOrd="0" presId="urn:microsoft.com/office/officeart/2005/8/layout/bProcess4"/>
    <dgm:cxn modelId="{616E9B2B-9161-405C-9F67-6803C3F40FA4}" type="presParOf" srcId="{482882E5-6B21-41FE-AB3F-899C37AB338E}" destId="{7D77FFEE-3425-4406-A274-C643E5E6F636}" srcOrd="0" destOrd="0" presId="urn:microsoft.com/office/officeart/2005/8/layout/bProcess4"/>
    <dgm:cxn modelId="{2891BBBE-B3E1-4B68-B328-2E0B82ED6B29}" type="presParOf" srcId="{482882E5-6B21-41FE-AB3F-899C37AB338E}" destId="{17A5700B-0D3F-4952-A92A-A4392C05E1D8}" srcOrd="1" destOrd="0" presId="urn:microsoft.com/office/officeart/2005/8/layout/bProcess4"/>
    <dgm:cxn modelId="{11B227ED-7A49-4531-8313-367AF4A4D298}" type="presParOf" srcId="{4B1527EB-BE6A-4427-901C-F7AB251C3A0A}" destId="{0417CD53-5252-4DF3-8706-C58E99420C08}" srcOrd="5" destOrd="0" presId="urn:microsoft.com/office/officeart/2005/8/layout/bProcess4"/>
    <dgm:cxn modelId="{52CB5BC3-A4FD-4DA1-B764-C4FC67658B98}" type="presParOf" srcId="{4B1527EB-BE6A-4427-901C-F7AB251C3A0A}" destId="{9DCD9F8A-CAFE-4618-A2F8-5D09E3AC5F76}" srcOrd="6" destOrd="0" presId="urn:microsoft.com/office/officeart/2005/8/layout/bProcess4"/>
    <dgm:cxn modelId="{785F2B60-A2C9-489A-B4D5-3DEB1629457E}" type="presParOf" srcId="{9DCD9F8A-CAFE-4618-A2F8-5D09E3AC5F76}" destId="{B1E85BD5-8811-4DBC-B6E7-F2E904A2FE37}" srcOrd="0" destOrd="0" presId="urn:microsoft.com/office/officeart/2005/8/layout/bProcess4"/>
    <dgm:cxn modelId="{B8939C4A-1747-4CFA-8C12-B9AEB2E9EBFA}" type="presParOf" srcId="{9DCD9F8A-CAFE-4618-A2F8-5D09E3AC5F76}" destId="{0244F425-6327-47D4-A9FB-78D994B22B20}" srcOrd="1" destOrd="0" presId="urn:microsoft.com/office/officeart/2005/8/layout/bProcess4"/>
    <dgm:cxn modelId="{8D4F989C-6B33-49F4-A74E-310E67FE1DA8}" type="presParOf" srcId="{4B1527EB-BE6A-4427-901C-F7AB251C3A0A}" destId="{823E864D-BD23-45ED-A4DA-733E79F1C150}" srcOrd="7" destOrd="0" presId="urn:microsoft.com/office/officeart/2005/8/layout/bProcess4"/>
    <dgm:cxn modelId="{9229A115-AE3A-4C07-B1C3-3B5E17CFFBEA}" type="presParOf" srcId="{4B1527EB-BE6A-4427-901C-F7AB251C3A0A}" destId="{45A17B44-4F37-41F0-95B7-BDC55C3A2950}" srcOrd="8" destOrd="0" presId="urn:microsoft.com/office/officeart/2005/8/layout/bProcess4"/>
    <dgm:cxn modelId="{E73C2AB1-1011-43CE-AF19-79A401FD21DE}" type="presParOf" srcId="{45A17B44-4F37-41F0-95B7-BDC55C3A2950}" destId="{DD23A7C8-1ED4-4C7A-AE27-0771579A6B7A}" srcOrd="0" destOrd="0" presId="urn:microsoft.com/office/officeart/2005/8/layout/bProcess4"/>
    <dgm:cxn modelId="{BA53A3AE-29C5-4EAA-8772-37BCF0399651}" type="presParOf" srcId="{45A17B44-4F37-41F0-95B7-BDC55C3A2950}" destId="{6EC554AF-3E85-4AD2-9BDE-238BA433125F}" srcOrd="1" destOrd="0" presId="urn:microsoft.com/office/officeart/2005/8/layout/bProcess4"/>
    <dgm:cxn modelId="{B83D8A23-8B41-402C-A49F-F7BBE84A37AE}" type="presParOf" srcId="{4B1527EB-BE6A-4427-901C-F7AB251C3A0A}" destId="{E1E646D6-8CF0-4259-9C85-4723ECF8B6C6}" srcOrd="9" destOrd="0" presId="urn:microsoft.com/office/officeart/2005/8/layout/bProcess4"/>
    <dgm:cxn modelId="{E795977D-BBFF-4EAB-AF8D-153B5ACC192F}" type="presParOf" srcId="{4B1527EB-BE6A-4427-901C-F7AB251C3A0A}" destId="{972D10D7-7F0C-4CD2-9D21-B44113CF4BD6}" srcOrd="10" destOrd="0" presId="urn:microsoft.com/office/officeart/2005/8/layout/bProcess4"/>
    <dgm:cxn modelId="{A7EDFE0A-C2CE-42B2-AB42-1C5DF04F7D2A}" type="presParOf" srcId="{972D10D7-7F0C-4CD2-9D21-B44113CF4BD6}" destId="{41508292-8A99-415D-BCB6-68A76D64CF09}" srcOrd="0" destOrd="0" presId="urn:microsoft.com/office/officeart/2005/8/layout/bProcess4"/>
    <dgm:cxn modelId="{EAF4C4CA-F14D-4663-84E9-7ECBB4F3A9C5}" type="presParOf" srcId="{972D10D7-7F0C-4CD2-9D21-B44113CF4BD6}" destId="{22E0DEB0-AA54-49AA-8EF2-A4F698E9AB25}" srcOrd="1" destOrd="0" presId="urn:microsoft.com/office/officeart/2005/8/layout/bProcess4"/>
    <dgm:cxn modelId="{D06BB892-2BF0-42B6-9881-90B5F4A9A4DB}" type="presParOf" srcId="{4B1527EB-BE6A-4427-901C-F7AB251C3A0A}" destId="{26D48FBE-B79E-4D91-BFEF-8904E550A94D}" srcOrd="11" destOrd="0" presId="urn:microsoft.com/office/officeart/2005/8/layout/bProcess4"/>
    <dgm:cxn modelId="{813CD7CD-753F-4729-B9B9-F96178056E09}" type="presParOf" srcId="{4B1527EB-BE6A-4427-901C-F7AB251C3A0A}" destId="{89C9F075-BD05-447B-9570-F350343FF825}" srcOrd="12" destOrd="0" presId="urn:microsoft.com/office/officeart/2005/8/layout/bProcess4"/>
    <dgm:cxn modelId="{FD6D5FA8-FA7D-4038-AC39-EB09AFF27DD6}" type="presParOf" srcId="{89C9F075-BD05-447B-9570-F350343FF825}" destId="{2752AE96-2CEA-44B7-A8AF-C8C343AD377C}" srcOrd="0" destOrd="0" presId="urn:microsoft.com/office/officeart/2005/8/layout/bProcess4"/>
    <dgm:cxn modelId="{B9525985-9AA8-4C69-990C-677F081A42AE}" type="presParOf" srcId="{89C9F075-BD05-447B-9570-F350343FF825}" destId="{6918F7B4-23E3-41AF-AB3B-625DD5240E7D}" srcOrd="1" destOrd="0" presId="urn:microsoft.com/office/officeart/2005/8/layout/bProcess4"/>
    <dgm:cxn modelId="{528DB0BA-1485-49D4-AF58-EFB1E504B3FB}" type="presParOf" srcId="{4B1527EB-BE6A-4427-901C-F7AB251C3A0A}" destId="{E8FFBDAC-94D4-4DEA-AC8E-F4F4B0B4F6F6}" srcOrd="13" destOrd="0" presId="urn:microsoft.com/office/officeart/2005/8/layout/bProcess4"/>
    <dgm:cxn modelId="{C2A34BD8-0EFF-4A7D-AC92-2A4B1085C215}" type="presParOf" srcId="{4B1527EB-BE6A-4427-901C-F7AB251C3A0A}" destId="{CF58F45E-69D9-4F65-88EE-FE5184C680E7}" srcOrd="14" destOrd="0" presId="urn:microsoft.com/office/officeart/2005/8/layout/bProcess4"/>
    <dgm:cxn modelId="{FDD1EBF3-209E-40A4-A0F7-AFCF4E6D7D0E}" type="presParOf" srcId="{CF58F45E-69D9-4F65-88EE-FE5184C680E7}" destId="{7451C668-04DF-4E0C-91D1-EED3E690A09E}" srcOrd="0" destOrd="0" presId="urn:microsoft.com/office/officeart/2005/8/layout/bProcess4"/>
    <dgm:cxn modelId="{AB9AB1A4-5601-457A-ADC5-875DA424AEA5}" type="presParOf" srcId="{CF58F45E-69D9-4F65-88EE-FE5184C680E7}" destId="{A7B1217E-3B52-455A-B669-EC5DA61C325C}"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91D922C-7B7D-4FCE-8C5C-79192529A986}" type="doc">
      <dgm:prSet loTypeId="urn:microsoft.com/office/officeart/2008/layout/PictureAccentList" loCatId="list" qsTypeId="urn:microsoft.com/office/officeart/2005/8/quickstyle/simple1" qsCatId="simple" csTypeId="urn:microsoft.com/office/officeart/2005/8/colors/colorful1" csCatId="colorful" phldr="1"/>
      <dgm:spPr/>
      <dgm:t>
        <a:bodyPr/>
        <a:lstStyle/>
        <a:p>
          <a:endParaRPr lang="ru-RU"/>
        </a:p>
      </dgm:t>
    </dgm:pt>
    <dgm:pt modelId="{802C97C9-D470-4809-B220-DF8A4E8D61AD}">
      <dgm:prSet phldrT="[Текст]"/>
      <dgm:spPr/>
      <dgm:t>
        <a:bodyPr/>
        <a:lstStyle/>
        <a:p>
          <a:r>
            <a:rPr lang="en-US" b="1">
              <a:latin typeface="+mn-lt"/>
            </a:rPr>
            <a:t>Patient and society: </a:t>
          </a:r>
        </a:p>
        <a:p>
          <a:r>
            <a:rPr lang="en-US">
              <a:effectLst/>
              <a:latin typeface="+mn-lt"/>
              <a:ea typeface="Consolas" panose="020B0609020204030204" pitchFamily="49" charset="0"/>
              <a:cs typeface="Times New Roman" panose="02020603050405020304" pitchFamily="18" charset="0"/>
            </a:rPr>
            <a:t>Epidemiology, public health, biostatistics</a:t>
          </a:r>
          <a:endParaRPr lang="ru-RU" dirty="0">
            <a:latin typeface="+mn-lt"/>
          </a:endParaRPr>
        </a:p>
      </dgm:t>
    </dgm:pt>
    <dgm:pt modelId="{F36E9977-3DDA-4041-B7A5-9585F21ED20D}" type="parTrans" cxnId="{9918564D-BC8D-44AF-A2D7-05AEA96EB894}">
      <dgm:prSet/>
      <dgm:spPr/>
      <dgm:t>
        <a:bodyPr/>
        <a:lstStyle/>
        <a:p>
          <a:endParaRPr lang="ru-RU"/>
        </a:p>
      </dgm:t>
    </dgm:pt>
    <dgm:pt modelId="{E365444E-9AF6-4FCF-9811-076E92E9B16D}" type="sibTrans" cxnId="{9918564D-BC8D-44AF-A2D7-05AEA96EB894}">
      <dgm:prSet/>
      <dgm:spPr/>
      <dgm:t>
        <a:bodyPr/>
        <a:lstStyle/>
        <a:p>
          <a:endParaRPr lang="ru-RU"/>
        </a:p>
      </dgm:t>
    </dgm:pt>
    <dgm:pt modelId="{A9EF6B4A-0104-47D7-9693-9ADCCC1D7865}">
      <dgm:prSet phldrT="[Текст]"/>
      <dgm:spPr/>
      <dgm:t>
        <a:bodyPr/>
        <a:lstStyle/>
        <a:p>
          <a:r>
            <a:rPr lang="en-US" dirty="0">
              <a:effectLst/>
              <a:latin typeface="Times New Roman" panose="02020603050405020304" pitchFamily="18" charset="0"/>
              <a:ea typeface="Consolas" panose="020B0609020204030204" pitchFamily="49" charset="0"/>
              <a:cs typeface="Times New Roman" panose="02020603050405020304" pitchFamily="18" charset="0"/>
            </a:rPr>
            <a:t>Professionally-oriented language</a:t>
          </a:r>
          <a:endParaRPr lang="ru-RU" dirty="0"/>
        </a:p>
      </dgm:t>
    </dgm:pt>
    <dgm:pt modelId="{27589FCC-5B5B-4DB9-A929-81FD1E71C4DA}" type="parTrans" cxnId="{248C6E3A-2B40-4463-B00A-403758B4A658}">
      <dgm:prSet/>
      <dgm:spPr/>
      <dgm:t>
        <a:bodyPr/>
        <a:lstStyle/>
        <a:p>
          <a:endParaRPr lang="ru-RU"/>
        </a:p>
      </dgm:t>
    </dgm:pt>
    <dgm:pt modelId="{D632D145-3E3D-42EC-9A1D-98B948ACD928}" type="sibTrans" cxnId="{248C6E3A-2B40-4463-B00A-403758B4A658}">
      <dgm:prSet/>
      <dgm:spPr/>
      <dgm:t>
        <a:bodyPr/>
        <a:lstStyle/>
        <a:p>
          <a:endParaRPr lang="ru-RU"/>
        </a:p>
      </dgm:t>
    </dgm:pt>
    <dgm:pt modelId="{0E617B34-B258-41A7-A1AF-3209DC43B2C8}">
      <dgm:prSet/>
      <dgm:spPr/>
      <dgm:t>
        <a:bodyPr/>
        <a:lstStyle/>
        <a:p>
          <a:r>
            <a:rPr lang="en-US">
              <a:effectLst/>
              <a:latin typeface="Times New Roman" panose="02020603050405020304" pitchFamily="18" charset="0"/>
              <a:ea typeface="Consolas" panose="020B0609020204030204" pitchFamily="49" charset="0"/>
              <a:cs typeface="Consolas" panose="020B0609020204030204" pitchFamily="49" charset="0"/>
            </a:rPr>
            <a:t>basic surgery/ clinical procedures</a:t>
          </a:r>
          <a:endParaRPr lang="ru-RU" dirty="0">
            <a:effectLst/>
            <a:latin typeface="Consolas" panose="020B0609020204030204" pitchFamily="49" charset="0"/>
            <a:ea typeface="Consolas" panose="020B0609020204030204" pitchFamily="49" charset="0"/>
            <a:cs typeface="Consolas" panose="020B0609020204030204" pitchFamily="49" charset="0"/>
          </a:endParaRPr>
        </a:p>
      </dgm:t>
    </dgm:pt>
    <dgm:pt modelId="{284C2372-FD16-48C1-9705-5F91B5EE93FA}" type="parTrans" cxnId="{E6BB6AFB-9388-496E-9723-A26969061572}">
      <dgm:prSet/>
      <dgm:spPr/>
      <dgm:t>
        <a:bodyPr/>
        <a:lstStyle/>
        <a:p>
          <a:endParaRPr lang="ru-RU"/>
        </a:p>
      </dgm:t>
    </dgm:pt>
    <dgm:pt modelId="{41C92F92-FCF6-4617-84A1-08FEE72FFBE9}" type="sibTrans" cxnId="{E6BB6AFB-9388-496E-9723-A26969061572}">
      <dgm:prSet/>
      <dgm:spPr/>
      <dgm:t>
        <a:bodyPr/>
        <a:lstStyle/>
        <a:p>
          <a:endParaRPr lang="ru-RU"/>
        </a:p>
      </dgm:t>
    </dgm:pt>
    <dgm:pt modelId="{DBFD42C0-FA0F-4187-8B2D-A596A4547A80}" type="pres">
      <dgm:prSet presAssocID="{D91D922C-7B7D-4FCE-8C5C-79192529A986}" presName="layout" presStyleCnt="0">
        <dgm:presLayoutVars>
          <dgm:chMax/>
          <dgm:chPref/>
          <dgm:dir/>
          <dgm:animOne val="branch"/>
          <dgm:animLvl val="lvl"/>
          <dgm:resizeHandles/>
        </dgm:presLayoutVars>
      </dgm:prSet>
      <dgm:spPr/>
    </dgm:pt>
    <dgm:pt modelId="{EDBF4BD5-6EA1-4070-8C80-BBB097A1B354}" type="pres">
      <dgm:prSet presAssocID="{802C97C9-D470-4809-B220-DF8A4E8D61AD}" presName="root" presStyleCnt="0">
        <dgm:presLayoutVars>
          <dgm:chMax/>
          <dgm:chPref val="4"/>
        </dgm:presLayoutVars>
      </dgm:prSet>
      <dgm:spPr/>
    </dgm:pt>
    <dgm:pt modelId="{A29DCC5A-9E67-48B7-BC06-1E4DB0554ACD}" type="pres">
      <dgm:prSet presAssocID="{802C97C9-D470-4809-B220-DF8A4E8D61AD}" presName="rootComposite" presStyleCnt="0">
        <dgm:presLayoutVars/>
      </dgm:prSet>
      <dgm:spPr/>
    </dgm:pt>
    <dgm:pt modelId="{EDB06E5A-437C-47EA-BD4B-21C5B7C93BDA}" type="pres">
      <dgm:prSet presAssocID="{802C97C9-D470-4809-B220-DF8A4E8D61AD}" presName="rootText" presStyleLbl="node0" presStyleIdx="0" presStyleCnt="1">
        <dgm:presLayoutVars>
          <dgm:chMax/>
          <dgm:chPref val="4"/>
        </dgm:presLayoutVars>
      </dgm:prSet>
      <dgm:spPr/>
    </dgm:pt>
    <dgm:pt modelId="{ABF02094-0E65-4A80-908B-818FD44DBCAB}" type="pres">
      <dgm:prSet presAssocID="{802C97C9-D470-4809-B220-DF8A4E8D61AD}" presName="childShape" presStyleCnt="0">
        <dgm:presLayoutVars>
          <dgm:chMax val="0"/>
          <dgm:chPref val="0"/>
        </dgm:presLayoutVars>
      </dgm:prSet>
      <dgm:spPr/>
    </dgm:pt>
    <dgm:pt modelId="{8C2B4923-A8E6-41FE-8AF9-71EBDB354C96}" type="pres">
      <dgm:prSet presAssocID="{0E617B34-B258-41A7-A1AF-3209DC43B2C8}" presName="childComposite" presStyleCnt="0">
        <dgm:presLayoutVars>
          <dgm:chMax val="0"/>
          <dgm:chPref val="0"/>
        </dgm:presLayoutVars>
      </dgm:prSet>
      <dgm:spPr/>
    </dgm:pt>
    <dgm:pt modelId="{4D73B3E2-23AE-4C6D-B2EC-8ED36E069369}" type="pres">
      <dgm:prSet presAssocID="{0E617B34-B258-41A7-A1AF-3209DC43B2C8}" presName="Image" presStyleLbl="node1" presStyleIdx="0" presStyleCnt="2"/>
      <dgm:spPr/>
    </dgm:pt>
    <dgm:pt modelId="{A11996E7-848D-4088-998E-A6BC6BCFC832}" type="pres">
      <dgm:prSet presAssocID="{0E617B34-B258-41A7-A1AF-3209DC43B2C8}" presName="childText" presStyleLbl="lnNode1" presStyleIdx="0" presStyleCnt="2">
        <dgm:presLayoutVars>
          <dgm:chMax val="0"/>
          <dgm:chPref val="0"/>
          <dgm:bulletEnabled val="1"/>
        </dgm:presLayoutVars>
      </dgm:prSet>
      <dgm:spPr/>
    </dgm:pt>
    <dgm:pt modelId="{C72421F1-38E8-4D4F-A575-10EEAC9FFC07}" type="pres">
      <dgm:prSet presAssocID="{A9EF6B4A-0104-47D7-9693-9ADCCC1D7865}" presName="childComposite" presStyleCnt="0">
        <dgm:presLayoutVars>
          <dgm:chMax val="0"/>
          <dgm:chPref val="0"/>
        </dgm:presLayoutVars>
      </dgm:prSet>
      <dgm:spPr/>
    </dgm:pt>
    <dgm:pt modelId="{373FFE2E-EA10-499D-88EC-013246F4660A}" type="pres">
      <dgm:prSet presAssocID="{A9EF6B4A-0104-47D7-9693-9ADCCC1D7865}" presName="Image" presStyleLbl="node1" presStyleIdx="1" presStyleCnt="2"/>
      <dgm:spPr/>
    </dgm:pt>
    <dgm:pt modelId="{5E1AC5A8-AEFC-47C7-8DA2-DA5F7B4C14F1}" type="pres">
      <dgm:prSet presAssocID="{A9EF6B4A-0104-47D7-9693-9ADCCC1D7865}" presName="childText" presStyleLbl="lnNode1" presStyleIdx="1" presStyleCnt="2">
        <dgm:presLayoutVars>
          <dgm:chMax val="0"/>
          <dgm:chPref val="0"/>
          <dgm:bulletEnabled val="1"/>
        </dgm:presLayoutVars>
      </dgm:prSet>
      <dgm:spPr/>
    </dgm:pt>
  </dgm:ptLst>
  <dgm:cxnLst>
    <dgm:cxn modelId="{248C6E3A-2B40-4463-B00A-403758B4A658}" srcId="{802C97C9-D470-4809-B220-DF8A4E8D61AD}" destId="{A9EF6B4A-0104-47D7-9693-9ADCCC1D7865}" srcOrd="1" destOrd="0" parTransId="{27589FCC-5B5B-4DB9-A929-81FD1E71C4DA}" sibTransId="{D632D145-3E3D-42EC-9A1D-98B948ACD928}"/>
    <dgm:cxn modelId="{9918564D-BC8D-44AF-A2D7-05AEA96EB894}" srcId="{D91D922C-7B7D-4FCE-8C5C-79192529A986}" destId="{802C97C9-D470-4809-B220-DF8A4E8D61AD}" srcOrd="0" destOrd="0" parTransId="{F36E9977-3DDA-4041-B7A5-9585F21ED20D}" sibTransId="{E365444E-9AF6-4FCF-9811-076E92E9B16D}"/>
    <dgm:cxn modelId="{45A5734E-83CD-41D3-8693-F94995F648B0}" type="presOf" srcId="{802C97C9-D470-4809-B220-DF8A4E8D61AD}" destId="{EDB06E5A-437C-47EA-BD4B-21C5B7C93BDA}" srcOrd="0" destOrd="0" presId="urn:microsoft.com/office/officeart/2008/layout/PictureAccentList"/>
    <dgm:cxn modelId="{31D27F9B-624D-4686-9E8D-CCAAE532589E}" type="presOf" srcId="{0E617B34-B258-41A7-A1AF-3209DC43B2C8}" destId="{A11996E7-848D-4088-998E-A6BC6BCFC832}" srcOrd="0" destOrd="0" presId="urn:microsoft.com/office/officeart/2008/layout/PictureAccentList"/>
    <dgm:cxn modelId="{FBD20CEA-D610-4BEB-ACD2-C7CB4D19FCC6}" type="presOf" srcId="{A9EF6B4A-0104-47D7-9693-9ADCCC1D7865}" destId="{5E1AC5A8-AEFC-47C7-8DA2-DA5F7B4C14F1}" srcOrd="0" destOrd="0" presId="urn:microsoft.com/office/officeart/2008/layout/PictureAccentList"/>
    <dgm:cxn modelId="{E6BB6AFB-9388-496E-9723-A26969061572}" srcId="{802C97C9-D470-4809-B220-DF8A4E8D61AD}" destId="{0E617B34-B258-41A7-A1AF-3209DC43B2C8}" srcOrd="0" destOrd="0" parTransId="{284C2372-FD16-48C1-9705-5F91B5EE93FA}" sibTransId="{41C92F92-FCF6-4617-84A1-08FEE72FFBE9}"/>
    <dgm:cxn modelId="{5F5E6EFB-2C3E-486E-94DF-A76C2ADBD7A7}" type="presOf" srcId="{D91D922C-7B7D-4FCE-8C5C-79192529A986}" destId="{DBFD42C0-FA0F-4187-8B2D-A596A4547A80}" srcOrd="0" destOrd="0" presId="urn:microsoft.com/office/officeart/2008/layout/PictureAccentList"/>
    <dgm:cxn modelId="{AF63E2AE-1790-46E4-8AE0-24C14F671B58}" type="presParOf" srcId="{DBFD42C0-FA0F-4187-8B2D-A596A4547A80}" destId="{EDBF4BD5-6EA1-4070-8C80-BBB097A1B354}" srcOrd="0" destOrd="0" presId="urn:microsoft.com/office/officeart/2008/layout/PictureAccentList"/>
    <dgm:cxn modelId="{1D78C194-3FA8-44B8-91A9-BF13207288B0}" type="presParOf" srcId="{EDBF4BD5-6EA1-4070-8C80-BBB097A1B354}" destId="{A29DCC5A-9E67-48B7-BC06-1E4DB0554ACD}" srcOrd="0" destOrd="0" presId="urn:microsoft.com/office/officeart/2008/layout/PictureAccentList"/>
    <dgm:cxn modelId="{53B4DC13-9B00-4EF5-96F8-27C588CAFA9A}" type="presParOf" srcId="{A29DCC5A-9E67-48B7-BC06-1E4DB0554ACD}" destId="{EDB06E5A-437C-47EA-BD4B-21C5B7C93BDA}" srcOrd="0" destOrd="0" presId="urn:microsoft.com/office/officeart/2008/layout/PictureAccentList"/>
    <dgm:cxn modelId="{6800E6AC-8AB0-4487-A8B7-F2BAC118DC44}" type="presParOf" srcId="{EDBF4BD5-6EA1-4070-8C80-BBB097A1B354}" destId="{ABF02094-0E65-4A80-908B-818FD44DBCAB}" srcOrd="1" destOrd="0" presId="urn:microsoft.com/office/officeart/2008/layout/PictureAccentList"/>
    <dgm:cxn modelId="{0B42A108-08B1-429B-917F-CA0A10FFDFEB}" type="presParOf" srcId="{ABF02094-0E65-4A80-908B-818FD44DBCAB}" destId="{8C2B4923-A8E6-41FE-8AF9-71EBDB354C96}" srcOrd="0" destOrd="0" presId="urn:microsoft.com/office/officeart/2008/layout/PictureAccentList"/>
    <dgm:cxn modelId="{E3BF847B-DEDE-4DFE-97D9-7739F122A402}" type="presParOf" srcId="{8C2B4923-A8E6-41FE-8AF9-71EBDB354C96}" destId="{4D73B3E2-23AE-4C6D-B2EC-8ED36E069369}" srcOrd="0" destOrd="0" presId="urn:microsoft.com/office/officeart/2008/layout/PictureAccentList"/>
    <dgm:cxn modelId="{FB672504-54D6-4832-94F6-BB07C62664A9}" type="presParOf" srcId="{8C2B4923-A8E6-41FE-8AF9-71EBDB354C96}" destId="{A11996E7-848D-4088-998E-A6BC6BCFC832}" srcOrd="1" destOrd="0" presId="urn:microsoft.com/office/officeart/2008/layout/PictureAccentList"/>
    <dgm:cxn modelId="{2A029E47-7426-45AA-BED2-328ED560FD60}" type="presParOf" srcId="{ABF02094-0E65-4A80-908B-818FD44DBCAB}" destId="{C72421F1-38E8-4D4F-A575-10EEAC9FFC07}" srcOrd="1" destOrd="0" presId="urn:microsoft.com/office/officeart/2008/layout/PictureAccentList"/>
    <dgm:cxn modelId="{E7065268-EF7E-4C01-AC4D-FE2A06F974A0}" type="presParOf" srcId="{C72421F1-38E8-4D4F-A575-10EEAC9FFC07}" destId="{373FFE2E-EA10-499D-88EC-013246F4660A}" srcOrd="0" destOrd="0" presId="urn:microsoft.com/office/officeart/2008/layout/PictureAccentList"/>
    <dgm:cxn modelId="{E20D204F-FBAF-4227-B66F-E42D24985DA5}" type="presParOf" srcId="{C72421F1-38E8-4D4F-A575-10EEAC9FFC07}" destId="{5E1AC5A8-AEFC-47C7-8DA2-DA5F7B4C14F1}" srcOrd="1" destOrd="0" presId="urn:microsoft.com/office/officeart/2008/layout/Pictu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4072917-CC8A-4427-BECA-E0348FA09331}" type="doc">
      <dgm:prSet loTypeId="urn:microsoft.com/office/officeart/2005/8/layout/cycle3" loCatId="cycle" qsTypeId="urn:microsoft.com/office/officeart/2005/8/quickstyle/simple1" qsCatId="simple" csTypeId="urn:microsoft.com/office/officeart/2005/8/colors/colorful1" csCatId="colorful" phldr="1"/>
      <dgm:spPr/>
      <dgm:t>
        <a:bodyPr/>
        <a:lstStyle/>
        <a:p>
          <a:endParaRPr lang="ru-RU"/>
        </a:p>
      </dgm:t>
    </dgm:pt>
    <dgm:pt modelId="{ABE03971-6CD9-4616-AE15-3D0FE233B57F}">
      <dgm:prSet phldrT="[Текст]" custT="1"/>
      <dgm:spPr/>
      <dgm:t>
        <a:bodyPr/>
        <a:lstStyle/>
        <a:p>
          <a:r>
            <a:rPr lang="en-US" sz="3200" b="1" dirty="0"/>
            <a:t>Internal medicine</a:t>
          </a:r>
          <a:endParaRPr lang="ru-RU" sz="3200" b="1" dirty="0"/>
        </a:p>
      </dgm:t>
    </dgm:pt>
    <dgm:pt modelId="{9308FC16-0372-494D-9BF2-DEE0F7E81AF4}" type="parTrans" cxnId="{41BDF688-71E3-4EC3-9B61-6CD2F48551A2}">
      <dgm:prSet/>
      <dgm:spPr/>
      <dgm:t>
        <a:bodyPr/>
        <a:lstStyle/>
        <a:p>
          <a:endParaRPr lang="ru-RU"/>
        </a:p>
      </dgm:t>
    </dgm:pt>
    <dgm:pt modelId="{51A8F9E5-7B3A-4B2E-9ACC-210A2958C72E}" type="sibTrans" cxnId="{41BDF688-71E3-4EC3-9B61-6CD2F48551A2}">
      <dgm:prSet/>
      <dgm:spPr/>
      <dgm:t>
        <a:bodyPr/>
        <a:lstStyle/>
        <a:p>
          <a:endParaRPr lang="ru-RU"/>
        </a:p>
      </dgm:t>
    </dgm:pt>
    <dgm:pt modelId="{010E7AEA-27C9-43A5-9C73-66768E31A0A5}">
      <dgm:prSet phldrT="[Текст]" custT="1"/>
      <dgm:spPr/>
      <dgm:t>
        <a:bodyPr/>
        <a:lstStyle/>
        <a:p>
          <a:r>
            <a:rPr lang="en-US" sz="2800" b="1" dirty="0" err="1"/>
            <a:t>Peadiatrics</a:t>
          </a:r>
          <a:endParaRPr lang="ru-RU" sz="2800" b="1" dirty="0"/>
        </a:p>
      </dgm:t>
    </dgm:pt>
    <dgm:pt modelId="{473ACCD5-57F4-49E1-AB01-6F23492D9141}" type="parTrans" cxnId="{8816403A-A215-410E-8DAF-FCFD8ECAF656}">
      <dgm:prSet/>
      <dgm:spPr/>
      <dgm:t>
        <a:bodyPr/>
        <a:lstStyle/>
        <a:p>
          <a:endParaRPr lang="ru-RU"/>
        </a:p>
      </dgm:t>
    </dgm:pt>
    <dgm:pt modelId="{AB5821E4-0E88-4876-BD4D-1E091B70D884}" type="sibTrans" cxnId="{8816403A-A215-410E-8DAF-FCFD8ECAF656}">
      <dgm:prSet/>
      <dgm:spPr/>
      <dgm:t>
        <a:bodyPr/>
        <a:lstStyle/>
        <a:p>
          <a:endParaRPr lang="ru-RU"/>
        </a:p>
      </dgm:t>
    </dgm:pt>
    <dgm:pt modelId="{369E42A8-B47C-4CA4-91E8-1B0EEC0D0F46}">
      <dgm:prSet phldrT="[Текст]"/>
      <dgm:spPr/>
      <dgm:t>
        <a:bodyPr/>
        <a:lstStyle/>
        <a:p>
          <a:r>
            <a:rPr lang="en-US" dirty="0"/>
            <a:t>Surgery/ surgery </a:t>
          </a:r>
          <a:r>
            <a:rPr lang="en-US" dirty="0" err="1"/>
            <a:t>specialyties</a:t>
          </a:r>
          <a:endParaRPr lang="ru-RU" dirty="0"/>
        </a:p>
      </dgm:t>
    </dgm:pt>
    <dgm:pt modelId="{B5225127-0DDD-44F7-AEFF-B9C42FB35CF0}" type="parTrans" cxnId="{827921AF-996C-434E-9ABD-9B56C18350F8}">
      <dgm:prSet/>
      <dgm:spPr/>
      <dgm:t>
        <a:bodyPr/>
        <a:lstStyle/>
        <a:p>
          <a:endParaRPr lang="ru-RU"/>
        </a:p>
      </dgm:t>
    </dgm:pt>
    <dgm:pt modelId="{7BD3E6A9-90D6-4621-83F9-1FBBAB274D0F}" type="sibTrans" cxnId="{827921AF-996C-434E-9ABD-9B56C18350F8}">
      <dgm:prSet/>
      <dgm:spPr/>
      <dgm:t>
        <a:bodyPr/>
        <a:lstStyle/>
        <a:p>
          <a:endParaRPr lang="ru-RU"/>
        </a:p>
      </dgm:t>
    </dgm:pt>
    <dgm:pt modelId="{6DA24135-724E-4865-8AD1-62C9D6B2B0D9}">
      <dgm:prSet phldrT="[Текст]"/>
      <dgm:spPr/>
      <dgm:t>
        <a:bodyPr/>
        <a:lstStyle/>
        <a:p>
          <a:r>
            <a:rPr lang="en-US" dirty="0"/>
            <a:t>Neurology</a:t>
          </a:r>
          <a:endParaRPr lang="ru-RU" dirty="0"/>
        </a:p>
      </dgm:t>
    </dgm:pt>
    <dgm:pt modelId="{C67480FE-36AA-4E4C-B5F0-31D113D8FADE}" type="parTrans" cxnId="{2237BD55-9011-4745-9836-09ABDDCB35B7}">
      <dgm:prSet/>
      <dgm:spPr/>
      <dgm:t>
        <a:bodyPr/>
        <a:lstStyle/>
        <a:p>
          <a:endParaRPr lang="ru-RU"/>
        </a:p>
      </dgm:t>
    </dgm:pt>
    <dgm:pt modelId="{432A56A9-3647-4D98-BC7D-809ED7B84B66}" type="sibTrans" cxnId="{2237BD55-9011-4745-9836-09ABDDCB35B7}">
      <dgm:prSet/>
      <dgm:spPr/>
      <dgm:t>
        <a:bodyPr/>
        <a:lstStyle/>
        <a:p>
          <a:endParaRPr lang="ru-RU"/>
        </a:p>
      </dgm:t>
    </dgm:pt>
    <dgm:pt modelId="{77EAB171-EAFD-41C2-B75F-66EC752AA17A}">
      <dgm:prSet phldrT="[Текст]" custT="1"/>
      <dgm:spPr/>
      <dgm:t>
        <a:bodyPr/>
        <a:lstStyle/>
        <a:p>
          <a:r>
            <a:rPr lang="en-US" sz="2400" dirty="0"/>
            <a:t>Clinical</a:t>
          </a:r>
          <a:r>
            <a:rPr lang="en-US" sz="2400" baseline="0" dirty="0"/>
            <a:t> diagnostic course</a:t>
          </a:r>
          <a:endParaRPr lang="ru-RU" sz="2400" dirty="0"/>
        </a:p>
      </dgm:t>
    </dgm:pt>
    <dgm:pt modelId="{B239E35E-6FA2-4B67-9ED4-27C32D137201}" type="parTrans" cxnId="{B6D49958-6A76-42B6-B59A-7616D1545040}">
      <dgm:prSet/>
      <dgm:spPr/>
      <dgm:t>
        <a:bodyPr/>
        <a:lstStyle/>
        <a:p>
          <a:endParaRPr lang="ru-RU"/>
        </a:p>
      </dgm:t>
    </dgm:pt>
    <dgm:pt modelId="{D9FB4861-101A-479C-A60E-762BE1FE610C}" type="sibTrans" cxnId="{B6D49958-6A76-42B6-B59A-7616D1545040}">
      <dgm:prSet/>
      <dgm:spPr/>
      <dgm:t>
        <a:bodyPr/>
        <a:lstStyle/>
        <a:p>
          <a:endParaRPr lang="ru-RU"/>
        </a:p>
      </dgm:t>
    </dgm:pt>
    <dgm:pt modelId="{11E6B334-C118-415D-8D37-B737E09E2BA7}" type="pres">
      <dgm:prSet presAssocID="{E4072917-CC8A-4427-BECA-E0348FA09331}" presName="Name0" presStyleCnt="0">
        <dgm:presLayoutVars>
          <dgm:dir/>
          <dgm:resizeHandles val="exact"/>
        </dgm:presLayoutVars>
      </dgm:prSet>
      <dgm:spPr/>
    </dgm:pt>
    <dgm:pt modelId="{D62C2677-8BB5-4755-9DD9-EEA0DAA0175A}" type="pres">
      <dgm:prSet presAssocID="{E4072917-CC8A-4427-BECA-E0348FA09331}" presName="cycle" presStyleCnt="0"/>
      <dgm:spPr/>
    </dgm:pt>
    <dgm:pt modelId="{DD0776B2-DC63-49C4-B99D-2014118CAFDF}" type="pres">
      <dgm:prSet presAssocID="{ABE03971-6CD9-4616-AE15-3D0FE233B57F}" presName="nodeFirstNode" presStyleLbl="node1" presStyleIdx="0" presStyleCnt="5">
        <dgm:presLayoutVars>
          <dgm:bulletEnabled val="1"/>
        </dgm:presLayoutVars>
      </dgm:prSet>
      <dgm:spPr/>
    </dgm:pt>
    <dgm:pt modelId="{840285A8-0110-4D77-98B6-E178FED8DC66}" type="pres">
      <dgm:prSet presAssocID="{51A8F9E5-7B3A-4B2E-9ACC-210A2958C72E}" presName="sibTransFirstNode" presStyleLbl="bgShp" presStyleIdx="0" presStyleCnt="1"/>
      <dgm:spPr/>
    </dgm:pt>
    <dgm:pt modelId="{6DA0AF38-5E9A-47DC-88F1-F1CD77331559}" type="pres">
      <dgm:prSet presAssocID="{010E7AEA-27C9-43A5-9C73-66768E31A0A5}" presName="nodeFollowingNodes" presStyleLbl="node1" presStyleIdx="1" presStyleCnt="5">
        <dgm:presLayoutVars>
          <dgm:bulletEnabled val="1"/>
        </dgm:presLayoutVars>
      </dgm:prSet>
      <dgm:spPr/>
    </dgm:pt>
    <dgm:pt modelId="{84B55127-1359-44B1-88EE-D2095D4A50C0}" type="pres">
      <dgm:prSet presAssocID="{369E42A8-B47C-4CA4-91E8-1B0EEC0D0F46}" presName="nodeFollowingNodes" presStyleLbl="node1" presStyleIdx="2" presStyleCnt="5" custRadScaleRad="113240" custRadScaleInc="-26375">
        <dgm:presLayoutVars>
          <dgm:bulletEnabled val="1"/>
        </dgm:presLayoutVars>
      </dgm:prSet>
      <dgm:spPr/>
    </dgm:pt>
    <dgm:pt modelId="{DD3223FA-627A-4D53-88D2-970B6287BE42}" type="pres">
      <dgm:prSet presAssocID="{6DA24135-724E-4865-8AD1-62C9D6B2B0D9}" presName="nodeFollowingNodes" presStyleLbl="node1" presStyleIdx="3" presStyleCnt="5" custRadScaleRad="113717" custRadScaleInc="33743">
        <dgm:presLayoutVars>
          <dgm:bulletEnabled val="1"/>
        </dgm:presLayoutVars>
      </dgm:prSet>
      <dgm:spPr/>
    </dgm:pt>
    <dgm:pt modelId="{8C572F80-7549-4153-A724-67278F9A3B7C}" type="pres">
      <dgm:prSet presAssocID="{77EAB171-EAFD-41C2-B75F-66EC752AA17A}" presName="nodeFollowingNodes" presStyleLbl="node1" presStyleIdx="4" presStyleCnt="5">
        <dgm:presLayoutVars>
          <dgm:bulletEnabled val="1"/>
        </dgm:presLayoutVars>
      </dgm:prSet>
      <dgm:spPr/>
    </dgm:pt>
  </dgm:ptLst>
  <dgm:cxnLst>
    <dgm:cxn modelId="{8816403A-A215-410E-8DAF-FCFD8ECAF656}" srcId="{E4072917-CC8A-4427-BECA-E0348FA09331}" destId="{010E7AEA-27C9-43A5-9C73-66768E31A0A5}" srcOrd="1" destOrd="0" parTransId="{473ACCD5-57F4-49E1-AB01-6F23492D9141}" sibTransId="{AB5821E4-0E88-4876-BD4D-1E091B70D884}"/>
    <dgm:cxn modelId="{655B893D-4CF8-454E-8F3C-BB4168C916B6}" type="presOf" srcId="{51A8F9E5-7B3A-4B2E-9ACC-210A2958C72E}" destId="{840285A8-0110-4D77-98B6-E178FED8DC66}" srcOrd="0" destOrd="0" presId="urn:microsoft.com/office/officeart/2005/8/layout/cycle3"/>
    <dgm:cxn modelId="{1033566F-A140-4B4C-8AB8-5C9962CEF091}" type="presOf" srcId="{77EAB171-EAFD-41C2-B75F-66EC752AA17A}" destId="{8C572F80-7549-4153-A724-67278F9A3B7C}" srcOrd="0" destOrd="0" presId="urn:microsoft.com/office/officeart/2005/8/layout/cycle3"/>
    <dgm:cxn modelId="{2237BD55-9011-4745-9836-09ABDDCB35B7}" srcId="{E4072917-CC8A-4427-BECA-E0348FA09331}" destId="{6DA24135-724E-4865-8AD1-62C9D6B2B0D9}" srcOrd="3" destOrd="0" parTransId="{C67480FE-36AA-4E4C-B5F0-31D113D8FADE}" sibTransId="{432A56A9-3647-4D98-BC7D-809ED7B84B66}"/>
    <dgm:cxn modelId="{B6D49958-6A76-42B6-B59A-7616D1545040}" srcId="{E4072917-CC8A-4427-BECA-E0348FA09331}" destId="{77EAB171-EAFD-41C2-B75F-66EC752AA17A}" srcOrd="4" destOrd="0" parTransId="{B239E35E-6FA2-4B67-9ED4-27C32D137201}" sibTransId="{D9FB4861-101A-479C-A60E-762BE1FE610C}"/>
    <dgm:cxn modelId="{41BDF688-71E3-4EC3-9B61-6CD2F48551A2}" srcId="{E4072917-CC8A-4427-BECA-E0348FA09331}" destId="{ABE03971-6CD9-4616-AE15-3D0FE233B57F}" srcOrd="0" destOrd="0" parTransId="{9308FC16-0372-494D-9BF2-DEE0F7E81AF4}" sibTransId="{51A8F9E5-7B3A-4B2E-9ACC-210A2958C72E}"/>
    <dgm:cxn modelId="{827921AF-996C-434E-9ABD-9B56C18350F8}" srcId="{E4072917-CC8A-4427-BECA-E0348FA09331}" destId="{369E42A8-B47C-4CA4-91E8-1B0EEC0D0F46}" srcOrd="2" destOrd="0" parTransId="{B5225127-0DDD-44F7-AEFF-B9C42FB35CF0}" sibTransId="{7BD3E6A9-90D6-4621-83F9-1FBBAB274D0F}"/>
    <dgm:cxn modelId="{0904B0BB-F194-4009-96B3-58218313A6CA}" type="presOf" srcId="{ABE03971-6CD9-4616-AE15-3D0FE233B57F}" destId="{DD0776B2-DC63-49C4-B99D-2014118CAFDF}" srcOrd="0" destOrd="0" presId="urn:microsoft.com/office/officeart/2005/8/layout/cycle3"/>
    <dgm:cxn modelId="{406D86BC-BB79-47C1-B12A-41582C4DC6ED}" type="presOf" srcId="{010E7AEA-27C9-43A5-9C73-66768E31A0A5}" destId="{6DA0AF38-5E9A-47DC-88F1-F1CD77331559}" srcOrd="0" destOrd="0" presId="urn:microsoft.com/office/officeart/2005/8/layout/cycle3"/>
    <dgm:cxn modelId="{E1D15CC5-EB7E-4A4D-A32C-129D133831B2}" type="presOf" srcId="{E4072917-CC8A-4427-BECA-E0348FA09331}" destId="{11E6B334-C118-415D-8D37-B737E09E2BA7}" srcOrd="0" destOrd="0" presId="urn:microsoft.com/office/officeart/2005/8/layout/cycle3"/>
    <dgm:cxn modelId="{B7C7A3EF-179B-4B32-A8C7-39E91EA08777}" type="presOf" srcId="{369E42A8-B47C-4CA4-91E8-1B0EEC0D0F46}" destId="{84B55127-1359-44B1-88EE-D2095D4A50C0}" srcOrd="0" destOrd="0" presId="urn:microsoft.com/office/officeart/2005/8/layout/cycle3"/>
    <dgm:cxn modelId="{F52B8EF4-9A92-484D-B1E5-9E212AA3D7D2}" type="presOf" srcId="{6DA24135-724E-4865-8AD1-62C9D6B2B0D9}" destId="{DD3223FA-627A-4D53-88D2-970B6287BE42}" srcOrd="0" destOrd="0" presId="urn:microsoft.com/office/officeart/2005/8/layout/cycle3"/>
    <dgm:cxn modelId="{FA19BE24-BB8E-4539-A55C-23D454ED14B4}" type="presParOf" srcId="{11E6B334-C118-415D-8D37-B737E09E2BA7}" destId="{D62C2677-8BB5-4755-9DD9-EEA0DAA0175A}" srcOrd="0" destOrd="0" presId="urn:microsoft.com/office/officeart/2005/8/layout/cycle3"/>
    <dgm:cxn modelId="{EAD2A3E0-A498-48C6-A68D-FEE7E1B2CEA9}" type="presParOf" srcId="{D62C2677-8BB5-4755-9DD9-EEA0DAA0175A}" destId="{DD0776B2-DC63-49C4-B99D-2014118CAFDF}" srcOrd="0" destOrd="0" presId="urn:microsoft.com/office/officeart/2005/8/layout/cycle3"/>
    <dgm:cxn modelId="{D89ADEFC-B974-4067-A583-4F26E05B00BA}" type="presParOf" srcId="{D62C2677-8BB5-4755-9DD9-EEA0DAA0175A}" destId="{840285A8-0110-4D77-98B6-E178FED8DC66}" srcOrd="1" destOrd="0" presId="urn:microsoft.com/office/officeart/2005/8/layout/cycle3"/>
    <dgm:cxn modelId="{C442F5FC-FC2E-4130-9B7E-C364C40B711D}" type="presParOf" srcId="{D62C2677-8BB5-4755-9DD9-EEA0DAA0175A}" destId="{6DA0AF38-5E9A-47DC-88F1-F1CD77331559}" srcOrd="2" destOrd="0" presId="urn:microsoft.com/office/officeart/2005/8/layout/cycle3"/>
    <dgm:cxn modelId="{518BA2CF-2BE4-4DD8-866A-8C267F2A4B89}" type="presParOf" srcId="{D62C2677-8BB5-4755-9DD9-EEA0DAA0175A}" destId="{84B55127-1359-44B1-88EE-D2095D4A50C0}" srcOrd="3" destOrd="0" presId="urn:microsoft.com/office/officeart/2005/8/layout/cycle3"/>
    <dgm:cxn modelId="{99A1A1E3-23A7-43F5-9BE9-1724C681E565}" type="presParOf" srcId="{D62C2677-8BB5-4755-9DD9-EEA0DAA0175A}" destId="{DD3223FA-627A-4D53-88D2-970B6287BE42}" srcOrd="4" destOrd="0" presId="urn:microsoft.com/office/officeart/2005/8/layout/cycle3"/>
    <dgm:cxn modelId="{399EB9CD-977F-46C6-90E8-D105305750C1}" type="presParOf" srcId="{D62C2677-8BB5-4755-9DD9-EEA0DAA0175A}" destId="{8C572F80-7549-4153-A724-67278F9A3B7C}"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B8B3794-9AD1-44CA-9915-C8B0384C2DAF}" type="doc">
      <dgm:prSet loTypeId="urn:microsoft.com/office/officeart/2005/8/layout/cycle2" loCatId="cycle" qsTypeId="urn:microsoft.com/office/officeart/2005/8/quickstyle/simple1" qsCatId="simple" csTypeId="urn:microsoft.com/office/officeart/2005/8/colors/colorful1" csCatId="colorful" phldr="1"/>
      <dgm:spPr/>
      <dgm:t>
        <a:bodyPr/>
        <a:lstStyle/>
        <a:p>
          <a:endParaRPr lang="ru-RU"/>
        </a:p>
      </dgm:t>
    </dgm:pt>
    <dgm:pt modelId="{47AE641D-1C34-4C62-8125-1190DD0BC196}">
      <dgm:prSet custT="1"/>
      <dgm:spPr/>
      <dgm:t>
        <a:bodyPr/>
        <a:lstStyle/>
        <a:p>
          <a:r>
            <a:rPr lang="en-US" sz="1000" dirty="0"/>
            <a:t>Infection disease</a:t>
          </a:r>
        </a:p>
        <a:p>
          <a:r>
            <a:rPr lang="en-US" sz="1000" dirty="0" err="1"/>
            <a:t>Phtisiatry</a:t>
          </a:r>
          <a:endParaRPr lang="en-US" sz="1000" dirty="0"/>
        </a:p>
        <a:p>
          <a:r>
            <a:rPr lang="en-US" sz="1000" dirty="0" err="1"/>
            <a:t>Dermatovenerology</a:t>
          </a:r>
          <a:r>
            <a:rPr lang="en-US" sz="1000" dirty="0"/>
            <a:t>	</a:t>
          </a:r>
        </a:p>
        <a:p>
          <a:r>
            <a:rPr lang="en-US" sz="1000" dirty="0"/>
            <a:t>Tropical diseases</a:t>
          </a:r>
          <a:endParaRPr lang="ru-RU" sz="1000" dirty="0"/>
        </a:p>
      </dgm:t>
    </dgm:pt>
    <dgm:pt modelId="{774CCDF6-B633-431C-B10B-2EA7A9587892}" type="sibTrans" cxnId="{D46DFE8D-6A4F-497F-8738-7E9BA54C2FF3}">
      <dgm:prSet/>
      <dgm:spPr/>
      <dgm:t>
        <a:bodyPr/>
        <a:lstStyle/>
        <a:p>
          <a:endParaRPr lang="ru-RU"/>
        </a:p>
      </dgm:t>
    </dgm:pt>
    <dgm:pt modelId="{1F42E88E-1778-478E-A26E-6B330183D4FA}" type="parTrans" cxnId="{D46DFE8D-6A4F-497F-8738-7E9BA54C2FF3}">
      <dgm:prSet/>
      <dgm:spPr/>
      <dgm:t>
        <a:bodyPr/>
        <a:lstStyle/>
        <a:p>
          <a:endParaRPr lang="ru-RU"/>
        </a:p>
      </dgm:t>
    </dgm:pt>
    <dgm:pt modelId="{4D606A72-22BF-4E09-AE69-E954F4974122}">
      <dgm:prSet custT="1"/>
      <dgm:spPr/>
      <dgm:t>
        <a:bodyPr/>
        <a:lstStyle/>
        <a:p>
          <a:r>
            <a:rPr lang="en-US" sz="1050" dirty="0" err="1"/>
            <a:t>Otorhinolarynology</a:t>
          </a:r>
          <a:endParaRPr lang="en-US" sz="1050" dirty="0"/>
        </a:p>
        <a:p>
          <a:r>
            <a:rPr lang="en-US" sz="1050" dirty="0"/>
            <a:t>Ophthalmology</a:t>
          </a:r>
        </a:p>
        <a:p>
          <a:r>
            <a:rPr lang="en-US" sz="1050" dirty="0"/>
            <a:t>Urology</a:t>
          </a:r>
          <a:endParaRPr lang="ru-RU" sz="1050" dirty="0"/>
        </a:p>
      </dgm:t>
    </dgm:pt>
    <dgm:pt modelId="{62DEC8A6-1F93-4CD4-9A22-0C78380A5822}" type="parTrans" cxnId="{692F18AE-904C-44E3-8540-FA3220EC8994}">
      <dgm:prSet/>
      <dgm:spPr/>
      <dgm:t>
        <a:bodyPr/>
        <a:lstStyle/>
        <a:p>
          <a:endParaRPr lang="ru-RU"/>
        </a:p>
      </dgm:t>
    </dgm:pt>
    <dgm:pt modelId="{5979FD35-86A9-4B7B-A232-858B7FB6C6DE}" type="sibTrans" cxnId="{692F18AE-904C-44E3-8540-FA3220EC8994}">
      <dgm:prSet/>
      <dgm:spPr/>
      <dgm:t>
        <a:bodyPr/>
        <a:lstStyle/>
        <a:p>
          <a:endParaRPr lang="ru-RU"/>
        </a:p>
      </dgm:t>
    </dgm:pt>
    <dgm:pt modelId="{C7C42E45-5E9B-4D17-9EFB-07267EA5F9F2}">
      <dgm:prSet/>
      <dgm:spPr/>
      <dgm:t>
        <a:bodyPr/>
        <a:lstStyle/>
        <a:p>
          <a:r>
            <a:rPr lang="en-US"/>
            <a:t>Gynecology</a:t>
          </a:r>
          <a:endParaRPr lang="ru-RU"/>
        </a:p>
      </dgm:t>
    </dgm:pt>
    <dgm:pt modelId="{8D13F139-19B4-4E65-80AA-53B103F70617}" type="parTrans" cxnId="{8852264D-8A8C-48C4-8822-34822C5F9C31}">
      <dgm:prSet/>
      <dgm:spPr/>
      <dgm:t>
        <a:bodyPr/>
        <a:lstStyle/>
        <a:p>
          <a:endParaRPr lang="ru-RU"/>
        </a:p>
      </dgm:t>
    </dgm:pt>
    <dgm:pt modelId="{A71B79A1-C9D6-45C4-AB96-1CE9AEF34980}" type="sibTrans" cxnId="{8852264D-8A8C-48C4-8822-34822C5F9C31}">
      <dgm:prSet/>
      <dgm:spPr/>
      <dgm:t>
        <a:bodyPr/>
        <a:lstStyle/>
        <a:p>
          <a:endParaRPr lang="ru-RU"/>
        </a:p>
      </dgm:t>
    </dgm:pt>
    <dgm:pt modelId="{53577F96-8F5E-4812-8DCB-429395D4DFDD}">
      <dgm:prSet/>
      <dgm:spPr/>
      <dgm:t>
        <a:bodyPr/>
        <a:lstStyle/>
        <a:p>
          <a:r>
            <a:rPr lang="en-US"/>
            <a:t>Clinical-orientated anatomy and surgery 	Oncology</a:t>
          </a:r>
          <a:endParaRPr lang="ru-RU"/>
        </a:p>
      </dgm:t>
    </dgm:pt>
    <dgm:pt modelId="{62E3D47E-0E35-4117-87D5-C2CF8AC71D8F}" type="parTrans" cxnId="{FF0E6414-6D6F-49D6-AA35-D8C3F19DD58B}">
      <dgm:prSet/>
      <dgm:spPr/>
      <dgm:t>
        <a:bodyPr/>
        <a:lstStyle/>
        <a:p>
          <a:endParaRPr lang="ru-RU"/>
        </a:p>
      </dgm:t>
    </dgm:pt>
    <dgm:pt modelId="{0E876543-2A08-4EC4-8781-30E42A566D0A}" type="sibTrans" cxnId="{FF0E6414-6D6F-49D6-AA35-D8C3F19DD58B}">
      <dgm:prSet/>
      <dgm:spPr/>
      <dgm:t>
        <a:bodyPr/>
        <a:lstStyle/>
        <a:p>
          <a:endParaRPr lang="ru-RU"/>
        </a:p>
      </dgm:t>
    </dgm:pt>
    <dgm:pt modelId="{2D581F96-360F-4DAC-A6F3-18E2CB87F8C9}">
      <dgm:prSet/>
      <dgm:spPr/>
      <dgm:t>
        <a:bodyPr/>
        <a:lstStyle/>
        <a:p>
          <a:r>
            <a:rPr lang="en-US"/>
            <a:t>Psychiatry 	Narcology	Neurology</a:t>
          </a:r>
          <a:endParaRPr lang="ru-RU"/>
        </a:p>
      </dgm:t>
    </dgm:pt>
    <dgm:pt modelId="{8A9BB508-C150-4536-B4B9-A44F803D88F4}" type="parTrans" cxnId="{DD0BEB9B-9366-407D-A930-9A30A7E47324}">
      <dgm:prSet/>
      <dgm:spPr/>
      <dgm:t>
        <a:bodyPr/>
        <a:lstStyle/>
        <a:p>
          <a:endParaRPr lang="ru-RU"/>
        </a:p>
      </dgm:t>
    </dgm:pt>
    <dgm:pt modelId="{CC11E4FA-ACD4-46C1-928F-1871A39BA47C}" type="sibTrans" cxnId="{DD0BEB9B-9366-407D-A930-9A30A7E47324}">
      <dgm:prSet/>
      <dgm:spPr/>
      <dgm:t>
        <a:bodyPr/>
        <a:lstStyle/>
        <a:p>
          <a:endParaRPr lang="ru-RU"/>
        </a:p>
      </dgm:t>
    </dgm:pt>
    <dgm:pt modelId="{504DAA59-4819-4EC0-B68A-7FFCDD785B5C}" type="pres">
      <dgm:prSet presAssocID="{AB8B3794-9AD1-44CA-9915-C8B0384C2DAF}" presName="cycle" presStyleCnt="0">
        <dgm:presLayoutVars>
          <dgm:dir/>
          <dgm:resizeHandles val="exact"/>
        </dgm:presLayoutVars>
      </dgm:prSet>
      <dgm:spPr/>
    </dgm:pt>
    <dgm:pt modelId="{2B5FDA4F-A659-4DC0-9F8C-8823EF22CF9B}" type="pres">
      <dgm:prSet presAssocID="{4D606A72-22BF-4E09-AE69-E954F4974122}" presName="node" presStyleLbl="node1" presStyleIdx="0" presStyleCnt="5" custScaleX="121604" custScaleY="119426">
        <dgm:presLayoutVars>
          <dgm:bulletEnabled val="1"/>
        </dgm:presLayoutVars>
      </dgm:prSet>
      <dgm:spPr/>
    </dgm:pt>
    <dgm:pt modelId="{FBA9AF24-BC20-4BF2-B101-39317440A2B5}" type="pres">
      <dgm:prSet presAssocID="{5979FD35-86A9-4B7B-A232-858B7FB6C6DE}" presName="sibTrans" presStyleLbl="sibTrans2D1" presStyleIdx="0" presStyleCnt="5"/>
      <dgm:spPr/>
    </dgm:pt>
    <dgm:pt modelId="{01058C19-6130-40FA-8E6B-5AE249739C10}" type="pres">
      <dgm:prSet presAssocID="{5979FD35-86A9-4B7B-A232-858B7FB6C6DE}" presName="connectorText" presStyleLbl="sibTrans2D1" presStyleIdx="0" presStyleCnt="5"/>
      <dgm:spPr/>
    </dgm:pt>
    <dgm:pt modelId="{BDA65C51-840E-4AF3-955B-FCA968D1CC24}" type="pres">
      <dgm:prSet presAssocID="{C7C42E45-5E9B-4D17-9EFB-07267EA5F9F2}" presName="node" presStyleLbl="node1" presStyleIdx="1" presStyleCnt="5">
        <dgm:presLayoutVars>
          <dgm:bulletEnabled val="1"/>
        </dgm:presLayoutVars>
      </dgm:prSet>
      <dgm:spPr/>
    </dgm:pt>
    <dgm:pt modelId="{6D9C4621-0715-4AA0-AB91-2535AF4D942C}" type="pres">
      <dgm:prSet presAssocID="{A71B79A1-C9D6-45C4-AB96-1CE9AEF34980}" presName="sibTrans" presStyleLbl="sibTrans2D1" presStyleIdx="1" presStyleCnt="5"/>
      <dgm:spPr/>
    </dgm:pt>
    <dgm:pt modelId="{6B7C63D6-57C4-4231-9397-937FC6FB2BE5}" type="pres">
      <dgm:prSet presAssocID="{A71B79A1-C9D6-45C4-AB96-1CE9AEF34980}" presName="connectorText" presStyleLbl="sibTrans2D1" presStyleIdx="1" presStyleCnt="5"/>
      <dgm:spPr/>
    </dgm:pt>
    <dgm:pt modelId="{DA9B533B-21AE-4C84-A54C-EDFD61A85C86}" type="pres">
      <dgm:prSet presAssocID="{53577F96-8F5E-4812-8DCB-429395D4DFDD}" presName="node" presStyleLbl="node1" presStyleIdx="2" presStyleCnt="5">
        <dgm:presLayoutVars>
          <dgm:bulletEnabled val="1"/>
        </dgm:presLayoutVars>
      </dgm:prSet>
      <dgm:spPr/>
    </dgm:pt>
    <dgm:pt modelId="{A3075873-FBA8-424B-8AB3-9A2444DF0C1D}" type="pres">
      <dgm:prSet presAssocID="{0E876543-2A08-4EC4-8781-30E42A566D0A}" presName="sibTrans" presStyleLbl="sibTrans2D1" presStyleIdx="2" presStyleCnt="5"/>
      <dgm:spPr/>
    </dgm:pt>
    <dgm:pt modelId="{14E2CF46-95D1-4656-B036-48F420970BE4}" type="pres">
      <dgm:prSet presAssocID="{0E876543-2A08-4EC4-8781-30E42A566D0A}" presName="connectorText" presStyleLbl="sibTrans2D1" presStyleIdx="2" presStyleCnt="5"/>
      <dgm:spPr/>
    </dgm:pt>
    <dgm:pt modelId="{56EA8F33-844E-4FB4-8D27-D2068A61E056}" type="pres">
      <dgm:prSet presAssocID="{2D581F96-360F-4DAC-A6F3-18E2CB87F8C9}" presName="node" presStyleLbl="node1" presStyleIdx="3" presStyleCnt="5">
        <dgm:presLayoutVars>
          <dgm:bulletEnabled val="1"/>
        </dgm:presLayoutVars>
      </dgm:prSet>
      <dgm:spPr/>
    </dgm:pt>
    <dgm:pt modelId="{7C20CAB1-6462-4C7E-8DA9-FFB080553BC1}" type="pres">
      <dgm:prSet presAssocID="{CC11E4FA-ACD4-46C1-928F-1871A39BA47C}" presName="sibTrans" presStyleLbl="sibTrans2D1" presStyleIdx="3" presStyleCnt="5"/>
      <dgm:spPr/>
    </dgm:pt>
    <dgm:pt modelId="{87C31E70-C15B-400A-B971-704B753691FA}" type="pres">
      <dgm:prSet presAssocID="{CC11E4FA-ACD4-46C1-928F-1871A39BA47C}" presName="connectorText" presStyleLbl="sibTrans2D1" presStyleIdx="3" presStyleCnt="5"/>
      <dgm:spPr/>
    </dgm:pt>
    <dgm:pt modelId="{03A3EDE7-28F8-4B6D-95C2-CBDC792282F7}" type="pres">
      <dgm:prSet presAssocID="{47AE641D-1C34-4C62-8125-1190DD0BC196}" presName="node" presStyleLbl="node1" presStyleIdx="4" presStyleCnt="5" custScaleX="120964">
        <dgm:presLayoutVars>
          <dgm:bulletEnabled val="1"/>
        </dgm:presLayoutVars>
      </dgm:prSet>
      <dgm:spPr/>
    </dgm:pt>
    <dgm:pt modelId="{92CA412A-C972-49BA-9265-1A6AC88A093B}" type="pres">
      <dgm:prSet presAssocID="{774CCDF6-B633-431C-B10B-2EA7A9587892}" presName="sibTrans" presStyleLbl="sibTrans2D1" presStyleIdx="4" presStyleCnt="5"/>
      <dgm:spPr/>
    </dgm:pt>
    <dgm:pt modelId="{A834E881-8E3D-4225-AE99-59DCA9DA52B7}" type="pres">
      <dgm:prSet presAssocID="{774CCDF6-B633-431C-B10B-2EA7A9587892}" presName="connectorText" presStyleLbl="sibTrans2D1" presStyleIdx="4" presStyleCnt="5"/>
      <dgm:spPr/>
    </dgm:pt>
  </dgm:ptLst>
  <dgm:cxnLst>
    <dgm:cxn modelId="{EC8B8305-626E-45E9-9FD9-D3A97118B012}" type="presOf" srcId="{0E876543-2A08-4EC4-8781-30E42A566D0A}" destId="{A3075873-FBA8-424B-8AB3-9A2444DF0C1D}" srcOrd="0" destOrd="0" presId="urn:microsoft.com/office/officeart/2005/8/layout/cycle2"/>
    <dgm:cxn modelId="{FF0E6414-6D6F-49D6-AA35-D8C3F19DD58B}" srcId="{AB8B3794-9AD1-44CA-9915-C8B0384C2DAF}" destId="{53577F96-8F5E-4812-8DCB-429395D4DFDD}" srcOrd="2" destOrd="0" parTransId="{62E3D47E-0E35-4117-87D5-C2CF8AC71D8F}" sibTransId="{0E876543-2A08-4EC4-8781-30E42A566D0A}"/>
    <dgm:cxn modelId="{657EFC14-4F85-4E92-A5B7-43222F287B26}" type="presOf" srcId="{53577F96-8F5E-4812-8DCB-429395D4DFDD}" destId="{DA9B533B-21AE-4C84-A54C-EDFD61A85C86}" srcOrd="0" destOrd="0" presId="urn:microsoft.com/office/officeart/2005/8/layout/cycle2"/>
    <dgm:cxn modelId="{000E1817-4C5D-453E-A0E0-15CF4CC4EC81}" type="presOf" srcId="{A71B79A1-C9D6-45C4-AB96-1CE9AEF34980}" destId="{6D9C4621-0715-4AA0-AB91-2535AF4D942C}" srcOrd="0" destOrd="0" presId="urn:microsoft.com/office/officeart/2005/8/layout/cycle2"/>
    <dgm:cxn modelId="{AB9D181B-2DF6-4EF8-A329-61F3494BB957}" type="presOf" srcId="{CC11E4FA-ACD4-46C1-928F-1871A39BA47C}" destId="{7C20CAB1-6462-4C7E-8DA9-FFB080553BC1}" srcOrd="0" destOrd="0" presId="urn:microsoft.com/office/officeart/2005/8/layout/cycle2"/>
    <dgm:cxn modelId="{B1009862-7F9D-429F-A8FC-98BCFC6A4B88}" type="presOf" srcId="{AB8B3794-9AD1-44CA-9915-C8B0384C2DAF}" destId="{504DAA59-4819-4EC0-B68A-7FFCDD785B5C}" srcOrd="0" destOrd="0" presId="urn:microsoft.com/office/officeart/2005/8/layout/cycle2"/>
    <dgm:cxn modelId="{00FCFA64-C1CB-40EE-A6CC-4BEE271C5075}" type="presOf" srcId="{2D581F96-360F-4DAC-A6F3-18E2CB87F8C9}" destId="{56EA8F33-844E-4FB4-8D27-D2068A61E056}" srcOrd="0" destOrd="0" presId="urn:microsoft.com/office/officeart/2005/8/layout/cycle2"/>
    <dgm:cxn modelId="{4B367D4B-4101-4F06-8273-008EC55D7C11}" type="presOf" srcId="{5979FD35-86A9-4B7B-A232-858B7FB6C6DE}" destId="{01058C19-6130-40FA-8E6B-5AE249739C10}" srcOrd="1" destOrd="0" presId="urn:microsoft.com/office/officeart/2005/8/layout/cycle2"/>
    <dgm:cxn modelId="{8852264D-8A8C-48C4-8822-34822C5F9C31}" srcId="{AB8B3794-9AD1-44CA-9915-C8B0384C2DAF}" destId="{C7C42E45-5E9B-4D17-9EFB-07267EA5F9F2}" srcOrd="1" destOrd="0" parTransId="{8D13F139-19B4-4E65-80AA-53B103F70617}" sibTransId="{A71B79A1-C9D6-45C4-AB96-1CE9AEF34980}"/>
    <dgm:cxn modelId="{0B28AD52-797F-4E75-AFA8-6EFED050DE9E}" type="presOf" srcId="{4D606A72-22BF-4E09-AE69-E954F4974122}" destId="{2B5FDA4F-A659-4DC0-9F8C-8823EF22CF9B}" srcOrd="0" destOrd="0" presId="urn:microsoft.com/office/officeart/2005/8/layout/cycle2"/>
    <dgm:cxn modelId="{D46DFE8D-6A4F-497F-8738-7E9BA54C2FF3}" srcId="{AB8B3794-9AD1-44CA-9915-C8B0384C2DAF}" destId="{47AE641D-1C34-4C62-8125-1190DD0BC196}" srcOrd="4" destOrd="0" parTransId="{1F42E88E-1778-478E-A26E-6B330183D4FA}" sibTransId="{774CCDF6-B633-431C-B10B-2EA7A9587892}"/>
    <dgm:cxn modelId="{DD0BEB9B-9366-407D-A930-9A30A7E47324}" srcId="{AB8B3794-9AD1-44CA-9915-C8B0384C2DAF}" destId="{2D581F96-360F-4DAC-A6F3-18E2CB87F8C9}" srcOrd="3" destOrd="0" parTransId="{8A9BB508-C150-4536-B4B9-A44F803D88F4}" sibTransId="{CC11E4FA-ACD4-46C1-928F-1871A39BA47C}"/>
    <dgm:cxn modelId="{BDAE16A6-47B7-4713-A40E-34BDCB26F1C3}" type="presOf" srcId="{CC11E4FA-ACD4-46C1-928F-1871A39BA47C}" destId="{87C31E70-C15B-400A-B971-704B753691FA}" srcOrd="1" destOrd="0" presId="urn:microsoft.com/office/officeart/2005/8/layout/cycle2"/>
    <dgm:cxn modelId="{692F18AE-904C-44E3-8540-FA3220EC8994}" srcId="{AB8B3794-9AD1-44CA-9915-C8B0384C2DAF}" destId="{4D606A72-22BF-4E09-AE69-E954F4974122}" srcOrd="0" destOrd="0" parTransId="{62DEC8A6-1F93-4CD4-9A22-0C78380A5822}" sibTransId="{5979FD35-86A9-4B7B-A232-858B7FB6C6DE}"/>
    <dgm:cxn modelId="{B7B83EB2-383B-4CA7-8103-0040CE565221}" type="presOf" srcId="{774CCDF6-B633-431C-B10B-2EA7A9587892}" destId="{92CA412A-C972-49BA-9265-1A6AC88A093B}" srcOrd="0" destOrd="0" presId="urn:microsoft.com/office/officeart/2005/8/layout/cycle2"/>
    <dgm:cxn modelId="{8D4BF3B2-8C79-4079-9C9C-5DB6370CD5D2}" type="presOf" srcId="{0E876543-2A08-4EC4-8781-30E42A566D0A}" destId="{14E2CF46-95D1-4656-B036-48F420970BE4}" srcOrd="1" destOrd="0" presId="urn:microsoft.com/office/officeart/2005/8/layout/cycle2"/>
    <dgm:cxn modelId="{D55D2DB4-7A8F-4805-86B1-2599537ABC61}" type="presOf" srcId="{47AE641D-1C34-4C62-8125-1190DD0BC196}" destId="{03A3EDE7-28F8-4B6D-95C2-CBDC792282F7}" srcOrd="0" destOrd="0" presId="urn:microsoft.com/office/officeart/2005/8/layout/cycle2"/>
    <dgm:cxn modelId="{8547FEDC-75A1-42AD-BD77-2DBA0AC3D84A}" type="presOf" srcId="{774CCDF6-B633-431C-B10B-2EA7A9587892}" destId="{A834E881-8E3D-4225-AE99-59DCA9DA52B7}" srcOrd="1" destOrd="0" presId="urn:microsoft.com/office/officeart/2005/8/layout/cycle2"/>
    <dgm:cxn modelId="{EE6E6FE4-7C89-4053-9852-45C273D4CF66}" type="presOf" srcId="{5979FD35-86A9-4B7B-A232-858B7FB6C6DE}" destId="{FBA9AF24-BC20-4BF2-B101-39317440A2B5}" srcOrd="0" destOrd="0" presId="urn:microsoft.com/office/officeart/2005/8/layout/cycle2"/>
    <dgm:cxn modelId="{F3B5FCF0-6540-4393-8035-5094BECFB224}" type="presOf" srcId="{A71B79A1-C9D6-45C4-AB96-1CE9AEF34980}" destId="{6B7C63D6-57C4-4231-9397-937FC6FB2BE5}" srcOrd="1" destOrd="0" presId="urn:microsoft.com/office/officeart/2005/8/layout/cycle2"/>
    <dgm:cxn modelId="{A706A7FE-52BC-4822-BE7A-4F9B29EF9D2A}" type="presOf" srcId="{C7C42E45-5E9B-4D17-9EFB-07267EA5F9F2}" destId="{BDA65C51-840E-4AF3-955B-FCA968D1CC24}" srcOrd="0" destOrd="0" presId="urn:microsoft.com/office/officeart/2005/8/layout/cycle2"/>
    <dgm:cxn modelId="{DD8C08C1-9E29-4985-B69D-DE67430150C4}" type="presParOf" srcId="{504DAA59-4819-4EC0-B68A-7FFCDD785B5C}" destId="{2B5FDA4F-A659-4DC0-9F8C-8823EF22CF9B}" srcOrd="0" destOrd="0" presId="urn:microsoft.com/office/officeart/2005/8/layout/cycle2"/>
    <dgm:cxn modelId="{E9E7CB84-81E9-4A93-BF2C-A507D1EF9278}" type="presParOf" srcId="{504DAA59-4819-4EC0-B68A-7FFCDD785B5C}" destId="{FBA9AF24-BC20-4BF2-B101-39317440A2B5}" srcOrd="1" destOrd="0" presId="urn:microsoft.com/office/officeart/2005/8/layout/cycle2"/>
    <dgm:cxn modelId="{99C2CDC9-D5C8-4517-AAEE-DEB6796C1EA5}" type="presParOf" srcId="{FBA9AF24-BC20-4BF2-B101-39317440A2B5}" destId="{01058C19-6130-40FA-8E6B-5AE249739C10}" srcOrd="0" destOrd="0" presId="urn:microsoft.com/office/officeart/2005/8/layout/cycle2"/>
    <dgm:cxn modelId="{8F79EB61-FA20-4BE3-AE6C-A3DED0CEBCDA}" type="presParOf" srcId="{504DAA59-4819-4EC0-B68A-7FFCDD785B5C}" destId="{BDA65C51-840E-4AF3-955B-FCA968D1CC24}" srcOrd="2" destOrd="0" presId="urn:microsoft.com/office/officeart/2005/8/layout/cycle2"/>
    <dgm:cxn modelId="{98DBBC8B-7805-47F4-A989-01D32DA28367}" type="presParOf" srcId="{504DAA59-4819-4EC0-B68A-7FFCDD785B5C}" destId="{6D9C4621-0715-4AA0-AB91-2535AF4D942C}" srcOrd="3" destOrd="0" presId="urn:microsoft.com/office/officeart/2005/8/layout/cycle2"/>
    <dgm:cxn modelId="{37E44B39-7E98-4517-85E0-90DABAC43301}" type="presParOf" srcId="{6D9C4621-0715-4AA0-AB91-2535AF4D942C}" destId="{6B7C63D6-57C4-4231-9397-937FC6FB2BE5}" srcOrd="0" destOrd="0" presId="urn:microsoft.com/office/officeart/2005/8/layout/cycle2"/>
    <dgm:cxn modelId="{4D40D8B2-97E3-4144-9306-19ACB3596107}" type="presParOf" srcId="{504DAA59-4819-4EC0-B68A-7FFCDD785B5C}" destId="{DA9B533B-21AE-4C84-A54C-EDFD61A85C86}" srcOrd="4" destOrd="0" presId="urn:microsoft.com/office/officeart/2005/8/layout/cycle2"/>
    <dgm:cxn modelId="{7AA39B46-5CB7-41F4-932A-9D524744D04D}" type="presParOf" srcId="{504DAA59-4819-4EC0-B68A-7FFCDD785B5C}" destId="{A3075873-FBA8-424B-8AB3-9A2444DF0C1D}" srcOrd="5" destOrd="0" presId="urn:microsoft.com/office/officeart/2005/8/layout/cycle2"/>
    <dgm:cxn modelId="{EA885B3B-C4EB-409D-B215-8F0FD713E8C2}" type="presParOf" srcId="{A3075873-FBA8-424B-8AB3-9A2444DF0C1D}" destId="{14E2CF46-95D1-4656-B036-48F420970BE4}" srcOrd="0" destOrd="0" presId="urn:microsoft.com/office/officeart/2005/8/layout/cycle2"/>
    <dgm:cxn modelId="{223A79E1-C01C-4A21-955B-931D80DC6B3D}" type="presParOf" srcId="{504DAA59-4819-4EC0-B68A-7FFCDD785B5C}" destId="{56EA8F33-844E-4FB4-8D27-D2068A61E056}" srcOrd="6" destOrd="0" presId="urn:microsoft.com/office/officeart/2005/8/layout/cycle2"/>
    <dgm:cxn modelId="{8185AFAE-3786-47C1-B33C-16DA7BF7A4CC}" type="presParOf" srcId="{504DAA59-4819-4EC0-B68A-7FFCDD785B5C}" destId="{7C20CAB1-6462-4C7E-8DA9-FFB080553BC1}" srcOrd="7" destOrd="0" presId="urn:microsoft.com/office/officeart/2005/8/layout/cycle2"/>
    <dgm:cxn modelId="{B5776DEE-AAE3-411B-9128-FF75186678FA}" type="presParOf" srcId="{7C20CAB1-6462-4C7E-8DA9-FFB080553BC1}" destId="{87C31E70-C15B-400A-B971-704B753691FA}" srcOrd="0" destOrd="0" presId="urn:microsoft.com/office/officeart/2005/8/layout/cycle2"/>
    <dgm:cxn modelId="{7E8B4442-AA71-4CCA-BEA9-3B011EC469BB}" type="presParOf" srcId="{504DAA59-4819-4EC0-B68A-7FFCDD785B5C}" destId="{03A3EDE7-28F8-4B6D-95C2-CBDC792282F7}" srcOrd="8" destOrd="0" presId="urn:microsoft.com/office/officeart/2005/8/layout/cycle2"/>
    <dgm:cxn modelId="{089CED9A-FD57-40B3-A4E0-60A0EA6F5187}" type="presParOf" srcId="{504DAA59-4819-4EC0-B68A-7FFCDD785B5C}" destId="{92CA412A-C972-49BA-9265-1A6AC88A093B}" srcOrd="9" destOrd="0" presId="urn:microsoft.com/office/officeart/2005/8/layout/cycle2"/>
    <dgm:cxn modelId="{DECFEA7F-4804-4992-A0A8-45BD186D5A87}" type="presParOf" srcId="{92CA412A-C972-49BA-9265-1A6AC88A093B}" destId="{A834E881-8E3D-4225-AE99-59DCA9DA52B7}"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1920853-4BF2-4C2E-A8ED-2DD7811D0600}" type="doc">
      <dgm:prSet loTypeId="urn:microsoft.com/office/officeart/2005/8/layout/hierarchy4" loCatId="list" qsTypeId="urn:microsoft.com/office/officeart/2005/8/quickstyle/simple1" qsCatId="simple" csTypeId="urn:microsoft.com/office/officeart/2005/8/colors/colorful1" csCatId="colorful" phldr="1"/>
      <dgm:spPr/>
      <dgm:t>
        <a:bodyPr/>
        <a:lstStyle/>
        <a:p>
          <a:endParaRPr lang="ru-RU"/>
        </a:p>
      </dgm:t>
    </dgm:pt>
    <dgm:pt modelId="{291E5AD7-D7A8-4EFE-848F-9555F2E369B5}">
      <dgm:prSet phldrT="[Текст]"/>
      <dgm:spPr/>
      <dgm:t>
        <a:bodyPr/>
        <a:lstStyle/>
        <a:p>
          <a:r>
            <a:rPr lang="en-US" b="1" dirty="0">
              <a:solidFill>
                <a:schemeClr val="bg1"/>
              </a:solidFill>
              <a:effectLst/>
              <a:latin typeface="Times New Roman" panose="02020603050405020304" pitchFamily="18" charset="0"/>
              <a:ea typeface="+mn-ea"/>
              <a:cs typeface="Times New Roman" panose="02020603050405020304" pitchFamily="18" charset="0"/>
            </a:rPr>
            <a:t>General practice </a:t>
          </a:r>
          <a:r>
            <a:rPr lang="en-US" b="0" dirty="0">
              <a:solidFill>
                <a:schemeClr val="bg1"/>
              </a:solidFill>
              <a:effectLst/>
              <a:latin typeface="Times New Roman" panose="02020603050405020304" pitchFamily="18" charset="0"/>
              <a:ea typeface="+mn-ea"/>
              <a:cs typeface="Times New Roman" panose="02020603050405020304" pitchFamily="18" charset="0"/>
            </a:rPr>
            <a:t>(outpatient Internal diseases, surgery, O&amp;G, pediatrics)</a:t>
          </a:r>
          <a:endParaRPr lang="ru-RU" dirty="0"/>
        </a:p>
      </dgm:t>
    </dgm:pt>
    <dgm:pt modelId="{5592AD54-D0AD-4EA3-B239-29A99000A68F}" type="parTrans" cxnId="{39FE8699-65D6-45D2-9E1E-6D869A4189F6}">
      <dgm:prSet/>
      <dgm:spPr/>
      <dgm:t>
        <a:bodyPr/>
        <a:lstStyle/>
        <a:p>
          <a:endParaRPr lang="ru-RU"/>
        </a:p>
      </dgm:t>
    </dgm:pt>
    <dgm:pt modelId="{39B421B2-23AC-409C-9190-202E0FEC9546}" type="sibTrans" cxnId="{39FE8699-65D6-45D2-9E1E-6D869A4189F6}">
      <dgm:prSet/>
      <dgm:spPr/>
      <dgm:t>
        <a:bodyPr/>
        <a:lstStyle/>
        <a:p>
          <a:endParaRPr lang="ru-RU"/>
        </a:p>
      </dgm:t>
    </dgm:pt>
    <dgm:pt modelId="{588E50CD-AFB8-4FAC-B77F-CF4BDA6D222D}">
      <dgm:prSet phldrT="[Текст]"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b="1" i="0" u="none" dirty="0"/>
            <a:t>Emergency care</a:t>
          </a:r>
          <a:endParaRPr lang="ru-RU" sz="2400" b="1" i="0" u="none" dirty="0"/>
        </a:p>
        <a:p>
          <a:pPr marL="0" marR="0" lvl="0" indent="0" defTabSz="666750" eaLnBrk="1" fontAlgn="auto" latinLnBrk="0" hangingPunct="1">
            <a:lnSpc>
              <a:spcPct val="90000"/>
            </a:lnSpc>
            <a:spcBef>
              <a:spcPct val="0"/>
            </a:spcBef>
            <a:spcAft>
              <a:spcPct val="35000"/>
            </a:spcAft>
            <a:buClrTx/>
            <a:buSzTx/>
            <a:buFontTx/>
            <a:buNone/>
            <a:tabLst/>
            <a:defRPr/>
          </a:pPr>
          <a:r>
            <a:rPr lang="en-US" sz="2400" b="1" i="0" u="none" dirty="0"/>
            <a:t>Medicine of accidents</a:t>
          </a:r>
          <a:endParaRPr lang="ru-RU" sz="3600" dirty="0"/>
        </a:p>
      </dgm:t>
    </dgm:pt>
    <dgm:pt modelId="{12FB7C4D-42B5-4455-8166-D1E2A950A014}" type="parTrans" cxnId="{C28D7C18-4431-4550-A0D3-BFAAE2C8E3C8}">
      <dgm:prSet/>
      <dgm:spPr/>
      <dgm:t>
        <a:bodyPr/>
        <a:lstStyle/>
        <a:p>
          <a:endParaRPr lang="ru-RU"/>
        </a:p>
      </dgm:t>
    </dgm:pt>
    <dgm:pt modelId="{1F1B64AB-224D-4C52-99B7-DE728938E104}" type="sibTrans" cxnId="{C28D7C18-4431-4550-A0D3-BFAAE2C8E3C8}">
      <dgm:prSet/>
      <dgm:spPr/>
      <dgm:t>
        <a:bodyPr/>
        <a:lstStyle/>
        <a:p>
          <a:endParaRPr lang="ru-RU"/>
        </a:p>
      </dgm:t>
    </dgm:pt>
    <dgm:pt modelId="{0B2DC004-F62B-4CFE-86E8-C690753205D0}">
      <dgm:prSet phldrT="[Текст]"/>
      <dgm:spPr/>
      <dgm:t>
        <a:bodyPr/>
        <a:lstStyle/>
        <a:p>
          <a:r>
            <a:rPr lang="en-US" dirty="0"/>
            <a:t>Selective</a:t>
          </a:r>
          <a:endParaRPr lang="ru-RU" dirty="0"/>
        </a:p>
      </dgm:t>
    </dgm:pt>
    <dgm:pt modelId="{D6BCC59E-E463-4D12-A7F8-BE0636CFC4C6}" type="parTrans" cxnId="{28E4DEFF-8121-4C0C-BE04-E741A275B7CA}">
      <dgm:prSet/>
      <dgm:spPr/>
      <dgm:t>
        <a:bodyPr/>
        <a:lstStyle/>
        <a:p>
          <a:endParaRPr lang="ru-RU"/>
        </a:p>
      </dgm:t>
    </dgm:pt>
    <dgm:pt modelId="{BD52098A-370D-46E8-AAD2-E65F8DB6978C}" type="sibTrans" cxnId="{28E4DEFF-8121-4C0C-BE04-E741A275B7CA}">
      <dgm:prSet/>
      <dgm:spPr/>
      <dgm:t>
        <a:bodyPr/>
        <a:lstStyle/>
        <a:p>
          <a:endParaRPr lang="ru-RU"/>
        </a:p>
      </dgm:t>
    </dgm:pt>
    <dgm:pt modelId="{70A23EC4-7134-4DF1-ADF4-C9568CF11AF4}">
      <dgm:prSet phldrT="[Текст]"/>
      <dgm:spPr/>
      <dgm:t>
        <a:bodyPr/>
        <a:lstStyle/>
        <a:p>
          <a:r>
            <a:rPr lang="en-US" dirty="0" err="1"/>
            <a:t>Organosationa</a:t>
          </a:r>
          <a:r>
            <a:rPr lang="en-US" dirty="0"/>
            <a:t> </a:t>
          </a:r>
          <a:r>
            <a:rPr lang="en-US"/>
            <a:t>of GP</a:t>
          </a:r>
        </a:p>
        <a:p>
          <a:r>
            <a:rPr lang="en-US"/>
            <a:t>Medical </a:t>
          </a:r>
          <a:r>
            <a:rPr lang="en-US" dirty="0"/>
            <a:t>Law</a:t>
          </a:r>
          <a:endParaRPr lang="ru-RU" dirty="0"/>
        </a:p>
      </dgm:t>
    </dgm:pt>
    <dgm:pt modelId="{BB8AF6B5-B499-48E1-85DD-AA1D6A790F91}" type="parTrans" cxnId="{AF286700-741A-4DB8-A228-1DB420D2D2BF}">
      <dgm:prSet/>
      <dgm:spPr/>
      <dgm:t>
        <a:bodyPr/>
        <a:lstStyle/>
        <a:p>
          <a:endParaRPr lang="ru-RU"/>
        </a:p>
      </dgm:t>
    </dgm:pt>
    <dgm:pt modelId="{F0CFEF4F-F3D7-462B-BB18-781993B02893}" type="sibTrans" cxnId="{AF286700-741A-4DB8-A228-1DB420D2D2BF}">
      <dgm:prSet/>
      <dgm:spPr/>
      <dgm:t>
        <a:bodyPr/>
        <a:lstStyle/>
        <a:p>
          <a:endParaRPr lang="ru-RU"/>
        </a:p>
      </dgm:t>
    </dgm:pt>
    <dgm:pt modelId="{9DF32A4E-7221-436A-BA9E-21843F62EB5C}">
      <dgm:prSet/>
      <dgm:spPr/>
      <dgm:t>
        <a:bodyPr/>
        <a:lstStyle/>
        <a:p>
          <a:r>
            <a:rPr lang="en-US">
              <a:solidFill>
                <a:schemeClr val="bg1"/>
              </a:solidFill>
              <a:effectLst/>
              <a:latin typeface="Times New Roman" panose="02020603050405020304" pitchFamily="18" charset="0"/>
              <a:ea typeface="Consolas" panose="020B0609020204030204" pitchFamily="49" charset="0"/>
              <a:cs typeface="Times New Roman" panose="02020603050405020304" pitchFamily="18" charset="0"/>
            </a:rPr>
            <a:t>Psychiatry, Narcology</a:t>
          </a:r>
          <a:endParaRPr lang="ru-RU" dirty="0">
            <a:solidFill>
              <a:schemeClr val="bg1"/>
            </a:solidFill>
            <a:effectLst/>
            <a:latin typeface="Times New Roman" panose="02020603050405020304" pitchFamily="18" charset="0"/>
            <a:ea typeface="Consolas" panose="020B0609020204030204" pitchFamily="49" charset="0"/>
            <a:cs typeface="Times New Roman" panose="02020603050405020304" pitchFamily="18" charset="0"/>
          </a:endParaRPr>
        </a:p>
      </dgm:t>
    </dgm:pt>
    <dgm:pt modelId="{5FDAB4CD-3130-4095-A1A8-82CC123FF408}" type="parTrans" cxnId="{2822C2A1-F2D3-4F7C-8789-6A24D1FF5483}">
      <dgm:prSet/>
      <dgm:spPr/>
      <dgm:t>
        <a:bodyPr/>
        <a:lstStyle/>
        <a:p>
          <a:endParaRPr lang="ru-RU"/>
        </a:p>
      </dgm:t>
    </dgm:pt>
    <dgm:pt modelId="{C38E1719-ECE3-4F6D-A6A9-F1A0B79F85E6}" type="sibTrans" cxnId="{2822C2A1-F2D3-4F7C-8789-6A24D1FF5483}">
      <dgm:prSet/>
      <dgm:spPr/>
      <dgm:t>
        <a:bodyPr/>
        <a:lstStyle/>
        <a:p>
          <a:endParaRPr lang="ru-RU"/>
        </a:p>
      </dgm:t>
    </dgm:pt>
    <dgm:pt modelId="{DB9F890B-070B-48DD-8E27-A3A0952B5D99}">
      <dgm:prSet/>
      <dgm:spPr/>
      <dgm:t>
        <a:bodyPr/>
        <a:lstStyle/>
        <a:p>
          <a:r>
            <a:rPr lang="en-US" dirty="0">
              <a:solidFill>
                <a:schemeClr val="bg1"/>
              </a:solidFill>
              <a:effectLst/>
              <a:latin typeface="Times New Roman" panose="02020603050405020304" pitchFamily="18" charset="0"/>
              <a:ea typeface="Consolas" panose="020B0609020204030204" pitchFamily="49" charset="0"/>
              <a:cs typeface="Times New Roman" panose="02020603050405020304" pitchFamily="18" charset="0"/>
            </a:rPr>
            <a:t>Public health</a:t>
          </a:r>
          <a:endParaRPr lang="ru-RU" b="0" i="0" u="none" dirty="0"/>
        </a:p>
      </dgm:t>
    </dgm:pt>
    <dgm:pt modelId="{10C8F59B-1E95-4AD6-8D84-E54D18E27418}" type="parTrans" cxnId="{0BD6EBF6-31C7-4181-91F0-2BEBE4AE5190}">
      <dgm:prSet/>
      <dgm:spPr/>
      <dgm:t>
        <a:bodyPr/>
        <a:lstStyle/>
        <a:p>
          <a:endParaRPr lang="ru-RU"/>
        </a:p>
      </dgm:t>
    </dgm:pt>
    <dgm:pt modelId="{F42DDC5A-26B8-4517-B0EA-3D4A14AE8F1B}" type="sibTrans" cxnId="{0BD6EBF6-31C7-4181-91F0-2BEBE4AE5190}">
      <dgm:prSet/>
      <dgm:spPr/>
      <dgm:t>
        <a:bodyPr/>
        <a:lstStyle/>
        <a:p>
          <a:endParaRPr lang="ru-RU"/>
        </a:p>
      </dgm:t>
    </dgm:pt>
    <dgm:pt modelId="{D2EF94F0-E43C-48E4-8A3A-E7146EDCC997}" type="pres">
      <dgm:prSet presAssocID="{71920853-4BF2-4C2E-A8ED-2DD7811D0600}" presName="Name0" presStyleCnt="0">
        <dgm:presLayoutVars>
          <dgm:chPref val="1"/>
          <dgm:dir/>
          <dgm:animOne val="branch"/>
          <dgm:animLvl val="lvl"/>
          <dgm:resizeHandles/>
        </dgm:presLayoutVars>
      </dgm:prSet>
      <dgm:spPr/>
    </dgm:pt>
    <dgm:pt modelId="{72AEB8E9-8B4E-4EA6-B3D4-A324B6FBBFAB}" type="pres">
      <dgm:prSet presAssocID="{291E5AD7-D7A8-4EFE-848F-9555F2E369B5}" presName="vertOne" presStyleCnt="0"/>
      <dgm:spPr/>
    </dgm:pt>
    <dgm:pt modelId="{ADD0163C-2286-4095-9348-977EF95A393D}" type="pres">
      <dgm:prSet presAssocID="{291E5AD7-D7A8-4EFE-848F-9555F2E369B5}" presName="txOne" presStyleLbl="node0" presStyleIdx="0" presStyleCnt="1">
        <dgm:presLayoutVars>
          <dgm:chPref val="3"/>
        </dgm:presLayoutVars>
      </dgm:prSet>
      <dgm:spPr/>
    </dgm:pt>
    <dgm:pt modelId="{0A6DA5AE-9EBB-4E5D-922A-C63107481797}" type="pres">
      <dgm:prSet presAssocID="{291E5AD7-D7A8-4EFE-848F-9555F2E369B5}" presName="parTransOne" presStyleCnt="0"/>
      <dgm:spPr/>
    </dgm:pt>
    <dgm:pt modelId="{ECB4376B-DCA9-41AF-8C23-6F70D101AF31}" type="pres">
      <dgm:prSet presAssocID="{291E5AD7-D7A8-4EFE-848F-9555F2E369B5}" presName="horzOne" presStyleCnt="0"/>
      <dgm:spPr/>
    </dgm:pt>
    <dgm:pt modelId="{EDC9F1A1-365C-418E-8BAC-AA23D1AFCF47}" type="pres">
      <dgm:prSet presAssocID="{588E50CD-AFB8-4FAC-B77F-CF4BDA6D222D}" presName="vertTwo" presStyleCnt="0"/>
      <dgm:spPr/>
    </dgm:pt>
    <dgm:pt modelId="{AFAF5918-4C49-4256-B01A-D49EDF50B1D7}" type="pres">
      <dgm:prSet presAssocID="{588E50CD-AFB8-4FAC-B77F-CF4BDA6D222D}" presName="txTwo" presStyleLbl="node2" presStyleIdx="0" presStyleCnt="3">
        <dgm:presLayoutVars>
          <dgm:chPref val="3"/>
        </dgm:presLayoutVars>
      </dgm:prSet>
      <dgm:spPr/>
    </dgm:pt>
    <dgm:pt modelId="{3F83AAE8-37C0-4BBF-A8C9-E5585EC59484}" type="pres">
      <dgm:prSet presAssocID="{588E50CD-AFB8-4FAC-B77F-CF4BDA6D222D}" presName="parTransTwo" presStyleCnt="0"/>
      <dgm:spPr/>
    </dgm:pt>
    <dgm:pt modelId="{974B842D-C6E9-4B1F-85DE-D44C87E67099}" type="pres">
      <dgm:prSet presAssocID="{588E50CD-AFB8-4FAC-B77F-CF4BDA6D222D}" presName="horzTwo" presStyleCnt="0"/>
      <dgm:spPr/>
    </dgm:pt>
    <dgm:pt modelId="{24A5D329-4D60-4D02-9EE1-15A0DA2CE5EA}" type="pres">
      <dgm:prSet presAssocID="{9DF32A4E-7221-436A-BA9E-21843F62EB5C}" presName="vertThree" presStyleCnt="0"/>
      <dgm:spPr/>
    </dgm:pt>
    <dgm:pt modelId="{D9A6ED88-5356-4720-991D-F262F6021124}" type="pres">
      <dgm:prSet presAssocID="{9DF32A4E-7221-436A-BA9E-21843F62EB5C}" presName="txThree" presStyleLbl="node3" presStyleIdx="0" presStyleCnt="2">
        <dgm:presLayoutVars>
          <dgm:chPref val="3"/>
        </dgm:presLayoutVars>
      </dgm:prSet>
      <dgm:spPr/>
    </dgm:pt>
    <dgm:pt modelId="{B69D39CC-DA4A-448E-AFF7-E8E59FDBCC67}" type="pres">
      <dgm:prSet presAssocID="{9DF32A4E-7221-436A-BA9E-21843F62EB5C}" presName="horzThree" presStyleCnt="0"/>
      <dgm:spPr/>
    </dgm:pt>
    <dgm:pt modelId="{B39945FA-E790-4378-A139-3D674732A18D}" type="pres">
      <dgm:prSet presAssocID="{C38E1719-ECE3-4F6D-A6A9-F1A0B79F85E6}" presName="sibSpaceThree" presStyleCnt="0"/>
      <dgm:spPr/>
    </dgm:pt>
    <dgm:pt modelId="{887E3660-F470-4840-B020-8B89682B41EC}" type="pres">
      <dgm:prSet presAssocID="{0B2DC004-F62B-4CFE-86E8-C690753205D0}" presName="vertThree" presStyleCnt="0"/>
      <dgm:spPr/>
    </dgm:pt>
    <dgm:pt modelId="{FA59C7C0-4567-4BF6-B19C-BEA7355668B4}" type="pres">
      <dgm:prSet presAssocID="{0B2DC004-F62B-4CFE-86E8-C690753205D0}" presName="txThree" presStyleLbl="node3" presStyleIdx="1" presStyleCnt="2">
        <dgm:presLayoutVars>
          <dgm:chPref val="3"/>
        </dgm:presLayoutVars>
      </dgm:prSet>
      <dgm:spPr/>
    </dgm:pt>
    <dgm:pt modelId="{E5617057-0ED6-4F81-8EC3-3F54B65E5D0F}" type="pres">
      <dgm:prSet presAssocID="{0B2DC004-F62B-4CFE-86E8-C690753205D0}" presName="horzThree" presStyleCnt="0"/>
      <dgm:spPr/>
    </dgm:pt>
    <dgm:pt modelId="{5C161AB7-F476-4DF7-8254-0CE83D707270}" type="pres">
      <dgm:prSet presAssocID="{1F1B64AB-224D-4C52-99B7-DE728938E104}" presName="sibSpaceTwo" presStyleCnt="0"/>
      <dgm:spPr/>
    </dgm:pt>
    <dgm:pt modelId="{E3873A70-1BCF-4DDD-A3E1-4EB89AB268A4}" type="pres">
      <dgm:prSet presAssocID="{DB9F890B-070B-48DD-8E27-A3A0952B5D99}" presName="vertTwo" presStyleCnt="0"/>
      <dgm:spPr/>
    </dgm:pt>
    <dgm:pt modelId="{C73C1A84-3B02-48D2-A723-C4EB51530D1D}" type="pres">
      <dgm:prSet presAssocID="{DB9F890B-070B-48DD-8E27-A3A0952B5D99}" presName="txTwo" presStyleLbl="node2" presStyleIdx="1" presStyleCnt="3">
        <dgm:presLayoutVars>
          <dgm:chPref val="3"/>
        </dgm:presLayoutVars>
      </dgm:prSet>
      <dgm:spPr/>
    </dgm:pt>
    <dgm:pt modelId="{F0AB45C7-A0CD-49A6-9F60-055959FC4DCA}" type="pres">
      <dgm:prSet presAssocID="{DB9F890B-070B-48DD-8E27-A3A0952B5D99}" presName="horzTwo" presStyleCnt="0"/>
      <dgm:spPr/>
    </dgm:pt>
    <dgm:pt modelId="{BDE0BE87-B86A-4E7A-865A-FDB3006862F6}" type="pres">
      <dgm:prSet presAssocID="{F42DDC5A-26B8-4517-B0EA-3D4A14AE8F1B}" presName="sibSpaceTwo" presStyleCnt="0"/>
      <dgm:spPr/>
    </dgm:pt>
    <dgm:pt modelId="{B9790A48-A54C-4127-B96A-13C2D49A2CF5}" type="pres">
      <dgm:prSet presAssocID="{70A23EC4-7134-4DF1-ADF4-C9568CF11AF4}" presName="vertTwo" presStyleCnt="0"/>
      <dgm:spPr/>
    </dgm:pt>
    <dgm:pt modelId="{22B31DA1-6DA0-4156-BC32-D62D7A05187B}" type="pres">
      <dgm:prSet presAssocID="{70A23EC4-7134-4DF1-ADF4-C9568CF11AF4}" presName="txTwo" presStyleLbl="node2" presStyleIdx="2" presStyleCnt="3">
        <dgm:presLayoutVars>
          <dgm:chPref val="3"/>
        </dgm:presLayoutVars>
      </dgm:prSet>
      <dgm:spPr/>
    </dgm:pt>
    <dgm:pt modelId="{D6A01648-EA04-480F-AA59-AA7683A4288C}" type="pres">
      <dgm:prSet presAssocID="{70A23EC4-7134-4DF1-ADF4-C9568CF11AF4}" presName="horzTwo" presStyleCnt="0"/>
      <dgm:spPr/>
    </dgm:pt>
  </dgm:ptLst>
  <dgm:cxnLst>
    <dgm:cxn modelId="{AF286700-741A-4DB8-A228-1DB420D2D2BF}" srcId="{291E5AD7-D7A8-4EFE-848F-9555F2E369B5}" destId="{70A23EC4-7134-4DF1-ADF4-C9568CF11AF4}" srcOrd="2" destOrd="0" parTransId="{BB8AF6B5-B499-48E1-85DD-AA1D6A790F91}" sibTransId="{F0CFEF4F-F3D7-462B-BB18-781993B02893}"/>
    <dgm:cxn modelId="{C28D7C18-4431-4550-A0D3-BFAAE2C8E3C8}" srcId="{291E5AD7-D7A8-4EFE-848F-9555F2E369B5}" destId="{588E50CD-AFB8-4FAC-B77F-CF4BDA6D222D}" srcOrd="0" destOrd="0" parTransId="{12FB7C4D-42B5-4455-8166-D1E2A950A014}" sibTransId="{1F1B64AB-224D-4C52-99B7-DE728938E104}"/>
    <dgm:cxn modelId="{BC0BF23A-0C74-4C29-95FA-9D2D2DE402D5}" type="presOf" srcId="{588E50CD-AFB8-4FAC-B77F-CF4BDA6D222D}" destId="{AFAF5918-4C49-4256-B01A-D49EDF50B1D7}" srcOrd="0" destOrd="0" presId="urn:microsoft.com/office/officeart/2005/8/layout/hierarchy4"/>
    <dgm:cxn modelId="{8C1DF83F-EFF7-4384-9287-DC25F67F4100}" type="presOf" srcId="{70A23EC4-7134-4DF1-ADF4-C9568CF11AF4}" destId="{22B31DA1-6DA0-4156-BC32-D62D7A05187B}" srcOrd="0" destOrd="0" presId="urn:microsoft.com/office/officeart/2005/8/layout/hierarchy4"/>
    <dgm:cxn modelId="{D95AA34D-6E3B-4DC6-BA3C-F552F45A2614}" type="presOf" srcId="{DB9F890B-070B-48DD-8E27-A3A0952B5D99}" destId="{C73C1A84-3B02-48D2-A723-C4EB51530D1D}" srcOrd="0" destOrd="0" presId="urn:microsoft.com/office/officeart/2005/8/layout/hierarchy4"/>
    <dgm:cxn modelId="{B59BCB92-11ED-4587-84F4-29B88EA879CF}" type="presOf" srcId="{71920853-4BF2-4C2E-A8ED-2DD7811D0600}" destId="{D2EF94F0-E43C-48E4-8A3A-E7146EDCC997}" srcOrd="0" destOrd="0" presId="urn:microsoft.com/office/officeart/2005/8/layout/hierarchy4"/>
    <dgm:cxn modelId="{05B08396-6010-4953-9FE8-61FEB932B721}" type="presOf" srcId="{291E5AD7-D7A8-4EFE-848F-9555F2E369B5}" destId="{ADD0163C-2286-4095-9348-977EF95A393D}" srcOrd="0" destOrd="0" presId="urn:microsoft.com/office/officeart/2005/8/layout/hierarchy4"/>
    <dgm:cxn modelId="{39FE8699-65D6-45D2-9E1E-6D869A4189F6}" srcId="{71920853-4BF2-4C2E-A8ED-2DD7811D0600}" destId="{291E5AD7-D7A8-4EFE-848F-9555F2E369B5}" srcOrd="0" destOrd="0" parTransId="{5592AD54-D0AD-4EA3-B239-29A99000A68F}" sibTransId="{39B421B2-23AC-409C-9190-202E0FEC9546}"/>
    <dgm:cxn modelId="{2822C2A1-F2D3-4F7C-8789-6A24D1FF5483}" srcId="{588E50CD-AFB8-4FAC-B77F-CF4BDA6D222D}" destId="{9DF32A4E-7221-436A-BA9E-21843F62EB5C}" srcOrd="0" destOrd="0" parTransId="{5FDAB4CD-3130-4095-A1A8-82CC123FF408}" sibTransId="{C38E1719-ECE3-4F6D-A6A9-F1A0B79F85E6}"/>
    <dgm:cxn modelId="{A8D55BA7-B3CA-43E7-BDE6-A805E920E5E5}" type="presOf" srcId="{0B2DC004-F62B-4CFE-86E8-C690753205D0}" destId="{FA59C7C0-4567-4BF6-B19C-BEA7355668B4}" srcOrd="0" destOrd="0" presId="urn:microsoft.com/office/officeart/2005/8/layout/hierarchy4"/>
    <dgm:cxn modelId="{6ABCECA7-0AA6-43FA-8594-BF512A2848D5}" type="presOf" srcId="{9DF32A4E-7221-436A-BA9E-21843F62EB5C}" destId="{D9A6ED88-5356-4720-991D-F262F6021124}" srcOrd="0" destOrd="0" presId="urn:microsoft.com/office/officeart/2005/8/layout/hierarchy4"/>
    <dgm:cxn modelId="{0BD6EBF6-31C7-4181-91F0-2BEBE4AE5190}" srcId="{291E5AD7-D7A8-4EFE-848F-9555F2E369B5}" destId="{DB9F890B-070B-48DD-8E27-A3A0952B5D99}" srcOrd="1" destOrd="0" parTransId="{10C8F59B-1E95-4AD6-8D84-E54D18E27418}" sibTransId="{F42DDC5A-26B8-4517-B0EA-3D4A14AE8F1B}"/>
    <dgm:cxn modelId="{28E4DEFF-8121-4C0C-BE04-E741A275B7CA}" srcId="{588E50CD-AFB8-4FAC-B77F-CF4BDA6D222D}" destId="{0B2DC004-F62B-4CFE-86E8-C690753205D0}" srcOrd="1" destOrd="0" parTransId="{D6BCC59E-E463-4D12-A7F8-BE0636CFC4C6}" sibTransId="{BD52098A-370D-46E8-AAD2-E65F8DB6978C}"/>
    <dgm:cxn modelId="{0EE6E1D4-4423-41C8-BAFE-E00545AF7D6F}" type="presParOf" srcId="{D2EF94F0-E43C-48E4-8A3A-E7146EDCC997}" destId="{72AEB8E9-8B4E-4EA6-B3D4-A324B6FBBFAB}" srcOrd="0" destOrd="0" presId="urn:microsoft.com/office/officeart/2005/8/layout/hierarchy4"/>
    <dgm:cxn modelId="{8D724839-04B9-4D6E-A55E-028FBB9C9C41}" type="presParOf" srcId="{72AEB8E9-8B4E-4EA6-B3D4-A324B6FBBFAB}" destId="{ADD0163C-2286-4095-9348-977EF95A393D}" srcOrd="0" destOrd="0" presId="urn:microsoft.com/office/officeart/2005/8/layout/hierarchy4"/>
    <dgm:cxn modelId="{F5A8FDB1-3146-44E2-8E4E-E862E17714F6}" type="presParOf" srcId="{72AEB8E9-8B4E-4EA6-B3D4-A324B6FBBFAB}" destId="{0A6DA5AE-9EBB-4E5D-922A-C63107481797}" srcOrd="1" destOrd="0" presId="urn:microsoft.com/office/officeart/2005/8/layout/hierarchy4"/>
    <dgm:cxn modelId="{0BFD5A48-04B5-4704-BD1B-DF5382F93AA1}" type="presParOf" srcId="{72AEB8E9-8B4E-4EA6-B3D4-A324B6FBBFAB}" destId="{ECB4376B-DCA9-41AF-8C23-6F70D101AF31}" srcOrd="2" destOrd="0" presId="urn:microsoft.com/office/officeart/2005/8/layout/hierarchy4"/>
    <dgm:cxn modelId="{79AB4339-56B2-4928-80DE-1DA2CA986EE8}" type="presParOf" srcId="{ECB4376B-DCA9-41AF-8C23-6F70D101AF31}" destId="{EDC9F1A1-365C-418E-8BAC-AA23D1AFCF47}" srcOrd="0" destOrd="0" presId="urn:microsoft.com/office/officeart/2005/8/layout/hierarchy4"/>
    <dgm:cxn modelId="{E39C3C1F-600C-41A3-A20A-0FF4715D3C1E}" type="presParOf" srcId="{EDC9F1A1-365C-418E-8BAC-AA23D1AFCF47}" destId="{AFAF5918-4C49-4256-B01A-D49EDF50B1D7}" srcOrd="0" destOrd="0" presId="urn:microsoft.com/office/officeart/2005/8/layout/hierarchy4"/>
    <dgm:cxn modelId="{247BB3DE-505B-4CCD-BF7B-93052920C7B0}" type="presParOf" srcId="{EDC9F1A1-365C-418E-8BAC-AA23D1AFCF47}" destId="{3F83AAE8-37C0-4BBF-A8C9-E5585EC59484}" srcOrd="1" destOrd="0" presId="urn:microsoft.com/office/officeart/2005/8/layout/hierarchy4"/>
    <dgm:cxn modelId="{E17A948B-B63E-4A2E-9093-93FF800E4804}" type="presParOf" srcId="{EDC9F1A1-365C-418E-8BAC-AA23D1AFCF47}" destId="{974B842D-C6E9-4B1F-85DE-D44C87E67099}" srcOrd="2" destOrd="0" presId="urn:microsoft.com/office/officeart/2005/8/layout/hierarchy4"/>
    <dgm:cxn modelId="{656915E1-4BA9-4059-9DB8-FBCA556D1142}" type="presParOf" srcId="{974B842D-C6E9-4B1F-85DE-D44C87E67099}" destId="{24A5D329-4D60-4D02-9EE1-15A0DA2CE5EA}" srcOrd="0" destOrd="0" presId="urn:microsoft.com/office/officeart/2005/8/layout/hierarchy4"/>
    <dgm:cxn modelId="{0AA23232-ACC9-4D2F-80C8-7578413DF159}" type="presParOf" srcId="{24A5D329-4D60-4D02-9EE1-15A0DA2CE5EA}" destId="{D9A6ED88-5356-4720-991D-F262F6021124}" srcOrd="0" destOrd="0" presId="urn:microsoft.com/office/officeart/2005/8/layout/hierarchy4"/>
    <dgm:cxn modelId="{815731B1-EA0C-4245-9040-5AB466944733}" type="presParOf" srcId="{24A5D329-4D60-4D02-9EE1-15A0DA2CE5EA}" destId="{B69D39CC-DA4A-448E-AFF7-E8E59FDBCC67}" srcOrd="1" destOrd="0" presId="urn:microsoft.com/office/officeart/2005/8/layout/hierarchy4"/>
    <dgm:cxn modelId="{E86F58B6-74F6-46B3-9003-A392B01059FF}" type="presParOf" srcId="{974B842D-C6E9-4B1F-85DE-D44C87E67099}" destId="{B39945FA-E790-4378-A139-3D674732A18D}" srcOrd="1" destOrd="0" presId="urn:microsoft.com/office/officeart/2005/8/layout/hierarchy4"/>
    <dgm:cxn modelId="{D2232581-2B0C-48FD-BC83-EF5AF01D5412}" type="presParOf" srcId="{974B842D-C6E9-4B1F-85DE-D44C87E67099}" destId="{887E3660-F470-4840-B020-8B89682B41EC}" srcOrd="2" destOrd="0" presId="urn:microsoft.com/office/officeart/2005/8/layout/hierarchy4"/>
    <dgm:cxn modelId="{B8F36533-B33B-4D82-AFF1-98CC37F3EB49}" type="presParOf" srcId="{887E3660-F470-4840-B020-8B89682B41EC}" destId="{FA59C7C0-4567-4BF6-B19C-BEA7355668B4}" srcOrd="0" destOrd="0" presId="urn:microsoft.com/office/officeart/2005/8/layout/hierarchy4"/>
    <dgm:cxn modelId="{2318D521-136A-40C5-9736-ADDE1FEF363B}" type="presParOf" srcId="{887E3660-F470-4840-B020-8B89682B41EC}" destId="{E5617057-0ED6-4F81-8EC3-3F54B65E5D0F}" srcOrd="1" destOrd="0" presId="urn:microsoft.com/office/officeart/2005/8/layout/hierarchy4"/>
    <dgm:cxn modelId="{FF3EF19B-6C84-45D4-9DCB-D97B4ACA98F2}" type="presParOf" srcId="{ECB4376B-DCA9-41AF-8C23-6F70D101AF31}" destId="{5C161AB7-F476-4DF7-8254-0CE83D707270}" srcOrd="1" destOrd="0" presId="urn:microsoft.com/office/officeart/2005/8/layout/hierarchy4"/>
    <dgm:cxn modelId="{9F76F45A-CD83-44A3-92E2-A448C2A01C6C}" type="presParOf" srcId="{ECB4376B-DCA9-41AF-8C23-6F70D101AF31}" destId="{E3873A70-1BCF-4DDD-A3E1-4EB89AB268A4}" srcOrd="2" destOrd="0" presId="urn:microsoft.com/office/officeart/2005/8/layout/hierarchy4"/>
    <dgm:cxn modelId="{196CA85D-1718-48CC-A89E-919EC1F6F844}" type="presParOf" srcId="{E3873A70-1BCF-4DDD-A3E1-4EB89AB268A4}" destId="{C73C1A84-3B02-48D2-A723-C4EB51530D1D}" srcOrd="0" destOrd="0" presId="urn:microsoft.com/office/officeart/2005/8/layout/hierarchy4"/>
    <dgm:cxn modelId="{EAB3926B-5601-48FA-A291-3D9925FC3DF7}" type="presParOf" srcId="{E3873A70-1BCF-4DDD-A3E1-4EB89AB268A4}" destId="{F0AB45C7-A0CD-49A6-9F60-055959FC4DCA}" srcOrd="1" destOrd="0" presId="urn:microsoft.com/office/officeart/2005/8/layout/hierarchy4"/>
    <dgm:cxn modelId="{4A4A471D-FF91-40D3-A369-B716A9DA6399}" type="presParOf" srcId="{ECB4376B-DCA9-41AF-8C23-6F70D101AF31}" destId="{BDE0BE87-B86A-4E7A-865A-FDB3006862F6}" srcOrd="3" destOrd="0" presId="urn:microsoft.com/office/officeart/2005/8/layout/hierarchy4"/>
    <dgm:cxn modelId="{CBDC355F-7A35-4C8A-9B27-23A97F8E0BE2}" type="presParOf" srcId="{ECB4376B-DCA9-41AF-8C23-6F70D101AF31}" destId="{B9790A48-A54C-4127-B96A-13C2D49A2CF5}" srcOrd="4" destOrd="0" presId="urn:microsoft.com/office/officeart/2005/8/layout/hierarchy4"/>
    <dgm:cxn modelId="{5346666B-606E-458F-AB80-5689394A7DC8}" type="presParOf" srcId="{B9790A48-A54C-4127-B96A-13C2D49A2CF5}" destId="{22B31DA1-6DA0-4156-BC32-D62D7A05187B}" srcOrd="0" destOrd="0" presId="urn:microsoft.com/office/officeart/2005/8/layout/hierarchy4"/>
    <dgm:cxn modelId="{0D436D26-835A-4B4E-8052-FE749953A176}" type="presParOf" srcId="{B9790A48-A54C-4127-B96A-13C2D49A2CF5}" destId="{D6A01648-EA04-480F-AA59-AA7683A4288C}"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DFB3F1-BD02-46C3-9FA4-C3CE705E2852}">
      <dsp:nvSpPr>
        <dsp:cNvPr id="0" name=""/>
        <dsp:cNvSpPr/>
      </dsp:nvSpPr>
      <dsp:spPr>
        <a:xfrm>
          <a:off x="4275" y="1307"/>
          <a:ext cx="8426729" cy="1429833"/>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0" kern="1200" dirty="0">
              <a:solidFill>
                <a:schemeClr val="tx1"/>
              </a:solidFill>
            </a:rPr>
            <a:t>Modern history of Kazakhstan</a:t>
          </a:r>
        </a:p>
        <a:p>
          <a:pPr marL="0" lvl="0" indent="0" algn="ctr" defTabSz="1066800">
            <a:lnSpc>
              <a:spcPct val="90000"/>
            </a:lnSpc>
            <a:spcBef>
              <a:spcPct val="0"/>
            </a:spcBef>
            <a:spcAft>
              <a:spcPct val="35000"/>
            </a:spcAft>
            <a:buNone/>
          </a:pPr>
          <a:r>
            <a:rPr lang="en-US" sz="2400" b="0" i="0" u="none" kern="1200" dirty="0">
              <a:solidFill>
                <a:schemeClr val="tx1"/>
              </a:solidFill>
            </a:rPr>
            <a:t>Kazakh/Russian  Foreign language  IT</a:t>
          </a:r>
          <a:endParaRPr lang="ru-RU" sz="1100" b="0" kern="1200" dirty="0">
            <a:solidFill>
              <a:schemeClr val="tx1"/>
            </a:solidFill>
          </a:endParaRPr>
        </a:p>
      </dsp:txBody>
      <dsp:txXfrm>
        <a:off x="46153" y="43185"/>
        <a:ext cx="8342973" cy="1346077"/>
      </dsp:txXfrm>
    </dsp:sp>
    <dsp:sp modelId="{25597844-E2A4-4D3C-8CDD-80E5964E63B9}">
      <dsp:nvSpPr>
        <dsp:cNvPr id="0" name=""/>
        <dsp:cNvSpPr/>
      </dsp:nvSpPr>
      <dsp:spPr>
        <a:xfrm>
          <a:off x="82369" y="1540768"/>
          <a:ext cx="6904041" cy="1429833"/>
        </a:xfrm>
        <a:prstGeom prst="roundRect">
          <a:avLst>
            <a:gd name="adj" fmla="val 10000"/>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i="1" kern="1200" dirty="0"/>
            <a:t>Chemistry Cell Biology</a:t>
          </a:r>
        </a:p>
        <a:p>
          <a:pPr marL="0" lvl="0" indent="0" algn="ctr" defTabSz="1244600">
            <a:lnSpc>
              <a:spcPct val="90000"/>
            </a:lnSpc>
            <a:spcBef>
              <a:spcPct val="0"/>
            </a:spcBef>
            <a:spcAft>
              <a:spcPct val="35000"/>
            </a:spcAft>
            <a:buNone/>
          </a:pPr>
          <a:r>
            <a:rPr lang="en-US" sz="2800" i="1" kern="1200" dirty="0" err="1"/>
            <a:t>Biophyisics</a:t>
          </a:r>
          <a:r>
            <a:rPr lang="en-US" sz="2800" i="1" kern="1200" dirty="0"/>
            <a:t> Molecular biology </a:t>
          </a:r>
          <a:endParaRPr lang="ru-RU" sz="2800" i="1" kern="1200" dirty="0"/>
        </a:p>
      </dsp:txBody>
      <dsp:txXfrm>
        <a:off x="124247" y="1582646"/>
        <a:ext cx="6820285" cy="1346077"/>
      </dsp:txXfrm>
    </dsp:sp>
    <dsp:sp modelId="{E7098C51-E6E5-4131-9762-ECB7520D743F}">
      <dsp:nvSpPr>
        <dsp:cNvPr id="0" name=""/>
        <dsp:cNvSpPr/>
      </dsp:nvSpPr>
      <dsp:spPr>
        <a:xfrm>
          <a:off x="302312" y="3127251"/>
          <a:ext cx="2159783" cy="1365218"/>
        </a:xfrm>
        <a:prstGeom prst="roundRect">
          <a:avLst>
            <a:gd name="adj" fmla="val 10000"/>
          </a:avLst>
        </a:prstGeom>
        <a:gradFill rotWithShape="1">
          <a:gsLst>
            <a:gs pos="0">
              <a:schemeClr val="accent3">
                <a:tint val="96000"/>
                <a:lumMod val="104000"/>
              </a:schemeClr>
            </a:gs>
            <a:gs pos="100000">
              <a:schemeClr val="accent3">
                <a:shade val="98000"/>
                <a:lumMod val="94000"/>
              </a:schemeClr>
            </a:gs>
          </a:gsLst>
          <a:lin ang="5400000" scaled="0"/>
        </a:gradFill>
        <a:ln>
          <a:noFill/>
        </a:ln>
        <a:effectLst>
          <a:outerShdw blurRad="50800" dist="38100" dir="5400000" rotWithShape="0">
            <a:srgbClr val="000000">
              <a:alpha val="60000"/>
            </a:srgbClr>
          </a:outerShdw>
        </a:effectLst>
      </dsp:spPr>
      <dsp:style>
        <a:lnRef idx="0">
          <a:schemeClr val="accent3"/>
        </a:lnRef>
        <a:fillRef idx="3">
          <a:schemeClr val="accent3"/>
        </a:fillRef>
        <a:effectRef idx="3">
          <a:schemeClr val="accent3"/>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b="1" i="0" u="none" kern="1200" dirty="0"/>
            <a:t>Essential physiology</a:t>
          </a:r>
          <a:endParaRPr lang="ru-RU" sz="2700" b="0" i="0" u="none" kern="1200" dirty="0"/>
        </a:p>
      </dsp:txBody>
      <dsp:txXfrm>
        <a:off x="342298" y="3167237"/>
        <a:ext cx="2079811" cy="1285246"/>
      </dsp:txXfrm>
    </dsp:sp>
    <dsp:sp modelId="{CFFFFEA3-F070-4341-89D3-4D73E9322ACC}">
      <dsp:nvSpPr>
        <dsp:cNvPr id="0" name=""/>
        <dsp:cNvSpPr/>
      </dsp:nvSpPr>
      <dsp:spPr>
        <a:xfrm>
          <a:off x="3124350" y="3127251"/>
          <a:ext cx="2333551" cy="1363274"/>
        </a:xfrm>
        <a:prstGeom prst="roundRect">
          <a:avLst>
            <a:gd name="adj" fmla="val 10000"/>
          </a:avLst>
        </a:prstGeom>
        <a:gradFill rotWithShape="1">
          <a:gsLst>
            <a:gs pos="0">
              <a:schemeClr val="accent3">
                <a:tint val="96000"/>
                <a:lumMod val="104000"/>
              </a:schemeClr>
            </a:gs>
            <a:gs pos="100000">
              <a:schemeClr val="accent3">
                <a:shade val="98000"/>
                <a:lumMod val="94000"/>
              </a:schemeClr>
            </a:gs>
          </a:gsLst>
          <a:lin ang="5400000" scaled="0"/>
        </a:gradFill>
        <a:ln>
          <a:noFill/>
        </a:ln>
        <a:effectLst>
          <a:outerShdw blurRad="50800" dist="38100" dir="5400000" rotWithShape="0">
            <a:srgbClr val="000000">
              <a:alpha val="60000"/>
            </a:srgbClr>
          </a:outerShdw>
        </a:effectLst>
      </dsp:spPr>
      <dsp:style>
        <a:lnRef idx="0">
          <a:schemeClr val="accent3"/>
        </a:lnRef>
        <a:fillRef idx="3">
          <a:schemeClr val="accent3"/>
        </a:fillRef>
        <a:effectRef idx="3">
          <a:schemeClr val="accent3"/>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b="1" i="0" u="none" kern="1200" dirty="0"/>
            <a:t>Essential anatomy</a:t>
          </a:r>
          <a:endParaRPr lang="ru-RU" sz="2700" b="1" i="0" u="none" kern="1200" dirty="0"/>
        </a:p>
      </dsp:txBody>
      <dsp:txXfrm>
        <a:off x="3164279" y="3167180"/>
        <a:ext cx="2253693" cy="1283416"/>
      </dsp:txXfrm>
    </dsp:sp>
    <dsp:sp modelId="{5C76B796-9B7F-41BA-80CC-433084761B10}">
      <dsp:nvSpPr>
        <dsp:cNvPr id="0" name=""/>
        <dsp:cNvSpPr/>
      </dsp:nvSpPr>
      <dsp:spPr>
        <a:xfrm>
          <a:off x="5943840" y="3127251"/>
          <a:ext cx="2282598" cy="1340740"/>
        </a:xfrm>
        <a:prstGeom prst="roundRect">
          <a:avLst>
            <a:gd name="adj" fmla="val 10000"/>
          </a:avLst>
        </a:prstGeom>
        <a:gradFill rotWithShape="1">
          <a:gsLst>
            <a:gs pos="0">
              <a:schemeClr val="accent3">
                <a:tint val="96000"/>
                <a:lumMod val="104000"/>
              </a:schemeClr>
            </a:gs>
            <a:gs pos="100000">
              <a:schemeClr val="accent3">
                <a:shade val="98000"/>
                <a:lumMod val="94000"/>
              </a:schemeClr>
            </a:gs>
          </a:gsLst>
          <a:lin ang="5400000" scaled="0"/>
        </a:gradFill>
        <a:ln>
          <a:noFill/>
        </a:ln>
        <a:effectLst>
          <a:outerShdw blurRad="50800" dist="38100" dir="5400000" rotWithShape="0">
            <a:srgbClr val="000000">
              <a:alpha val="60000"/>
            </a:srgbClr>
          </a:outerShdw>
        </a:effectLst>
      </dsp:spPr>
      <dsp:style>
        <a:lnRef idx="0">
          <a:schemeClr val="accent3"/>
        </a:lnRef>
        <a:fillRef idx="3">
          <a:schemeClr val="accent3"/>
        </a:fillRef>
        <a:effectRef idx="3">
          <a:schemeClr val="accent3"/>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b="1" i="0" u="none" kern="1200" dirty="0"/>
            <a:t>Essential histology</a:t>
          </a:r>
          <a:endParaRPr lang="ru-RU" sz="2700" b="1" i="0" u="none" kern="1200" dirty="0"/>
        </a:p>
      </dsp:txBody>
      <dsp:txXfrm>
        <a:off x="5983109" y="3166520"/>
        <a:ext cx="2204060" cy="1262202"/>
      </dsp:txXfrm>
    </dsp:sp>
    <dsp:sp modelId="{1907567E-47CE-4F2C-B702-75B2A00B95B0}">
      <dsp:nvSpPr>
        <dsp:cNvPr id="0" name=""/>
        <dsp:cNvSpPr/>
      </dsp:nvSpPr>
      <dsp:spPr>
        <a:xfrm>
          <a:off x="7044649" y="1580372"/>
          <a:ext cx="1378130" cy="1429833"/>
        </a:xfrm>
        <a:prstGeom prst="roundRect">
          <a:avLst>
            <a:gd name="adj" fmla="val 10000"/>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Introduction in profession</a:t>
          </a:r>
          <a:endParaRPr lang="ru-RU" sz="2000" kern="1200" dirty="0"/>
        </a:p>
      </dsp:txBody>
      <dsp:txXfrm>
        <a:off x="7085013" y="1620736"/>
        <a:ext cx="1297402" cy="13491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9A93B2-0B76-4062-9322-ADF48691FC15}">
      <dsp:nvSpPr>
        <dsp:cNvPr id="0" name=""/>
        <dsp:cNvSpPr/>
      </dsp:nvSpPr>
      <dsp:spPr>
        <a:xfrm rot="5404414">
          <a:off x="-924432" y="1480635"/>
          <a:ext cx="2581643" cy="161918"/>
        </a:xfrm>
        <a:prstGeom prst="rect">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A02DD8A-9FB9-431B-A7EA-3B84425BA2EE}">
      <dsp:nvSpPr>
        <dsp:cNvPr id="0" name=""/>
        <dsp:cNvSpPr/>
      </dsp:nvSpPr>
      <dsp:spPr>
        <a:xfrm>
          <a:off x="3314" y="80"/>
          <a:ext cx="1799090" cy="1079454"/>
        </a:xfrm>
        <a:prstGeom prst="roundRect">
          <a:avLst>
            <a:gd name="adj" fmla="val 10000"/>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Cardiovascular</a:t>
          </a:r>
          <a:endParaRPr lang="ru-RU" sz="2000" kern="1200" dirty="0"/>
        </a:p>
      </dsp:txBody>
      <dsp:txXfrm>
        <a:off x="34930" y="31696"/>
        <a:ext cx="1735858" cy="1016222"/>
      </dsp:txXfrm>
    </dsp:sp>
    <dsp:sp modelId="{A25C3DF4-7F4D-4526-8F99-62900E0790B2}">
      <dsp:nvSpPr>
        <dsp:cNvPr id="0" name=""/>
        <dsp:cNvSpPr/>
      </dsp:nvSpPr>
      <dsp:spPr>
        <a:xfrm rot="16200000">
          <a:off x="-350438" y="2056287"/>
          <a:ext cx="1430338" cy="161918"/>
        </a:xfrm>
        <a:prstGeom prst="rect">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2714423-8240-4AC7-875B-0F3719A8B168}">
      <dsp:nvSpPr>
        <dsp:cNvPr id="0" name=""/>
        <dsp:cNvSpPr/>
      </dsp:nvSpPr>
      <dsp:spPr>
        <a:xfrm>
          <a:off x="0" y="2591547"/>
          <a:ext cx="1799090" cy="1079454"/>
        </a:xfrm>
        <a:prstGeom prst="roundRect">
          <a:avLst>
            <a:gd name="adj" fmla="val 10000"/>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Respiratory</a:t>
          </a:r>
          <a:endParaRPr lang="ru-RU" sz="2000" kern="1200" dirty="0"/>
        </a:p>
      </dsp:txBody>
      <dsp:txXfrm>
        <a:off x="31616" y="2623163"/>
        <a:ext cx="1735858" cy="1016222"/>
      </dsp:txXfrm>
    </dsp:sp>
    <dsp:sp modelId="{0417CD53-5252-4DF3-8706-C58E99420C08}">
      <dsp:nvSpPr>
        <dsp:cNvPr id="0" name=""/>
        <dsp:cNvSpPr/>
      </dsp:nvSpPr>
      <dsp:spPr>
        <a:xfrm rot="1969423">
          <a:off x="137578" y="2112327"/>
          <a:ext cx="2845497" cy="161918"/>
        </a:xfrm>
        <a:prstGeom prst="rect">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7A5700B-0D3F-4952-A92A-A4392C05E1D8}">
      <dsp:nvSpPr>
        <dsp:cNvPr id="0" name=""/>
        <dsp:cNvSpPr/>
      </dsp:nvSpPr>
      <dsp:spPr>
        <a:xfrm>
          <a:off x="0" y="1151382"/>
          <a:ext cx="1799090" cy="1079454"/>
        </a:xfrm>
        <a:prstGeom prst="roundRect">
          <a:avLst>
            <a:gd name="adj" fmla="val 10000"/>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Blood</a:t>
          </a:r>
          <a:endParaRPr lang="ru-RU" sz="2000" kern="1200" dirty="0"/>
        </a:p>
      </dsp:txBody>
      <dsp:txXfrm>
        <a:off x="31616" y="1182998"/>
        <a:ext cx="1735858" cy="1016222"/>
      </dsp:txXfrm>
    </dsp:sp>
    <dsp:sp modelId="{823E864D-BD23-45ED-A4DA-733E79F1C150}">
      <dsp:nvSpPr>
        <dsp:cNvPr id="0" name=""/>
        <dsp:cNvSpPr/>
      </dsp:nvSpPr>
      <dsp:spPr>
        <a:xfrm rot="18575966">
          <a:off x="2152861" y="1581101"/>
          <a:ext cx="3380670" cy="161918"/>
        </a:xfrm>
        <a:prstGeom prst="rect">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244F425-6327-47D4-A9FB-78D994B22B20}">
      <dsp:nvSpPr>
        <dsp:cNvPr id="0" name=""/>
        <dsp:cNvSpPr/>
      </dsp:nvSpPr>
      <dsp:spPr>
        <a:xfrm>
          <a:off x="2396104" y="2698715"/>
          <a:ext cx="1799090" cy="1079454"/>
        </a:xfrm>
        <a:prstGeom prst="roundRect">
          <a:avLst>
            <a:gd name="adj" fmla="val 10000"/>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effectLst/>
              <a:latin typeface="+mn-lt"/>
              <a:ea typeface="Consolas" panose="020B0609020204030204" pitchFamily="49" charset="0"/>
              <a:cs typeface="Times New Roman" panose="02020603050405020304" pitchFamily="18" charset="0"/>
            </a:rPr>
            <a:t>Digestive system and nutrition</a:t>
          </a:r>
          <a:endParaRPr lang="ru-RU" sz="2000" kern="1200" dirty="0">
            <a:effectLst/>
            <a:latin typeface="+mn-lt"/>
            <a:ea typeface="Consolas" panose="020B0609020204030204" pitchFamily="49" charset="0"/>
            <a:cs typeface="Times New Roman" panose="02020603050405020304" pitchFamily="18" charset="0"/>
          </a:endParaRPr>
        </a:p>
      </dsp:txBody>
      <dsp:txXfrm>
        <a:off x="2427720" y="2730331"/>
        <a:ext cx="1735858" cy="1016222"/>
      </dsp:txXfrm>
    </dsp:sp>
    <dsp:sp modelId="{E1E646D6-8CF0-4259-9C85-4723ECF8B6C6}">
      <dsp:nvSpPr>
        <dsp:cNvPr id="0" name=""/>
        <dsp:cNvSpPr/>
      </dsp:nvSpPr>
      <dsp:spPr>
        <a:xfrm rot="5210080">
          <a:off x="3730592" y="1536347"/>
          <a:ext cx="2519207" cy="161918"/>
        </a:xfrm>
        <a:prstGeom prst="rect">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EC554AF-3E85-4AD2-9BDE-238BA433125F}">
      <dsp:nvSpPr>
        <dsp:cNvPr id="0" name=""/>
        <dsp:cNvSpPr/>
      </dsp:nvSpPr>
      <dsp:spPr>
        <a:xfrm>
          <a:off x="4555912" y="88930"/>
          <a:ext cx="1799090" cy="1079454"/>
        </a:xfrm>
        <a:prstGeom prst="roundRect">
          <a:avLst>
            <a:gd name="adj" fmla="val 10000"/>
          </a:avLst>
        </a:prstGeom>
        <a:solidFill>
          <a:schemeClr val="accent6">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effectLst/>
              <a:latin typeface="+mn-lt"/>
              <a:ea typeface="Consolas" panose="020B0609020204030204" pitchFamily="49" charset="0"/>
              <a:cs typeface="Times New Roman" panose="02020603050405020304" pitchFamily="18" charset="0"/>
            </a:rPr>
            <a:t>Bones and joints, skin</a:t>
          </a:r>
          <a:endParaRPr lang="ru-RU" sz="2400" kern="1200" dirty="0">
            <a:effectLst/>
            <a:latin typeface="+mn-lt"/>
            <a:ea typeface="Consolas" panose="020B0609020204030204" pitchFamily="49" charset="0"/>
            <a:cs typeface="Times New Roman" panose="02020603050405020304" pitchFamily="18" charset="0"/>
          </a:endParaRPr>
        </a:p>
      </dsp:txBody>
      <dsp:txXfrm>
        <a:off x="4587528" y="120546"/>
        <a:ext cx="1735858" cy="1016222"/>
      </dsp:txXfrm>
    </dsp:sp>
    <dsp:sp modelId="{26D48FBE-B79E-4D91-BFEF-8904E550A94D}">
      <dsp:nvSpPr>
        <dsp:cNvPr id="0" name=""/>
        <dsp:cNvSpPr/>
      </dsp:nvSpPr>
      <dsp:spPr>
        <a:xfrm rot="12508702">
          <a:off x="2601802" y="2164124"/>
          <a:ext cx="2621460" cy="161918"/>
        </a:xfrm>
        <a:prstGeom prst="rect">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2E0DEB0-AA54-49AA-8EF2-A4F698E9AB25}">
      <dsp:nvSpPr>
        <dsp:cNvPr id="0" name=""/>
        <dsp:cNvSpPr/>
      </dsp:nvSpPr>
      <dsp:spPr>
        <a:xfrm>
          <a:off x="4699929" y="2609207"/>
          <a:ext cx="1799090" cy="1079454"/>
        </a:xfrm>
        <a:prstGeom prst="roundRect">
          <a:avLst>
            <a:gd name="adj" fmla="val 10000"/>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effectLst/>
              <a:latin typeface="+mn-lt"/>
              <a:ea typeface="Consolas" panose="020B0609020204030204" pitchFamily="49" charset="0"/>
              <a:cs typeface="Times New Roman" panose="02020603050405020304" pitchFamily="18" charset="0"/>
            </a:rPr>
            <a:t>Reproductive system and developmental biology</a:t>
          </a:r>
          <a:endParaRPr lang="ru-RU" sz="1500" kern="1200" dirty="0">
            <a:effectLst/>
            <a:latin typeface="+mn-lt"/>
            <a:ea typeface="Consolas" panose="020B0609020204030204" pitchFamily="49" charset="0"/>
            <a:cs typeface="Times New Roman" panose="02020603050405020304" pitchFamily="18" charset="0"/>
          </a:endParaRPr>
        </a:p>
      </dsp:txBody>
      <dsp:txXfrm>
        <a:off x="4731545" y="2640823"/>
        <a:ext cx="1735858" cy="1016222"/>
      </dsp:txXfrm>
    </dsp:sp>
    <dsp:sp modelId="{E8FFBDAC-94D4-4DEA-AC8E-F4F4B0B4F6F6}">
      <dsp:nvSpPr>
        <dsp:cNvPr id="0" name=""/>
        <dsp:cNvSpPr/>
      </dsp:nvSpPr>
      <dsp:spPr>
        <a:xfrm rot="16150847">
          <a:off x="2126078" y="903986"/>
          <a:ext cx="1250769" cy="161918"/>
        </a:xfrm>
        <a:prstGeom prst="rect">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918F7B4-23E3-41AF-AB3B-625DD5240E7D}">
      <dsp:nvSpPr>
        <dsp:cNvPr id="0" name=""/>
        <dsp:cNvSpPr/>
      </dsp:nvSpPr>
      <dsp:spPr>
        <a:xfrm>
          <a:off x="2395673" y="1349397"/>
          <a:ext cx="1799090" cy="1079454"/>
        </a:xfrm>
        <a:prstGeom prst="roundRect">
          <a:avLst>
            <a:gd name="adj" fmla="val 10000"/>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err="1"/>
            <a:t>Uronephro</a:t>
          </a:r>
          <a:endParaRPr lang="ru-RU" sz="2400" kern="1200" dirty="0"/>
        </a:p>
      </dsp:txBody>
      <dsp:txXfrm>
        <a:off x="2427289" y="1381013"/>
        <a:ext cx="1735858" cy="1016222"/>
      </dsp:txXfrm>
    </dsp:sp>
    <dsp:sp modelId="{A7B1217E-3B52-455A-B669-EC5DA61C325C}">
      <dsp:nvSpPr>
        <dsp:cNvPr id="0" name=""/>
        <dsp:cNvSpPr/>
      </dsp:nvSpPr>
      <dsp:spPr>
        <a:xfrm>
          <a:off x="2377790" y="88930"/>
          <a:ext cx="1799090" cy="1079454"/>
        </a:xfrm>
        <a:prstGeom prst="roundRect">
          <a:avLst>
            <a:gd name="adj" fmla="val 10000"/>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Endocrine</a:t>
          </a:r>
          <a:endParaRPr lang="ru-RU" sz="2400" kern="1200" dirty="0"/>
        </a:p>
      </dsp:txBody>
      <dsp:txXfrm>
        <a:off x="2409406" y="120546"/>
        <a:ext cx="1735858" cy="101622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B06E5A-437C-47EA-BD4B-21C5B7C93BDA}">
      <dsp:nvSpPr>
        <dsp:cNvPr id="0" name=""/>
        <dsp:cNvSpPr/>
      </dsp:nvSpPr>
      <dsp:spPr>
        <a:xfrm>
          <a:off x="0" y="330596"/>
          <a:ext cx="6591300" cy="94456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en-US" sz="2400" b="1" kern="1200">
              <a:latin typeface="+mn-lt"/>
            </a:rPr>
            <a:t>Patient and society: </a:t>
          </a:r>
        </a:p>
        <a:p>
          <a:pPr marL="0" lvl="0" indent="0" algn="ctr" defTabSz="1066800">
            <a:lnSpc>
              <a:spcPct val="90000"/>
            </a:lnSpc>
            <a:spcBef>
              <a:spcPct val="0"/>
            </a:spcBef>
            <a:spcAft>
              <a:spcPct val="35000"/>
            </a:spcAft>
            <a:buNone/>
          </a:pPr>
          <a:r>
            <a:rPr lang="en-US" sz="2400" kern="1200">
              <a:effectLst/>
              <a:latin typeface="+mn-lt"/>
              <a:ea typeface="Consolas" panose="020B0609020204030204" pitchFamily="49" charset="0"/>
              <a:cs typeface="Times New Roman" panose="02020603050405020304" pitchFamily="18" charset="0"/>
            </a:rPr>
            <a:t>Epidemiology, public health, biostatistics</a:t>
          </a:r>
          <a:endParaRPr lang="ru-RU" sz="2400" kern="1200" dirty="0">
            <a:latin typeface="+mn-lt"/>
          </a:endParaRPr>
        </a:p>
      </dsp:txBody>
      <dsp:txXfrm>
        <a:off x="27665" y="358261"/>
        <a:ext cx="6535970" cy="889232"/>
      </dsp:txXfrm>
    </dsp:sp>
    <dsp:sp modelId="{4D73B3E2-23AE-4C6D-B2EC-8ED36E069369}">
      <dsp:nvSpPr>
        <dsp:cNvPr id="0" name=""/>
        <dsp:cNvSpPr/>
      </dsp:nvSpPr>
      <dsp:spPr>
        <a:xfrm>
          <a:off x="0" y="1445180"/>
          <a:ext cx="944562" cy="944562"/>
        </a:xfrm>
        <a:prstGeom prst="roundRect">
          <a:avLst>
            <a:gd name="adj" fmla="val 16670"/>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1996E7-848D-4088-998E-A6BC6BCFC832}">
      <dsp:nvSpPr>
        <dsp:cNvPr id="0" name=""/>
        <dsp:cNvSpPr/>
      </dsp:nvSpPr>
      <dsp:spPr>
        <a:xfrm>
          <a:off x="1001236" y="1445180"/>
          <a:ext cx="5590063" cy="944562"/>
        </a:xfrm>
        <a:prstGeom prst="roundRect">
          <a:avLst>
            <a:gd name="adj" fmla="val 16670"/>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a:effectLst/>
              <a:latin typeface="Times New Roman" panose="02020603050405020304" pitchFamily="18" charset="0"/>
              <a:ea typeface="Consolas" panose="020B0609020204030204" pitchFamily="49" charset="0"/>
              <a:cs typeface="Consolas" panose="020B0609020204030204" pitchFamily="49" charset="0"/>
            </a:rPr>
            <a:t>basic surgery/ clinical procedures</a:t>
          </a:r>
          <a:endParaRPr lang="ru-RU" sz="2400" kern="1200" dirty="0">
            <a:effectLst/>
            <a:latin typeface="Consolas" panose="020B0609020204030204" pitchFamily="49" charset="0"/>
            <a:ea typeface="Consolas" panose="020B0609020204030204" pitchFamily="49" charset="0"/>
            <a:cs typeface="Consolas" panose="020B0609020204030204" pitchFamily="49" charset="0"/>
          </a:endParaRPr>
        </a:p>
      </dsp:txBody>
      <dsp:txXfrm>
        <a:off x="1047354" y="1491298"/>
        <a:ext cx="5497827" cy="852326"/>
      </dsp:txXfrm>
    </dsp:sp>
    <dsp:sp modelId="{373FFE2E-EA10-499D-88EC-013246F4660A}">
      <dsp:nvSpPr>
        <dsp:cNvPr id="0" name=""/>
        <dsp:cNvSpPr/>
      </dsp:nvSpPr>
      <dsp:spPr>
        <a:xfrm>
          <a:off x="0" y="2503090"/>
          <a:ext cx="944562" cy="944562"/>
        </a:xfrm>
        <a:prstGeom prst="roundRect">
          <a:avLst>
            <a:gd name="adj" fmla="val 16670"/>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E1AC5A8-AEFC-47C7-8DA2-DA5F7B4C14F1}">
      <dsp:nvSpPr>
        <dsp:cNvPr id="0" name=""/>
        <dsp:cNvSpPr/>
      </dsp:nvSpPr>
      <dsp:spPr>
        <a:xfrm>
          <a:off x="1001236" y="2503090"/>
          <a:ext cx="5590063" cy="944562"/>
        </a:xfrm>
        <a:prstGeom prst="roundRect">
          <a:avLst>
            <a:gd name="adj" fmla="val 16670"/>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effectLst/>
              <a:latin typeface="Times New Roman" panose="02020603050405020304" pitchFamily="18" charset="0"/>
              <a:ea typeface="Consolas" panose="020B0609020204030204" pitchFamily="49" charset="0"/>
              <a:cs typeface="Times New Roman" panose="02020603050405020304" pitchFamily="18" charset="0"/>
            </a:rPr>
            <a:t>Professionally-oriented language</a:t>
          </a:r>
          <a:endParaRPr lang="ru-RU" sz="2400" kern="1200" dirty="0"/>
        </a:p>
      </dsp:txBody>
      <dsp:txXfrm>
        <a:off x="1047354" y="2549208"/>
        <a:ext cx="5497827" cy="85232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0285A8-0110-4D77-98B6-E178FED8DC66}">
      <dsp:nvSpPr>
        <dsp:cNvPr id="0" name=""/>
        <dsp:cNvSpPr/>
      </dsp:nvSpPr>
      <dsp:spPr>
        <a:xfrm>
          <a:off x="1633318" y="-29066"/>
          <a:ext cx="4962962" cy="4962962"/>
        </a:xfrm>
        <a:prstGeom prst="circularArrow">
          <a:avLst>
            <a:gd name="adj1" fmla="val 5544"/>
            <a:gd name="adj2" fmla="val 330680"/>
            <a:gd name="adj3" fmla="val 13765248"/>
            <a:gd name="adj4" fmla="val 17392466"/>
            <a:gd name="adj5" fmla="val 575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D0776B2-DC63-49C4-B99D-2014118CAFDF}">
      <dsp:nvSpPr>
        <dsp:cNvPr id="0" name=""/>
        <dsp:cNvSpPr/>
      </dsp:nvSpPr>
      <dsp:spPr>
        <a:xfrm>
          <a:off x="2947466" y="2739"/>
          <a:ext cx="2334666" cy="1167333"/>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b="1" kern="1200" dirty="0"/>
            <a:t>Internal medicine</a:t>
          </a:r>
          <a:endParaRPr lang="ru-RU" sz="3200" b="1" kern="1200" dirty="0"/>
        </a:p>
      </dsp:txBody>
      <dsp:txXfrm>
        <a:off x="3004451" y="59724"/>
        <a:ext cx="2220696" cy="1053363"/>
      </dsp:txXfrm>
    </dsp:sp>
    <dsp:sp modelId="{6DA0AF38-5E9A-47DC-88F1-F1CD77331559}">
      <dsp:nvSpPr>
        <dsp:cNvPr id="0" name=""/>
        <dsp:cNvSpPr/>
      </dsp:nvSpPr>
      <dsp:spPr>
        <a:xfrm>
          <a:off x="4960284" y="1465137"/>
          <a:ext cx="2334666" cy="1167333"/>
        </a:xfrm>
        <a:prstGeom prst="round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err="1"/>
            <a:t>Peadiatrics</a:t>
          </a:r>
          <a:endParaRPr lang="ru-RU" sz="2800" b="1" kern="1200" dirty="0"/>
        </a:p>
      </dsp:txBody>
      <dsp:txXfrm>
        <a:off x="5017269" y="1522122"/>
        <a:ext cx="2220696" cy="1053363"/>
      </dsp:txXfrm>
    </dsp:sp>
    <dsp:sp modelId="{84B55127-1359-44B1-88EE-D2095D4A50C0}">
      <dsp:nvSpPr>
        <dsp:cNvPr id="0" name=""/>
        <dsp:cNvSpPr/>
      </dsp:nvSpPr>
      <dsp:spPr>
        <a:xfrm>
          <a:off x="4831508" y="3600405"/>
          <a:ext cx="2334666" cy="1167333"/>
        </a:xfrm>
        <a:prstGeom prst="roundRect">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Surgery/ surgery </a:t>
          </a:r>
          <a:r>
            <a:rPr lang="en-US" sz="2100" kern="1200" dirty="0" err="1"/>
            <a:t>specialyties</a:t>
          </a:r>
          <a:endParaRPr lang="ru-RU" sz="2100" kern="1200" dirty="0"/>
        </a:p>
      </dsp:txBody>
      <dsp:txXfrm>
        <a:off x="4888493" y="3657390"/>
        <a:ext cx="2220696" cy="1053363"/>
      </dsp:txXfrm>
    </dsp:sp>
    <dsp:sp modelId="{DD3223FA-627A-4D53-88D2-970B6287BE42}">
      <dsp:nvSpPr>
        <dsp:cNvPr id="0" name=""/>
        <dsp:cNvSpPr/>
      </dsp:nvSpPr>
      <dsp:spPr>
        <a:xfrm>
          <a:off x="946459" y="3456383"/>
          <a:ext cx="2334666" cy="1167333"/>
        </a:xfrm>
        <a:prstGeom prst="round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Neurology</a:t>
          </a:r>
          <a:endParaRPr lang="ru-RU" sz="2100" kern="1200" dirty="0"/>
        </a:p>
      </dsp:txBody>
      <dsp:txXfrm>
        <a:off x="1003444" y="3513368"/>
        <a:ext cx="2220696" cy="1053363"/>
      </dsp:txXfrm>
    </dsp:sp>
    <dsp:sp modelId="{8C572F80-7549-4153-A724-67278F9A3B7C}">
      <dsp:nvSpPr>
        <dsp:cNvPr id="0" name=""/>
        <dsp:cNvSpPr/>
      </dsp:nvSpPr>
      <dsp:spPr>
        <a:xfrm>
          <a:off x="934648" y="1465137"/>
          <a:ext cx="2334666" cy="1167333"/>
        </a:xfrm>
        <a:prstGeom prst="roundRect">
          <a:avLst/>
        </a:prstGeom>
        <a:solidFill>
          <a:schemeClr val="accent6">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Clinical</a:t>
          </a:r>
          <a:r>
            <a:rPr lang="en-US" sz="2400" kern="1200" baseline="0" dirty="0"/>
            <a:t> diagnostic course</a:t>
          </a:r>
          <a:endParaRPr lang="ru-RU" sz="2400" kern="1200" dirty="0"/>
        </a:p>
      </dsp:txBody>
      <dsp:txXfrm>
        <a:off x="991633" y="1522122"/>
        <a:ext cx="2220696" cy="105336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5FDA4F-A659-4DC0-9F8C-8823EF22CF9B}">
      <dsp:nvSpPr>
        <dsp:cNvPr id="0" name=""/>
        <dsp:cNvSpPr/>
      </dsp:nvSpPr>
      <dsp:spPr>
        <a:xfrm>
          <a:off x="2677587" y="-75040"/>
          <a:ext cx="1893114" cy="1859207"/>
        </a:xfrm>
        <a:prstGeom prst="ellipse">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lang="en-US" sz="1050" kern="1200" dirty="0" err="1"/>
            <a:t>Otorhinolarynology</a:t>
          </a:r>
          <a:endParaRPr lang="en-US" sz="1050" kern="1200" dirty="0"/>
        </a:p>
        <a:p>
          <a:pPr marL="0" lvl="0" indent="0" algn="ctr" defTabSz="466725">
            <a:lnSpc>
              <a:spcPct val="90000"/>
            </a:lnSpc>
            <a:spcBef>
              <a:spcPct val="0"/>
            </a:spcBef>
            <a:spcAft>
              <a:spcPct val="35000"/>
            </a:spcAft>
            <a:buNone/>
          </a:pPr>
          <a:r>
            <a:rPr lang="en-US" sz="1050" kern="1200" dirty="0"/>
            <a:t>Ophthalmology</a:t>
          </a:r>
        </a:p>
        <a:p>
          <a:pPr marL="0" lvl="0" indent="0" algn="ctr" defTabSz="466725">
            <a:lnSpc>
              <a:spcPct val="90000"/>
            </a:lnSpc>
            <a:spcBef>
              <a:spcPct val="0"/>
            </a:spcBef>
            <a:spcAft>
              <a:spcPct val="35000"/>
            </a:spcAft>
            <a:buNone/>
          </a:pPr>
          <a:r>
            <a:rPr lang="en-US" sz="1050" kern="1200" dirty="0"/>
            <a:t>Urology</a:t>
          </a:r>
          <a:endParaRPr lang="ru-RU" sz="1050" kern="1200" dirty="0"/>
        </a:p>
      </dsp:txBody>
      <dsp:txXfrm>
        <a:off x="2954827" y="197235"/>
        <a:ext cx="1338634" cy="1314657"/>
      </dsp:txXfrm>
    </dsp:sp>
    <dsp:sp modelId="{FBA9AF24-BC20-4BF2-B101-39317440A2B5}">
      <dsp:nvSpPr>
        <dsp:cNvPr id="0" name=""/>
        <dsp:cNvSpPr/>
      </dsp:nvSpPr>
      <dsp:spPr>
        <a:xfrm rot="2160000">
          <a:off x="4464005" y="1321315"/>
          <a:ext cx="328311" cy="525415"/>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ru-RU" sz="700" kern="1200"/>
        </a:p>
      </dsp:txBody>
      <dsp:txXfrm>
        <a:off x="4473410" y="1397452"/>
        <a:ext cx="229818" cy="315249"/>
      </dsp:txXfrm>
    </dsp:sp>
    <dsp:sp modelId="{BDA65C51-840E-4AF3-955B-FCA968D1CC24}">
      <dsp:nvSpPr>
        <dsp:cNvPr id="0" name=""/>
        <dsp:cNvSpPr/>
      </dsp:nvSpPr>
      <dsp:spPr>
        <a:xfrm>
          <a:off x="4737592" y="1450673"/>
          <a:ext cx="1556786" cy="1556786"/>
        </a:xfrm>
        <a:prstGeom prst="ellipse">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a:t>Gynecology</a:t>
          </a:r>
          <a:endParaRPr lang="ru-RU" sz="900" kern="1200"/>
        </a:p>
      </dsp:txBody>
      <dsp:txXfrm>
        <a:off x="4965578" y="1678659"/>
        <a:ext cx="1100814" cy="1100814"/>
      </dsp:txXfrm>
    </dsp:sp>
    <dsp:sp modelId="{6D9C4621-0715-4AA0-AB91-2535AF4D942C}">
      <dsp:nvSpPr>
        <dsp:cNvPr id="0" name=""/>
        <dsp:cNvSpPr/>
      </dsp:nvSpPr>
      <dsp:spPr>
        <a:xfrm rot="6480000">
          <a:off x="4951160" y="3067204"/>
          <a:ext cx="414278" cy="525415"/>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ru-RU" sz="700" kern="1200"/>
        </a:p>
      </dsp:txBody>
      <dsp:txXfrm rot="10800000">
        <a:off x="5032504" y="3113187"/>
        <a:ext cx="289995" cy="315249"/>
      </dsp:txXfrm>
    </dsp:sp>
    <dsp:sp modelId="{DA9B533B-21AE-4C84-A54C-EDFD61A85C86}">
      <dsp:nvSpPr>
        <dsp:cNvPr id="0" name=""/>
        <dsp:cNvSpPr/>
      </dsp:nvSpPr>
      <dsp:spPr>
        <a:xfrm>
          <a:off x="4014973" y="3674665"/>
          <a:ext cx="1556786" cy="1556786"/>
        </a:xfrm>
        <a:prstGeom prst="ellipse">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a:t>Clinical-orientated anatomy and surgery 	Oncology</a:t>
          </a:r>
          <a:endParaRPr lang="ru-RU" sz="900" kern="1200"/>
        </a:p>
      </dsp:txBody>
      <dsp:txXfrm>
        <a:off x="4242959" y="3902651"/>
        <a:ext cx="1100814" cy="1100814"/>
      </dsp:txXfrm>
    </dsp:sp>
    <dsp:sp modelId="{A3075873-FBA8-424B-8AB3-9A2444DF0C1D}">
      <dsp:nvSpPr>
        <dsp:cNvPr id="0" name=""/>
        <dsp:cNvSpPr/>
      </dsp:nvSpPr>
      <dsp:spPr>
        <a:xfrm rot="10800000">
          <a:off x="3428730" y="4190351"/>
          <a:ext cx="414278" cy="525415"/>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ru-RU" sz="700" kern="1200"/>
        </a:p>
      </dsp:txBody>
      <dsp:txXfrm rot="10800000">
        <a:off x="3553013" y="4295434"/>
        <a:ext cx="289995" cy="315249"/>
      </dsp:txXfrm>
    </dsp:sp>
    <dsp:sp modelId="{56EA8F33-844E-4FB4-8D27-D2068A61E056}">
      <dsp:nvSpPr>
        <dsp:cNvPr id="0" name=""/>
        <dsp:cNvSpPr/>
      </dsp:nvSpPr>
      <dsp:spPr>
        <a:xfrm>
          <a:off x="1676530" y="3674665"/>
          <a:ext cx="1556786" cy="1556786"/>
        </a:xfrm>
        <a:prstGeom prst="ellipse">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a:t>Psychiatry 	Narcology	Neurology</a:t>
          </a:r>
          <a:endParaRPr lang="ru-RU" sz="900" kern="1200"/>
        </a:p>
      </dsp:txBody>
      <dsp:txXfrm>
        <a:off x="1904516" y="3902651"/>
        <a:ext cx="1100814" cy="1100814"/>
      </dsp:txXfrm>
    </dsp:sp>
    <dsp:sp modelId="{7C20CAB1-6462-4C7E-8DA9-FFB080553BC1}">
      <dsp:nvSpPr>
        <dsp:cNvPr id="0" name=""/>
        <dsp:cNvSpPr/>
      </dsp:nvSpPr>
      <dsp:spPr>
        <a:xfrm rot="15120000">
          <a:off x="1895092" y="3095059"/>
          <a:ext cx="407897" cy="525415"/>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ru-RU" sz="700" kern="1200"/>
        </a:p>
      </dsp:txBody>
      <dsp:txXfrm rot="10800000">
        <a:off x="1975184" y="3258332"/>
        <a:ext cx="285528" cy="315249"/>
      </dsp:txXfrm>
    </dsp:sp>
    <dsp:sp modelId="{03A3EDE7-28F8-4B6D-95C2-CBDC792282F7}">
      <dsp:nvSpPr>
        <dsp:cNvPr id="0" name=""/>
        <dsp:cNvSpPr/>
      </dsp:nvSpPr>
      <dsp:spPr>
        <a:xfrm>
          <a:off x="790728" y="1450673"/>
          <a:ext cx="1883151" cy="1556786"/>
        </a:xfrm>
        <a:prstGeom prst="ellipse">
          <a:avLst/>
        </a:prstGeom>
        <a:solidFill>
          <a:schemeClr val="accent6">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Infection disease</a:t>
          </a:r>
        </a:p>
        <a:p>
          <a:pPr marL="0" lvl="0" indent="0" algn="ctr" defTabSz="444500">
            <a:lnSpc>
              <a:spcPct val="90000"/>
            </a:lnSpc>
            <a:spcBef>
              <a:spcPct val="0"/>
            </a:spcBef>
            <a:spcAft>
              <a:spcPct val="35000"/>
            </a:spcAft>
            <a:buNone/>
          </a:pPr>
          <a:r>
            <a:rPr lang="en-US" sz="1000" kern="1200" dirty="0" err="1"/>
            <a:t>Phtisiatry</a:t>
          </a:r>
          <a:endParaRPr lang="en-US" sz="1000" kern="1200" dirty="0"/>
        </a:p>
        <a:p>
          <a:pPr marL="0" lvl="0" indent="0" algn="ctr" defTabSz="444500">
            <a:lnSpc>
              <a:spcPct val="90000"/>
            </a:lnSpc>
            <a:spcBef>
              <a:spcPct val="0"/>
            </a:spcBef>
            <a:spcAft>
              <a:spcPct val="35000"/>
            </a:spcAft>
            <a:buNone/>
          </a:pPr>
          <a:r>
            <a:rPr lang="en-US" sz="1000" kern="1200" dirty="0" err="1"/>
            <a:t>Dermatovenerology</a:t>
          </a:r>
          <a:r>
            <a:rPr lang="en-US" sz="1000" kern="1200" dirty="0"/>
            <a:t>	</a:t>
          </a:r>
        </a:p>
        <a:p>
          <a:pPr marL="0" lvl="0" indent="0" algn="ctr" defTabSz="444500">
            <a:lnSpc>
              <a:spcPct val="90000"/>
            </a:lnSpc>
            <a:spcBef>
              <a:spcPct val="0"/>
            </a:spcBef>
            <a:spcAft>
              <a:spcPct val="35000"/>
            </a:spcAft>
            <a:buNone/>
          </a:pPr>
          <a:r>
            <a:rPr lang="en-US" sz="1000" kern="1200" dirty="0"/>
            <a:t>Tropical diseases</a:t>
          </a:r>
          <a:endParaRPr lang="ru-RU" sz="1000" kern="1200" dirty="0"/>
        </a:p>
      </dsp:txBody>
      <dsp:txXfrm>
        <a:off x="1066509" y="1678659"/>
        <a:ext cx="1331589" cy="1100814"/>
      </dsp:txXfrm>
    </dsp:sp>
    <dsp:sp modelId="{92CA412A-C972-49BA-9265-1A6AC88A093B}">
      <dsp:nvSpPr>
        <dsp:cNvPr id="0" name=""/>
        <dsp:cNvSpPr/>
      </dsp:nvSpPr>
      <dsp:spPr>
        <a:xfrm rot="19440000">
          <a:off x="2506256" y="1303232"/>
          <a:ext cx="277525" cy="525415"/>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ru-RU" sz="700" kern="1200"/>
        </a:p>
      </dsp:txBody>
      <dsp:txXfrm>
        <a:off x="2514206" y="1432784"/>
        <a:ext cx="194268" cy="31524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D0163C-2286-4095-9348-977EF95A393D}">
      <dsp:nvSpPr>
        <dsp:cNvPr id="0" name=""/>
        <dsp:cNvSpPr/>
      </dsp:nvSpPr>
      <dsp:spPr>
        <a:xfrm>
          <a:off x="3121" y="2722"/>
          <a:ext cx="6585056" cy="1180703"/>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dirty="0">
              <a:solidFill>
                <a:schemeClr val="bg1"/>
              </a:solidFill>
              <a:effectLst/>
              <a:latin typeface="Times New Roman" panose="02020603050405020304" pitchFamily="18" charset="0"/>
              <a:ea typeface="+mn-ea"/>
              <a:cs typeface="Times New Roman" panose="02020603050405020304" pitchFamily="18" charset="0"/>
            </a:rPr>
            <a:t>General practice </a:t>
          </a:r>
          <a:r>
            <a:rPr lang="en-US" sz="3100" b="0" kern="1200" dirty="0">
              <a:solidFill>
                <a:schemeClr val="bg1"/>
              </a:solidFill>
              <a:effectLst/>
              <a:latin typeface="Times New Roman" panose="02020603050405020304" pitchFamily="18" charset="0"/>
              <a:ea typeface="+mn-ea"/>
              <a:cs typeface="Times New Roman" panose="02020603050405020304" pitchFamily="18" charset="0"/>
            </a:rPr>
            <a:t>(outpatient Internal diseases, surgery, O&amp;G, pediatrics)</a:t>
          </a:r>
          <a:endParaRPr lang="ru-RU" sz="3100" kern="1200" dirty="0"/>
        </a:p>
      </dsp:txBody>
      <dsp:txXfrm>
        <a:off x="37703" y="37304"/>
        <a:ext cx="6515892" cy="1111539"/>
      </dsp:txXfrm>
    </dsp:sp>
    <dsp:sp modelId="{AFAF5918-4C49-4256-B01A-D49EDF50B1D7}">
      <dsp:nvSpPr>
        <dsp:cNvPr id="0" name=""/>
        <dsp:cNvSpPr/>
      </dsp:nvSpPr>
      <dsp:spPr>
        <a:xfrm>
          <a:off x="3121" y="1298773"/>
          <a:ext cx="3193986" cy="1180703"/>
        </a:xfrm>
        <a:prstGeom prst="roundRect">
          <a:avLst>
            <a:gd name="adj" fmla="val 10000"/>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2400" b="1" i="0" u="none" kern="1200" dirty="0"/>
            <a:t>Emergency care</a:t>
          </a:r>
          <a:endParaRPr lang="ru-RU" sz="2400" b="1" i="0" u="none" kern="1200" dirty="0"/>
        </a:p>
        <a:p>
          <a:pPr marL="0" marR="0" lvl="0" indent="0" algn="ctr" defTabSz="666750" eaLnBrk="1" fontAlgn="auto" latinLnBrk="0" hangingPunct="1">
            <a:lnSpc>
              <a:spcPct val="90000"/>
            </a:lnSpc>
            <a:spcBef>
              <a:spcPct val="0"/>
            </a:spcBef>
            <a:spcAft>
              <a:spcPct val="35000"/>
            </a:spcAft>
            <a:buClrTx/>
            <a:buSzTx/>
            <a:buFontTx/>
            <a:buNone/>
            <a:tabLst/>
            <a:defRPr/>
          </a:pPr>
          <a:r>
            <a:rPr lang="en-US" sz="2400" b="1" i="0" u="none" kern="1200" dirty="0"/>
            <a:t>Medicine of accidents</a:t>
          </a:r>
          <a:endParaRPr lang="ru-RU" sz="3600" kern="1200" dirty="0"/>
        </a:p>
      </dsp:txBody>
      <dsp:txXfrm>
        <a:off x="37703" y="1333355"/>
        <a:ext cx="3124822" cy="1111539"/>
      </dsp:txXfrm>
    </dsp:sp>
    <dsp:sp modelId="{D9A6ED88-5356-4720-991D-F262F6021124}">
      <dsp:nvSpPr>
        <dsp:cNvPr id="0" name=""/>
        <dsp:cNvSpPr/>
      </dsp:nvSpPr>
      <dsp:spPr>
        <a:xfrm>
          <a:off x="3121" y="2594824"/>
          <a:ext cx="1564146" cy="1180703"/>
        </a:xfrm>
        <a:prstGeom prst="roundRect">
          <a:avLst>
            <a:gd name="adj" fmla="val 10000"/>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solidFill>
                <a:schemeClr val="bg1"/>
              </a:solidFill>
              <a:effectLst/>
              <a:latin typeface="Times New Roman" panose="02020603050405020304" pitchFamily="18" charset="0"/>
              <a:ea typeface="Consolas" panose="020B0609020204030204" pitchFamily="49" charset="0"/>
              <a:cs typeface="Times New Roman" panose="02020603050405020304" pitchFamily="18" charset="0"/>
            </a:rPr>
            <a:t>Psychiatry, Narcology</a:t>
          </a:r>
          <a:endParaRPr lang="ru-RU" sz="1400" kern="1200" dirty="0">
            <a:solidFill>
              <a:schemeClr val="bg1"/>
            </a:solidFill>
            <a:effectLst/>
            <a:latin typeface="Times New Roman" panose="02020603050405020304" pitchFamily="18" charset="0"/>
            <a:ea typeface="Consolas" panose="020B0609020204030204" pitchFamily="49" charset="0"/>
            <a:cs typeface="Times New Roman" panose="02020603050405020304" pitchFamily="18" charset="0"/>
          </a:endParaRPr>
        </a:p>
      </dsp:txBody>
      <dsp:txXfrm>
        <a:off x="37703" y="2629406"/>
        <a:ext cx="1494982" cy="1111539"/>
      </dsp:txXfrm>
    </dsp:sp>
    <dsp:sp modelId="{FA59C7C0-4567-4BF6-B19C-BEA7355668B4}">
      <dsp:nvSpPr>
        <dsp:cNvPr id="0" name=""/>
        <dsp:cNvSpPr/>
      </dsp:nvSpPr>
      <dsp:spPr>
        <a:xfrm>
          <a:off x="1632962" y="2594824"/>
          <a:ext cx="1564146" cy="1180703"/>
        </a:xfrm>
        <a:prstGeom prst="roundRect">
          <a:avLst>
            <a:gd name="adj" fmla="val 10000"/>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Selective</a:t>
          </a:r>
          <a:endParaRPr lang="ru-RU" sz="1400" kern="1200" dirty="0"/>
        </a:p>
      </dsp:txBody>
      <dsp:txXfrm>
        <a:off x="1667544" y="2629406"/>
        <a:ext cx="1494982" cy="1111539"/>
      </dsp:txXfrm>
    </dsp:sp>
    <dsp:sp modelId="{C73C1A84-3B02-48D2-A723-C4EB51530D1D}">
      <dsp:nvSpPr>
        <dsp:cNvPr id="0" name=""/>
        <dsp:cNvSpPr/>
      </dsp:nvSpPr>
      <dsp:spPr>
        <a:xfrm>
          <a:off x="3328497" y="1298773"/>
          <a:ext cx="1564146" cy="1180703"/>
        </a:xfrm>
        <a:prstGeom prst="roundRect">
          <a:avLst>
            <a:gd name="adj" fmla="val 10000"/>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bg1"/>
              </a:solidFill>
              <a:effectLst/>
              <a:latin typeface="Times New Roman" panose="02020603050405020304" pitchFamily="18" charset="0"/>
              <a:ea typeface="Consolas" panose="020B0609020204030204" pitchFamily="49" charset="0"/>
              <a:cs typeface="Times New Roman" panose="02020603050405020304" pitchFamily="18" charset="0"/>
            </a:rPr>
            <a:t>Public health</a:t>
          </a:r>
          <a:endParaRPr lang="ru-RU" sz="1400" b="0" i="0" u="none" kern="1200" dirty="0"/>
        </a:p>
      </dsp:txBody>
      <dsp:txXfrm>
        <a:off x="3363079" y="1333355"/>
        <a:ext cx="1494982" cy="1111539"/>
      </dsp:txXfrm>
    </dsp:sp>
    <dsp:sp modelId="{22B31DA1-6DA0-4156-BC32-D62D7A05187B}">
      <dsp:nvSpPr>
        <dsp:cNvPr id="0" name=""/>
        <dsp:cNvSpPr/>
      </dsp:nvSpPr>
      <dsp:spPr>
        <a:xfrm>
          <a:off x="5024031" y="1298773"/>
          <a:ext cx="1564146" cy="1180703"/>
        </a:xfrm>
        <a:prstGeom prst="roundRect">
          <a:avLst>
            <a:gd name="adj" fmla="val 10000"/>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err="1"/>
            <a:t>Organosationa</a:t>
          </a:r>
          <a:r>
            <a:rPr lang="en-US" sz="1400" kern="1200" dirty="0"/>
            <a:t> </a:t>
          </a:r>
          <a:r>
            <a:rPr lang="en-US" sz="1400" kern="1200"/>
            <a:t>of GP</a:t>
          </a:r>
        </a:p>
        <a:p>
          <a:pPr marL="0" lvl="0" indent="0" algn="ctr" defTabSz="622300">
            <a:lnSpc>
              <a:spcPct val="90000"/>
            </a:lnSpc>
            <a:spcBef>
              <a:spcPct val="0"/>
            </a:spcBef>
            <a:spcAft>
              <a:spcPct val="35000"/>
            </a:spcAft>
            <a:buNone/>
          </a:pPr>
          <a:r>
            <a:rPr lang="en-US" sz="1400" kern="1200"/>
            <a:t>Medical </a:t>
          </a:r>
          <a:r>
            <a:rPr lang="en-US" sz="1400" kern="1200" dirty="0"/>
            <a:t>Law</a:t>
          </a:r>
          <a:endParaRPr lang="ru-RU" sz="1400" kern="1200" dirty="0"/>
        </a:p>
      </dsp:txBody>
      <dsp:txXfrm>
        <a:off x="5058613" y="1333355"/>
        <a:ext cx="1494982" cy="111153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53226" cy="497126"/>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60335" y="0"/>
            <a:ext cx="2953226" cy="497126"/>
          </a:xfrm>
          <a:prstGeom prst="rect">
            <a:avLst/>
          </a:prstGeom>
        </p:spPr>
        <p:txBody>
          <a:bodyPr vert="horz" lIns="91440" tIns="45720" rIns="91440" bIns="45720" rtlCol="0"/>
          <a:lstStyle>
            <a:lvl1pPr algn="r">
              <a:defRPr sz="1200"/>
            </a:lvl1pPr>
          </a:lstStyle>
          <a:p>
            <a:fld id="{4FCFDA94-6C9A-45F9-9A64-ED6A7492B437}" type="datetimeFigureOut">
              <a:rPr lang="ru-RU" smtClean="0"/>
              <a:pPr/>
              <a:t>26.10.2021</a:t>
            </a:fld>
            <a:endParaRPr lang="ru-RU"/>
          </a:p>
        </p:txBody>
      </p:sp>
      <p:sp>
        <p:nvSpPr>
          <p:cNvPr id="4" name="Образ слайда 3"/>
          <p:cNvSpPr>
            <a:spLocks noGrp="1" noRot="1" noChangeAspect="1"/>
          </p:cNvSpPr>
          <p:nvPr>
            <p:ph type="sldImg" idx="2"/>
          </p:nvPr>
        </p:nvSpPr>
        <p:spPr>
          <a:xfrm>
            <a:off x="923925" y="746125"/>
            <a:ext cx="4968875" cy="372745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1514" y="4722694"/>
            <a:ext cx="5452110" cy="4474131"/>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43662"/>
            <a:ext cx="2953226" cy="497126"/>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60335" y="9443662"/>
            <a:ext cx="2953226" cy="497126"/>
          </a:xfrm>
          <a:prstGeom prst="rect">
            <a:avLst/>
          </a:prstGeom>
        </p:spPr>
        <p:txBody>
          <a:bodyPr vert="horz" lIns="91440" tIns="45720" rIns="91440" bIns="45720" rtlCol="0" anchor="b"/>
          <a:lstStyle>
            <a:lvl1pPr algn="r">
              <a:defRPr sz="1200"/>
            </a:lvl1pPr>
          </a:lstStyle>
          <a:p>
            <a:fld id="{C3B02362-72BF-466E-82BE-2E6560127C50}" type="slidenum">
              <a:rPr lang="ru-RU" smtClean="0"/>
              <a:pPr/>
              <a:t>‹#›</a:t>
            </a:fld>
            <a:endParaRPr lang="ru-RU"/>
          </a:p>
        </p:txBody>
      </p:sp>
    </p:spTree>
    <p:extLst>
      <p:ext uri="{BB962C8B-B14F-4D97-AF65-F5344CB8AC3E}">
        <p14:creationId xmlns:p14="http://schemas.microsoft.com/office/powerpoint/2010/main" val="918993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FA1748C-18BF-4171-A362-94F9EB3AE843}" type="datetime1">
              <a:rPr lang="ru-RU" smtClean="0"/>
              <a:pPr/>
              <a:t>26.10.2021</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CBCC1B39-D3B5-46EE-9047-AAECA0A6D431}" type="slidenum">
              <a:rPr lang="ru-RU" smtClean="0"/>
              <a:pPr/>
              <a:t>‹#›</a:t>
            </a:fld>
            <a:endParaRPr lang="ru-RU"/>
          </a:p>
        </p:txBody>
      </p:sp>
    </p:spTree>
    <p:extLst>
      <p:ext uri="{BB962C8B-B14F-4D97-AF65-F5344CB8AC3E}">
        <p14:creationId xmlns:p14="http://schemas.microsoft.com/office/powerpoint/2010/main" val="3568905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DBD3841-48A7-42E9-9797-C5EC89DE4CEA}" type="datetime1">
              <a:rPr lang="ru-RU" smtClean="0"/>
              <a:pPr/>
              <a:t>26.10.2021</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CBCC1B39-D3B5-46EE-9047-AAECA0A6D431}" type="slidenum">
              <a:rPr lang="ru-RU" smtClean="0"/>
              <a:pPr/>
              <a:t>‹#›</a:t>
            </a:fld>
            <a:endParaRPr lang="ru-RU"/>
          </a:p>
        </p:txBody>
      </p:sp>
    </p:spTree>
    <p:extLst>
      <p:ext uri="{BB962C8B-B14F-4D97-AF65-F5344CB8AC3E}">
        <p14:creationId xmlns:p14="http://schemas.microsoft.com/office/powerpoint/2010/main" val="2985789248"/>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DBD3841-48A7-42E9-9797-C5EC89DE4CEA}" type="datetime1">
              <a:rPr lang="ru-RU" smtClean="0"/>
              <a:pPr/>
              <a:t>26.10.2021</a:t>
            </a:fld>
            <a:endParaRPr lang="ru-RU"/>
          </a:p>
        </p:txBody>
      </p:sp>
      <p:sp>
        <p:nvSpPr>
          <p:cNvPr id="5" name="Footer Placeholder 4"/>
          <p:cNvSpPr>
            <a:spLocks noGrp="1"/>
          </p:cNvSpPr>
          <p:nvPr>
            <p:ph type="ftr" sz="quarter" idx="11"/>
          </p:nvPr>
        </p:nvSpPr>
        <p:spPr/>
        <p:txBody>
          <a:bodyPr/>
          <a:lstStyle/>
          <a:p>
            <a:endParaRPr lang="ru-RU"/>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CBCC1B39-D3B5-46EE-9047-AAECA0A6D431}" type="slidenum">
              <a:rPr lang="ru-RU" smtClean="0"/>
              <a:pPr/>
              <a:t>‹#›</a:t>
            </a:fld>
            <a:endParaRPr lang="ru-RU"/>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49875040"/>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5DBD3841-48A7-42E9-9797-C5EC89DE4CEA}" type="datetime1">
              <a:rPr lang="ru-RU" smtClean="0"/>
              <a:pPr/>
              <a:t>26.10.2021</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BCC1B39-D3B5-46EE-9047-AAECA0A6D431}" type="slidenum">
              <a:rPr lang="ru-RU" smtClean="0"/>
              <a:pPr/>
              <a:t>‹#›</a:t>
            </a:fld>
            <a:endParaRPr lang="ru-RU"/>
          </a:p>
        </p:txBody>
      </p:sp>
    </p:spTree>
    <p:extLst>
      <p:ext uri="{BB962C8B-B14F-4D97-AF65-F5344CB8AC3E}">
        <p14:creationId xmlns:p14="http://schemas.microsoft.com/office/powerpoint/2010/main" val="116853073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5DBD3841-48A7-42E9-9797-C5EC89DE4CEA}" type="datetime1">
              <a:rPr lang="ru-RU" smtClean="0"/>
              <a:pPr/>
              <a:t>26.10.2021</a:t>
            </a:fld>
            <a:endParaRPr lang="ru-RU"/>
          </a:p>
        </p:txBody>
      </p:sp>
      <p:sp>
        <p:nvSpPr>
          <p:cNvPr id="6" name="Footer Placeholder 5"/>
          <p:cNvSpPr>
            <a:spLocks noGrp="1"/>
          </p:cNvSpPr>
          <p:nvPr>
            <p:ph type="ftr" sz="quarter" idx="11"/>
          </p:nvPr>
        </p:nvSpPr>
        <p:spPr/>
        <p:txBody>
          <a:bodyPr/>
          <a:lstStyle/>
          <a:p>
            <a:endParaRPr lang="ru-RU"/>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BCC1B39-D3B5-46EE-9047-AAECA0A6D431}" type="slidenum">
              <a:rPr lang="ru-RU" smtClean="0"/>
              <a:pPr/>
              <a:t>‹#›</a:t>
            </a:fld>
            <a:endParaRPr lang="ru-RU"/>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0381928"/>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5DBD3841-48A7-42E9-9797-C5EC89DE4CEA}" type="datetime1">
              <a:rPr lang="ru-RU" smtClean="0"/>
              <a:pPr/>
              <a:t>26.10.2021</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BCC1B39-D3B5-46EE-9047-AAECA0A6D431}" type="slidenum">
              <a:rPr lang="ru-RU" smtClean="0"/>
              <a:pPr/>
              <a:t>‹#›</a:t>
            </a:fld>
            <a:endParaRPr lang="ru-RU"/>
          </a:p>
        </p:txBody>
      </p:sp>
    </p:spTree>
    <p:extLst>
      <p:ext uri="{BB962C8B-B14F-4D97-AF65-F5344CB8AC3E}">
        <p14:creationId xmlns:p14="http://schemas.microsoft.com/office/powerpoint/2010/main" val="1968048421"/>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7458682-6A15-4ED0-B887-6F66924AF1A9}" type="datetime1">
              <a:rPr lang="ru-RU" smtClean="0"/>
              <a:pPr/>
              <a:t>26.10.2021</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BCC1B39-D3B5-46EE-9047-AAECA0A6D431}" type="slidenum">
              <a:rPr lang="ru-RU" smtClean="0"/>
              <a:pPr/>
              <a:t>‹#›</a:t>
            </a:fld>
            <a:endParaRPr lang="ru-RU"/>
          </a:p>
        </p:txBody>
      </p:sp>
    </p:spTree>
    <p:extLst>
      <p:ext uri="{BB962C8B-B14F-4D97-AF65-F5344CB8AC3E}">
        <p14:creationId xmlns:p14="http://schemas.microsoft.com/office/powerpoint/2010/main" val="2280132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E583C21-1FF3-497B-9BED-68CB66483367}" type="datetime1">
              <a:rPr lang="ru-RU" smtClean="0"/>
              <a:pPr/>
              <a:t>26.10.2021</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BCC1B39-D3B5-46EE-9047-AAECA0A6D431}" type="slidenum">
              <a:rPr lang="ru-RU" smtClean="0"/>
              <a:pPr/>
              <a:t>‹#›</a:t>
            </a:fld>
            <a:endParaRPr lang="ru-RU"/>
          </a:p>
        </p:txBody>
      </p:sp>
    </p:spTree>
    <p:extLst>
      <p:ext uri="{BB962C8B-B14F-4D97-AF65-F5344CB8AC3E}">
        <p14:creationId xmlns:p14="http://schemas.microsoft.com/office/powerpoint/2010/main" val="3784285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535F564-177B-4C48-A79D-92D392144868}" type="datetime1">
              <a:rPr lang="ru-RU" smtClean="0"/>
              <a:pPr/>
              <a:t>26.10.2021</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BCC1B39-D3B5-46EE-9047-AAECA0A6D431}" type="slidenum">
              <a:rPr lang="ru-RU" smtClean="0"/>
              <a:pPr/>
              <a:t>‹#›</a:t>
            </a:fld>
            <a:endParaRPr lang="ru-RU"/>
          </a:p>
        </p:txBody>
      </p:sp>
    </p:spTree>
    <p:extLst>
      <p:ext uri="{BB962C8B-B14F-4D97-AF65-F5344CB8AC3E}">
        <p14:creationId xmlns:p14="http://schemas.microsoft.com/office/powerpoint/2010/main" val="642995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96FBB0F-0257-4D58-9392-48C79201B2DC}" type="datetime1">
              <a:rPr lang="ru-RU" smtClean="0"/>
              <a:pPr/>
              <a:t>26.10.2021</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CBCC1B39-D3B5-46EE-9047-AAECA0A6D431}" type="slidenum">
              <a:rPr lang="ru-RU" smtClean="0"/>
              <a:pPr/>
              <a:t>‹#›</a:t>
            </a:fld>
            <a:endParaRPr lang="ru-RU"/>
          </a:p>
        </p:txBody>
      </p:sp>
    </p:spTree>
    <p:extLst>
      <p:ext uri="{BB962C8B-B14F-4D97-AF65-F5344CB8AC3E}">
        <p14:creationId xmlns:p14="http://schemas.microsoft.com/office/powerpoint/2010/main" val="1698503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40E6BFD7-67E5-4BA6-9B19-6E9A987F3658}" type="datetime1">
              <a:rPr lang="ru-RU" smtClean="0"/>
              <a:pPr/>
              <a:t>26.10.2021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CBCC1B39-D3B5-46EE-9047-AAECA0A6D431}" type="slidenum">
              <a:rPr lang="ru-RU" smtClean="0"/>
              <a:pPr/>
              <a:t>‹#›</a:t>
            </a:fld>
            <a:endParaRPr lang="ru-RU"/>
          </a:p>
        </p:txBody>
      </p:sp>
    </p:spTree>
    <p:extLst>
      <p:ext uri="{BB962C8B-B14F-4D97-AF65-F5344CB8AC3E}">
        <p14:creationId xmlns:p14="http://schemas.microsoft.com/office/powerpoint/2010/main" val="1714300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7CDC3494-24AD-4C03-AFF5-4CA3DAE899D9}" type="datetime1">
              <a:rPr lang="ru-RU" smtClean="0"/>
              <a:pPr/>
              <a:t>26.10.2021</a:t>
            </a:fld>
            <a:endParaRPr lang="ru-RU"/>
          </a:p>
        </p:txBody>
      </p:sp>
      <p:sp>
        <p:nvSpPr>
          <p:cNvPr id="8" name="Footer Placeholder 7"/>
          <p:cNvSpPr>
            <a:spLocks noGrp="1"/>
          </p:cNvSpPr>
          <p:nvPr>
            <p:ph type="ftr" sz="quarter" idx="11"/>
          </p:nvPr>
        </p:nvSpPr>
        <p:spPr/>
        <p:txBody>
          <a:bodyPr/>
          <a:lstStyle/>
          <a:p>
            <a:endParaRPr lang="ru-RU"/>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CBCC1B39-D3B5-46EE-9047-AAECA0A6D431}" type="slidenum">
              <a:rPr lang="ru-RU" smtClean="0"/>
              <a:pPr/>
              <a:t>‹#›</a:t>
            </a:fld>
            <a:endParaRPr lang="ru-RU"/>
          </a:p>
        </p:txBody>
      </p:sp>
    </p:spTree>
    <p:extLst>
      <p:ext uri="{BB962C8B-B14F-4D97-AF65-F5344CB8AC3E}">
        <p14:creationId xmlns:p14="http://schemas.microsoft.com/office/powerpoint/2010/main" val="2237352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1CD2D9A-E822-4EF4-A8BF-4106B866BF40}" type="datetime1">
              <a:rPr lang="ru-RU" smtClean="0"/>
              <a:pPr/>
              <a:t>26.10.2021</a:t>
            </a:fld>
            <a:endParaRPr lang="ru-RU"/>
          </a:p>
        </p:txBody>
      </p:sp>
      <p:sp>
        <p:nvSpPr>
          <p:cNvPr id="4" name="Footer Placeholder 3"/>
          <p:cNvSpPr>
            <a:spLocks noGrp="1"/>
          </p:cNvSpPr>
          <p:nvPr>
            <p:ph type="ftr" sz="quarter" idx="11"/>
          </p:nvPr>
        </p:nvSpPr>
        <p:spPr/>
        <p:txBody>
          <a:bodyPr/>
          <a:lstStyle/>
          <a:p>
            <a:endParaRPr lang="ru-RU"/>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BCC1B39-D3B5-46EE-9047-AAECA0A6D431}" type="slidenum">
              <a:rPr lang="ru-RU" smtClean="0"/>
              <a:pPr/>
              <a:t>‹#›</a:t>
            </a:fld>
            <a:endParaRPr lang="ru-RU"/>
          </a:p>
        </p:txBody>
      </p:sp>
    </p:spTree>
    <p:extLst>
      <p:ext uri="{BB962C8B-B14F-4D97-AF65-F5344CB8AC3E}">
        <p14:creationId xmlns:p14="http://schemas.microsoft.com/office/powerpoint/2010/main" val="2487446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1DA180-3A66-4141-9182-3CB7F1AC6791}" type="datetime1">
              <a:rPr lang="ru-RU" smtClean="0"/>
              <a:pPr/>
              <a:t>26.10.2021</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BCC1B39-D3B5-46EE-9047-AAECA0A6D431}" type="slidenum">
              <a:rPr lang="ru-RU" smtClean="0"/>
              <a:pPr/>
              <a:t>‹#›</a:t>
            </a:fld>
            <a:endParaRPr lang="ru-RU"/>
          </a:p>
        </p:txBody>
      </p:sp>
    </p:spTree>
    <p:extLst>
      <p:ext uri="{BB962C8B-B14F-4D97-AF65-F5344CB8AC3E}">
        <p14:creationId xmlns:p14="http://schemas.microsoft.com/office/powerpoint/2010/main" val="2565772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CBB8E3FF-139C-4422-B602-79A9BE6A9EFD}" type="datetime1">
              <a:rPr lang="ru-RU" smtClean="0"/>
              <a:pPr/>
              <a:t>26.10.2021</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BCC1B39-D3B5-46EE-9047-AAECA0A6D431}" type="slidenum">
              <a:rPr lang="ru-RU" smtClean="0"/>
              <a:pPr/>
              <a:t>‹#›</a:t>
            </a:fld>
            <a:endParaRPr lang="ru-RU"/>
          </a:p>
        </p:txBody>
      </p:sp>
    </p:spTree>
    <p:extLst>
      <p:ext uri="{BB962C8B-B14F-4D97-AF65-F5344CB8AC3E}">
        <p14:creationId xmlns:p14="http://schemas.microsoft.com/office/powerpoint/2010/main" val="2265381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C6DC056D-7B26-476A-B762-709185EF873C}" type="datetime1">
              <a:rPr lang="ru-RU" smtClean="0"/>
              <a:pPr/>
              <a:t>26.10.2021</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BCC1B39-D3B5-46EE-9047-AAECA0A6D431}" type="slidenum">
              <a:rPr lang="ru-RU" smtClean="0"/>
              <a:pPr/>
              <a:t>‹#›</a:t>
            </a:fld>
            <a:endParaRPr lang="ru-RU"/>
          </a:p>
        </p:txBody>
      </p:sp>
    </p:spTree>
    <p:extLst>
      <p:ext uri="{BB962C8B-B14F-4D97-AF65-F5344CB8AC3E}">
        <p14:creationId xmlns:p14="http://schemas.microsoft.com/office/powerpoint/2010/main" val="4015253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5DBD3841-48A7-42E9-9797-C5EC89DE4CEA}" type="datetime1">
              <a:rPr lang="ru-RU" smtClean="0"/>
              <a:pPr/>
              <a:t>26.10.2021</a:t>
            </a:fld>
            <a:endParaRPr lang="ru-RU"/>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CBCC1B39-D3B5-46EE-9047-AAECA0A6D431}" type="slidenum">
              <a:rPr lang="ru-RU" smtClean="0"/>
              <a:pPr/>
              <a:t>‹#›</a:t>
            </a:fld>
            <a:endParaRPr lang="ru-RU"/>
          </a:p>
        </p:txBody>
      </p:sp>
    </p:spTree>
    <p:extLst>
      <p:ext uri="{BB962C8B-B14F-4D97-AF65-F5344CB8AC3E}">
        <p14:creationId xmlns:p14="http://schemas.microsoft.com/office/powerpoint/2010/main" val="10857628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1600200"/>
            <a:ext cx="8291264" cy="4853136"/>
          </a:xfrm>
        </p:spPr>
        <p:txBody>
          <a:bodyPr>
            <a:normAutofit/>
          </a:bodyPr>
          <a:lstStyle/>
          <a:p>
            <a:pPr marL="0" indent="0" algn="ctr">
              <a:lnSpc>
                <a:spcPct val="115000"/>
              </a:lnSpc>
              <a:spcAft>
                <a:spcPts val="1000"/>
              </a:spcAft>
              <a:buNone/>
            </a:pP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15000"/>
              </a:lnSpc>
              <a:spcAft>
                <a:spcPts val="1000"/>
              </a:spcAf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EDUCATIONAL PROGRAM</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0" algn="ctr">
              <a:lnSpc>
                <a:spcPct val="115000"/>
              </a:lnSpc>
              <a:spcAft>
                <a:spcPts val="1000"/>
              </a:spcAf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15000"/>
              </a:lnSpc>
              <a:spcAft>
                <a:spcPts val="1000"/>
              </a:spcAft>
              <a:buNone/>
            </a:pP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6В10103</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GENERAL MEDICINE</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2"/>
          </p:nvPr>
        </p:nvSpPr>
        <p:spPr/>
        <p:txBody>
          <a:bodyPr/>
          <a:lstStyle/>
          <a:p>
            <a:fld id="{CBCC1B39-D3B5-46EE-9047-AAECA0A6D431}" type="slidenum">
              <a:rPr lang="ru-RU" smtClean="0"/>
              <a:pPr/>
              <a:t>1</a:t>
            </a:fld>
            <a:endParaRPr lang="ru-RU" dirty="0"/>
          </a:p>
        </p:txBody>
      </p:sp>
    </p:spTree>
    <p:extLst>
      <p:ext uri="{BB962C8B-B14F-4D97-AF65-F5344CB8AC3E}">
        <p14:creationId xmlns:p14="http://schemas.microsoft.com/office/powerpoint/2010/main" val="1361716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1 </a:t>
            </a:r>
            <a:r>
              <a:rPr lang="en-US" dirty="0"/>
              <a:t>year</a:t>
            </a:r>
            <a:endParaRPr lang="ru-RU"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70101619"/>
              </p:ext>
            </p:extLst>
          </p:nvPr>
        </p:nvGraphicFramePr>
        <p:xfrm>
          <a:off x="457200" y="1600200"/>
          <a:ext cx="843528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72657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2 year</a:t>
            </a:r>
            <a:endParaRPr lang="ru-RU" dirty="0"/>
          </a:p>
        </p:txBody>
      </p:sp>
      <p:sp>
        <p:nvSpPr>
          <p:cNvPr id="4" name="Номер слайда 3"/>
          <p:cNvSpPr>
            <a:spLocks noGrp="1"/>
          </p:cNvSpPr>
          <p:nvPr>
            <p:ph type="sldNum" sz="quarter" idx="12"/>
          </p:nvPr>
        </p:nvSpPr>
        <p:spPr/>
        <p:txBody>
          <a:bodyPr/>
          <a:lstStyle/>
          <a:p>
            <a:fld id="{CBCC1B39-D3B5-46EE-9047-AAECA0A6D431}" type="slidenum">
              <a:rPr lang="ru-RU" smtClean="0"/>
              <a:pPr/>
              <a:t>11</a:t>
            </a:fld>
            <a:endParaRPr lang="ru-RU"/>
          </a:p>
        </p:txBody>
      </p:sp>
      <p:grpSp>
        <p:nvGrpSpPr>
          <p:cNvPr id="7" name="Группа 6"/>
          <p:cNvGrpSpPr/>
          <p:nvPr/>
        </p:nvGrpSpPr>
        <p:grpSpPr>
          <a:xfrm>
            <a:off x="1274843" y="1270126"/>
            <a:ext cx="6941613" cy="5299818"/>
            <a:chOff x="1274843" y="1270126"/>
            <a:chExt cx="6941613" cy="5299818"/>
          </a:xfrm>
        </p:grpSpPr>
        <p:sp>
          <p:nvSpPr>
            <p:cNvPr id="8" name="Полилиния: фигура 7"/>
            <p:cNvSpPr/>
            <p:nvPr/>
          </p:nvSpPr>
          <p:spPr>
            <a:xfrm>
              <a:off x="1274843" y="1270126"/>
              <a:ext cx="6532648" cy="1760665"/>
            </a:xfrm>
            <a:custGeom>
              <a:avLst/>
              <a:gdLst>
                <a:gd name="connsiteX0" fmla="*/ 0 w 6532648"/>
                <a:gd name="connsiteY0" fmla="*/ 176067 h 1760665"/>
                <a:gd name="connsiteX1" fmla="*/ 176067 w 6532648"/>
                <a:gd name="connsiteY1" fmla="*/ 0 h 1760665"/>
                <a:gd name="connsiteX2" fmla="*/ 6356582 w 6532648"/>
                <a:gd name="connsiteY2" fmla="*/ 0 h 1760665"/>
                <a:gd name="connsiteX3" fmla="*/ 6532649 w 6532648"/>
                <a:gd name="connsiteY3" fmla="*/ 176067 h 1760665"/>
                <a:gd name="connsiteX4" fmla="*/ 6532648 w 6532648"/>
                <a:gd name="connsiteY4" fmla="*/ 1584599 h 1760665"/>
                <a:gd name="connsiteX5" fmla="*/ 6356581 w 6532648"/>
                <a:gd name="connsiteY5" fmla="*/ 1760666 h 1760665"/>
                <a:gd name="connsiteX6" fmla="*/ 176067 w 6532648"/>
                <a:gd name="connsiteY6" fmla="*/ 1760665 h 1760665"/>
                <a:gd name="connsiteX7" fmla="*/ 0 w 6532648"/>
                <a:gd name="connsiteY7" fmla="*/ 1584598 h 1760665"/>
                <a:gd name="connsiteX8" fmla="*/ 0 w 6532648"/>
                <a:gd name="connsiteY8" fmla="*/ 176067 h 1760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32648" h="1760665">
                  <a:moveTo>
                    <a:pt x="0" y="176067"/>
                  </a:moveTo>
                  <a:cubicBezTo>
                    <a:pt x="0" y="78828"/>
                    <a:pt x="78828" y="0"/>
                    <a:pt x="176067" y="0"/>
                  </a:cubicBezTo>
                  <a:lnTo>
                    <a:pt x="6356582" y="0"/>
                  </a:lnTo>
                  <a:cubicBezTo>
                    <a:pt x="6453821" y="0"/>
                    <a:pt x="6532649" y="78828"/>
                    <a:pt x="6532649" y="176067"/>
                  </a:cubicBezTo>
                  <a:cubicBezTo>
                    <a:pt x="6532649" y="645578"/>
                    <a:pt x="6532648" y="1115088"/>
                    <a:pt x="6532648" y="1584599"/>
                  </a:cubicBezTo>
                  <a:cubicBezTo>
                    <a:pt x="6532648" y="1681838"/>
                    <a:pt x="6453820" y="1760666"/>
                    <a:pt x="6356581" y="1760666"/>
                  </a:cubicBezTo>
                  <a:lnTo>
                    <a:pt x="176067" y="1760665"/>
                  </a:lnTo>
                  <a:cubicBezTo>
                    <a:pt x="78828" y="1760665"/>
                    <a:pt x="0" y="1681837"/>
                    <a:pt x="0" y="1584598"/>
                  </a:cubicBezTo>
                  <a:lnTo>
                    <a:pt x="0" y="176067"/>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207778" tIns="207778" rIns="207778" bIns="207778" numCol="1" spcCol="1270" anchor="ctr" anchorCtr="0">
              <a:noAutofit/>
            </a:bodyPr>
            <a:lstStyle/>
            <a:p>
              <a:pPr marL="0" lvl="0" indent="0" algn="ctr" defTabSz="1822450">
                <a:lnSpc>
                  <a:spcPct val="90000"/>
                </a:lnSpc>
                <a:spcBef>
                  <a:spcPct val="0"/>
                </a:spcBef>
                <a:spcAft>
                  <a:spcPct val="35000"/>
                </a:spcAft>
                <a:buNone/>
              </a:pPr>
              <a:r>
                <a:rPr lang="en-US" sz="4100" kern="1200" dirty="0">
                  <a:latin typeface="+mj-lt"/>
                </a:rPr>
                <a:t>Modul: anatomy, </a:t>
              </a:r>
              <a:r>
                <a:rPr lang="en-US" sz="4100" b="0" kern="1200" dirty="0">
                  <a:latin typeface="+mj-lt"/>
                  <a:cs typeface="Times New Roman" panose="02020603050405020304" pitchFamily="18" charset="0"/>
                </a:rPr>
                <a:t>physiology</a:t>
              </a:r>
              <a:r>
                <a:rPr lang="ru-RU" sz="4100" b="0" kern="1200" dirty="0">
                  <a:latin typeface="+mj-lt"/>
                  <a:cs typeface="Times New Roman" panose="02020603050405020304" pitchFamily="18" charset="0"/>
                </a:rPr>
                <a:t>,</a:t>
              </a:r>
              <a:r>
                <a:rPr lang="en-US" sz="4100" b="0" kern="1200" dirty="0">
                  <a:latin typeface="+mj-lt"/>
                  <a:cs typeface="Times New Roman" panose="02020603050405020304" pitchFamily="18" charset="0"/>
                </a:rPr>
                <a:t> histology, visual </a:t>
              </a:r>
              <a:r>
                <a:rPr lang="en-US" sz="4100" kern="1200" dirty="0">
                  <a:latin typeface="+mj-lt"/>
                  <a:cs typeface="Times New Roman" panose="02020603050405020304" pitchFamily="18" charset="0"/>
                </a:rPr>
                <a:t>diagnostic</a:t>
              </a:r>
              <a:r>
                <a:rPr lang="en-US" sz="4100" kern="1200" dirty="0">
                  <a:latin typeface="+mj-lt"/>
                </a:rPr>
                <a:t> </a:t>
              </a:r>
              <a:endParaRPr lang="ru-RU" sz="4100" kern="1200" dirty="0">
                <a:latin typeface="+mj-lt"/>
              </a:endParaRPr>
            </a:p>
          </p:txBody>
        </p:sp>
        <p:sp>
          <p:nvSpPr>
            <p:cNvPr id="9" name="Полилиния: фигура 8"/>
            <p:cNvSpPr/>
            <p:nvPr/>
          </p:nvSpPr>
          <p:spPr>
            <a:xfrm>
              <a:off x="1305360" y="3121166"/>
              <a:ext cx="6911096" cy="1764331"/>
            </a:xfrm>
            <a:custGeom>
              <a:avLst/>
              <a:gdLst>
                <a:gd name="connsiteX0" fmla="*/ 0 w 6911096"/>
                <a:gd name="connsiteY0" fmla="*/ 176433 h 1764331"/>
                <a:gd name="connsiteX1" fmla="*/ 176433 w 6911096"/>
                <a:gd name="connsiteY1" fmla="*/ 0 h 1764331"/>
                <a:gd name="connsiteX2" fmla="*/ 6734663 w 6911096"/>
                <a:gd name="connsiteY2" fmla="*/ 0 h 1764331"/>
                <a:gd name="connsiteX3" fmla="*/ 6911096 w 6911096"/>
                <a:gd name="connsiteY3" fmla="*/ 176433 h 1764331"/>
                <a:gd name="connsiteX4" fmla="*/ 6911096 w 6911096"/>
                <a:gd name="connsiteY4" fmla="*/ 1587898 h 1764331"/>
                <a:gd name="connsiteX5" fmla="*/ 6734663 w 6911096"/>
                <a:gd name="connsiteY5" fmla="*/ 1764331 h 1764331"/>
                <a:gd name="connsiteX6" fmla="*/ 176433 w 6911096"/>
                <a:gd name="connsiteY6" fmla="*/ 1764331 h 1764331"/>
                <a:gd name="connsiteX7" fmla="*/ 0 w 6911096"/>
                <a:gd name="connsiteY7" fmla="*/ 1587898 h 1764331"/>
                <a:gd name="connsiteX8" fmla="*/ 0 w 6911096"/>
                <a:gd name="connsiteY8" fmla="*/ 176433 h 1764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11096" h="1764331">
                  <a:moveTo>
                    <a:pt x="0" y="176433"/>
                  </a:moveTo>
                  <a:cubicBezTo>
                    <a:pt x="0" y="78992"/>
                    <a:pt x="78992" y="0"/>
                    <a:pt x="176433" y="0"/>
                  </a:cubicBezTo>
                  <a:lnTo>
                    <a:pt x="6734663" y="0"/>
                  </a:lnTo>
                  <a:cubicBezTo>
                    <a:pt x="6832104" y="0"/>
                    <a:pt x="6911096" y="78992"/>
                    <a:pt x="6911096" y="176433"/>
                  </a:cubicBezTo>
                  <a:lnTo>
                    <a:pt x="6911096" y="1587898"/>
                  </a:lnTo>
                  <a:cubicBezTo>
                    <a:pt x="6911096" y="1685339"/>
                    <a:pt x="6832104" y="1764331"/>
                    <a:pt x="6734663" y="1764331"/>
                  </a:cubicBezTo>
                  <a:lnTo>
                    <a:pt x="176433" y="1764331"/>
                  </a:lnTo>
                  <a:cubicBezTo>
                    <a:pt x="78992" y="1764331"/>
                    <a:pt x="0" y="1685339"/>
                    <a:pt x="0" y="1587898"/>
                  </a:cubicBezTo>
                  <a:lnTo>
                    <a:pt x="0" y="176433"/>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88835" tIns="188835" rIns="188835" bIns="188835" numCol="1" spcCol="1270" anchor="ctr" anchorCtr="0">
              <a:noAutofit/>
            </a:bodyPr>
            <a:lstStyle/>
            <a:p>
              <a:pPr marL="0" lvl="0" indent="0" algn="ctr" defTabSz="1600200">
                <a:lnSpc>
                  <a:spcPct val="90000"/>
                </a:lnSpc>
                <a:spcBef>
                  <a:spcPct val="0"/>
                </a:spcBef>
                <a:spcAft>
                  <a:spcPct val="35000"/>
                </a:spcAft>
                <a:buNone/>
              </a:pPr>
              <a:r>
                <a:rPr lang="en-US" sz="3600" kern="1200" dirty="0">
                  <a:latin typeface="+mj-lt"/>
                </a:rPr>
                <a:t>Modul: </a:t>
              </a:r>
              <a:r>
                <a:rPr lang="en-US" sz="3600" b="0" kern="1200" dirty="0">
                  <a:latin typeface="+mj-lt"/>
                  <a:cs typeface="Times New Roman" panose="02020603050405020304" pitchFamily="18" charset="0"/>
                </a:rPr>
                <a:t>pathology</a:t>
              </a:r>
              <a:r>
                <a:rPr lang="ru-RU" sz="3600" b="0" kern="1200" dirty="0">
                  <a:latin typeface="+mj-lt"/>
                  <a:cs typeface="Times New Roman" panose="02020603050405020304" pitchFamily="18" charset="0"/>
                </a:rPr>
                <a:t>, </a:t>
              </a:r>
              <a:r>
                <a:rPr lang="en-US" sz="3600" b="0" kern="1200" dirty="0">
                  <a:latin typeface="+mj-lt"/>
                  <a:cs typeface="Times New Roman" panose="02020603050405020304" pitchFamily="18" charset="0"/>
                </a:rPr>
                <a:t>pharmacology</a:t>
              </a:r>
              <a:r>
                <a:rPr lang="en-US" sz="3600" kern="1200" dirty="0">
                  <a:latin typeface="+mj-lt"/>
                </a:rPr>
                <a:t>  </a:t>
              </a:r>
              <a:endParaRPr lang="ru-RU" sz="3600" kern="1200" dirty="0">
                <a:latin typeface="+mj-lt"/>
              </a:endParaRPr>
            </a:p>
          </p:txBody>
        </p:sp>
        <p:sp>
          <p:nvSpPr>
            <p:cNvPr id="10" name="Полилиния: фигура 9"/>
            <p:cNvSpPr/>
            <p:nvPr/>
          </p:nvSpPr>
          <p:spPr>
            <a:xfrm>
              <a:off x="1403648" y="4981431"/>
              <a:ext cx="2088232" cy="1553428"/>
            </a:xfrm>
            <a:custGeom>
              <a:avLst/>
              <a:gdLst>
                <a:gd name="connsiteX0" fmla="*/ 0 w 1423122"/>
                <a:gd name="connsiteY0" fmla="*/ 142312 h 1515655"/>
                <a:gd name="connsiteX1" fmla="*/ 142312 w 1423122"/>
                <a:gd name="connsiteY1" fmla="*/ 0 h 1515655"/>
                <a:gd name="connsiteX2" fmla="*/ 1280810 w 1423122"/>
                <a:gd name="connsiteY2" fmla="*/ 0 h 1515655"/>
                <a:gd name="connsiteX3" fmla="*/ 1423122 w 1423122"/>
                <a:gd name="connsiteY3" fmla="*/ 142312 h 1515655"/>
                <a:gd name="connsiteX4" fmla="*/ 1423122 w 1423122"/>
                <a:gd name="connsiteY4" fmla="*/ 1373343 h 1515655"/>
                <a:gd name="connsiteX5" fmla="*/ 1280810 w 1423122"/>
                <a:gd name="connsiteY5" fmla="*/ 1515655 h 1515655"/>
                <a:gd name="connsiteX6" fmla="*/ 142312 w 1423122"/>
                <a:gd name="connsiteY6" fmla="*/ 1515655 h 1515655"/>
                <a:gd name="connsiteX7" fmla="*/ 0 w 1423122"/>
                <a:gd name="connsiteY7" fmla="*/ 1373343 h 1515655"/>
                <a:gd name="connsiteX8" fmla="*/ 0 w 1423122"/>
                <a:gd name="connsiteY8" fmla="*/ 142312 h 1515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3122" h="1515655">
                  <a:moveTo>
                    <a:pt x="0" y="142312"/>
                  </a:moveTo>
                  <a:cubicBezTo>
                    <a:pt x="0" y="63715"/>
                    <a:pt x="63715" y="0"/>
                    <a:pt x="142312" y="0"/>
                  </a:cubicBezTo>
                  <a:lnTo>
                    <a:pt x="1280810" y="0"/>
                  </a:lnTo>
                  <a:cubicBezTo>
                    <a:pt x="1359407" y="0"/>
                    <a:pt x="1423122" y="63715"/>
                    <a:pt x="1423122" y="142312"/>
                  </a:cubicBezTo>
                  <a:lnTo>
                    <a:pt x="1423122" y="1373343"/>
                  </a:lnTo>
                  <a:cubicBezTo>
                    <a:pt x="1423122" y="1451940"/>
                    <a:pt x="1359407" y="1515655"/>
                    <a:pt x="1280810" y="1515655"/>
                  </a:cubicBezTo>
                  <a:lnTo>
                    <a:pt x="142312" y="1515655"/>
                  </a:lnTo>
                  <a:cubicBezTo>
                    <a:pt x="63715" y="1515655"/>
                    <a:pt x="0" y="1451940"/>
                    <a:pt x="0" y="1373343"/>
                  </a:cubicBezTo>
                  <a:lnTo>
                    <a:pt x="0" y="142312"/>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02642" tIns="102642" rIns="102642" bIns="102642" numCol="1" spcCol="1270" anchor="ctr" anchorCtr="0">
              <a:noAutofit/>
            </a:bodyPr>
            <a:lstStyle/>
            <a:p>
              <a:pPr marL="0" lvl="0" indent="0" algn="ctr" defTabSz="711200">
                <a:lnSpc>
                  <a:spcPct val="90000"/>
                </a:lnSpc>
                <a:spcBef>
                  <a:spcPct val="0"/>
                </a:spcBef>
                <a:spcAft>
                  <a:spcPct val="35000"/>
                </a:spcAft>
                <a:buNone/>
              </a:pPr>
              <a:r>
                <a:rPr lang="en-US" sz="2000" b="1" i="0" u="none" kern="1200" dirty="0">
                  <a:solidFill>
                    <a:schemeClr val="tx1"/>
                  </a:solidFill>
                </a:rPr>
                <a:t>Biochemistry</a:t>
              </a:r>
              <a:endParaRPr lang="ru-RU" sz="2000" b="1" i="0" u="none" kern="1200" dirty="0">
                <a:solidFill>
                  <a:schemeClr val="tx1"/>
                </a:solidFill>
              </a:endParaRPr>
            </a:p>
            <a:p>
              <a:pPr marL="0" lvl="0" indent="0" algn="ctr" defTabSz="711200">
                <a:lnSpc>
                  <a:spcPct val="90000"/>
                </a:lnSpc>
                <a:spcBef>
                  <a:spcPct val="0"/>
                </a:spcBef>
                <a:spcAft>
                  <a:spcPct val="35000"/>
                </a:spcAft>
                <a:buNone/>
              </a:pPr>
              <a:r>
                <a:rPr lang="en-US" sz="2000" b="1" i="0" u="none" kern="1200" dirty="0">
                  <a:solidFill>
                    <a:schemeClr val="tx1"/>
                  </a:solidFill>
                </a:rPr>
                <a:t>Medical genetics</a:t>
              </a:r>
              <a:endParaRPr lang="ru-RU" sz="2000" b="1" kern="1200" dirty="0">
                <a:solidFill>
                  <a:schemeClr val="tx1"/>
                </a:solidFill>
              </a:endParaRPr>
            </a:p>
          </p:txBody>
        </p:sp>
        <p:sp>
          <p:nvSpPr>
            <p:cNvPr id="11" name="Полилиния: фигура 10"/>
            <p:cNvSpPr/>
            <p:nvPr/>
          </p:nvSpPr>
          <p:spPr>
            <a:xfrm>
              <a:off x="3833866" y="5019204"/>
              <a:ext cx="1962270" cy="1515655"/>
            </a:xfrm>
            <a:custGeom>
              <a:avLst/>
              <a:gdLst>
                <a:gd name="connsiteX0" fmla="*/ 0 w 1412658"/>
                <a:gd name="connsiteY0" fmla="*/ 141266 h 1515655"/>
                <a:gd name="connsiteX1" fmla="*/ 141266 w 1412658"/>
                <a:gd name="connsiteY1" fmla="*/ 0 h 1515655"/>
                <a:gd name="connsiteX2" fmla="*/ 1271392 w 1412658"/>
                <a:gd name="connsiteY2" fmla="*/ 0 h 1515655"/>
                <a:gd name="connsiteX3" fmla="*/ 1412658 w 1412658"/>
                <a:gd name="connsiteY3" fmla="*/ 141266 h 1515655"/>
                <a:gd name="connsiteX4" fmla="*/ 1412658 w 1412658"/>
                <a:gd name="connsiteY4" fmla="*/ 1374389 h 1515655"/>
                <a:gd name="connsiteX5" fmla="*/ 1271392 w 1412658"/>
                <a:gd name="connsiteY5" fmla="*/ 1515655 h 1515655"/>
                <a:gd name="connsiteX6" fmla="*/ 141266 w 1412658"/>
                <a:gd name="connsiteY6" fmla="*/ 1515655 h 1515655"/>
                <a:gd name="connsiteX7" fmla="*/ 0 w 1412658"/>
                <a:gd name="connsiteY7" fmla="*/ 1374389 h 1515655"/>
                <a:gd name="connsiteX8" fmla="*/ 0 w 1412658"/>
                <a:gd name="connsiteY8" fmla="*/ 141266 h 1515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12658" h="1515655">
                  <a:moveTo>
                    <a:pt x="0" y="141266"/>
                  </a:moveTo>
                  <a:cubicBezTo>
                    <a:pt x="0" y="63247"/>
                    <a:pt x="63247" y="0"/>
                    <a:pt x="141266" y="0"/>
                  </a:cubicBezTo>
                  <a:lnTo>
                    <a:pt x="1271392" y="0"/>
                  </a:lnTo>
                  <a:cubicBezTo>
                    <a:pt x="1349411" y="0"/>
                    <a:pt x="1412658" y="63247"/>
                    <a:pt x="1412658" y="141266"/>
                  </a:cubicBezTo>
                  <a:lnTo>
                    <a:pt x="1412658" y="1374389"/>
                  </a:lnTo>
                  <a:cubicBezTo>
                    <a:pt x="1412658" y="1452408"/>
                    <a:pt x="1349411" y="1515655"/>
                    <a:pt x="1271392" y="1515655"/>
                  </a:cubicBezTo>
                  <a:lnTo>
                    <a:pt x="141266" y="1515655"/>
                  </a:lnTo>
                  <a:cubicBezTo>
                    <a:pt x="63247" y="1515655"/>
                    <a:pt x="0" y="1452408"/>
                    <a:pt x="0" y="1374389"/>
                  </a:cubicBezTo>
                  <a:lnTo>
                    <a:pt x="0" y="141266"/>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02335" tIns="102335" rIns="102335" bIns="102335" numCol="1" spcCol="1270" anchor="ctr" anchorCtr="0">
              <a:noAutofit/>
            </a:bodyPr>
            <a:lstStyle/>
            <a:p>
              <a:pPr marL="0" lvl="0" indent="0" algn="ctr" defTabSz="711200">
                <a:lnSpc>
                  <a:spcPct val="90000"/>
                </a:lnSpc>
                <a:spcBef>
                  <a:spcPct val="0"/>
                </a:spcBef>
                <a:spcAft>
                  <a:spcPct val="35000"/>
                </a:spcAft>
                <a:buNone/>
              </a:pPr>
              <a:r>
                <a:rPr lang="en-US" sz="2000" b="1" i="0" u="none" kern="1200" dirty="0">
                  <a:solidFill>
                    <a:schemeClr val="tx1"/>
                  </a:solidFill>
                </a:rPr>
                <a:t>Essential immunology</a:t>
              </a:r>
              <a:endParaRPr lang="ru-RU" sz="2000" b="1" i="0" u="none" kern="1200" dirty="0">
                <a:solidFill>
                  <a:schemeClr val="tx1"/>
                </a:solidFill>
              </a:endParaRPr>
            </a:p>
            <a:p>
              <a:pPr marL="0" lvl="0" indent="0" algn="ctr" defTabSz="711200">
                <a:lnSpc>
                  <a:spcPct val="90000"/>
                </a:lnSpc>
                <a:spcBef>
                  <a:spcPct val="0"/>
                </a:spcBef>
                <a:spcAft>
                  <a:spcPct val="35000"/>
                </a:spcAft>
                <a:buNone/>
              </a:pPr>
              <a:r>
                <a:rPr lang="en-US" sz="2000" b="1" i="0" u="none" kern="1200" dirty="0">
                  <a:solidFill>
                    <a:schemeClr val="tx1"/>
                  </a:solidFill>
                </a:rPr>
                <a:t>Microbiology</a:t>
              </a:r>
              <a:endParaRPr lang="ru-RU" sz="2000" b="1" kern="1200" dirty="0">
                <a:solidFill>
                  <a:schemeClr val="tx1"/>
                </a:solidFill>
              </a:endParaRPr>
            </a:p>
          </p:txBody>
        </p:sp>
        <p:sp>
          <p:nvSpPr>
            <p:cNvPr id="12" name="Полилиния: фигура 11"/>
            <p:cNvSpPr/>
            <p:nvPr/>
          </p:nvSpPr>
          <p:spPr>
            <a:xfrm>
              <a:off x="6138122" y="4933380"/>
              <a:ext cx="2078333" cy="1636564"/>
            </a:xfrm>
            <a:custGeom>
              <a:avLst/>
              <a:gdLst>
                <a:gd name="connsiteX0" fmla="*/ 0 w 1345974"/>
                <a:gd name="connsiteY0" fmla="*/ 134597 h 1636564"/>
                <a:gd name="connsiteX1" fmla="*/ 134597 w 1345974"/>
                <a:gd name="connsiteY1" fmla="*/ 0 h 1636564"/>
                <a:gd name="connsiteX2" fmla="*/ 1211377 w 1345974"/>
                <a:gd name="connsiteY2" fmla="*/ 0 h 1636564"/>
                <a:gd name="connsiteX3" fmla="*/ 1345974 w 1345974"/>
                <a:gd name="connsiteY3" fmla="*/ 134597 h 1636564"/>
                <a:gd name="connsiteX4" fmla="*/ 1345974 w 1345974"/>
                <a:gd name="connsiteY4" fmla="*/ 1501967 h 1636564"/>
                <a:gd name="connsiteX5" fmla="*/ 1211377 w 1345974"/>
                <a:gd name="connsiteY5" fmla="*/ 1636564 h 1636564"/>
                <a:gd name="connsiteX6" fmla="*/ 134597 w 1345974"/>
                <a:gd name="connsiteY6" fmla="*/ 1636564 h 1636564"/>
                <a:gd name="connsiteX7" fmla="*/ 0 w 1345974"/>
                <a:gd name="connsiteY7" fmla="*/ 1501967 h 1636564"/>
                <a:gd name="connsiteX8" fmla="*/ 0 w 1345974"/>
                <a:gd name="connsiteY8" fmla="*/ 134597 h 1636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45974" h="1636564">
                  <a:moveTo>
                    <a:pt x="0" y="134597"/>
                  </a:moveTo>
                  <a:cubicBezTo>
                    <a:pt x="0" y="60261"/>
                    <a:pt x="60261" y="0"/>
                    <a:pt x="134597" y="0"/>
                  </a:cubicBezTo>
                  <a:lnTo>
                    <a:pt x="1211377" y="0"/>
                  </a:lnTo>
                  <a:cubicBezTo>
                    <a:pt x="1285713" y="0"/>
                    <a:pt x="1345974" y="60261"/>
                    <a:pt x="1345974" y="134597"/>
                  </a:cubicBezTo>
                  <a:lnTo>
                    <a:pt x="1345974" y="1501967"/>
                  </a:lnTo>
                  <a:cubicBezTo>
                    <a:pt x="1345974" y="1576303"/>
                    <a:pt x="1285713" y="1636564"/>
                    <a:pt x="1211377" y="1636564"/>
                  </a:cubicBezTo>
                  <a:lnTo>
                    <a:pt x="134597" y="1636564"/>
                  </a:lnTo>
                  <a:cubicBezTo>
                    <a:pt x="60261" y="1636564"/>
                    <a:pt x="0" y="1576303"/>
                    <a:pt x="0" y="1501967"/>
                  </a:cubicBezTo>
                  <a:lnTo>
                    <a:pt x="0" y="134597"/>
                  </a:lnTo>
                  <a:close/>
                </a:path>
              </a:pathLst>
            </a:custGeom>
            <a:solidFill>
              <a:schemeClr val="accent3">
                <a:lumMod val="75000"/>
              </a:schemeClr>
            </a:solidFill>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txBody>
            <a:bodyPr spcFirstLastPara="0" vert="horz" wrap="square" lIns="100382" tIns="100382" rIns="100382" bIns="100382" numCol="1" spcCol="1270" anchor="ctr" anchorCtr="0">
              <a:noAutofit/>
            </a:bodyPr>
            <a:lstStyle/>
            <a:p>
              <a:pPr marL="0" lvl="0" indent="0" algn="ctr" defTabSz="711200">
                <a:lnSpc>
                  <a:spcPct val="90000"/>
                </a:lnSpc>
                <a:spcBef>
                  <a:spcPct val="0"/>
                </a:spcBef>
                <a:spcAft>
                  <a:spcPct val="35000"/>
                </a:spcAft>
                <a:buNone/>
              </a:pPr>
              <a:r>
                <a:rPr lang="en-US" sz="2000" b="1" i="0" u="none" kern="1200" dirty="0">
                  <a:solidFill>
                    <a:srgbClr val="00B050"/>
                  </a:solidFill>
                </a:rPr>
                <a:t>Patient and Doctor </a:t>
              </a:r>
              <a:endParaRPr lang="ru-RU" sz="2000" b="1" i="0" u="none" kern="1200" dirty="0">
                <a:solidFill>
                  <a:srgbClr val="00B050"/>
                </a:solidFill>
              </a:endParaRPr>
            </a:p>
            <a:p>
              <a:pPr marL="0" lvl="0" indent="0" algn="ctr" defTabSz="711200">
                <a:lnSpc>
                  <a:spcPct val="90000"/>
                </a:lnSpc>
                <a:spcBef>
                  <a:spcPct val="0"/>
                </a:spcBef>
                <a:spcAft>
                  <a:spcPct val="35000"/>
                </a:spcAft>
                <a:buNone/>
              </a:pPr>
              <a:r>
                <a:rPr lang="en-US" sz="1200" b="1" i="0" u="none" kern="1200" dirty="0">
                  <a:solidFill>
                    <a:schemeClr val="tx1"/>
                  </a:solidFill>
                </a:rPr>
                <a:t>Behavioristics</a:t>
              </a:r>
            </a:p>
            <a:p>
              <a:pPr marL="0" lvl="0" indent="0" algn="ctr" defTabSz="711200">
                <a:lnSpc>
                  <a:spcPct val="90000"/>
                </a:lnSpc>
                <a:spcBef>
                  <a:spcPct val="0"/>
                </a:spcBef>
                <a:spcAft>
                  <a:spcPct val="35000"/>
                </a:spcAft>
                <a:buNone/>
              </a:pPr>
              <a:r>
                <a:rPr lang="en-US" sz="1200" b="1" i="0" u="none" kern="1200" dirty="0">
                  <a:solidFill>
                    <a:schemeClr val="tx1"/>
                  </a:solidFill>
                </a:rPr>
                <a:t>Medical interview /physical examination</a:t>
              </a:r>
            </a:p>
            <a:p>
              <a:pPr marL="0" lvl="0" indent="0" algn="ctr" defTabSz="711200">
                <a:lnSpc>
                  <a:spcPct val="90000"/>
                </a:lnSpc>
                <a:spcBef>
                  <a:spcPct val="0"/>
                </a:spcBef>
                <a:spcAft>
                  <a:spcPct val="35000"/>
                </a:spcAft>
                <a:buNone/>
              </a:pPr>
              <a:r>
                <a:rPr lang="en-US" sz="1200" b="1" dirty="0" err="1">
                  <a:solidFill>
                    <a:srgbClr val="00B0F0"/>
                  </a:solidFill>
                </a:rPr>
                <a:t>Propedeutics</a:t>
              </a:r>
              <a:r>
                <a:rPr lang="en-US" sz="1200" b="1" dirty="0">
                  <a:solidFill>
                    <a:srgbClr val="00B0F0"/>
                  </a:solidFill>
                </a:rPr>
                <a:t> of ID</a:t>
              </a:r>
              <a:endParaRPr lang="ru-RU" sz="1200" b="1" kern="1200" dirty="0">
                <a:solidFill>
                  <a:srgbClr val="00B0F0"/>
                </a:solidFill>
              </a:endParaRPr>
            </a:p>
          </p:txBody>
        </p:sp>
      </p:grpSp>
    </p:spTree>
    <p:extLst>
      <p:ext uri="{BB962C8B-B14F-4D97-AF65-F5344CB8AC3E}">
        <p14:creationId xmlns:p14="http://schemas.microsoft.com/office/powerpoint/2010/main" val="3231216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Modules organs and systems</a:t>
            </a:r>
            <a:endParaRPr lang="ru-RU"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1458491521"/>
              </p:ext>
            </p:extLst>
          </p:nvPr>
        </p:nvGraphicFramePr>
        <p:xfrm>
          <a:off x="1096206" y="1539875"/>
          <a:ext cx="65913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омер слайда 3"/>
          <p:cNvSpPr>
            <a:spLocks noGrp="1"/>
          </p:cNvSpPr>
          <p:nvPr>
            <p:ph type="sldNum" sz="quarter" idx="12"/>
          </p:nvPr>
        </p:nvSpPr>
        <p:spPr/>
        <p:txBody>
          <a:bodyPr/>
          <a:lstStyle/>
          <a:p>
            <a:fld id="{CBCC1B39-D3B5-46EE-9047-AAECA0A6D431}" type="slidenum">
              <a:rPr lang="ru-RU" smtClean="0"/>
              <a:pPr/>
              <a:t>12</a:t>
            </a:fld>
            <a:endParaRPr lang="ru-RU"/>
          </a:p>
        </p:txBody>
      </p:sp>
    </p:spTree>
    <p:extLst>
      <p:ext uri="{BB962C8B-B14F-4D97-AF65-F5344CB8AC3E}">
        <p14:creationId xmlns:p14="http://schemas.microsoft.com/office/powerpoint/2010/main" val="692193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3 year</a:t>
            </a:r>
            <a:endParaRPr lang="ru-RU"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4196448297"/>
              </p:ext>
            </p:extLst>
          </p:nvPr>
        </p:nvGraphicFramePr>
        <p:xfrm>
          <a:off x="1943100" y="2133600"/>
          <a:ext cx="65913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омер слайда 3"/>
          <p:cNvSpPr>
            <a:spLocks noGrp="1"/>
          </p:cNvSpPr>
          <p:nvPr>
            <p:ph type="sldNum" sz="quarter" idx="12"/>
          </p:nvPr>
        </p:nvSpPr>
        <p:spPr/>
        <p:txBody>
          <a:bodyPr/>
          <a:lstStyle/>
          <a:p>
            <a:fld id="{CBCC1B39-D3B5-46EE-9047-AAECA0A6D431}" type="slidenum">
              <a:rPr lang="ru-RU" smtClean="0"/>
              <a:pPr/>
              <a:t>13</a:t>
            </a:fld>
            <a:endParaRPr lang="ru-RU"/>
          </a:p>
        </p:txBody>
      </p:sp>
    </p:spTree>
    <p:extLst>
      <p:ext uri="{BB962C8B-B14F-4D97-AF65-F5344CB8AC3E}">
        <p14:creationId xmlns:p14="http://schemas.microsoft.com/office/powerpoint/2010/main" val="25957386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4 year</a:t>
            </a:r>
            <a:endParaRPr lang="ru-RU"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3928010528"/>
              </p:ext>
            </p:extLst>
          </p:nvPr>
        </p:nvGraphicFramePr>
        <p:xfrm>
          <a:off x="457200" y="1124744"/>
          <a:ext cx="8229600" cy="50014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омер слайда 3"/>
          <p:cNvSpPr>
            <a:spLocks noGrp="1"/>
          </p:cNvSpPr>
          <p:nvPr>
            <p:ph type="sldNum" sz="quarter" idx="12"/>
          </p:nvPr>
        </p:nvSpPr>
        <p:spPr/>
        <p:txBody>
          <a:bodyPr/>
          <a:lstStyle/>
          <a:p>
            <a:fld id="{CBCC1B39-D3B5-46EE-9047-AAECA0A6D431}" type="slidenum">
              <a:rPr lang="ru-RU" smtClean="0"/>
              <a:pPr/>
              <a:t>14</a:t>
            </a:fld>
            <a:endParaRPr lang="ru-RU"/>
          </a:p>
        </p:txBody>
      </p:sp>
      <p:sp>
        <p:nvSpPr>
          <p:cNvPr id="6" name="Блок-схема: альтернативный процесс 5"/>
          <p:cNvSpPr/>
          <p:nvPr/>
        </p:nvSpPr>
        <p:spPr>
          <a:xfrm>
            <a:off x="2411760" y="6105525"/>
            <a:ext cx="4536504" cy="50165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Clinical </a:t>
            </a:r>
            <a:r>
              <a:rPr lang="en-US" sz="2400" dirty="0" err="1"/>
              <a:t>Practic</a:t>
            </a:r>
            <a:endParaRPr lang="ru-RU" sz="2400" dirty="0"/>
          </a:p>
        </p:txBody>
      </p:sp>
    </p:spTree>
    <p:extLst>
      <p:ext uri="{BB962C8B-B14F-4D97-AF65-F5344CB8AC3E}">
        <p14:creationId xmlns:p14="http://schemas.microsoft.com/office/powerpoint/2010/main" val="3170209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D9F51C4-2B6A-46BE-A49B-C4430FBDB6CB}"/>
              </a:ext>
            </a:extLst>
          </p:cNvPr>
          <p:cNvSpPr>
            <a:spLocks noGrp="1"/>
          </p:cNvSpPr>
          <p:nvPr>
            <p:ph type="title"/>
          </p:nvPr>
        </p:nvSpPr>
        <p:spPr>
          <a:xfrm>
            <a:off x="1945161" y="238181"/>
            <a:ext cx="6589199" cy="365125"/>
          </a:xfrm>
        </p:spPr>
        <p:txBody>
          <a:bodyPr>
            <a:normAutofit fontScale="90000"/>
          </a:bodyPr>
          <a:lstStyle/>
          <a:p>
            <a:r>
              <a:rPr lang="en-US" dirty="0"/>
              <a:t>5 year</a:t>
            </a:r>
            <a:endParaRPr lang="ru-RU" dirty="0"/>
          </a:p>
        </p:txBody>
      </p:sp>
      <p:graphicFrame>
        <p:nvGraphicFramePr>
          <p:cNvPr id="5" name="Объект 4">
            <a:extLst>
              <a:ext uri="{FF2B5EF4-FFF2-40B4-BE49-F238E27FC236}">
                <a16:creationId xmlns:a16="http://schemas.microsoft.com/office/drawing/2014/main" id="{F0672696-AAEC-4E07-911D-AEB82EB19BC7}"/>
              </a:ext>
            </a:extLst>
          </p:cNvPr>
          <p:cNvGraphicFramePr>
            <a:graphicFrameLocks noGrp="1"/>
          </p:cNvGraphicFramePr>
          <p:nvPr>
            <p:ph idx="1"/>
            <p:extLst>
              <p:ext uri="{D42A27DB-BD31-4B8C-83A1-F6EECF244321}">
                <p14:modId xmlns:p14="http://schemas.microsoft.com/office/powerpoint/2010/main" val="2826672081"/>
              </p:ext>
            </p:extLst>
          </p:nvPr>
        </p:nvGraphicFramePr>
        <p:xfrm>
          <a:off x="1449252" y="787783"/>
          <a:ext cx="7085108" cy="5156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омер слайда 3">
            <a:extLst>
              <a:ext uri="{FF2B5EF4-FFF2-40B4-BE49-F238E27FC236}">
                <a16:creationId xmlns:a16="http://schemas.microsoft.com/office/drawing/2014/main" id="{35376987-A127-48B9-8391-6545EC78585C}"/>
              </a:ext>
            </a:extLst>
          </p:cNvPr>
          <p:cNvSpPr>
            <a:spLocks noGrp="1"/>
          </p:cNvSpPr>
          <p:nvPr>
            <p:ph type="sldNum" sz="quarter" idx="12"/>
          </p:nvPr>
        </p:nvSpPr>
        <p:spPr/>
        <p:txBody>
          <a:bodyPr/>
          <a:lstStyle/>
          <a:p>
            <a:fld id="{CBCC1B39-D3B5-46EE-9047-AAECA0A6D431}" type="slidenum">
              <a:rPr lang="ru-RU" smtClean="0"/>
              <a:pPr/>
              <a:t>15</a:t>
            </a:fld>
            <a:endParaRPr lang="ru-RU"/>
          </a:p>
        </p:txBody>
      </p:sp>
      <p:sp>
        <p:nvSpPr>
          <p:cNvPr id="6" name="Блок-схема: альтернативный процесс 5">
            <a:extLst>
              <a:ext uri="{FF2B5EF4-FFF2-40B4-BE49-F238E27FC236}">
                <a16:creationId xmlns:a16="http://schemas.microsoft.com/office/drawing/2014/main" id="{939F2ED0-4668-47B9-97E1-EDD77A09DEC7}"/>
              </a:ext>
            </a:extLst>
          </p:cNvPr>
          <p:cNvSpPr/>
          <p:nvPr/>
        </p:nvSpPr>
        <p:spPr>
          <a:xfrm>
            <a:off x="2411760" y="6105525"/>
            <a:ext cx="4536504" cy="50165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Clinical </a:t>
            </a:r>
            <a:r>
              <a:rPr lang="en-US" sz="2400" dirty="0" err="1"/>
              <a:t>Practic</a:t>
            </a:r>
            <a:endParaRPr lang="ru-RU" sz="2400" dirty="0"/>
          </a:p>
        </p:txBody>
      </p:sp>
    </p:spTree>
    <p:extLst>
      <p:ext uri="{BB962C8B-B14F-4D97-AF65-F5344CB8AC3E}">
        <p14:creationId xmlns:p14="http://schemas.microsoft.com/office/powerpoint/2010/main" val="9164697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dirty="0"/>
              <a:t>6 year – </a:t>
            </a:r>
            <a:r>
              <a:rPr lang="en-US" sz="2200" dirty="0"/>
              <a:t>when new State educational standards approved (2021)</a:t>
            </a:r>
            <a:endParaRPr lang="ru-RU"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2500450579"/>
              </p:ext>
            </p:extLst>
          </p:nvPr>
        </p:nvGraphicFramePr>
        <p:xfrm>
          <a:off x="1943100" y="2133600"/>
          <a:ext cx="65913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омер слайда 3"/>
          <p:cNvSpPr>
            <a:spLocks noGrp="1"/>
          </p:cNvSpPr>
          <p:nvPr>
            <p:ph type="sldNum" sz="quarter" idx="12"/>
          </p:nvPr>
        </p:nvSpPr>
        <p:spPr/>
        <p:txBody>
          <a:bodyPr/>
          <a:lstStyle/>
          <a:p>
            <a:fld id="{CBCC1B39-D3B5-46EE-9047-AAECA0A6D431}" type="slidenum">
              <a:rPr lang="ru-RU" smtClean="0"/>
              <a:pPr/>
              <a:t>16</a:t>
            </a:fld>
            <a:endParaRPr lang="ru-RU"/>
          </a:p>
        </p:txBody>
      </p:sp>
    </p:spTree>
    <p:extLst>
      <p:ext uri="{BB962C8B-B14F-4D97-AF65-F5344CB8AC3E}">
        <p14:creationId xmlns:p14="http://schemas.microsoft.com/office/powerpoint/2010/main" val="2660630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331641" y="1412776"/>
            <a:ext cx="7202759" cy="4968552"/>
          </a:xfrm>
        </p:spPr>
        <p:txBody>
          <a:bodyPr>
            <a:normAutofit/>
          </a:bodyPr>
          <a:lstStyle/>
          <a:p>
            <a:pPr marL="3175" marR="25400" indent="-3175" algn="just">
              <a:lnSpc>
                <a:spcPct val="115000"/>
              </a:lnSpc>
              <a:spcAft>
                <a:spcPts val="1000"/>
              </a:spcAft>
              <a:tabLst>
                <a:tab pos="810260" algn="l"/>
              </a:tabLst>
            </a:pPr>
            <a:r>
              <a:rPr lang="en-US" sz="1800" b="1" i="1" spc="-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Mission: </a:t>
            </a:r>
            <a:r>
              <a:rPr lang="en-US" sz="1800"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rPr>
              <a:t>to provide training of competitive specialists, with a high level of professional and human competence, with sufficient knowledge, able to absorb new knowledge objects, as well as generate new knowledge in the health care system, formulate production tasks in a professional language and solve them using modern technologies;</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3175" marR="95885" indent="-3175" algn="just" eaLnBrk="0" hangingPunct="0">
              <a:spcAft>
                <a:spcPts val="0"/>
              </a:spcAft>
            </a:pPr>
            <a:r>
              <a:rPr lang="en-US" sz="1800" dirty="0">
                <a:effectLst/>
                <a:latin typeface="Times New Roman" panose="02020603050405020304" pitchFamily="18" charset="0"/>
                <a:ea typeface="Malgun Gothic" panose="020B0503020000020004" pitchFamily="34" charset="-127"/>
              </a:rPr>
              <a:t>competitive in the domestic and international labor market in accordance with their needs and prospects for the development of the country and region with an active citizenship based on the ideas of peace, goodness and justice</a:t>
            </a:r>
            <a:endParaRPr lang="ru-RU" sz="1800" dirty="0">
              <a:effectLst/>
              <a:latin typeface="Times New Roman" panose="02020603050405020304" pitchFamily="18" charset="0"/>
              <a:ea typeface="Times New Roman" panose="02020603050405020304" pitchFamily="18" charset="0"/>
            </a:endParaRPr>
          </a:p>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Purpose (goal) of the educational program </a:t>
            </a: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provide training highly skilled and competitive health care professionals with the knowledge and skills that can learn new objects of knowledge and generate new knowledge in the field of health, able to provide individual primary and continuous health care for individuals, families and the general public.</a:t>
            </a:r>
            <a:endParaRPr lang="ru-RU" dirty="0"/>
          </a:p>
        </p:txBody>
      </p:sp>
      <p:sp>
        <p:nvSpPr>
          <p:cNvPr id="4" name="Номер слайда 3"/>
          <p:cNvSpPr>
            <a:spLocks noGrp="1"/>
          </p:cNvSpPr>
          <p:nvPr>
            <p:ph type="sldNum" sz="quarter" idx="12"/>
          </p:nvPr>
        </p:nvSpPr>
        <p:spPr/>
        <p:txBody>
          <a:bodyPr/>
          <a:lstStyle/>
          <a:p>
            <a:fld id="{CBCC1B39-D3B5-46EE-9047-AAECA0A6D431}" type="slidenum">
              <a:rPr lang="ru-RU" smtClean="0"/>
              <a:pPr/>
              <a:t>2</a:t>
            </a:fld>
            <a:endParaRPr lang="ru-RU"/>
          </a:p>
        </p:txBody>
      </p:sp>
    </p:spTree>
    <p:extLst>
      <p:ext uri="{BB962C8B-B14F-4D97-AF65-F5344CB8AC3E}">
        <p14:creationId xmlns:p14="http://schemas.microsoft.com/office/powerpoint/2010/main" val="4067040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B5BC13B-B8B2-4B31-88B3-848AF0F0BEA6}"/>
              </a:ext>
            </a:extLst>
          </p:cNvPr>
          <p:cNvSpPr>
            <a:spLocks noGrp="1"/>
          </p:cNvSpPr>
          <p:nvPr>
            <p:ph type="title"/>
          </p:nvPr>
        </p:nvSpPr>
        <p:spPr>
          <a:xfrm>
            <a:off x="1945201" y="624110"/>
            <a:ext cx="6589199" cy="163673"/>
          </a:xfrm>
        </p:spPr>
        <p:txBody>
          <a:bodyPr>
            <a:normAutofit fontScale="90000"/>
          </a:bodyPr>
          <a:lstStyle/>
          <a:p>
            <a:endParaRPr lang="ru-RU" dirty="0"/>
          </a:p>
        </p:txBody>
      </p:sp>
      <p:sp>
        <p:nvSpPr>
          <p:cNvPr id="3" name="Объект 2">
            <a:extLst>
              <a:ext uri="{FF2B5EF4-FFF2-40B4-BE49-F238E27FC236}">
                <a16:creationId xmlns:a16="http://schemas.microsoft.com/office/drawing/2014/main" id="{80BC1105-9F05-4525-92F0-198CC183C4D3}"/>
              </a:ext>
            </a:extLst>
          </p:cNvPr>
          <p:cNvSpPr>
            <a:spLocks noGrp="1"/>
          </p:cNvSpPr>
          <p:nvPr>
            <p:ph idx="1"/>
          </p:nvPr>
        </p:nvSpPr>
        <p:spPr>
          <a:xfrm>
            <a:off x="1403649" y="1268760"/>
            <a:ext cx="7130752" cy="4642462"/>
          </a:xfrm>
        </p:spPr>
        <p:txBody>
          <a:bodyPr>
            <a:normAutofit fontScale="85000" lnSpcReduction="10000"/>
          </a:bodyPr>
          <a:lstStyle/>
          <a:p>
            <a:r>
              <a:rPr lang="en-US" dirty="0"/>
              <a:t>The educational program is based on the competence approach. The final learning outcomes are formulated in accordance with the recommendations of the Accreditation Council for Graduate Medical Education (ACGME) and the standards of the World Federation for Medical Education (WFME).</a:t>
            </a:r>
          </a:p>
          <a:p>
            <a:r>
              <a:rPr lang="en-US" dirty="0"/>
              <a:t>The teaching strategy is based on the use of active teaching methods, clinical education at the University clinic and other clinical bases, project training, and the implementation of creative tasks. The use of active teaching methods has allowed to completely restructure the curriculum on a modular basis with integrated training, aimed at the practical application of knowledge and effective clinical training. There is an assessment system with an increase in the share of the practical component from course to course using the most valid methods according to the end results of each discipline and each course of study, in accordance with the options of the International Foundations of Medicine (IFOM). In developing the educational program to introduce advanced experience of recognized international medical schools into the educational process, the programs of the Doctor of Medicine School of Medicine of Harvard University, Oxford University, National University of Singapore (NUS) were analyzed and taken into account.</a:t>
            </a:r>
          </a:p>
          <a:p>
            <a:endParaRPr lang="ru-RU" dirty="0"/>
          </a:p>
        </p:txBody>
      </p:sp>
      <p:sp>
        <p:nvSpPr>
          <p:cNvPr id="4" name="Номер слайда 3">
            <a:extLst>
              <a:ext uri="{FF2B5EF4-FFF2-40B4-BE49-F238E27FC236}">
                <a16:creationId xmlns:a16="http://schemas.microsoft.com/office/drawing/2014/main" id="{9463B630-7A9F-45CB-9BF7-8F4C26978197}"/>
              </a:ext>
            </a:extLst>
          </p:cNvPr>
          <p:cNvSpPr>
            <a:spLocks noGrp="1"/>
          </p:cNvSpPr>
          <p:nvPr>
            <p:ph type="sldNum" sz="quarter" idx="12"/>
          </p:nvPr>
        </p:nvSpPr>
        <p:spPr/>
        <p:txBody>
          <a:bodyPr/>
          <a:lstStyle/>
          <a:p>
            <a:fld id="{CBCC1B39-D3B5-46EE-9047-AAECA0A6D431}" type="slidenum">
              <a:rPr lang="ru-RU" smtClean="0"/>
              <a:pPr/>
              <a:t>3</a:t>
            </a:fld>
            <a:endParaRPr lang="ru-RU"/>
          </a:p>
        </p:txBody>
      </p:sp>
    </p:spTree>
    <p:extLst>
      <p:ext uri="{BB962C8B-B14F-4D97-AF65-F5344CB8AC3E}">
        <p14:creationId xmlns:p14="http://schemas.microsoft.com/office/powerpoint/2010/main" val="621929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079B533-6E68-42FD-9DAF-151139107BDF}"/>
              </a:ext>
            </a:extLst>
          </p:cNvPr>
          <p:cNvSpPr>
            <a:spLocks noGrp="1"/>
          </p:cNvSpPr>
          <p:nvPr>
            <p:ph type="title"/>
          </p:nvPr>
        </p:nvSpPr>
        <p:spPr/>
        <p:txBody>
          <a:bodyPr/>
          <a:lstStyle/>
          <a:p>
            <a:r>
              <a:rPr lang="en-US" dirty="0"/>
              <a:t>1 Medical knowledge. </a:t>
            </a:r>
            <a:endParaRPr lang="ru-RU" dirty="0"/>
          </a:p>
        </p:txBody>
      </p:sp>
      <p:sp>
        <p:nvSpPr>
          <p:cNvPr id="3" name="Объект 2">
            <a:extLst>
              <a:ext uri="{FF2B5EF4-FFF2-40B4-BE49-F238E27FC236}">
                <a16:creationId xmlns:a16="http://schemas.microsoft.com/office/drawing/2014/main" id="{C474F321-97D4-4361-AF12-1D255213AE55}"/>
              </a:ext>
            </a:extLst>
          </p:cNvPr>
          <p:cNvSpPr>
            <a:spLocks noGrp="1"/>
          </p:cNvSpPr>
          <p:nvPr>
            <p:ph idx="1"/>
          </p:nvPr>
        </p:nvSpPr>
        <p:spPr/>
        <p:txBody>
          <a:bodyPr>
            <a:normAutofit/>
          </a:bodyPr>
          <a:lstStyle/>
          <a:p>
            <a:r>
              <a:rPr lang="en-US" dirty="0"/>
              <a:t>Apply knowledge of biomedical, clinical, social, behavioral and population sciences to solve problems affecting human health; understand the interaction of the individual with society and the environment; demonstrate the ability to identify and critically evaluate new information, apply this knowledge to solve biomedical, clinical problems and scientific research.</a:t>
            </a:r>
          </a:p>
          <a:p>
            <a:endParaRPr lang="ru-RU" dirty="0"/>
          </a:p>
        </p:txBody>
      </p:sp>
      <p:sp>
        <p:nvSpPr>
          <p:cNvPr id="4" name="Номер слайда 3">
            <a:extLst>
              <a:ext uri="{FF2B5EF4-FFF2-40B4-BE49-F238E27FC236}">
                <a16:creationId xmlns:a16="http://schemas.microsoft.com/office/drawing/2014/main" id="{6F358BA8-9ABF-4658-9B31-1237832D8BCC}"/>
              </a:ext>
            </a:extLst>
          </p:cNvPr>
          <p:cNvSpPr>
            <a:spLocks noGrp="1"/>
          </p:cNvSpPr>
          <p:nvPr>
            <p:ph type="sldNum" sz="quarter" idx="12"/>
          </p:nvPr>
        </p:nvSpPr>
        <p:spPr/>
        <p:txBody>
          <a:bodyPr/>
          <a:lstStyle/>
          <a:p>
            <a:fld id="{CBCC1B39-D3B5-46EE-9047-AAECA0A6D431}" type="slidenum">
              <a:rPr lang="ru-RU" smtClean="0"/>
              <a:pPr/>
              <a:t>4</a:t>
            </a:fld>
            <a:endParaRPr lang="ru-RU"/>
          </a:p>
        </p:txBody>
      </p:sp>
    </p:spTree>
    <p:extLst>
      <p:ext uri="{BB962C8B-B14F-4D97-AF65-F5344CB8AC3E}">
        <p14:creationId xmlns:p14="http://schemas.microsoft.com/office/powerpoint/2010/main" val="3663675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079B533-6E68-42FD-9DAF-151139107BDF}"/>
              </a:ext>
            </a:extLst>
          </p:cNvPr>
          <p:cNvSpPr>
            <a:spLocks noGrp="1"/>
          </p:cNvSpPr>
          <p:nvPr>
            <p:ph type="title"/>
          </p:nvPr>
        </p:nvSpPr>
        <p:spPr/>
        <p:txBody>
          <a:bodyPr/>
          <a:lstStyle/>
          <a:p>
            <a:r>
              <a:rPr lang="en-US" dirty="0"/>
              <a:t>2 Providing medical care. </a:t>
            </a:r>
            <a:endParaRPr lang="ru-RU" dirty="0"/>
          </a:p>
        </p:txBody>
      </p:sp>
      <p:sp>
        <p:nvSpPr>
          <p:cNvPr id="3" name="Объект 2">
            <a:extLst>
              <a:ext uri="{FF2B5EF4-FFF2-40B4-BE49-F238E27FC236}">
                <a16:creationId xmlns:a16="http://schemas.microsoft.com/office/drawing/2014/main" id="{C474F321-97D4-4361-AF12-1D255213AE55}"/>
              </a:ext>
            </a:extLst>
          </p:cNvPr>
          <p:cNvSpPr>
            <a:spLocks noGrp="1"/>
          </p:cNvSpPr>
          <p:nvPr>
            <p:ph idx="1"/>
          </p:nvPr>
        </p:nvSpPr>
        <p:spPr/>
        <p:txBody>
          <a:bodyPr>
            <a:normAutofit/>
          </a:bodyPr>
          <a:lstStyle/>
          <a:p>
            <a:r>
              <a:rPr lang="en-US" dirty="0"/>
              <a:t>Provide effective and timely medical assistance, based on the principles of evidence-based medicine and humanity for the prevention, diagnosis, treatment of diseases and maintenance of health.</a:t>
            </a:r>
          </a:p>
          <a:p>
            <a:pPr marL="0" indent="0">
              <a:buNone/>
            </a:pPr>
            <a:endParaRPr lang="en-US" dirty="0"/>
          </a:p>
          <a:p>
            <a:endParaRPr lang="ru-RU" dirty="0"/>
          </a:p>
        </p:txBody>
      </p:sp>
      <p:sp>
        <p:nvSpPr>
          <p:cNvPr id="4" name="Номер слайда 3">
            <a:extLst>
              <a:ext uri="{FF2B5EF4-FFF2-40B4-BE49-F238E27FC236}">
                <a16:creationId xmlns:a16="http://schemas.microsoft.com/office/drawing/2014/main" id="{6F358BA8-9ABF-4658-9B31-1237832D8BCC}"/>
              </a:ext>
            </a:extLst>
          </p:cNvPr>
          <p:cNvSpPr>
            <a:spLocks noGrp="1"/>
          </p:cNvSpPr>
          <p:nvPr>
            <p:ph type="sldNum" sz="quarter" idx="12"/>
          </p:nvPr>
        </p:nvSpPr>
        <p:spPr/>
        <p:txBody>
          <a:bodyPr/>
          <a:lstStyle/>
          <a:p>
            <a:fld id="{CBCC1B39-D3B5-46EE-9047-AAECA0A6D431}" type="slidenum">
              <a:rPr lang="ru-RU" smtClean="0"/>
              <a:pPr/>
              <a:t>5</a:t>
            </a:fld>
            <a:endParaRPr lang="ru-RU"/>
          </a:p>
        </p:txBody>
      </p:sp>
    </p:spTree>
    <p:extLst>
      <p:ext uri="{BB962C8B-B14F-4D97-AF65-F5344CB8AC3E}">
        <p14:creationId xmlns:p14="http://schemas.microsoft.com/office/powerpoint/2010/main" val="1803039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079B533-6E68-42FD-9DAF-151139107BDF}"/>
              </a:ext>
            </a:extLst>
          </p:cNvPr>
          <p:cNvSpPr>
            <a:spLocks noGrp="1"/>
          </p:cNvSpPr>
          <p:nvPr>
            <p:ph type="title"/>
          </p:nvPr>
        </p:nvSpPr>
        <p:spPr/>
        <p:txBody>
          <a:bodyPr/>
          <a:lstStyle/>
          <a:p>
            <a:r>
              <a:rPr lang="en-US" dirty="0"/>
              <a:t>3 Communication. </a:t>
            </a:r>
            <a:endParaRPr lang="ru-RU" dirty="0"/>
          </a:p>
        </p:txBody>
      </p:sp>
      <p:sp>
        <p:nvSpPr>
          <p:cNvPr id="3" name="Объект 2">
            <a:extLst>
              <a:ext uri="{FF2B5EF4-FFF2-40B4-BE49-F238E27FC236}">
                <a16:creationId xmlns:a16="http://schemas.microsoft.com/office/drawing/2014/main" id="{C474F321-97D4-4361-AF12-1D255213AE55}"/>
              </a:ext>
            </a:extLst>
          </p:cNvPr>
          <p:cNvSpPr>
            <a:spLocks noGrp="1"/>
          </p:cNvSpPr>
          <p:nvPr>
            <p:ph idx="1"/>
          </p:nvPr>
        </p:nvSpPr>
        <p:spPr/>
        <p:txBody>
          <a:bodyPr>
            <a:normAutofit/>
          </a:bodyPr>
          <a:lstStyle/>
          <a:p>
            <a:r>
              <a:rPr lang="en-US" dirty="0"/>
              <a:t>Effectively use the skills of verbal, non-verbal and written communication to interact with patients, their families and colleagues with the construction of trust relationships.</a:t>
            </a:r>
          </a:p>
          <a:p>
            <a:endParaRPr lang="ru-RU" dirty="0"/>
          </a:p>
        </p:txBody>
      </p:sp>
      <p:sp>
        <p:nvSpPr>
          <p:cNvPr id="4" name="Номер слайда 3">
            <a:extLst>
              <a:ext uri="{FF2B5EF4-FFF2-40B4-BE49-F238E27FC236}">
                <a16:creationId xmlns:a16="http://schemas.microsoft.com/office/drawing/2014/main" id="{6F358BA8-9ABF-4658-9B31-1237832D8BCC}"/>
              </a:ext>
            </a:extLst>
          </p:cNvPr>
          <p:cNvSpPr>
            <a:spLocks noGrp="1"/>
          </p:cNvSpPr>
          <p:nvPr>
            <p:ph type="sldNum" sz="quarter" idx="12"/>
          </p:nvPr>
        </p:nvSpPr>
        <p:spPr/>
        <p:txBody>
          <a:bodyPr/>
          <a:lstStyle/>
          <a:p>
            <a:fld id="{CBCC1B39-D3B5-46EE-9047-AAECA0A6D431}" type="slidenum">
              <a:rPr lang="ru-RU" smtClean="0"/>
              <a:pPr/>
              <a:t>6</a:t>
            </a:fld>
            <a:endParaRPr lang="ru-RU"/>
          </a:p>
        </p:txBody>
      </p:sp>
    </p:spTree>
    <p:extLst>
      <p:ext uri="{BB962C8B-B14F-4D97-AF65-F5344CB8AC3E}">
        <p14:creationId xmlns:p14="http://schemas.microsoft.com/office/powerpoint/2010/main" val="3936528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079B533-6E68-42FD-9DAF-151139107BDF}"/>
              </a:ext>
            </a:extLst>
          </p:cNvPr>
          <p:cNvSpPr>
            <a:spLocks noGrp="1"/>
          </p:cNvSpPr>
          <p:nvPr>
            <p:ph type="title"/>
          </p:nvPr>
        </p:nvSpPr>
        <p:spPr/>
        <p:txBody>
          <a:bodyPr/>
          <a:lstStyle/>
          <a:p>
            <a:r>
              <a:rPr lang="en-US" dirty="0"/>
              <a:t>4 Professionalism. </a:t>
            </a:r>
            <a:endParaRPr lang="ru-RU" dirty="0"/>
          </a:p>
        </p:txBody>
      </p:sp>
      <p:sp>
        <p:nvSpPr>
          <p:cNvPr id="3" name="Объект 2">
            <a:extLst>
              <a:ext uri="{FF2B5EF4-FFF2-40B4-BE49-F238E27FC236}">
                <a16:creationId xmlns:a16="http://schemas.microsoft.com/office/drawing/2014/main" id="{C474F321-97D4-4361-AF12-1D255213AE55}"/>
              </a:ext>
            </a:extLst>
          </p:cNvPr>
          <p:cNvSpPr>
            <a:spLocks noGrp="1"/>
          </p:cNvSpPr>
          <p:nvPr>
            <p:ph idx="1"/>
          </p:nvPr>
        </p:nvSpPr>
        <p:spPr/>
        <p:txBody>
          <a:bodyPr>
            <a:normAutofit/>
          </a:bodyPr>
          <a:lstStyle/>
          <a:p>
            <a:r>
              <a:rPr lang="en-US" dirty="0"/>
              <a:t>Demonstrate a commitment to the highest standards of professional work, honesty and responsibility; respect for ethical and moral principles in relation to patients, colleagues and society.</a:t>
            </a:r>
          </a:p>
          <a:p>
            <a:endParaRPr lang="ru-RU" dirty="0"/>
          </a:p>
        </p:txBody>
      </p:sp>
      <p:sp>
        <p:nvSpPr>
          <p:cNvPr id="4" name="Номер слайда 3">
            <a:extLst>
              <a:ext uri="{FF2B5EF4-FFF2-40B4-BE49-F238E27FC236}">
                <a16:creationId xmlns:a16="http://schemas.microsoft.com/office/drawing/2014/main" id="{6F358BA8-9ABF-4658-9B31-1237832D8BCC}"/>
              </a:ext>
            </a:extLst>
          </p:cNvPr>
          <p:cNvSpPr>
            <a:spLocks noGrp="1"/>
          </p:cNvSpPr>
          <p:nvPr>
            <p:ph type="sldNum" sz="quarter" idx="12"/>
          </p:nvPr>
        </p:nvSpPr>
        <p:spPr/>
        <p:txBody>
          <a:bodyPr/>
          <a:lstStyle/>
          <a:p>
            <a:fld id="{CBCC1B39-D3B5-46EE-9047-AAECA0A6D431}" type="slidenum">
              <a:rPr lang="ru-RU" smtClean="0"/>
              <a:pPr/>
              <a:t>7</a:t>
            </a:fld>
            <a:endParaRPr lang="ru-RU"/>
          </a:p>
        </p:txBody>
      </p:sp>
    </p:spTree>
    <p:extLst>
      <p:ext uri="{BB962C8B-B14F-4D97-AF65-F5344CB8AC3E}">
        <p14:creationId xmlns:p14="http://schemas.microsoft.com/office/powerpoint/2010/main" val="2432228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079B533-6E68-42FD-9DAF-151139107BDF}"/>
              </a:ext>
            </a:extLst>
          </p:cNvPr>
          <p:cNvSpPr>
            <a:spLocks noGrp="1"/>
          </p:cNvSpPr>
          <p:nvPr>
            <p:ph type="title"/>
          </p:nvPr>
        </p:nvSpPr>
        <p:spPr/>
        <p:txBody>
          <a:bodyPr/>
          <a:lstStyle/>
          <a:p>
            <a:r>
              <a:rPr lang="en-US" dirty="0"/>
              <a:t>5 Systemic practice. </a:t>
            </a:r>
            <a:endParaRPr lang="ru-RU" dirty="0"/>
          </a:p>
        </p:txBody>
      </p:sp>
      <p:sp>
        <p:nvSpPr>
          <p:cNvPr id="3" name="Объект 2">
            <a:extLst>
              <a:ext uri="{FF2B5EF4-FFF2-40B4-BE49-F238E27FC236}">
                <a16:creationId xmlns:a16="http://schemas.microsoft.com/office/drawing/2014/main" id="{C474F321-97D4-4361-AF12-1D255213AE55}"/>
              </a:ext>
            </a:extLst>
          </p:cNvPr>
          <p:cNvSpPr>
            <a:spLocks noGrp="1"/>
          </p:cNvSpPr>
          <p:nvPr>
            <p:ph idx="1"/>
          </p:nvPr>
        </p:nvSpPr>
        <p:spPr/>
        <p:txBody>
          <a:bodyPr>
            <a:normAutofit/>
          </a:bodyPr>
          <a:lstStyle/>
          <a:p>
            <a:r>
              <a:rPr lang="en-US" dirty="0"/>
              <a:t>Demonstrate the ability to work effectively within the health care system, as well as contribute to its improvement of the system, paying attention to quality, safety in assisting patients of different population groups differing by ethnicity, culture, gender, economic status or sexual orientation.</a:t>
            </a:r>
          </a:p>
          <a:p>
            <a:endParaRPr lang="ru-RU" dirty="0"/>
          </a:p>
        </p:txBody>
      </p:sp>
      <p:sp>
        <p:nvSpPr>
          <p:cNvPr id="4" name="Номер слайда 3">
            <a:extLst>
              <a:ext uri="{FF2B5EF4-FFF2-40B4-BE49-F238E27FC236}">
                <a16:creationId xmlns:a16="http://schemas.microsoft.com/office/drawing/2014/main" id="{6F358BA8-9ABF-4658-9B31-1237832D8BCC}"/>
              </a:ext>
            </a:extLst>
          </p:cNvPr>
          <p:cNvSpPr>
            <a:spLocks noGrp="1"/>
          </p:cNvSpPr>
          <p:nvPr>
            <p:ph type="sldNum" sz="quarter" idx="12"/>
          </p:nvPr>
        </p:nvSpPr>
        <p:spPr/>
        <p:txBody>
          <a:bodyPr/>
          <a:lstStyle/>
          <a:p>
            <a:fld id="{CBCC1B39-D3B5-46EE-9047-AAECA0A6D431}" type="slidenum">
              <a:rPr lang="ru-RU" smtClean="0"/>
              <a:pPr/>
              <a:t>8</a:t>
            </a:fld>
            <a:endParaRPr lang="ru-RU"/>
          </a:p>
        </p:txBody>
      </p:sp>
    </p:spTree>
    <p:extLst>
      <p:ext uri="{BB962C8B-B14F-4D97-AF65-F5344CB8AC3E}">
        <p14:creationId xmlns:p14="http://schemas.microsoft.com/office/powerpoint/2010/main" val="2127876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079B533-6E68-42FD-9DAF-151139107BDF}"/>
              </a:ext>
            </a:extLst>
          </p:cNvPr>
          <p:cNvSpPr>
            <a:spLocks noGrp="1"/>
          </p:cNvSpPr>
          <p:nvPr>
            <p:ph type="title"/>
          </p:nvPr>
        </p:nvSpPr>
        <p:spPr/>
        <p:txBody>
          <a:bodyPr/>
          <a:lstStyle/>
          <a:p>
            <a:r>
              <a:rPr lang="en-US" dirty="0"/>
              <a:t>6. Continuous learning and development. </a:t>
            </a:r>
            <a:endParaRPr lang="ru-RU" dirty="0"/>
          </a:p>
        </p:txBody>
      </p:sp>
      <p:sp>
        <p:nvSpPr>
          <p:cNvPr id="3" name="Объект 2">
            <a:extLst>
              <a:ext uri="{FF2B5EF4-FFF2-40B4-BE49-F238E27FC236}">
                <a16:creationId xmlns:a16="http://schemas.microsoft.com/office/drawing/2014/main" id="{C474F321-97D4-4361-AF12-1D255213AE55}"/>
              </a:ext>
            </a:extLst>
          </p:cNvPr>
          <p:cNvSpPr>
            <a:spLocks noGrp="1"/>
          </p:cNvSpPr>
          <p:nvPr>
            <p:ph idx="1"/>
          </p:nvPr>
        </p:nvSpPr>
        <p:spPr/>
        <p:txBody>
          <a:bodyPr>
            <a:normAutofit/>
          </a:bodyPr>
          <a:lstStyle/>
          <a:p>
            <a:r>
              <a:rPr lang="en-US" dirty="0"/>
              <a:t>Assess, analyze and apply knowledge, identify gaps in your own learning, focus on personal growth and lifelong learning, and participate in research studies aimed at promoting knowledge of human health and improving the quality of life.</a:t>
            </a:r>
          </a:p>
          <a:p>
            <a:endParaRPr lang="ru-RU" dirty="0"/>
          </a:p>
        </p:txBody>
      </p:sp>
      <p:sp>
        <p:nvSpPr>
          <p:cNvPr id="4" name="Номер слайда 3">
            <a:extLst>
              <a:ext uri="{FF2B5EF4-FFF2-40B4-BE49-F238E27FC236}">
                <a16:creationId xmlns:a16="http://schemas.microsoft.com/office/drawing/2014/main" id="{6F358BA8-9ABF-4658-9B31-1237832D8BCC}"/>
              </a:ext>
            </a:extLst>
          </p:cNvPr>
          <p:cNvSpPr>
            <a:spLocks noGrp="1"/>
          </p:cNvSpPr>
          <p:nvPr>
            <p:ph type="sldNum" sz="quarter" idx="12"/>
          </p:nvPr>
        </p:nvSpPr>
        <p:spPr/>
        <p:txBody>
          <a:bodyPr/>
          <a:lstStyle/>
          <a:p>
            <a:fld id="{CBCC1B39-D3B5-46EE-9047-AAECA0A6D431}" type="slidenum">
              <a:rPr lang="ru-RU" smtClean="0"/>
              <a:pPr/>
              <a:t>9</a:t>
            </a:fld>
            <a:endParaRPr lang="ru-RU"/>
          </a:p>
        </p:txBody>
      </p:sp>
    </p:spTree>
    <p:extLst>
      <p:ext uri="{BB962C8B-B14F-4D97-AF65-F5344CB8AC3E}">
        <p14:creationId xmlns:p14="http://schemas.microsoft.com/office/powerpoint/2010/main" val="1742448819"/>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2550</TotalTime>
  <Words>834</Words>
  <Application>Microsoft Office PowerPoint</Application>
  <PresentationFormat>Экран (4:3)</PresentationFormat>
  <Paragraphs>98</Paragraphs>
  <Slides>16</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16</vt:i4>
      </vt:variant>
    </vt:vector>
  </HeadingPairs>
  <TitlesOfParts>
    <vt:vector size="23" baseType="lpstr">
      <vt:lpstr>Arial</vt:lpstr>
      <vt:lpstr>Calibri</vt:lpstr>
      <vt:lpstr>Century Gothic</vt:lpstr>
      <vt:lpstr>Consolas</vt:lpstr>
      <vt:lpstr>Times New Roman</vt:lpstr>
      <vt:lpstr>Wingdings 3</vt:lpstr>
      <vt:lpstr>Легкий дым</vt:lpstr>
      <vt:lpstr>Презентация PowerPoint</vt:lpstr>
      <vt:lpstr>Презентация PowerPoint</vt:lpstr>
      <vt:lpstr>Презентация PowerPoint</vt:lpstr>
      <vt:lpstr>1 Medical knowledge. </vt:lpstr>
      <vt:lpstr>2 Providing medical care. </vt:lpstr>
      <vt:lpstr>3 Communication. </vt:lpstr>
      <vt:lpstr>4 Professionalism. </vt:lpstr>
      <vt:lpstr>5 Systemic practice. </vt:lpstr>
      <vt:lpstr>6. Continuous learning and development. </vt:lpstr>
      <vt:lpstr>1 year</vt:lpstr>
      <vt:lpstr>2 year</vt:lpstr>
      <vt:lpstr>Modules organs and systems</vt:lpstr>
      <vt:lpstr>3 year</vt:lpstr>
      <vt:lpstr>4 year</vt:lpstr>
      <vt:lpstr>5 year</vt:lpstr>
      <vt:lpstr>6 year – when new State educational standards approved (2021)</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Гаухар Курманова</cp:lastModifiedBy>
  <cp:revision>187</cp:revision>
  <cp:lastPrinted>2016-10-11T03:37:25Z</cp:lastPrinted>
  <dcterms:created xsi:type="dcterms:W3CDTF">2013-05-27T05:58:42Z</dcterms:created>
  <dcterms:modified xsi:type="dcterms:W3CDTF">2021-10-26T04:44:30Z</dcterms:modified>
</cp:coreProperties>
</file>