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1" r:id="rId1"/>
  </p:sldMasterIdLst>
  <p:sldIdLst>
    <p:sldId id="256" r:id="rId2"/>
    <p:sldId id="261" r:id="rId3"/>
    <p:sldId id="262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Жансая Болат" initials="ЖБ" lastIdx="1" clrIdx="0">
    <p:extLst>
      <p:ext uri="{19B8F6BF-5375-455C-9EA6-DF929625EA0E}">
        <p15:presenceInfo xmlns:p15="http://schemas.microsoft.com/office/powerpoint/2012/main" userId="de657a3b5cd06d5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dk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2400" dirty="0" err="1"/>
              <a:t>Әлеуметтік тәрбие жұмысы</a:t>
            </a:r>
            <a:endParaRPr lang="ru-RU" sz="2400" dirty="0"/>
          </a:p>
        </c:rich>
      </c:tx>
      <c:overlay val="0"/>
      <c:spPr>
        <a:gradFill rotWithShape="1">
          <a:gsLst>
            <a:gs pos="0">
              <a:schemeClr val="accent2">
                <a:tint val="58000"/>
                <a:satMod val="108000"/>
                <a:lumMod val="110000"/>
              </a:schemeClr>
            </a:gs>
            <a:gs pos="100000">
              <a:schemeClr val="accent2">
                <a:tint val="81000"/>
                <a:satMod val="109000"/>
                <a:lumMod val="105000"/>
              </a:schemeClr>
            </a:gs>
          </a:gsLst>
          <a:lin ang="5040000" scaled="0"/>
        </a:gradFill>
        <a:ln w="9525" cap="flat" cmpd="sng" algn="ctr">
          <a:solidFill>
            <a:schemeClr val="accent2"/>
          </a:solidFill>
          <a:prstDash val="solid"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dk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KZ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Әлеуметтік тәрбие жұмысы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B2EE-433C-86A6-68D3E295744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2EE-433C-86A6-68D3E295744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B2EE-433C-86A6-68D3E295744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2EE-433C-86A6-68D3E295744F}"/>
              </c:ext>
            </c:extLst>
          </c:dPt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2EE-433C-86A6-68D3E295744F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2EE-433C-86A6-68D3E295744F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2EE-433C-86A6-68D3E295744F}"/>
                </c:ext>
              </c:extLst>
            </c:dLbl>
            <c:dLbl>
              <c:idx val="3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2EE-433C-86A6-68D3E295744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KZ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100 кітап</c:v>
                </c:pt>
                <c:pt idx="1">
                  <c:v>Айналаңды нұрландыр</c:v>
                </c:pt>
                <c:pt idx="2">
                  <c:v>Гринкампус</c:v>
                </c:pt>
                <c:pt idx="3">
                  <c:v>Рухани жаңғыру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22</c:v>
                </c:pt>
                <c:pt idx="1">
                  <c:v>24</c:v>
                </c:pt>
                <c:pt idx="2">
                  <c:v>6</c:v>
                </c:pt>
                <c:pt idx="3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2EE-433C-86A6-68D3E29574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gradFill rotWithShape="1">
          <a:gsLst>
            <a:gs pos="0">
              <a:schemeClr val="accent6">
                <a:tint val="58000"/>
                <a:satMod val="108000"/>
                <a:lumMod val="110000"/>
              </a:schemeClr>
            </a:gs>
            <a:gs pos="100000">
              <a:schemeClr val="accent6">
                <a:tint val="81000"/>
                <a:satMod val="109000"/>
                <a:lumMod val="105000"/>
              </a:schemeClr>
            </a:gs>
          </a:gsLst>
          <a:lin ang="5040000" scaled="0"/>
        </a:gradFill>
        <a:ln w="9525" cap="flat" cmpd="sng" algn="ctr">
          <a:solidFill>
            <a:schemeClr val="accent6"/>
          </a:solidFill>
          <a:prstDash val="solid"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dk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KZ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Times New Roman" panose="02020603050405020304" pitchFamily="18" charset="0"/>
          <a:cs typeface="Times New Roman" panose="02020603050405020304" pitchFamily="18" charset="0"/>
        </a:defRPr>
      </a:pPr>
      <a:endParaRPr lang="ru-K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2-02-07T10:25:01.129" idx="1">
    <p:pos x="7680" y="0"/>
    <p:text/>
    <p:extLst>
      <p:ext uri="{C676402C-5697-4E1C-873F-D02D1690AC5C}">
        <p15:threadingInfo xmlns:p15="http://schemas.microsoft.com/office/powerpoint/2012/main" timeZoneBias="-18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1735B12B-2413-46FF-9D5F-0E680181194E}" type="datetimeFigureOut">
              <a:rPr lang="ru-KZ" smtClean="0"/>
              <a:t>16.02.2022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A21349A4-48FA-44DD-8BEA-CAD347320BCE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681426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5B12B-2413-46FF-9D5F-0E680181194E}" type="datetimeFigureOut">
              <a:rPr lang="ru-KZ" smtClean="0"/>
              <a:t>16.02.2022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349A4-48FA-44DD-8BEA-CAD347320BCE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882792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5B12B-2413-46FF-9D5F-0E680181194E}" type="datetimeFigureOut">
              <a:rPr lang="ru-KZ" smtClean="0"/>
              <a:t>16.02.2022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349A4-48FA-44DD-8BEA-CAD347320BCE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5838004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5B12B-2413-46FF-9D5F-0E680181194E}" type="datetimeFigureOut">
              <a:rPr lang="ru-KZ" smtClean="0"/>
              <a:t>16.02.2022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349A4-48FA-44DD-8BEA-CAD347320BCE}" type="slidenum">
              <a:rPr lang="ru-KZ" smtClean="0"/>
              <a:t>‹#›</a:t>
            </a:fld>
            <a:endParaRPr lang="ru-KZ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321726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5B12B-2413-46FF-9D5F-0E680181194E}" type="datetimeFigureOut">
              <a:rPr lang="ru-KZ" smtClean="0"/>
              <a:t>16.02.2022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349A4-48FA-44DD-8BEA-CAD347320BCE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084822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5B12B-2413-46FF-9D5F-0E680181194E}" type="datetimeFigureOut">
              <a:rPr lang="ru-KZ" smtClean="0"/>
              <a:t>16.02.2022</a:t>
            </a:fld>
            <a:endParaRPr lang="ru-K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349A4-48FA-44DD-8BEA-CAD347320BCE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0486147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5B12B-2413-46FF-9D5F-0E680181194E}" type="datetimeFigureOut">
              <a:rPr lang="ru-KZ" smtClean="0"/>
              <a:t>16.02.2022</a:t>
            </a:fld>
            <a:endParaRPr lang="ru-K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349A4-48FA-44DD-8BEA-CAD347320BCE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9148614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5B12B-2413-46FF-9D5F-0E680181194E}" type="datetimeFigureOut">
              <a:rPr lang="ru-KZ" smtClean="0"/>
              <a:t>16.02.2022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349A4-48FA-44DD-8BEA-CAD347320BCE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2995522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5B12B-2413-46FF-9D5F-0E680181194E}" type="datetimeFigureOut">
              <a:rPr lang="ru-KZ" smtClean="0"/>
              <a:t>16.02.2022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349A4-48FA-44DD-8BEA-CAD347320BCE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011851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5B12B-2413-46FF-9D5F-0E680181194E}" type="datetimeFigureOut">
              <a:rPr lang="ru-KZ" smtClean="0"/>
              <a:t>16.02.2022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349A4-48FA-44DD-8BEA-CAD347320BCE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5154202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5B12B-2413-46FF-9D5F-0E680181194E}" type="datetimeFigureOut">
              <a:rPr lang="ru-KZ" smtClean="0"/>
              <a:t>16.02.2022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349A4-48FA-44DD-8BEA-CAD347320BCE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86186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5B12B-2413-46FF-9D5F-0E680181194E}" type="datetimeFigureOut">
              <a:rPr lang="ru-KZ" smtClean="0"/>
              <a:t>16.02.2022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349A4-48FA-44DD-8BEA-CAD347320BCE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153611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5B12B-2413-46FF-9D5F-0E680181194E}" type="datetimeFigureOut">
              <a:rPr lang="ru-KZ" smtClean="0"/>
              <a:t>16.02.2022</a:t>
            </a:fld>
            <a:endParaRPr lang="ru-K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349A4-48FA-44DD-8BEA-CAD347320BCE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12548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5B12B-2413-46FF-9D5F-0E680181194E}" type="datetimeFigureOut">
              <a:rPr lang="ru-KZ" smtClean="0"/>
              <a:t>16.02.2022</a:t>
            </a:fld>
            <a:endParaRPr lang="ru-K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349A4-48FA-44DD-8BEA-CAD347320BCE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06242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5B12B-2413-46FF-9D5F-0E680181194E}" type="datetimeFigureOut">
              <a:rPr lang="ru-KZ" smtClean="0"/>
              <a:t>16.02.2022</a:t>
            </a:fld>
            <a:endParaRPr lang="ru-K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349A4-48FA-44DD-8BEA-CAD347320BCE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033949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5B12B-2413-46FF-9D5F-0E680181194E}" type="datetimeFigureOut">
              <a:rPr lang="ru-KZ" smtClean="0"/>
              <a:t>16.02.2022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349A4-48FA-44DD-8BEA-CAD347320BCE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737067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5B12B-2413-46FF-9D5F-0E680181194E}" type="datetimeFigureOut">
              <a:rPr lang="ru-KZ" smtClean="0"/>
              <a:t>16.02.2022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349A4-48FA-44DD-8BEA-CAD347320BCE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149867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35B12B-2413-46FF-9D5F-0E680181194E}" type="datetimeFigureOut">
              <a:rPr lang="ru-KZ" smtClean="0"/>
              <a:t>16.02.2022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1349A4-48FA-44DD-8BEA-CAD347320BCE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05938129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002" r:id="rId1"/>
    <p:sldLayoutId id="2147484003" r:id="rId2"/>
    <p:sldLayoutId id="2147484004" r:id="rId3"/>
    <p:sldLayoutId id="2147484005" r:id="rId4"/>
    <p:sldLayoutId id="2147484006" r:id="rId5"/>
    <p:sldLayoutId id="2147484007" r:id="rId6"/>
    <p:sldLayoutId id="2147484008" r:id="rId7"/>
    <p:sldLayoutId id="2147484009" r:id="rId8"/>
    <p:sldLayoutId id="2147484010" r:id="rId9"/>
    <p:sldLayoutId id="2147484011" r:id="rId10"/>
    <p:sldLayoutId id="2147484012" r:id="rId11"/>
    <p:sldLayoutId id="2147484013" r:id="rId12"/>
    <p:sldLayoutId id="2147484014" r:id="rId13"/>
    <p:sldLayoutId id="2147484015" r:id="rId14"/>
    <p:sldLayoutId id="2147484016" r:id="rId15"/>
    <p:sldLayoutId id="2147484017" r:id="rId16"/>
    <p:sldLayoutId id="2147484018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82CF9E-C080-4D20-B5A9-5C9F97735F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1535" y="1"/>
            <a:ext cx="10011266" cy="904974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К</a:t>
            </a:r>
            <a:r>
              <a:rPr lang="kk-K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АФЕДРАНЫҢ ОҚЫТУШЫЛЫҚ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kk-K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ПРОФЕССОРЛЫҚ ҚҰРАМЫ</a:t>
            </a:r>
            <a:endParaRPr lang="ru-KZ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9D80EB3B-0131-4D11-B545-941B9AA7A2BB}"/>
              </a:ext>
            </a:extLst>
          </p:cNvPr>
          <p:cNvSpPr/>
          <p:nvPr/>
        </p:nvSpPr>
        <p:spPr>
          <a:xfrm rot="16200000">
            <a:off x="-245098" y="3370083"/>
            <a:ext cx="4232634" cy="123491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ОПҚ жалпы саны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38 </a:t>
            </a: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адам</a:t>
            </a:r>
          </a:p>
          <a:p>
            <a:pPr algn="ctr"/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Ормаша жасы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42 </a:t>
            </a: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жас</a:t>
            </a:r>
            <a:endParaRPr lang="ru-K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7E10B044-2036-431E-9F9A-48936F7C0BDD}"/>
              </a:ext>
            </a:extLst>
          </p:cNvPr>
          <p:cNvSpPr/>
          <p:nvPr/>
        </p:nvSpPr>
        <p:spPr>
          <a:xfrm>
            <a:off x="3817855" y="1545995"/>
            <a:ext cx="6231117" cy="101809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Ғылым докторлары, профессорлары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3 штат</a:t>
            </a: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қосымша жұмыс істейтін</a:t>
            </a:r>
          </a:p>
          <a:p>
            <a:pPr algn="ctr"/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Орташа жасы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55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</a:t>
            </a:r>
            <a:endParaRPr lang="ru-K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1E00D2A9-C679-4398-957E-BD8BE33EFDEF}"/>
              </a:ext>
            </a:extLst>
          </p:cNvPr>
          <p:cNvSpPr/>
          <p:nvPr/>
        </p:nvSpPr>
        <p:spPr>
          <a:xfrm>
            <a:off x="3817856" y="2969443"/>
            <a:ext cx="6231116" cy="101809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Кандидаттар, доценттер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10</a:t>
            </a:r>
          </a:p>
          <a:p>
            <a:pPr algn="ctr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Орташа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48 </a:t>
            </a: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жас</a:t>
            </a:r>
            <a:endParaRPr lang="ru-K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F1EAFA9D-897F-469B-86BF-DDCD3260044A}"/>
              </a:ext>
            </a:extLst>
          </p:cNvPr>
          <p:cNvSpPr/>
          <p:nvPr/>
        </p:nvSpPr>
        <p:spPr>
          <a:xfrm>
            <a:off x="3817855" y="4440025"/>
            <a:ext cx="6231117" cy="9144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PhD </a:t>
            </a: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доктор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10</a:t>
            </a:r>
          </a:p>
          <a:p>
            <a:pPr algn="ctr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Орташа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39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</a:t>
            </a:r>
            <a:endParaRPr lang="ru-K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87C2055D-B111-4132-B1B2-723D7B0059A7}"/>
              </a:ext>
            </a:extLst>
          </p:cNvPr>
          <p:cNvSpPr/>
          <p:nvPr/>
        </p:nvSpPr>
        <p:spPr>
          <a:xfrm>
            <a:off x="3817856" y="5863473"/>
            <a:ext cx="6231116" cy="9144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Оқытушылар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12</a:t>
            </a:r>
          </a:p>
          <a:p>
            <a:pPr algn="ctr"/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Орташа жасы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33 </a:t>
            </a: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жас</a:t>
            </a:r>
            <a:endParaRPr lang="ru-K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Прямая со стрелкой 9">
            <a:extLst>
              <a:ext uri="{FF2B5EF4-FFF2-40B4-BE49-F238E27FC236}">
                <a16:creationId xmlns:a16="http://schemas.microsoft.com/office/drawing/2014/main" id="{C6C41B48-3295-42B2-B2FB-E3EB59B455FC}"/>
              </a:ext>
            </a:extLst>
          </p:cNvPr>
          <p:cNvCxnSpPr>
            <a:cxnSpLocks/>
            <a:endCxn id="4" idx="1"/>
          </p:cNvCxnSpPr>
          <p:nvPr/>
        </p:nvCxnSpPr>
        <p:spPr>
          <a:xfrm>
            <a:off x="2488676" y="2055043"/>
            <a:ext cx="1329179" cy="0"/>
          </a:xfrm>
          <a:prstGeom prst="straightConnector1">
            <a:avLst/>
          </a:prstGeom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2" name="Прямая со стрелкой 11">
            <a:extLst>
              <a:ext uri="{FF2B5EF4-FFF2-40B4-BE49-F238E27FC236}">
                <a16:creationId xmlns:a16="http://schemas.microsoft.com/office/drawing/2014/main" id="{DABF6C70-964F-48F6-8A7D-B4DA7EE66704}"/>
              </a:ext>
            </a:extLst>
          </p:cNvPr>
          <p:cNvCxnSpPr>
            <a:cxnSpLocks/>
          </p:cNvCxnSpPr>
          <p:nvPr/>
        </p:nvCxnSpPr>
        <p:spPr>
          <a:xfrm>
            <a:off x="2488676" y="3289954"/>
            <a:ext cx="131032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>
            <a:extLst>
              <a:ext uri="{FF2B5EF4-FFF2-40B4-BE49-F238E27FC236}">
                <a16:creationId xmlns:a16="http://schemas.microsoft.com/office/drawing/2014/main" id="{FD2ED7AE-9B03-47BD-AB89-93736A1F7CD7}"/>
              </a:ext>
            </a:extLst>
          </p:cNvPr>
          <p:cNvCxnSpPr>
            <a:cxnSpLocks/>
            <a:endCxn id="6" idx="1"/>
          </p:cNvCxnSpPr>
          <p:nvPr/>
        </p:nvCxnSpPr>
        <p:spPr>
          <a:xfrm>
            <a:off x="2488676" y="4897225"/>
            <a:ext cx="132917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>
            <a:extLst>
              <a:ext uri="{FF2B5EF4-FFF2-40B4-BE49-F238E27FC236}">
                <a16:creationId xmlns:a16="http://schemas.microsoft.com/office/drawing/2014/main" id="{8CA6A6CB-F8AB-4CAE-8D98-E880494678D4}"/>
              </a:ext>
            </a:extLst>
          </p:cNvPr>
          <p:cNvCxnSpPr>
            <a:cxnSpLocks/>
          </p:cNvCxnSpPr>
          <p:nvPr/>
        </p:nvCxnSpPr>
        <p:spPr>
          <a:xfrm>
            <a:off x="2488676" y="5863473"/>
            <a:ext cx="131032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6437564B-4769-4A66-83E1-C036FB5EE769}"/>
              </a:ext>
            </a:extLst>
          </p:cNvPr>
          <p:cNvSpPr/>
          <p:nvPr/>
        </p:nvSpPr>
        <p:spPr>
          <a:xfrm>
            <a:off x="230957" y="1003958"/>
            <a:ext cx="2912882" cy="82012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-202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 жылы</a:t>
            </a:r>
            <a:endParaRPr lang="ru-KZ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62618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F092FE4-50E1-41F5-88C4-56F77D6DC7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ru-KZ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1949204C-483A-4105-82AF-1134FE4636E1}"/>
              </a:ext>
            </a:extLst>
          </p:cNvPr>
          <p:cNvSpPr/>
          <p:nvPr/>
        </p:nvSpPr>
        <p:spPr>
          <a:xfrm>
            <a:off x="3904268" y="526132"/>
            <a:ext cx="4383464" cy="8201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Оқу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әдістемелік мақалалар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28, </a:t>
            </a:r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алыс шетел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- 4</a:t>
            </a:r>
            <a:endParaRPr lang="ru-KZ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A8DAAEC5-4272-4BF6-A1E9-D70A130010FD}"/>
              </a:ext>
            </a:extLst>
          </p:cNvPr>
          <p:cNvSpPr/>
          <p:nvPr/>
        </p:nvSpPr>
        <p:spPr>
          <a:xfrm>
            <a:off x="1087225" y="1574276"/>
            <a:ext cx="4012676" cy="65987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Оқу және оқу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әдістемелік оқу құралы басылымдар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- 7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4234E8DB-4F6B-4153-A2DC-B5EF340F440A}"/>
              </a:ext>
            </a:extLst>
          </p:cNvPr>
          <p:cNvSpPr/>
          <p:nvPr/>
        </p:nvSpPr>
        <p:spPr>
          <a:xfrm>
            <a:off x="7092101" y="1567205"/>
            <a:ext cx="4242062" cy="65987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Қос дипломдық бағдарлама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01F500EE-FA7F-4C23-8C96-2068168BB50C}"/>
              </a:ext>
            </a:extLst>
          </p:cNvPr>
          <p:cNvSpPr/>
          <p:nvPr/>
        </p:nvSpPr>
        <p:spPr>
          <a:xfrm>
            <a:off x="952107" y="2564091"/>
            <a:ext cx="3223967" cy="65987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Инновациялық білім беру технологиялары</a:t>
            </a:r>
            <a:endParaRPr lang="ru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E21EDBC9-4FFA-43DF-88F8-AD1FA16F0A12}"/>
              </a:ext>
            </a:extLst>
          </p:cNvPr>
          <p:cNvSpPr/>
          <p:nvPr/>
        </p:nvSpPr>
        <p:spPr>
          <a:xfrm>
            <a:off x="4703975" y="2592372"/>
            <a:ext cx="2931736" cy="65987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Пәндер</a:t>
            </a:r>
            <a:endParaRPr lang="ru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B39E181F-71F2-4FBA-9A67-3186CA07B1DC}"/>
              </a:ext>
            </a:extLst>
          </p:cNvPr>
          <p:cNvSpPr/>
          <p:nvPr/>
        </p:nvSpPr>
        <p:spPr>
          <a:xfrm>
            <a:off x="8116478" y="2575876"/>
            <a:ext cx="2950588" cy="68815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Пәндер</a:t>
            </a:r>
            <a:endParaRPr lang="ru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AEFD132A-F28E-4C0A-8D24-018CD59FBA96}"/>
              </a:ext>
            </a:extLst>
          </p:cNvPr>
          <p:cNvSpPr/>
          <p:nvPr/>
        </p:nvSpPr>
        <p:spPr>
          <a:xfrm>
            <a:off x="952106" y="3657600"/>
            <a:ext cx="3223965" cy="65987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ҒЗЖ негізіндегі пәндер саны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-3</a:t>
            </a:r>
            <a:endParaRPr lang="ru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7CA9E648-0088-454F-AF28-50D6A41FFF6E}"/>
              </a:ext>
            </a:extLst>
          </p:cNvPr>
          <p:cNvSpPr/>
          <p:nvPr/>
        </p:nvSpPr>
        <p:spPr>
          <a:xfrm>
            <a:off x="952106" y="4477731"/>
            <a:ext cx="3223965" cy="65987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МООК-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CCF2763A-1530-40D3-8354-6B80CBBF19DF}"/>
              </a:ext>
            </a:extLst>
          </p:cNvPr>
          <p:cNvSpPr/>
          <p:nvPr/>
        </p:nvSpPr>
        <p:spPr>
          <a:xfrm>
            <a:off x="952107" y="5366207"/>
            <a:ext cx="3223964" cy="71408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Электрондық оқу құралдар мен виртуалды кешендер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5CCFDC21-9D4C-4348-A857-6A4300A98157}"/>
              </a:ext>
            </a:extLst>
          </p:cNvPr>
          <p:cNvSpPr/>
          <p:nvPr/>
        </p:nvSpPr>
        <p:spPr>
          <a:xfrm>
            <a:off x="4703975" y="3605754"/>
            <a:ext cx="2931735" cy="57503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Арақашықтық технологиялар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53C99E9B-825D-43BD-88F7-F4A1F97A2770}"/>
              </a:ext>
            </a:extLst>
          </p:cNvPr>
          <p:cNvSpPr/>
          <p:nvPr/>
        </p:nvSpPr>
        <p:spPr>
          <a:xfrm>
            <a:off x="4694549" y="4461236"/>
            <a:ext cx="2941160" cy="65987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Case –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әдісі бойынша оқыту -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AFAB73F3-F75A-498A-B274-713207C090C7}"/>
              </a:ext>
            </a:extLst>
          </p:cNvPr>
          <p:cNvSpPr/>
          <p:nvPr/>
        </p:nvSpPr>
        <p:spPr>
          <a:xfrm>
            <a:off x="4703975" y="5412164"/>
            <a:ext cx="2931734" cy="65987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Жобалық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ұйымдасқан әдіс -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endParaRPr lang="ru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AD1B7EB5-9FFE-40FA-8ACF-5F7D53BDA1C0}"/>
              </a:ext>
            </a:extLst>
          </p:cNvPr>
          <p:cNvSpPr/>
          <p:nvPr/>
        </p:nvSpPr>
        <p:spPr>
          <a:xfrm>
            <a:off x="8100768" y="3694128"/>
            <a:ext cx="3064887" cy="57503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Пәнаралық курстар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- 5</a:t>
            </a:r>
            <a:endParaRPr lang="ru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D52EAF61-7BB8-4CA9-979E-643F161AACB3}"/>
              </a:ext>
            </a:extLst>
          </p:cNvPr>
          <p:cNvSpPr/>
          <p:nvPr/>
        </p:nvSpPr>
        <p:spPr>
          <a:xfrm>
            <a:off x="8135330" y="4477731"/>
            <a:ext cx="3044858" cy="65987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Ағылшын тілінде  оқытылатын курстар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id="{46562C1A-5596-45DC-A488-3639363960B1}"/>
              </a:ext>
            </a:extLst>
          </p:cNvPr>
          <p:cNvCxnSpPr>
            <a:cxnSpLocks/>
            <a:stCxn id="6" idx="2"/>
          </p:cNvCxnSpPr>
          <p:nvPr/>
        </p:nvCxnSpPr>
        <p:spPr>
          <a:xfrm>
            <a:off x="6096000" y="1346264"/>
            <a:ext cx="0" cy="121782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>
            <a:extLst>
              <a:ext uri="{FF2B5EF4-FFF2-40B4-BE49-F238E27FC236}">
                <a16:creationId xmlns:a16="http://schemas.microsoft.com/office/drawing/2014/main" id="{EA8A4DCF-7446-47DB-8939-6AADCA4881DD}"/>
              </a:ext>
            </a:extLst>
          </p:cNvPr>
          <p:cNvCxnSpPr>
            <a:cxnSpLocks/>
            <a:stCxn id="7" idx="3"/>
            <a:endCxn id="8" idx="1"/>
          </p:cNvCxnSpPr>
          <p:nvPr/>
        </p:nvCxnSpPr>
        <p:spPr>
          <a:xfrm flipV="1">
            <a:off x="5099901" y="1897144"/>
            <a:ext cx="1992200" cy="707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>
            <a:extLst>
              <a:ext uri="{FF2B5EF4-FFF2-40B4-BE49-F238E27FC236}">
                <a16:creationId xmlns:a16="http://schemas.microsoft.com/office/drawing/2014/main" id="{4F135A7E-8F46-433A-AD3A-812980FB001B}"/>
              </a:ext>
            </a:extLst>
          </p:cNvPr>
          <p:cNvCxnSpPr>
            <a:cxnSpLocks/>
          </p:cNvCxnSpPr>
          <p:nvPr/>
        </p:nvCxnSpPr>
        <p:spPr>
          <a:xfrm>
            <a:off x="2384981" y="2370842"/>
            <a:ext cx="7158087" cy="5479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>
            <a:extLst>
              <a:ext uri="{FF2B5EF4-FFF2-40B4-BE49-F238E27FC236}">
                <a16:creationId xmlns:a16="http://schemas.microsoft.com/office/drawing/2014/main" id="{11960085-CFFD-43ED-A1C8-B982E2446AAF}"/>
              </a:ext>
            </a:extLst>
          </p:cNvPr>
          <p:cNvCxnSpPr>
            <a:cxnSpLocks/>
          </p:cNvCxnSpPr>
          <p:nvPr/>
        </p:nvCxnSpPr>
        <p:spPr>
          <a:xfrm flipH="1">
            <a:off x="2281287" y="2403834"/>
            <a:ext cx="103694" cy="13197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>
            <a:extLst>
              <a:ext uri="{FF2B5EF4-FFF2-40B4-BE49-F238E27FC236}">
                <a16:creationId xmlns:a16="http://schemas.microsoft.com/office/drawing/2014/main" id="{69B1903A-B793-46CE-B294-2F365BA41EE5}"/>
              </a:ext>
            </a:extLst>
          </p:cNvPr>
          <p:cNvCxnSpPr>
            <a:cxnSpLocks/>
            <a:endCxn id="11" idx="0"/>
          </p:cNvCxnSpPr>
          <p:nvPr/>
        </p:nvCxnSpPr>
        <p:spPr>
          <a:xfrm>
            <a:off x="9543068" y="2443899"/>
            <a:ext cx="48704" cy="13197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>
            <a:extLst>
              <a:ext uri="{FF2B5EF4-FFF2-40B4-BE49-F238E27FC236}">
                <a16:creationId xmlns:a16="http://schemas.microsoft.com/office/drawing/2014/main" id="{13E3AC6F-1940-493D-AA9A-387BCBE6D5B4}"/>
              </a:ext>
            </a:extLst>
          </p:cNvPr>
          <p:cNvCxnSpPr>
            <a:cxnSpLocks/>
          </p:cNvCxnSpPr>
          <p:nvPr/>
        </p:nvCxnSpPr>
        <p:spPr>
          <a:xfrm>
            <a:off x="744718" y="2941163"/>
            <a:ext cx="0" cy="275262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>
            <a:extLst>
              <a:ext uri="{FF2B5EF4-FFF2-40B4-BE49-F238E27FC236}">
                <a16:creationId xmlns:a16="http://schemas.microsoft.com/office/drawing/2014/main" id="{70FE70DD-B771-45E4-9F8D-CC679316E5DD}"/>
              </a:ext>
            </a:extLst>
          </p:cNvPr>
          <p:cNvCxnSpPr>
            <a:cxnSpLocks/>
            <a:endCxn id="9" idx="1"/>
          </p:cNvCxnSpPr>
          <p:nvPr/>
        </p:nvCxnSpPr>
        <p:spPr>
          <a:xfrm flipV="1">
            <a:off x="744718" y="2894030"/>
            <a:ext cx="207389" cy="7541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>
            <a:extLst>
              <a:ext uri="{FF2B5EF4-FFF2-40B4-BE49-F238E27FC236}">
                <a16:creationId xmlns:a16="http://schemas.microsoft.com/office/drawing/2014/main" id="{0827E71A-A702-4E52-8007-8142FDADA6D4}"/>
              </a:ext>
            </a:extLst>
          </p:cNvPr>
          <p:cNvCxnSpPr>
            <a:cxnSpLocks/>
          </p:cNvCxnSpPr>
          <p:nvPr/>
        </p:nvCxnSpPr>
        <p:spPr>
          <a:xfrm>
            <a:off x="744718" y="4072379"/>
            <a:ext cx="20738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>
            <a:extLst>
              <a:ext uri="{FF2B5EF4-FFF2-40B4-BE49-F238E27FC236}">
                <a16:creationId xmlns:a16="http://schemas.microsoft.com/office/drawing/2014/main" id="{D719AFC6-08B9-4EAB-A321-17869A4011B7}"/>
              </a:ext>
            </a:extLst>
          </p:cNvPr>
          <p:cNvCxnSpPr>
            <a:cxnSpLocks/>
            <a:endCxn id="14" idx="1"/>
          </p:cNvCxnSpPr>
          <p:nvPr/>
        </p:nvCxnSpPr>
        <p:spPr>
          <a:xfrm>
            <a:off x="744718" y="5693790"/>
            <a:ext cx="207389" cy="2945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>
            <a:extLst>
              <a:ext uri="{FF2B5EF4-FFF2-40B4-BE49-F238E27FC236}">
                <a16:creationId xmlns:a16="http://schemas.microsoft.com/office/drawing/2014/main" id="{F1176E00-7C10-42C6-A4D8-E6234D3525BF}"/>
              </a:ext>
            </a:extLst>
          </p:cNvPr>
          <p:cNvCxnSpPr>
            <a:cxnSpLocks/>
          </p:cNvCxnSpPr>
          <p:nvPr/>
        </p:nvCxnSpPr>
        <p:spPr>
          <a:xfrm>
            <a:off x="4440024" y="3044860"/>
            <a:ext cx="0" cy="282921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>
            <a:extLst>
              <a:ext uri="{FF2B5EF4-FFF2-40B4-BE49-F238E27FC236}">
                <a16:creationId xmlns:a16="http://schemas.microsoft.com/office/drawing/2014/main" id="{D8D09447-6B7D-4DD6-BD15-3E30DF148ED3}"/>
              </a:ext>
            </a:extLst>
          </p:cNvPr>
          <p:cNvCxnSpPr>
            <a:cxnSpLocks/>
          </p:cNvCxnSpPr>
          <p:nvPr/>
        </p:nvCxnSpPr>
        <p:spPr>
          <a:xfrm>
            <a:off x="4451808" y="3086100"/>
            <a:ext cx="25216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>
            <a:extLst>
              <a:ext uri="{FF2B5EF4-FFF2-40B4-BE49-F238E27FC236}">
                <a16:creationId xmlns:a16="http://schemas.microsoft.com/office/drawing/2014/main" id="{4236A6CD-2D66-4B02-B858-F16645C9B272}"/>
              </a:ext>
            </a:extLst>
          </p:cNvPr>
          <p:cNvCxnSpPr>
            <a:cxnSpLocks/>
          </p:cNvCxnSpPr>
          <p:nvPr/>
        </p:nvCxnSpPr>
        <p:spPr>
          <a:xfrm>
            <a:off x="4451808" y="4004036"/>
            <a:ext cx="221923" cy="176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5" name="Прямая соединительная линия 74">
            <a:extLst>
              <a:ext uri="{FF2B5EF4-FFF2-40B4-BE49-F238E27FC236}">
                <a16:creationId xmlns:a16="http://schemas.microsoft.com/office/drawing/2014/main" id="{7A671DF0-A671-475C-A85D-7149053C3C27}"/>
              </a:ext>
            </a:extLst>
          </p:cNvPr>
          <p:cNvCxnSpPr>
            <a:cxnSpLocks/>
            <a:endCxn id="16" idx="1"/>
          </p:cNvCxnSpPr>
          <p:nvPr/>
        </p:nvCxnSpPr>
        <p:spPr>
          <a:xfrm flipV="1">
            <a:off x="4428241" y="4791174"/>
            <a:ext cx="266308" cy="1649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2" name="Прямая соединительная линия 81">
            <a:extLst>
              <a:ext uri="{FF2B5EF4-FFF2-40B4-BE49-F238E27FC236}">
                <a16:creationId xmlns:a16="http://schemas.microsoft.com/office/drawing/2014/main" id="{71D75687-6FBD-4C28-AEB5-6699CB8B9F07}"/>
              </a:ext>
            </a:extLst>
          </p:cNvPr>
          <p:cNvCxnSpPr>
            <a:cxnSpLocks/>
          </p:cNvCxnSpPr>
          <p:nvPr/>
        </p:nvCxnSpPr>
        <p:spPr>
          <a:xfrm>
            <a:off x="4451808" y="5874078"/>
            <a:ext cx="22192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1" name="Прямая соединительная линия 90">
            <a:extLst>
              <a:ext uri="{FF2B5EF4-FFF2-40B4-BE49-F238E27FC236}">
                <a16:creationId xmlns:a16="http://schemas.microsoft.com/office/drawing/2014/main" id="{7BD254BD-74A6-4E02-AEAF-CB3C8542EACC}"/>
              </a:ext>
            </a:extLst>
          </p:cNvPr>
          <p:cNvCxnSpPr>
            <a:cxnSpLocks/>
          </p:cNvCxnSpPr>
          <p:nvPr/>
        </p:nvCxnSpPr>
        <p:spPr>
          <a:xfrm flipH="1">
            <a:off x="7867062" y="2892260"/>
            <a:ext cx="20816" cy="200967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5" name="Прямая соединительная линия 94">
            <a:extLst>
              <a:ext uri="{FF2B5EF4-FFF2-40B4-BE49-F238E27FC236}">
                <a16:creationId xmlns:a16="http://schemas.microsoft.com/office/drawing/2014/main" id="{A0A32381-D0A2-4BDB-B34D-AA30AC254125}"/>
              </a:ext>
            </a:extLst>
          </p:cNvPr>
          <p:cNvCxnSpPr>
            <a:cxnSpLocks/>
            <a:endCxn id="11" idx="1"/>
          </p:cNvCxnSpPr>
          <p:nvPr/>
        </p:nvCxnSpPr>
        <p:spPr>
          <a:xfrm>
            <a:off x="7920476" y="2919955"/>
            <a:ext cx="19600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3" name="Прямая соединительная линия 102">
            <a:extLst>
              <a:ext uri="{FF2B5EF4-FFF2-40B4-BE49-F238E27FC236}">
                <a16:creationId xmlns:a16="http://schemas.microsoft.com/office/drawing/2014/main" id="{C45F91A2-7EBC-483D-8B97-18379ECE6FA2}"/>
              </a:ext>
            </a:extLst>
          </p:cNvPr>
          <p:cNvCxnSpPr>
            <a:cxnSpLocks/>
            <a:endCxn id="19" idx="1"/>
          </p:cNvCxnSpPr>
          <p:nvPr/>
        </p:nvCxnSpPr>
        <p:spPr>
          <a:xfrm flipV="1">
            <a:off x="7899660" y="3981646"/>
            <a:ext cx="201108" cy="942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1" name="Прямая соединительная линия 120">
            <a:extLst>
              <a:ext uri="{FF2B5EF4-FFF2-40B4-BE49-F238E27FC236}">
                <a16:creationId xmlns:a16="http://schemas.microsoft.com/office/drawing/2014/main" id="{E9EA6124-C0EF-4BDC-8F9A-D3201B447F39}"/>
              </a:ext>
            </a:extLst>
          </p:cNvPr>
          <p:cNvCxnSpPr>
            <a:cxnSpLocks/>
          </p:cNvCxnSpPr>
          <p:nvPr/>
        </p:nvCxnSpPr>
        <p:spPr>
          <a:xfrm>
            <a:off x="7867062" y="4892512"/>
            <a:ext cx="268268" cy="942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269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Объект 9">
            <a:extLst>
              <a:ext uri="{FF2B5EF4-FFF2-40B4-BE49-F238E27FC236}">
                <a16:creationId xmlns:a16="http://schemas.microsoft.com/office/drawing/2014/main" id="{118C2579-EE06-40A4-8C5E-81A19F7F939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1942176"/>
              </p:ext>
            </p:extLst>
          </p:nvPr>
        </p:nvGraphicFramePr>
        <p:xfrm>
          <a:off x="367646" y="188536"/>
          <a:ext cx="11698664" cy="5872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28552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онтур">
  <a:themeElements>
    <a:clrScheme name="Контур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Контур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онтур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Контур</Template>
  <TotalTime>181</TotalTime>
  <Words>146</Words>
  <Application>Microsoft Office PowerPoint</Application>
  <PresentationFormat>Широкоэкранный</PresentationFormat>
  <Paragraphs>27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Times New Roman</vt:lpstr>
      <vt:lpstr>Tw Cen MT</vt:lpstr>
      <vt:lpstr>Контур</vt:lpstr>
      <vt:lpstr>                 КАФЕДРАНЫҢ ОҚЫТУШЫЛЫҚ - ПРОФЕССОРЛЫҚ ҚҰРАМЫ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Жансая Болат</dc:creator>
  <cp:lastModifiedBy>Жансая Болат</cp:lastModifiedBy>
  <cp:revision>41</cp:revision>
  <dcterms:created xsi:type="dcterms:W3CDTF">2022-01-29T19:18:50Z</dcterms:created>
  <dcterms:modified xsi:type="dcterms:W3CDTF">2022-02-16T04:03:54Z</dcterms:modified>
</cp:coreProperties>
</file>