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dirty="0"/>
              <a:t>Socio</a:t>
            </a:r>
            <a:r>
              <a:rPr lang="en-US" sz="2400" baseline="0" dirty="0"/>
              <a:t> – educational work</a:t>
            </a:r>
            <a:endParaRPr lang="ru-RU" sz="2400" dirty="0"/>
          </a:p>
        </c:rich>
      </c:tx>
      <c:overlay val="0"/>
      <c:spPr>
        <a:gradFill rotWithShape="1">
          <a:gsLst>
            <a:gs pos="0">
              <a:schemeClr val="accent2">
                <a:tint val="58000"/>
                <a:satMod val="108000"/>
                <a:lumMod val="110000"/>
              </a:schemeClr>
            </a:gs>
            <a:gs pos="100000">
              <a:schemeClr val="accent2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2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тәрбие жұмысы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CE-4779-B819-BC72E3F2C2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CE-4779-B819-BC72E3F2C2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CE-4779-B819-BC72E3F2C2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CE-4779-B819-BC72E3F2C25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4779-B819-BC72E3F2C25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4779-B819-BC72E3F2C25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CE-4779-B819-BC72E3F2C25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CE-4779-B819-BC72E3F2C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100 books</c:v>
                </c:pt>
                <c:pt idx="1">
                  <c:v>Ainalandy Nurlandyr</c:v>
                </c:pt>
                <c:pt idx="2">
                  <c:v>Green campus</c:v>
                </c:pt>
                <c:pt idx="3">
                  <c:v>Rukhani zhangyru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24</c:v>
                </c:pt>
                <c:pt idx="2">
                  <c:v>6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CE-4779-B819-BC72E3F2C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gradFill rotWithShape="1">
          <a:gsLst>
            <a:gs pos="0">
              <a:schemeClr val="accent6">
                <a:tint val="58000"/>
                <a:satMod val="108000"/>
                <a:lumMod val="110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6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2681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72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9384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70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148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4225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2085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68240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4958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718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3867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8438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071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0693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050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7089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870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470D-9FC0-42F4-8AC1-398A0624B7D0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10FBB-E62D-4DD2-9938-719A85C4C5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39941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9F025C-7875-441D-9552-F481CF3D8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0514E31-8F03-4889-9440-C58BCBD83EE0}"/>
              </a:ext>
            </a:extLst>
          </p:cNvPr>
          <p:cNvSpPr/>
          <p:nvPr/>
        </p:nvSpPr>
        <p:spPr>
          <a:xfrm rot="16200000">
            <a:off x="311087" y="3219255"/>
            <a:ext cx="3996965" cy="1140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age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- 42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810E29-47BE-4A69-89DD-DD24E6FB4B68}"/>
              </a:ext>
            </a:extLst>
          </p:cNvPr>
          <p:cNvSpPr/>
          <p:nvPr/>
        </p:nvSpPr>
        <p:spPr>
          <a:xfrm>
            <a:off x="4260912" y="1606093"/>
            <a:ext cx="67150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Doctors, professors – 3 full – time and 3 part – time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age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- 55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8247282-93B6-4B6A-B341-F076C1A6EAB7}"/>
              </a:ext>
            </a:extLst>
          </p:cNvPr>
          <p:cNvSpPr/>
          <p:nvPr/>
        </p:nvSpPr>
        <p:spPr>
          <a:xfrm>
            <a:off x="4260912" y="2789156"/>
            <a:ext cx="67150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professors – 10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age – 48 years</a:t>
            </a:r>
          </a:p>
          <a:p>
            <a:pPr algn="ctr"/>
            <a:endParaRPr lang="ru-KZ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D73A672-5F25-4A3D-B0BA-CEBA681267AA}"/>
              </a:ext>
            </a:extLst>
          </p:cNvPr>
          <p:cNvSpPr/>
          <p:nvPr/>
        </p:nvSpPr>
        <p:spPr>
          <a:xfrm>
            <a:off x="4260912" y="4119514"/>
            <a:ext cx="67150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Dr.PhD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age – 39 years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3FCF3AA-5834-41EE-A029-66CC51059B6D}"/>
              </a:ext>
            </a:extLst>
          </p:cNvPr>
          <p:cNvSpPr/>
          <p:nvPr/>
        </p:nvSpPr>
        <p:spPr>
          <a:xfrm>
            <a:off x="4260913" y="5449872"/>
            <a:ext cx="671502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–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age – 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years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D3EC6AE-CF52-43B3-9C02-C04FF0970E3F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978870" y="2055043"/>
            <a:ext cx="1282042" cy="8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8CD8E74-56D4-411F-9F49-DE275C85F9C4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960017" y="3246356"/>
            <a:ext cx="1300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F51A9EE-271F-4EC2-8810-77E743990935}"/>
              </a:ext>
            </a:extLst>
          </p:cNvPr>
          <p:cNvCxnSpPr>
            <a:cxnSpLocks/>
          </p:cNvCxnSpPr>
          <p:nvPr/>
        </p:nvCxnSpPr>
        <p:spPr>
          <a:xfrm>
            <a:off x="2960017" y="4477732"/>
            <a:ext cx="1300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C7DD1EAB-FA02-4F2B-951C-7A18B03874C9}"/>
              </a:ext>
            </a:extLst>
          </p:cNvPr>
          <p:cNvCxnSpPr>
            <a:cxnSpLocks/>
          </p:cNvCxnSpPr>
          <p:nvPr/>
        </p:nvCxnSpPr>
        <p:spPr>
          <a:xfrm>
            <a:off x="2960017" y="5571241"/>
            <a:ext cx="13008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93273C-0729-4E60-93C7-882ACA61119C}"/>
              </a:ext>
            </a:extLst>
          </p:cNvPr>
          <p:cNvSpPr/>
          <p:nvPr/>
        </p:nvSpPr>
        <p:spPr>
          <a:xfrm>
            <a:off x="4713403" y="395926"/>
            <a:ext cx="6262534" cy="7942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CHAIR’S STUFF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6EDC3B7-1C91-4E13-B2B5-37DE26B95C2F}"/>
              </a:ext>
            </a:extLst>
          </p:cNvPr>
          <p:cNvSpPr/>
          <p:nvPr/>
        </p:nvSpPr>
        <p:spPr>
          <a:xfrm>
            <a:off x="650450" y="840755"/>
            <a:ext cx="2677212" cy="782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year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3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14B0D5-A6FC-447E-A9EE-387690116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ru-KZ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A3C449-23EC-4634-BE1B-D1CC0A411036}"/>
              </a:ext>
            </a:extLst>
          </p:cNvPr>
          <p:cNvSpPr/>
          <p:nvPr/>
        </p:nvSpPr>
        <p:spPr>
          <a:xfrm>
            <a:off x="1087225" y="1574276"/>
            <a:ext cx="4012676" cy="659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educational and teaching aids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- 7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59DCC2-1AF6-4A0F-8E14-EF99E3E0A906}"/>
              </a:ext>
            </a:extLst>
          </p:cNvPr>
          <p:cNvSpPr/>
          <p:nvPr/>
        </p:nvSpPr>
        <p:spPr>
          <a:xfrm>
            <a:off x="7092101" y="1567205"/>
            <a:ext cx="4242062" cy="659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publication of textbooks and teaching aids recommended by the MES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A7FD281-DF8F-41F5-BCBB-CDC52368507B}"/>
              </a:ext>
            </a:extLst>
          </p:cNvPr>
          <p:cNvSpPr/>
          <p:nvPr/>
        </p:nvSpPr>
        <p:spPr>
          <a:xfrm>
            <a:off x="952107" y="2564091"/>
            <a:ext cx="3223967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 educational technologies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2AD443-4DC6-43A1-A328-AB94BBE74086}"/>
              </a:ext>
            </a:extLst>
          </p:cNvPr>
          <p:cNvSpPr/>
          <p:nvPr/>
        </p:nvSpPr>
        <p:spPr>
          <a:xfrm>
            <a:off x="4703975" y="2592372"/>
            <a:ext cx="2931736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 using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39267DF-0007-4505-9589-9AFBDFC2EC37}"/>
              </a:ext>
            </a:extLst>
          </p:cNvPr>
          <p:cNvSpPr/>
          <p:nvPr/>
        </p:nvSpPr>
        <p:spPr>
          <a:xfrm>
            <a:off x="8116478" y="2575876"/>
            <a:ext cx="2950588" cy="688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Disciplines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87C6F9E-6AA9-43C1-BAD7-18C4154F07EF}"/>
              </a:ext>
            </a:extLst>
          </p:cNvPr>
          <p:cNvSpPr/>
          <p:nvPr/>
        </p:nvSpPr>
        <p:spPr>
          <a:xfrm>
            <a:off x="952106" y="3657600"/>
            <a:ext cx="3223965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subjects on the basis of NIR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D2657E8-DCB5-4395-9671-43D25A920421}"/>
              </a:ext>
            </a:extLst>
          </p:cNvPr>
          <p:cNvSpPr/>
          <p:nvPr/>
        </p:nvSpPr>
        <p:spPr>
          <a:xfrm>
            <a:off x="952106" y="4477731"/>
            <a:ext cx="3223965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courses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C1A9426-176D-412D-97EE-2F39E8131B35}"/>
              </a:ext>
            </a:extLst>
          </p:cNvPr>
          <p:cNvSpPr/>
          <p:nvPr/>
        </p:nvSpPr>
        <p:spPr>
          <a:xfrm>
            <a:off x="952107" y="5366207"/>
            <a:ext cx="3223964" cy="7140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textbooks and virtual systems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E0EE1E3-01C6-414B-929C-F011FFCF71AF}"/>
              </a:ext>
            </a:extLst>
          </p:cNvPr>
          <p:cNvSpPr/>
          <p:nvPr/>
        </p:nvSpPr>
        <p:spPr>
          <a:xfrm>
            <a:off x="4703975" y="3605754"/>
            <a:ext cx="2931735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technologies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3B0085-70CF-4D9C-945E-3D52D91D6ECE}"/>
              </a:ext>
            </a:extLst>
          </p:cNvPr>
          <p:cNvSpPr/>
          <p:nvPr/>
        </p:nvSpPr>
        <p:spPr>
          <a:xfrm>
            <a:off x="4694549" y="4461236"/>
            <a:ext cx="2941160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–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F94BFA2-9742-4D3B-83A2-25272C7B6C65}"/>
              </a:ext>
            </a:extLst>
          </p:cNvPr>
          <p:cNvSpPr/>
          <p:nvPr/>
        </p:nvSpPr>
        <p:spPr>
          <a:xfrm>
            <a:off x="4703975" y="5412164"/>
            <a:ext cx="2931734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organized method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632B1E0-3B92-4A7C-AAD5-1FC85FD1A463}"/>
              </a:ext>
            </a:extLst>
          </p:cNvPr>
          <p:cNvSpPr/>
          <p:nvPr/>
        </p:nvSpPr>
        <p:spPr>
          <a:xfrm>
            <a:off x="8100768" y="3694128"/>
            <a:ext cx="3064887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courses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EE79CAF-3820-46C8-978A-C00A76FC9EF9}"/>
              </a:ext>
            </a:extLst>
          </p:cNvPr>
          <p:cNvSpPr/>
          <p:nvPr/>
        </p:nvSpPr>
        <p:spPr>
          <a:xfrm>
            <a:off x="8135330" y="4477731"/>
            <a:ext cx="3044858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courses in English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E47262C-9DDA-4A5E-85CE-2C8425E73478}"/>
              </a:ext>
            </a:extLst>
          </p:cNvPr>
          <p:cNvCxnSpPr>
            <a:cxnSpLocks/>
          </p:cNvCxnSpPr>
          <p:nvPr/>
        </p:nvCxnSpPr>
        <p:spPr>
          <a:xfrm>
            <a:off x="6096000" y="1346264"/>
            <a:ext cx="0" cy="1217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DAAC3BF8-8BBF-4C32-92B8-7F198314DA84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5099901" y="1897144"/>
            <a:ext cx="1992200" cy="7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C6A1E81-6A31-4595-AD73-D486CEA8EBC3}"/>
              </a:ext>
            </a:extLst>
          </p:cNvPr>
          <p:cNvCxnSpPr>
            <a:cxnSpLocks/>
          </p:cNvCxnSpPr>
          <p:nvPr/>
        </p:nvCxnSpPr>
        <p:spPr>
          <a:xfrm>
            <a:off x="2384981" y="2370842"/>
            <a:ext cx="7158087" cy="54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6CBA34B7-FC9B-4B79-9803-620AB46D8B06}"/>
              </a:ext>
            </a:extLst>
          </p:cNvPr>
          <p:cNvCxnSpPr>
            <a:cxnSpLocks/>
          </p:cNvCxnSpPr>
          <p:nvPr/>
        </p:nvCxnSpPr>
        <p:spPr>
          <a:xfrm flipH="1">
            <a:off x="2281287" y="2403834"/>
            <a:ext cx="10369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7E70ECD-1577-449C-8963-91C510A0CE1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9543068" y="2443899"/>
            <a:ext cx="4870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FB8AF06-022C-4994-A425-B51AECC585A1}"/>
              </a:ext>
            </a:extLst>
          </p:cNvPr>
          <p:cNvCxnSpPr>
            <a:cxnSpLocks/>
          </p:cNvCxnSpPr>
          <p:nvPr/>
        </p:nvCxnSpPr>
        <p:spPr>
          <a:xfrm>
            <a:off x="744718" y="2941163"/>
            <a:ext cx="0" cy="2752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BAF07CC1-0437-4798-9456-B66DA39FCBD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744718" y="2894030"/>
            <a:ext cx="207389" cy="75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314DCC94-96C4-4127-9119-7FD4FCA1F7F1}"/>
              </a:ext>
            </a:extLst>
          </p:cNvPr>
          <p:cNvCxnSpPr>
            <a:cxnSpLocks/>
          </p:cNvCxnSpPr>
          <p:nvPr/>
        </p:nvCxnSpPr>
        <p:spPr>
          <a:xfrm>
            <a:off x="744718" y="4072379"/>
            <a:ext cx="207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818EF59-976F-42AD-8460-C6532FA1FD9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44718" y="5693790"/>
            <a:ext cx="207389" cy="29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11A45B2-89B4-4904-B48D-E1BB1E815A52}"/>
              </a:ext>
            </a:extLst>
          </p:cNvPr>
          <p:cNvCxnSpPr>
            <a:cxnSpLocks/>
          </p:cNvCxnSpPr>
          <p:nvPr/>
        </p:nvCxnSpPr>
        <p:spPr>
          <a:xfrm>
            <a:off x="4440024" y="3044860"/>
            <a:ext cx="0" cy="2829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45E5527-6958-4AB9-8F4F-743A011353A9}"/>
              </a:ext>
            </a:extLst>
          </p:cNvPr>
          <p:cNvCxnSpPr>
            <a:cxnSpLocks/>
          </p:cNvCxnSpPr>
          <p:nvPr/>
        </p:nvCxnSpPr>
        <p:spPr>
          <a:xfrm>
            <a:off x="4451808" y="3086100"/>
            <a:ext cx="252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6878734-7019-4A3B-BB95-C60420FA6D6E}"/>
              </a:ext>
            </a:extLst>
          </p:cNvPr>
          <p:cNvCxnSpPr>
            <a:cxnSpLocks/>
          </p:cNvCxnSpPr>
          <p:nvPr/>
        </p:nvCxnSpPr>
        <p:spPr>
          <a:xfrm>
            <a:off x="4451808" y="4004036"/>
            <a:ext cx="221923" cy="1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CC43AF12-686C-4A9F-A6CF-13AE363D2886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4428241" y="4791174"/>
            <a:ext cx="266308" cy="16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4B9E0A9-7A64-4643-A8F9-A47C2740A413}"/>
              </a:ext>
            </a:extLst>
          </p:cNvPr>
          <p:cNvCxnSpPr>
            <a:cxnSpLocks/>
          </p:cNvCxnSpPr>
          <p:nvPr/>
        </p:nvCxnSpPr>
        <p:spPr>
          <a:xfrm>
            <a:off x="4451808" y="5874078"/>
            <a:ext cx="2219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CB449607-1901-4E2B-B821-3F12E1C81C0C}"/>
              </a:ext>
            </a:extLst>
          </p:cNvPr>
          <p:cNvCxnSpPr>
            <a:cxnSpLocks/>
          </p:cNvCxnSpPr>
          <p:nvPr/>
        </p:nvCxnSpPr>
        <p:spPr>
          <a:xfrm flipH="1">
            <a:off x="7867062" y="2892260"/>
            <a:ext cx="20816" cy="2009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1B4853C-5E0F-45EC-B070-A4499CFCC76A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920476" y="2919955"/>
            <a:ext cx="1960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FCA42E3A-320A-47F4-8B3F-6242D8073D36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7899660" y="3981646"/>
            <a:ext cx="20110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F3CEB5A-AF09-4807-974C-932BF24E64A3}"/>
              </a:ext>
            </a:extLst>
          </p:cNvPr>
          <p:cNvCxnSpPr>
            <a:cxnSpLocks/>
          </p:cNvCxnSpPr>
          <p:nvPr/>
        </p:nvCxnSpPr>
        <p:spPr>
          <a:xfrm>
            <a:off x="7867062" y="4892512"/>
            <a:ext cx="26826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F3C00EC-AE87-4CDD-A101-43B4F6E77DD8}"/>
              </a:ext>
            </a:extLst>
          </p:cNvPr>
          <p:cNvSpPr/>
          <p:nvPr/>
        </p:nvSpPr>
        <p:spPr>
          <a:xfrm>
            <a:off x="3761294" y="633954"/>
            <a:ext cx="4821809" cy="712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Educational methods Article – 28, CIS countries - 4</a:t>
            </a:r>
            <a:endParaRPr lang="ru-KZ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3421A3A7-0C8C-4215-A465-7D46C3145C5B}"/>
              </a:ext>
            </a:extLst>
          </p:cNvPr>
          <p:cNvSpPr/>
          <p:nvPr/>
        </p:nvSpPr>
        <p:spPr>
          <a:xfrm>
            <a:off x="3761295" y="77772"/>
            <a:ext cx="4821808" cy="490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works</a:t>
            </a:r>
            <a:endParaRPr lang="ru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50669D-1DC2-4475-ABC9-C2E7AC96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ru-KZ" dirty="0"/>
          </a:p>
        </p:txBody>
      </p:sp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AFE89F8E-B1AA-40C2-AAC5-8060C89FAD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243130"/>
              </p:ext>
            </p:extLst>
          </p:nvPr>
        </p:nvGraphicFramePr>
        <p:xfrm>
          <a:off x="493336" y="320511"/>
          <a:ext cx="11698664" cy="587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491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32</TotalTime>
  <Words>154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Tw Cen MT</vt:lpstr>
      <vt:lpstr>Контур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Жансая Болат</dc:creator>
  <cp:lastModifiedBy>Жансая Болат</cp:lastModifiedBy>
  <cp:revision>7</cp:revision>
  <dcterms:created xsi:type="dcterms:W3CDTF">2022-02-07T07:41:19Z</dcterms:created>
  <dcterms:modified xsi:type="dcterms:W3CDTF">2022-02-16T04:03:38Z</dcterms:modified>
</cp:coreProperties>
</file>