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7" r:id="rId2"/>
    <p:sldId id="338" r:id="rId3"/>
    <p:sldId id="358" r:id="rId4"/>
    <p:sldId id="360" r:id="rId5"/>
  </p:sldIdLst>
  <p:sldSz cx="12192000" cy="6858000"/>
  <p:notesSz cx="6791325" cy="9921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D"/>
    <a:srgbClr val="FF3300"/>
    <a:srgbClr val="FFC000"/>
    <a:srgbClr val="FFCC00"/>
    <a:srgbClr val="FF6600"/>
    <a:srgbClr val="F6B3AC"/>
    <a:srgbClr val="EA5242"/>
    <a:srgbClr val="0070C0"/>
    <a:srgbClr val="CB7535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5400" autoAdjust="0"/>
  </p:normalViewPr>
  <p:slideViewPr>
    <p:cSldViewPr snapToGrid="0">
      <p:cViewPr varScale="1">
        <p:scale>
          <a:sx n="92" d="100"/>
          <a:sy n="92" d="100"/>
        </p:scale>
        <p:origin x="-49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6846" y="0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r">
              <a:defRPr sz="1200"/>
            </a:lvl1pPr>
          </a:lstStyle>
          <a:p>
            <a:fld id="{B20F4E2F-451F-4FF9-8B89-8B9B7BFBDA4C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4673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6846" y="9424673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r">
              <a:defRPr sz="1200"/>
            </a:lvl1pPr>
          </a:lstStyle>
          <a:p>
            <a:fld id="{677E6C3E-E720-45E8-B505-56D6FEABB5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170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7817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6" y="0"/>
            <a:ext cx="2942908" cy="497817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r">
              <a:defRPr sz="1200"/>
            </a:lvl1pPr>
          </a:lstStyle>
          <a:p>
            <a:fld id="{72DC3287-9723-4ECC-A2E1-AA291A40AB19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37" tIns="45469" rIns="90937" bIns="454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74902"/>
            <a:ext cx="5433060" cy="3906739"/>
          </a:xfrm>
          <a:prstGeom prst="rect">
            <a:avLst/>
          </a:prstGeom>
        </p:spPr>
        <p:txBody>
          <a:bodyPr vert="horz" lIns="90937" tIns="45469" rIns="90937" bIns="454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4059"/>
            <a:ext cx="2942908" cy="497816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6" y="9424059"/>
            <a:ext cx="2942908" cy="497816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r">
              <a:defRPr sz="1200"/>
            </a:lvl1pPr>
          </a:lstStyle>
          <a:p>
            <a:fld id="{0E3FC8B4-0F02-4862-A9AA-FCCAE7B0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3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FC8B4-0F02-4862-A9AA-FCCAE7B028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7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7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5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1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1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0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1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87" y="90807"/>
            <a:ext cx="10515600" cy="518795"/>
          </a:xfrm>
        </p:spPr>
        <p:txBody>
          <a:bodyPr>
            <a:normAutofit/>
          </a:bodyPr>
          <a:lstStyle>
            <a:lvl1pPr>
              <a:defRPr sz="2601">
                <a:solidFill>
                  <a:srgbClr val="0070C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Прямоугольник 51"/>
          <p:cNvSpPr/>
          <p:nvPr userDrawn="1"/>
        </p:nvSpPr>
        <p:spPr>
          <a:xfrm>
            <a:off x="0" y="609600"/>
            <a:ext cx="12192000" cy="711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7" name="Прямоугольник 51"/>
          <p:cNvSpPr/>
          <p:nvPr userDrawn="1"/>
        </p:nvSpPr>
        <p:spPr>
          <a:xfrm>
            <a:off x="0" y="731520"/>
            <a:ext cx="12192000" cy="16256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</p:spTree>
    <p:extLst>
      <p:ext uri="{BB962C8B-B14F-4D97-AF65-F5344CB8AC3E}">
        <p14:creationId xmlns:p14="http://schemas.microsoft.com/office/powerpoint/2010/main" val="278324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6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5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9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6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EEA"/>
              </a:clrFrom>
              <a:clrTo>
                <a:srgbClr val="FFFEEA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5" b="18375"/>
          <a:stretch/>
        </p:blipFill>
        <p:spPr>
          <a:xfrm>
            <a:off x="3362961" y="1260161"/>
            <a:ext cx="8829040" cy="5597840"/>
          </a:xfrm>
          <a:prstGeom prst="rect">
            <a:avLst/>
          </a:prstGeom>
        </p:spPr>
      </p:pic>
      <p:sp>
        <p:nvSpPr>
          <p:cNvPr id="56" name="Прямоугольник 42"/>
          <p:cNvSpPr/>
          <p:nvPr/>
        </p:nvSpPr>
        <p:spPr>
          <a:xfrm rot="5400000">
            <a:off x="-3154682" y="3154681"/>
            <a:ext cx="6858001" cy="54864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59" name="Прямоугольник 42"/>
          <p:cNvSpPr/>
          <p:nvPr/>
        </p:nvSpPr>
        <p:spPr>
          <a:xfrm rot="5400000">
            <a:off x="-2463804" y="3154681"/>
            <a:ext cx="6858001" cy="54864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63" name="Прямоугольник 16"/>
          <p:cNvSpPr/>
          <p:nvPr/>
        </p:nvSpPr>
        <p:spPr>
          <a:xfrm>
            <a:off x="2209339" y="1900155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00338D"/>
                </a:solidFill>
              </a:rPr>
              <a:t>Әл</a:t>
            </a:r>
            <a:r>
              <a:rPr lang="ru-RU" sz="3600" b="1" dirty="0">
                <a:solidFill>
                  <a:srgbClr val="00338D"/>
                </a:solidFill>
              </a:rPr>
              <a:t> Фараби </a:t>
            </a:r>
            <a:r>
              <a:rPr lang="ru-RU" sz="3600" b="1" dirty="0" err="1">
                <a:solidFill>
                  <a:srgbClr val="00338D"/>
                </a:solidFill>
              </a:rPr>
              <a:t>атындағы</a:t>
            </a:r>
            <a:r>
              <a:rPr lang="ru-RU" sz="3600" b="1" dirty="0">
                <a:solidFill>
                  <a:srgbClr val="00338D"/>
                </a:solidFill>
              </a:rPr>
              <a:t> </a:t>
            </a:r>
            <a:r>
              <a:rPr lang="ru-RU" sz="3600" b="1" dirty="0" err="1">
                <a:solidFill>
                  <a:srgbClr val="00338D"/>
                </a:solidFill>
              </a:rPr>
              <a:t>Қазақ</a:t>
            </a:r>
            <a:r>
              <a:rPr lang="ru-RU" sz="3600" b="1" dirty="0">
                <a:solidFill>
                  <a:srgbClr val="00338D"/>
                </a:solidFill>
              </a:rPr>
              <a:t> </a:t>
            </a:r>
            <a:r>
              <a:rPr lang="ru-RU" sz="3600" b="1" dirty="0" err="1">
                <a:solidFill>
                  <a:srgbClr val="00338D"/>
                </a:solidFill>
              </a:rPr>
              <a:t>Ұлттық</a:t>
            </a:r>
            <a:r>
              <a:rPr lang="ru-RU" sz="3600" b="1" dirty="0">
                <a:solidFill>
                  <a:srgbClr val="00338D"/>
                </a:solidFill>
              </a:rPr>
              <a:t> </a:t>
            </a:r>
            <a:r>
              <a:rPr lang="ru-RU" sz="3600" b="1" dirty="0" err="1">
                <a:solidFill>
                  <a:srgbClr val="00338D"/>
                </a:solidFill>
              </a:rPr>
              <a:t>университеті</a:t>
            </a:r>
            <a:endParaRPr lang="ru-RU" sz="3600" b="1" dirty="0">
              <a:solidFill>
                <a:srgbClr val="00338D"/>
              </a:solidFill>
            </a:endParaRPr>
          </a:p>
          <a:p>
            <a:pPr algn="ctr"/>
            <a:r>
              <a:rPr lang="ru-RU" sz="3600" b="1" dirty="0">
                <a:solidFill>
                  <a:srgbClr val="00338D"/>
                </a:solidFill>
              </a:rPr>
              <a:t>Медицина </a:t>
            </a:r>
            <a:r>
              <a:rPr lang="ru-RU" sz="3600" b="1" dirty="0" err="1">
                <a:solidFill>
                  <a:srgbClr val="00338D"/>
                </a:solidFill>
              </a:rPr>
              <a:t>және</a:t>
            </a:r>
            <a:r>
              <a:rPr lang="ru-RU" sz="3600" b="1" dirty="0">
                <a:solidFill>
                  <a:srgbClr val="00338D"/>
                </a:solidFill>
              </a:rPr>
              <a:t> </a:t>
            </a:r>
            <a:r>
              <a:rPr lang="ru-RU" sz="3600" b="1" dirty="0" err="1">
                <a:solidFill>
                  <a:srgbClr val="00338D"/>
                </a:solidFill>
              </a:rPr>
              <a:t>денсаулық</a:t>
            </a:r>
            <a:r>
              <a:rPr lang="ru-RU" sz="3600" b="1" dirty="0">
                <a:solidFill>
                  <a:srgbClr val="00338D"/>
                </a:solidFill>
              </a:rPr>
              <a:t> </a:t>
            </a:r>
            <a:r>
              <a:rPr lang="ru-RU" sz="3600" b="1" dirty="0" err="1">
                <a:solidFill>
                  <a:srgbClr val="00338D"/>
                </a:solidFill>
              </a:rPr>
              <a:t>сақтау</a:t>
            </a:r>
            <a:r>
              <a:rPr lang="ru-RU" sz="3600" b="1" dirty="0">
                <a:solidFill>
                  <a:srgbClr val="00338D"/>
                </a:solidFill>
              </a:rPr>
              <a:t> </a:t>
            </a:r>
            <a:r>
              <a:rPr lang="ru-RU" sz="3600" b="1" dirty="0" err="1">
                <a:solidFill>
                  <a:srgbClr val="00338D"/>
                </a:solidFill>
              </a:rPr>
              <a:t>факультеті</a:t>
            </a:r>
            <a:endParaRPr lang="ru-RU" sz="3600" b="1" dirty="0">
              <a:solidFill>
                <a:srgbClr val="00338D"/>
              </a:solidFill>
            </a:endParaRPr>
          </a:p>
          <a:p>
            <a:pPr algn="ctr"/>
            <a:r>
              <a:rPr lang="ru-RU" sz="3600" b="1" dirty="0">
                <a:solidFill>
                  <a:srgbClr val="00338D"/>
                </a:solidFill>
              </a:rPr>
              <a:t>2019-2020 </a:t>
            </a:r>
            <a:r>
              <a:rPr lang="ru-RU" sz="3600" b="1" dirty="0" err="1">
                <a:solidFill>
                  <a:srgbClr val="00338D"/>
                </a:solidFill>
              </a:rPr>
              <a:t>жж</a:t>
            </a:r>
            <a:endParaRPr lang="ru-RU" sz="3600" b="1" dirty="0">
              <a:solidFill>
                <a:srgbClr val="00338D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499" y="201142"/>
            <a:ext cx="1265233" cy="13021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014" y="201142"/>
            <a:ext cx="1672569" cy="167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42778" y="1223294"/>
            <a:ext cx="10714908" cy="707886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Медицина </a:t>
            </a:r>
            <a:r>
              <a:rPr lang="ru-RU" sz="40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және</a:t>
            </a:r>
            <a:r>
              <a:rPr lang="ru-RU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денсаулық</a:t>
            </a:r>
            <a:r>
              <a:rPr lang="ru-RU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сақтау</a:t>
            </a:r>
            <a:r>
              <a:rPr lang="ru-RU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факультеті</a:t>
            </a:r>
            <a:endParaRPr lang="ru-RU" sz="4000" b="1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71579" y="2803141"/>
            <a:ext cx="1822194" cy="2585323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Дене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шынықтыру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және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спорт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Қоғамдық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денсаулық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сақтау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Жалпы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медицина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Стоматология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Фармация </a:t>
            </a:r>
          </a:p>
          <a:p>
            <a:pPr algn="ctr"/>
            <a:endParaRPr lang="ru-RU" sz="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46349" y="2803141"/>
            <a:ext cx="2329164" cy="2462213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Дене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шынықтыру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және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спорт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Қоғамдық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денсаулық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сақтау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Медицина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МВА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Денсаулық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сақтау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менеджменті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Денсаулық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сақтаудағы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юриспруденция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5872077" y="3122090"/>
            <a:ext cx="1986819" cy="1600438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Дене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шынықтыру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және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спорт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Қоғамдық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денсаулық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сақтау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Медицина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889333" y="2126485"/>
            <a:ext cx="180443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БАКАЛАВРИАТ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352801" y="2151175"/>
            <a:ext cx="1952368" cy="338554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Century Gothic" pitchFamily="34" charset="0"/>
              </a:rPr>
              <a:t>МАГИСТРАТУРА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840627" y="2151224"/>
            <a:ext cx="2018269" cy="338554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Century Gothic" pitchFamily="34" charset="0"/>
              </a:rPr>
              <a:t>ДОКТОРАНТУРА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8452025" y="3380623"/>
            <a:ext cx="2125359" cy="523220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ЖТД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bg1"/>
                </a:solidFill>
                <a:latin typeface="Century Gothic" pitchFamily="34" charset="0"/>
              </a:rPr>
              <a:t>C</a:t>
            </a:r>
            <a:r>
              <a:rPr lang="ru-RU" sz="1400" b="1" dirty="0" err="1">
                <a:solidFill>
                  <a:schemeClr val="bg1"/>
                </a:solidFill>
                <a:latin typeface="Century Gothic" pitchFamily="34" charset="0"/>
              </a:rPr>
              <a:t>томатология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8452025" y="2182271"/>
            <a:ext cx="1533288" cy="307777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Интернатура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8724156" y="5388464"/>
            <a:ext cx="1261157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Century Gothic" pitchFamily="34" charset="0"/>
              </a:rPr>
              <a:t>21</a:t>
            </a:r>
            <a:endParaRPr lang="ru-RU" sz="36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871579" y="5551121"/>
            <a:ext cx="1776854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8</a:t>
            </a:r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40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3549785" y="5516622"/>
            <a:ext cx="1417582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1</a:t>
            </a:r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83</a:t>
            </a:r>
            <a:endParaRPr lang="ru-RU" sz="3600" b="1" i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6193184" y="5448830"/>
            <a:ext cx="1305155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3</a:t>
            </a:r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254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42778" y="1223294"/>
            <a:ext cx="10714908" cy="584775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Бакалавриатта</a:t>
            </a:r>
            <a:r>
              <a:rPr lang="ru-RU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ru-RU" sz="32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оқитындар</a:t>
            </a:r>
            <a:r>
              <a:rPr lang="ru-RU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 саны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03" t="40186" r="15302" b="14140"/>
          <a:stretch/>
        </p:blipFill>
        <p:spPr bwMode="auto">
          <a:xfrm>
            <a:off x="1157015" y="1894770"/>
            <a:ext cx="9504058" cy="4660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117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35624" y="0"/>
            <a:ext cx="10714908" cy="707886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Студенттер</a:t>
            </a:r>
            <a:r>
              <a:rPr lang="ru-RU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>
                <a:solidFill>
                  <a:schemeClr val="accent4">
                    <a:lumMod val="60000"/>
                    <a:lumOff val="40000"/>
                  </a:schemeClr>
                </a:solidFill>
              </a:rPr>
              <a:t>контингенті</a:t>
            </a:r>
            <a:endParaRPr lang="ru-RU" sz="4000" b="1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85" t="28474" r="7637" b="10427"/>
          <a:stretch/>
        </p:blipFill>
        <p:spPr bwMode="auto">
          <a:xfrm>
            <a:off x="405246" y="1174172"/>
            <a:ext cx="11398827" cy="5486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911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8524</TotalTime>
  <Words>74</Words>
  <Application>Microsoft Office PowerPoint</Application>
  <PresentationFormat>Произвольный</PresentationFormat>
  <Paragraphs>32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KPMG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Zhakibayev, Aidar</dc:creator>
  <cp:lastModifiedBy>Admin</cp:lastModifiedBy>
  <cp:revision>505</cp:revision>
  <cp:lastPrinted>2019-12-30T04:58:25Z</cp:lastPrinted>
  <dcterms:created xsi:type="dcterms:W3CDTF">2018-05-27T08:49:28Z</dcterms:created>
  <dcterms:modified xsi:type="dcterms:W3CDTF">2020-05-03T19:28:55Z</dcterms:modified>
</cp:coreProperties>
</file>