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diagrams/data1.xml" ContentType="application/vnd.openxmlformats-officedocument.drawingml.diagramData+xml"/>
  <Override PartName="/ppt/diagrams/data2.xml" ContentType="application/vnd.openxmlformats-officedocument.drawingml.diagramData+xml"/>
  <Override PartName="/ppt/diagrams/drawing1.xml" ContentType="application/vnd.ms-office.drawingml.diagramDrawing+xml"/>
  <Override PartName="/ppt/diagrams/drawing2.xml" ContentType="application/vnd.ms-office.drawingml.diagramDrawing+xml"/>
  <Override PartName="/ppt/diagrams/layout1.xml" ContentType="application/vnd.openxmlformats-officedocument.drawingml.diagramLayout+xml"/>
  <Override PartName="/ppt/diagrams/layout2.xml" ContentType="application/vnd.openxmlformats-officedocument.drawingml.diagramLayout+xml"/>
  <Override PartName="/ppt/diagrams/quickStyle1.xml" ContentType="application/vnd.openxmlformats-officedocument.drawingml.diagramStyle+xml"/>
  <Override PartName="/ppt/diagrams/quickStyle2.xml" ContentType="application/vnd.openxmlformats-officedocument.drawingml.diagramStyl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4" r:id="rId3"/>
  </p:sldMasterIdLst>
  <p:sldIdLst>
    <p:sldId id="256" r:id="rId4"/>
    <p:sldId id="270" r:id="rId5"/>
    <p:sldId id="267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</p:sldIdLst>
  <p:sldSz cx="18288000" cy="10287000"/>
  <p:notesSz cx="18288000" cy="10287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504" y="-7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7" Type="http://schemas.openxmlformats.org/officeDocument/2006/relationships/tableStyles" Target="tableStyles.xml"/><Relationship Id="rId16" Type="http://schemas.openxmlformats.org/officeDocument/2006/relationships/viewProps" Target="viewProps.xml"/><Relationship Id="rId15" Type="http://schemas.openxmlformats.org/officeDocument/2006/relationships/presProps" Target="presProps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D19810A-4F02-440B-8AEC-E6FDBEFA94FE}" type="doc">
      <dgm:prSet loTypeId="urn:microsoft.com/office/officeart/2005/8/layout/list1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6893B04D-5962-42DB-8BDA-EE0BA7BA0A4C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</a:t>
          </a:r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кафедрасы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313E82D-E9B7-44DF-BC12-58512BF57BEF}" cxnId="{F92C62B4-7D69-49F0-BE28-34429A3664A6}" type="parTrans">
      <dgm:prSet/>
      <dgm:spPr/>
      <dgm:t>
        <a:bodyPr/>
        <a:lstStyle/>
        <a:p>
          <a:endParaRPr lang="ru-RU"/>
        </a:p>
      </dgm:t>
    </dgm:pt>
    <dgm:pt modelId="{BBCC9C98-E6E7-433E-9B1C-E4569555036D}" cxnId="{F92C62B4-7D69-49F0-BE28-34429A3664A6}" type="sibTrans">
      <dgm:prSet/>
      <dgm:spPr/>
      <dgm:t>
        <a:bodyPr/>
        <a:lstStyle/>
        <a:p>
          <a:endParaRPr lang="ru-RU"/>
        </a:p>
      </dgm:t>
    </dgm:pt>
    <dgm:pt modelId="{1E1AC403-79FB-4709-8F62-62C64CF9E8B1}">
      <dgm:prSet phldrT="[Текст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«Қаржы және есеп» кафедрасы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16E291-4CEE-42F4-9236-4EC50C5A4CC8}" cxnId="{DF9B3AFC-E7E1-4869-A19D-B257269B89B5}" type="parTrans">
      <dgm:prSet/>
      <dgm:spPr/>
      <dgm:t>
        <a:bodyPr/>
        <a:lstStyle/>
        <a:p>
          <a:endParaRPr lang="ru-RU"/>
        </a:p>
      </dgm:t>
    </dgm:pt>
    <dgm:pt modelId="{41F44C2D-434E-44A0-88D0-4AFF4B78E22F}" cxnId="{DF9B3AFC-E7E1-4869-A19D-B257269B89B5}" type="sibTrans">
      <dgm:prSet/>
      <dgm:spPr/>
      <dgm:t>
        <a:bodyPr/>
        <a:lstStyle/>
        <a:p>
          <a:endParaRPr lang="ru-RU"/>
        </a:p>
      </dgm:t>
    </dgm:pt>
    <dgm:pt modelId="{BA3EB09E-612C-4445-BC99-C697E9E9167F}">
      <dgm:prSet phldrT="[Текст]"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«Менеджмент» кафедрасы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AB98056-AC31-4BE9-91AB-A75AFEA4ED49}" cxnId="{4721A40C-8116-4CD1-AD9B-73A92D89D5B6}" type="parTrans">
      <dgm:prSet/>
      <dgm:spPr/>
      <dgm:t>
        <a:bodyPr/>
        <a:lstStyle/>
        <a:p>
          <a:endParaRPr lang="ru-RU"/>
        </a:p>
      </dgm:t>
    </dgm:pt>
    <dgm:pt modelId="{BC75B827-5FC4-44A2-A0E1-88BF64920B06}" cxnId="{4721A40C-8116-4CD1-AD9B-73A92D89D5B6}" type="sibTrans">
      <dgm:prSet/>
      <dgm:spPr/>
      <dgm:t>
        <a:bodyPr/>
        <a:lstStyle/>
        <a:p>
          <a:endParaRPr lang="ru-RU"/>
        </a:p>
      </dgm:t>
    </dgm:pt>
    <dgm:pt modelId="{AAFE5EDB-DBBE-495F-86AE-4A2178A9D3E2}">
      <dgm:prSet custT="1"/>
      <dgm:spPr/>
      <dgm:t>
        <a:bodyPr/>
        <a:lstStyle/>
        <a:p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Бизнес- </a:t>
          </a:r>
          <a:r>
            <a:rPr lang="en-US" sz="36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технологиялар» кафедрасы</a:t>
          </a:r>
          <a:endParaRPr lang="ru-RU" sz="36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135582A-2338-4D5D-B145-D0AF92AD8EB7}" cxnId="{9BBFECEC-70D6-4BAE-8C18-BBBAF41DE618}" type="parTrans">
      <dgm:prSet/>
      <dgm:spPr/>
      <dgm:t>
        <a:bodyPr/>
        <a:lstStyle/>
        <a:p>
          <a:endParaRPr lang="ru-RU"/>
        </a:p>
      </dgm:t>
    </dgm:pt>
    <dgm:pt modelId="{25EE8103-C1E4-4338-8920-7AE8C45A0648}" cxnId="{9BBFECEC-70D6-4BAE-8C18-BBBAF41DE618}" type="sibTrans">
      <dgm:prSet/>
      <dgm:spPr/>
      <dgm:t>
        <a:bodyPr/>
        <a:lstStyle/>
        <a:p>
          <a:endParaRPr lang="ru-RU"/>
        </a:p>
      </dgm:t>
    </dgm:pt>
    <dgm:pt modelId="{96090495-A8E2-4211-BA7C-6C67B2FB7A7F}" type="pres">
      <dgm:prSet presAssocID="{FD19810A-4F02-440B-8AEC-E6FDBEFA94FE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9B639095-DD89-455D-A47B-3A2CC9398E91}" type="pres">
      <dgm:prSet presAssocID="{6893B04D-5962-42DB-8BDA-EE0BA7BA0A4C}" presName="parentLin" presStyleCnt="0"/>
      <dgm:spPr/>
    </dgm:pt>
    <dgm:pt modelId="{113938DE-7F80-4F8F-85C8-9E004CB3734B}" type="pres">
      <dgm:prSet presAssocID="{6893B04D-5962-42DB-8BDA-EE0BA7BA0A4C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AB8685E5-2372-4F6F-ADB8-401EF6A39AF4}" type="pres">
      <dgm:prSet presAssocID="{6893B04D-5962-42DB-8BDA-EE0BA7BA0A4C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BA9A5B-8621-492B-8312-576258940A5D}" type="pres">
      <dgm:prSet presAssocID="{6893B04D-5962-42DB-8BDA-EE0BA7BA0A4C}" presName="negativeSpace" presStyleCnt="0"/>
      <dgm:spPr/>
    </dgm:pt>
    <dgm:pt modelId="{626A55C1-9BF0-4E58-9318-306920C23E5D}" type="pres">
      <dgm:prSet presAssocID="{6893B04D-5962-42DB-8BDA-EE0BA7BA0A4C}" presName="childText" presStyleLbl="conFgAcc1" presStyleIdx="0" presStyleCnt="4">
        <dgm:presLayoutVars>
          <dgm:bulletEnabled val="1"/>
        </dgm:presLayoutVars>
      </dgm:prSet>
      <dgm:spPr/>
    </dgm:pt>
    <dgm:pt modelId="{2A265A18-335E-444D-9BC9-7E4A2B13550F}" type="pres">
      <dgm:prSet presAssocID="{BBCC9C98-E6E7-433E-9B1C-E4569555036D}" presName="spaceBetweenRectangles" presStyleCnt="0"/>
      <dgm:spPr/>
    </dgm:pt>
    <dgm:pt modelId="{A4B27DC8-39EC-4D3A-8ACC-45B765E5BEC0}" type="pres">
      <dgm:prSet presAssocID="{1E1AC403-79FB-4709-8F62-62C64CF9E8B1}" presName="parentLin" presStyleCnt="0"/>
      <dgm:spPr/>
    </dgm:pt>
    <dgm:pt modelId="{3364AC67-6DA9-4E58-B324-AC256859D49E}" type="pres">
      <dgm:prSet presAssocID="{1E1AC403-79FB-4709-8F62-62C64CF9E8B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EEDA0064-0A1E-44D3-9EBE-B79C1DD7DB63}" type="pres">
      <dgm:prSet presAssocID="{1E1AC403-79FB-4709-8F62-62C64CF9E8B1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4790F00-8F51-45A8-AE3C-C349735C1443}" type="pres">
      <dgm:prSet presAssocID="{1E1AC403-79FB-4709-8F62-62C64CF9E8B1}" presName="negativeSpace" presStyleCnt="0"/>
      <dgm:spPr/>
    </dgm:pt>
    <dgm:pt modelId="{BB95252C-37CE-4E19-A854-CD245ADD390B}" type="pres">
      <dgm:prSet presAssocID="{1E1AC403-79FB-4709-8F62-62C64CF9E8B1}" presName="childText" presStyleLbl="conFgAcc1" presStyleIdx="1" presStyleCnt="4">
        <dgm:presLayoutVars>
          <dgm:bulletEnabled val="1"/>
        </dgm:presLayoutVars>
      </dgm:prSet>
      <dgm:spPr/>
    </dgm:pt>
    <dgm:pt modelId="{A7C5F384-771F-4B40-839C-A948B7C54DC0}" type="pres">
      <dgm:prSet presAssocID="{41F44C2D-434E-44A0-88D0-4AFF4B78E22F}" presName="spaceBetweenRectangles" presStyleCnt="0"/>
      <dgm:spPr/>
    </dgm:pt>
    <dgm:pt modelId="{54A348C4-1859-4D8C-8453-D2F0FC67DC49}" type="pres">
      <dgm:prSet presAssocID="{BA3EB09E-612C-4445-BC99-C697E9E9167F}" presName="parentLin" presStyleCnt="0"/>
      <dgm:spPr/>
    </dgm:pt>
    <dgm:pt modelId="{75FF0565-6191-4F60-B202-64AD05950F18}" type="pres">
      <dgm:prSet presAssocID="{BA3EB09E-612C-4445-BC99-C697E9E9167F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0301ECA2-4DCC-44B7-A462-CBE73C200957}" type="pres">
      <dgm:prSet presAssocID="{BA3EB09E-612C-4445-BC99-C697E9E9167F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E3B718-75D8-486A-845E-4FF30C397AEC}" type="pres">
      <dgm:prSet presAssocID="{BA3EB09E-612C-4445-BC99-C697E9E9167F}" presName="negativeSpace" presStyleCnt="0"/>
      <dgm:spPr/>
    </dgm:pt>
    <dgm:pt modelId="{E83F1EB9-8E53-4ADD-A5A1-0A91CA0BB9DC}" type="pres">
      <dgm:prSet presAssocID="{BA3EB09E-612C-4445-BC99-C697E9E9167F}" presName="childText" presStyleLbl="conFgAcc1" presStyleIdx="2" presStyleCnt="4">
        <dgm:presLayoutVars>
          <dgm:bulletEnabled val="1"/>
        </dgm:presLayoutVars>
      </dgm:prSet>
      <dgm:spPr/>
    </dgm:pt>
    <dgm:pt modelId="{639C8E6E-C268-4DA1-80FD-2E600ECE31A5}" type="pres">
      <dgm:prSet presAssocID="{BC75B827-5FC4-44A2-A0E1-88BF64920B06}" presName="spaceBetweenRectangles" presStyleCnt="0"/>
      <dgm:spPr/>
    </dgm:pt>
    <dgm:pt modelId="{5F625AA5-C9C5-4A59-914D-CCCAE34B0BCC}" type="pres">
      <dgm:prSet presAssocID="{AAFE5EDB-DBBE-495F-86AE-4A2178A9D3E2}" presName="parentLin" presStyleCnt="0"/>
      <dgm:spPr/>
    </dgm:pt>
    <dgm:pt modelId="{D4CE2DB0-92C3-4AD0-81F6-426A27310B86}" type="pres">
      <dgm:prSet presAssocID="{AAFE5EDB-DBBE-495F-86AE-4A2178A9D3E2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6EB01B17-7EAF-44F9-9928-FFE14AD49816}" type="pres">
      <dgm:prSet presAssocID="{AAFE5EDB-DBBE-495F-86AE-4A2178A9D3E2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DD0EFC6-12BC-4357-A11C-014307A3A198}" type="pres">
      <dgm:prSet presAssocID="{AAFE5EDB-DBBE-495F-86AE-4A2178A9D3E2}" presName="negativeSpace" presStyleCnt="0"/>
      <dgm:spPr/>
    </dgm:pt>
    <dgm:pt modelId="{D0798703-53F3-4970-AAFD-EC06794D7C75}" type="pres">
      <dgm:prSet presAssocID="{AAFE5EDB-DBBE-495F-86AE-4A2178A9D3E2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973921EA-52A4-4F58-97C2-6B77A6D2C187}" type="presOf" srcId="{FD19810A-4F02-440B-8AEC-E6FDBEFA94FE}" destId="{96090495-A8E2-4211-BA7C-6C67B2FB7A7F}" srcOrd="0" destOrd="0" presId="urn:microsoft.com/office/officeart/2005/8/layout/list1"/>
    <dgm:cxn modelId="{A8409A3B-D05E-4E84-A722-57E79B05C992}" type="presOf" srcId="{6893B04D-5962-42DB-8BDA-EE0BA7BA0A4C}" destId="{AB8685E5-2372-4F6F-ADB8-401EF6A39AF4}" srcOrd="1" destOrd="0" presId="urn:microsoft.com/office/officeart/2005/8/layout/list1"/>
    <dgm:cxn modelId="{6C96F818-20D3-48D2-8C23-39AE08918A1C}" type="presOf" srcId="{BA3EB09E-612C-4445-BC99-C697E9E9167F}" destId="{75FF0565-6191-4F60-B202-64AD05950F18}" srcOrd="0" destOrd="0" presId="urn:microsoft.com/office/officeart/2005/8/layout/list1"/>
    <dgm:cxn modelId="{9FFB710C-39B5-44B3-ACC4-13C8EEB8D5DE}" type="presOf" srcId="{6893B04D-5962-42DB-8BDA-EE0BA7BA0A4C}" destId="{113938DE-7F80-4F8F-85C8-9E004CB3734B}" srcOrd="0" destOrd="0" presId="urn:microsoft.com/office/officeart/2005/8/layout/list1"/>
    <dgm:cxn modelId="{F92C62B4-7D69-49F0-BE28-34429A3664A6}" srcId="{FD19810A-4F02-440B-8AEC-E6FDBEFA94FE}" destId="{6893B04D-5962-42DB-8BDA-EE0BA7BA0A4C}" srcOrd="0" destOrd="0" parTransId="{6313E82D-E9B7-44DF-BC12-58512BF57BEF}" sibTransId="{BBCC9C98-E6E7-433E-9B1C-E4569555036D}"/>
    <dgm:cxn modelId="{E082656F-EFCF-4C8B-B2B2-CCF3DF7D814C}" type="presOf" srcId="{AAFE5EDB-DBBE-495F-86AE-4A2178A9D3E2}" destId="{D4CE2DB0-92C3-4AD0-81F6-426A27310B86}" srcOrd="0" destOrd="0" presId="urn:microsoft.com/office/officeart/2005/8/layout/list1"/>
    <dgm:cxn modelId="{26C6CC62-30B3-401A-87DB-90BAB9220CDD}" type="presOf" srcId="{1E1AC403-79FB-4709-8F62-62C64CF9E8B1}" destId="{3364AC67-6DA9-4E58-B324-AC256859D49E}" srcOrd="0" destOrd="0" presId="urn:microsoft.com/office/officeart/2005/8/layout/list1"/>
    <dgm:cxn modelId="{A15668E6-1F0D-432C-90CE-E3A17F8977B5}" type="presOf" srcId="{BA3EB09E-612C-4445-BC99-C697E9E9167F}" destId="{0301ECA2-4DCC-44B7-A462-CBE73C200957}" srcOrd="1" destOrd="0" presId="urn:microsoft.com/office/officeart/2005/8/layout/list1"/>
    <dgm:cxn modelId="{DF9B3AFC-E7E1-4869-A19D-B257269B89B5}" srcId="{FD19810A-4F02-440B-8AEC-E6FDBEFA94FE}" destId="{1E1AC403-79FB-4709-8F62-62C64CF9E8B1}" srcOrd="1" destOrd="0" parTransId="{FA16E291-4CEE-42F4-9236-4EC50C5A4CC8}" sibTransId="{41F44C2D-434E-44A0-88D0-4AFF4B78E22F}"/>
    <dgm:cxn modelId="{B86F1534-20E9-497D-9319-C69799D6560E}" type="presOf" srcId="{AAFE5EDB-DBBE-495F-86AE-4A2178A9D3E2}" destId="{6EB01B17-7EAF-44F9-9928-FFE14AD49816}" srcOrd="1" destOrd="0" presId="urn:microsoft.com/office/officeart/2005/8/layout/list1"/>
    <dgm:cxn modelId="{8FF80401-48C9-4F9B-BE9A-47EE85A0FEE5}" type="presOf" srcId="{1E1AC403-79FB-4709-8F62-62C64CF9E8B1}" destId="{EEDA0064-0A1E-44D3-9EBE-B79C1DD7DB63}" srcOrd="1" destOrd="0" presId="urn:microsoft.com/office/officeart/2005/8/layout/list1"/>
    <dgm:cxn modelId="{4721A40C-8116-4CD1-AD9B-73A92D89D5B6}" srcId="{FD19810A-4F02-440B-8AEC-E6FDBEFA94FE}" destId="{BA3EB09E-612C-4445-BC99-C697E9E9167F}" srcOrd="2" destOrd="0" parTransId="{6AB98056-AC31-4BE9-91AB-A75AFEA4ED49}" sibTransId="{BC75B827-5FC4-44A2-A0E1-88BF64920B06}"/>
    <dgm:cxn modelId="{9BBFECEC-70D6-4BAE-8C18-BBBAF41DE618}" srcId="{FD19810A-4F02-440B-8AEC-E6FDBEFA94FE}" destId="{AAFE5EDB-DBBE-495F-86AE-4A2178A9D3E2}" srcOrd="3" destOrd="0" parTransId="{2135582A-2338-4D5D-B145-D0AF92AD8EB7}" sibTransId="{25EE8103-C1E4-4338-8920-7AE8C45A0648}"/>
    <dgm:cxn modelId="{FE175978-38A2-4C68-8666-4CEBF4695468}" type="presParOf" srcId="{96090495-A8E2-4211-BA7C-6C67B2FB7A7F}" destId="{9B639095-DD89-455D-A47B-3A2CC9398E91}" srcOrd="0" destOrd="0" presId="urn:microsoft.com/office/officeart/2005/8/layout/list1"/>
    <dgm:cxn modelId="{0692561F-EEB4-4CAE-8502-402E77121789}" type="presParOf" srcId="{9B639095-DD89-455D-A47B-3A2CC9398E91}" destId="{113938DE-7F80-4F8F-85C8-9E004CB3734B}" srcOrd="0" destOrd="0" presId="urn:microsoft.com/office/officeart/2005/8/layout/list1"/>
    <dgm:cxn modelId="{A06769FF-257C-4AF6-99DF-8E0B2B4A98BA}" type="presParOf" srcId="{9B639095-DD89-455D-A47B-3A2CC9398E91}" destId="{AB8685E5-2372-4F6F-ADB8-401EF6A39AF4}" srcOrd="1" destOrd="0" presId="urn:microsoft.com/office/officeart/2005/8/layout/list1"/>
    <dgm:cxn modelId="{40D4A9A2-4A2B-4B09-AAB9-8668CCB15926}" type="presParOf" srcId="{96090495-A8E2-4211-BA7C-6C67B2FB7A7F}" destId="{2CBA9A5B-8621-492B-8312-576258940A5D}" srcOrd="1" destOrd="0" presId="urn:microsoft.com/office/officeart/2005/8/layout/list1"/>
    <dgm:cxn modelId="{A79CBF9A-C382-4109-BDB8-587160B5313D}" type="presParOf" srcId="{96090495-A8E2-4211-BA7C-6C67B2FB7A7F}" destId="{626A55C1-9BF0-4E58-9318-306920C23E5D}" srcOrd="2" destOrd="0" presId="urn:microsoft.com/office/officeart/2005/8/layout/list1"/>
    <dgm:cxn modelId="{4589134B-EE8A-4DF5-AD4A-7B97CD06570C}" type="presParOf" srcId="{96090495-A8E2-4211-BA7C-6C67B2FB7A7F}" destId="{2A265A18-335E-444D-9BC9-7E4A2B13550F}" srcOrd="3" destOrd="0" presId="urn:microsoft.com/office/officeart/2005/8/layout/list1"/>
    <dgm:cxn modelId="{D94F43FF-5357-4491-84E4-D63CC007DA81}" type="presParOf" srcId="{96090495-A8E2-4211-BA7C-6C67B2FB7A7F}" destId="{A4B27DC8-39EC-4D3A-8ACC-45B765E5BEC0}" srcOrd="4" destOrd="0" presId="urn:microsoft.com/office/officeart/2005/8/layout/list1"/>
    <dgm:cxn modelId="{34023176-3C00-44F1-B497-055F6A725F0C}" type="presParOf" srcId="{A4B27DC8-39EC-4D3A-8ACC-45B765E5BEC0}" destId="{3364AC67-6DA9-4E58-B324-AC256859D49E}" srcOrd="0" destOrd="0" presId="urn:microsoft.com/office/officeart/2005/8/layout/list1"/>
    <dgm:cxn modelId="{0782E426-3CC3-4FC1-B726-4B14FDD4FC35}" type="presParOf" srcId="{A4B27DC8-39EC-4D3A-8ACC-45B765E5BEC0}" destId="{EEDA0064-0A1E-44D3-9EBE-B79C1DD7DB63}" srcOrd="1" destOrd="0" presId="urn:microsoft.com/office/officeart/2005/8/layout/list1"/>
    <dgm:cxn modelId="{6C5BA952-5B66-4546-85A7-06E0D5EDCE55}" type="presParOf" srcId="{96090495-A8E2-4211-BA7C-6C67B2FB7A7F}" destId="{24790F00-8F51-45A8-AE3C-C349735C1443}" srcOrd="5" destOrd="0" presId="urn:microsoft.com/office/officeart/2005/8/layout/list1"/>
    <dgm:cxn modelId="{C61416E5-537F-4E79-822B-B9E3DBC2ADF9}" type="presParOf" srcId="{96090495-A8E2-4211-BA7C-6C67B2FB7A7F}" destId="{BB95252C-37CE-4E19-A854-CD245ADD390B}" srcOrd="6" destOrd="0" presId="urn:microsoft.com/office/officeart/2005/8/layout/list1"/>
    <dgm:cxn modelId="{CF174E7D-B908-45D6-B195-E4862F196719}" type="presParOf" srcId="{96090495-A8E2-4211-BA7C-6C67B2FB7A7F}" destId="{A7C5F384-771F-4B40-839C-A948B7C54DC0}" srcOrd="7" destOrd="0" presId="urn:microsoft.com/office/officeart/2005/8/layout/list1"/>
    <dgm:cxn modelId="{36AD52A3-528E-4C4F-84CF-488C98061F16}" type="presParOf" srcId="{96090495-A8E2-4211-BA7C-6C67B2FB7A7F}" destId="{54A348C4-1859-4D8C-8453-D2F0FC67DC49}" srcOrd="8" destOrd="0" presId="urn:microsoft.com/office/officeart/2005/8/layout/list1"/>
    <dgm:cxn modelId="{D3C8289B-59DF-4E65-9080-8EEF8BA9ACBD}" type="presParOf" srcId="{54A348C4-1859-4D8C-8453-D2F0FC67DC49}" destId="{75FF0565-6191-4F60-B202-64AD05950F18}" srcOrd="0" destOrd="0" presId="urn:microsoft.com/office/officeart/2005/8/layout/list1"/>
    <dgm:cxn modelId="{929255A0-5FB8-4A2B-AC39-307E558887BA}" type="presParOf" srcId="{54A348C4-1859-4D8C-8453-D2F0FC67DC49}" destId="{0301ECA2-4DCC-44B7-A462-CBE73C200957}" srcOrd="1" destOrd="0" presId="urn:microsoft.com/office/officeart/2005/8/layout/list1"/>
    <dgm:cxn modelId="{452D7A38-EE4F-4B19-AE6B-A91A7CA8FC5A}" type="presParOf" srcId="{96090495-A8E2-4211-BA7C-6C67B2FB7A7F}" destId="{63E3B718-75D8-486A-845E-4FF30C397AEC}" srcOrd="9" destOrd="0" presId="urn:microsoft.com/office/officeart/2005/8/layout/list1"/>
    <dgm:cxn modelId="{6B238269-A676-49CB-9670-E7F021CDD2A4}" type="presParOf" srcId="{96090495-A8E2-4211-BA7C-6C67B2FB7A7F}" destId="{E83F1EB9-8E53-4ADD-A5A1-0A91CA0BB9DC}" srcOrd="10" destOrd="0" presId="urn:microsoft.com/office/officeart/2005/8/layout/list1"/>
    <dgm:cxn modelId="{8825A946-6B0A-4E26-AB63-28DAF2ECE5FF}" type="presParOf" srcId="{96090495-A8E2-4211-BA7C-6C67B2FB7A7F}" destId="{639C8E6E-C268-4DA1-80FD-2E600ECE31A5}" srcOrd="11" destOrd="0" presId="urn:microsoft.com/office/officeart/2005/8/layout/list1"/>
    <dgm:cxn modelId="{9D6D80AA-1596-4F55-A2B7-C4AEB9C92DA7}" type="presParOf" srcId="{96090495-A8E2-4211-BA7C-6C67B2FB7A7F}" destId="{5F625AA5-C9C5-4A59-914D-CCCAE34B0BCC}" srcOrd="12" destOrd="0" presId="urn:microsoft.com/office/officeart/2005/8/layout/list1"/>
    <dgm:cxn modelId="{E5D6D628-4C1A-477B-AC74-9DA86196F735}" type="presParOf" srcId="{5F625AA5-C9C5-4A59-914D-CCCAE34B0BCC}" destId="{D4CE2DB0-92C3-4AD0-81F6-426A27310B86}" srcOrd="0" destOrd="0" presId="urn:microsoft.com/office/officeart/2005/8/layout/list1"/>
    <dgm:cxn modelId="{7E21B338-19D9-4958-A265-E82D40A5D289}" type="presParOf" srcId="{5F625AA5-C9C5-4A59-914D-CCCAE34B0BCC}" destId="{6EB01B17-7EAF-44F9-9928-FFE14AD49816}" srcOrd="1" destOrd="0" presId="urn:microsoft.com/office/officeart/2005/8/layout/list1"/>
    <dgm:cxn modelId="{7FF8A676-6798-448C-ADE9-D6533C668A42}" type="presParOf" srcId="{96090495-A8E2-4211-BA7C-6C67B2FB7A7F}" destId="{4DD0EFC6-12BC-4357-A11C-014307A3A198}" srcOrd="13" destOrd="0" presId="urn:microsoft.com/office/officeart/2005/8/layout/list1"/>
    <dgm:cxn modelId="{2DF76BA0-0C60-4B81-B64D-48A7C202A5D0}" type="presParOf" srcId="{96090495-A8E2-4211-BA7C-6C67B2FB7A7F}" destId="{D0798703-53F3-4970-AAFD-EC06794D7C75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5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BBBCED-6611-4BA1-90A3-5800D702F825}" type="doc">
      <dgm:prSet loTypeId="urn:microsoft.com/office/officeart/2005/8/layout/h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F94B3B1-2240-48A5-95CB-D5969E13A8A1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Экономикалық зерттеулер орталығы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4566E26-AC2F-4A56-A66A-2BFBA33961BD}" cxnId="{6351F1DA-9D73-4B82-A302-1019ADEBBDB9}" type="parTrans">
      <dgm:prSet/>
      <dgm:spPr/>
      <dgm:t>
        <a:bodyPr/>
        <a:lstStyle/>
        <a:p>
          <a:endParaRPr lang="ru-RU"/>
        </a:p>
      </dgm:t>
    </dgm:pt>
    <dgm:pt modelId="{B64470DB-D92E-4CF5-AE96-D14E4B2949DE}" cxnId="{6351F1DA-9D73-4B82-A302-1019ADEBBDB9}" type="sibTrans">
      <dgm:prSet/>
      <dgm:spPr/>
      <dgm:t>
        <a:bodyPr/>
        <a:lstStyle/>
        <a:p>
          <a:endParaRPr lang="ru-RU"/>
        </a:p>
      </dgm:t>
    </dgm:pt>
    <dgm:pt modelId="{51099433-EF86-45FE-929C-2A2A0505F6AE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Исламдық қаржылар орталығы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18E8F9E-82E5-4FF4-9743-05B256A12308}" cxnId="{FD4BEEF3-DA08-4379-BB4F-F27B994BC911}" type="parTrans">
      <dgm:prSet/>
      <dgm:spPr/>
      <dgm:t>
        <a:bodyPr/>
        <a:lstStyle/>
        <a:p>
          <a:endParaRPr lang="ru-RU"/>
        </a:p>
      </dgm:t>
    </dgm:pt>
    <dgm:pt modelId="{5B8CB7EE-B35E-4611-9AE0-9C9C90406511}" cxnId="{FD4BEEF3-DA08-4379-BB4F-F27B994BC911}" type="sibTrans">
      <dgm:prSet/>
      <dgm:spPr/>
      <dgm:t>
        <a:bodyPr/>
        <a:lstStyle/>
        <a:p>
          <a:endParaRPr lang="ru-RU"/>
        </a:p>
      </dgm:t>
    </dgm:pt>
    <dgm:pt modelId="{DF36373C-88FB-43A3-BADD-20FF5CD881EE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Кәсіпкерлік пен инновациялар орталығы 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8424A0-5774-4CA5-AA0E-E3F287209D34}" cxnId="{7BE6CC9B-534B-4D50-A81E-8B63FC9089BE}" type="parTrans">
      <dgm:prSet/>
      <dgm:spPr/>
      <dgm:t>
        <a:bodyPr/>
        <a:lstStyle/>
        <a:p>
          <a:endParaRPr lang="ru-RU"/>
        </a:p>
      </dgm:t>
    </dgm:pt>
    <dgm:pt modelId="{D24F679B-C6ED-4536-A77F-DF84DE5A8B08}" cxnId="{7BE6CC9B-534B-4D50-A81E-8B63FC9089BE}" type="sibTrans">
      <dgm:prSet/>
      <dgm:spPr/>
      <dgm:t>
        <a:bodyPr/>
        <a:lstStyle/>
        <a:p>
          <a:endParaRPr lang="ru-RU"/>
        </a:p>
      </dgm:t>
    </dgm:pt>
    <dgm:pt modelId="{D3B3CB04-C000-4056-94B7-C0153900AC33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Биржалық технологиялар орталығы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BC727E-6E27-43A8-A339-910CF75DCCB0}" cxnId="{3ABDAA58-D32D-4D93-9B85-B11DAD2965E7}" type="parTrans">
      <dgm:prSet/>
      <dgm:spPr/>
      <dgm:t>
        <a:bodyPr/>
        <a:lstStyle/>
        <a:p>
          <a:endParaRPr lang="ru-RU"/>
        </a:p>
      </dgm:t>
    </dgm:pt>
    <dgm:pt modelId="{45FB80B9-E328-4ADC-B896-1656638C8B2A}" cxnId="{3ABDAA58-D32D-4D93-9B85-B11DAD2965E7}" type="sibTrans">
      <dgm:prSet/>
      <dgm:spPr/>
      <dgm:t>
        <a:bodyPr/>
        <a:lstStyle/>
        <a:p>
          <a:endParaRPr lang="ru-RU"/>
        </a:p>
      </dgm:t>
    </dgm:pt>
    <dgm:pt modelId="{C4FF3F80-D36C-40EA-A6A0-605E73CEE09E}">
      <dgm:prSet phldrT="[Текст]"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Менеджмент және бизнес-білім беру орталығы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B6EBA24-4682-4F4B-AA5F-D89219ADD265}" cxnId="{C2FA363B-83B6-4912-B114-95381C540E69}" type="parTrans">
      <dgm:prSet/>
      <dgm:spPr/>
      <dgm:t>
        <a:bodyPr/>
        <a:lstStyle/>
        <a:p>
          <a:endParaRPr lang="ru-RU"/>
        </a:p>
      </dgm:t>
    </dgm:pt>
    <dgm:pt modelId="{8C55A0CF-C329-41DC-B357-918AE64F90B7}" cxnId="{C2FA363B-83B6-4912-B114-95381C540E69}" type="sibTrans">
      <dgm:prSet/>
      <dgm:spPr/>
      <dgm:t>
        <a:bodyPr/>
        <a:lstStyle/>
        <a:p>
          <a:endParaRPr lang="ru-RU"/>
        </a:p>
      </dgm:t>
    </dgm:pt>
    <dgm:pt modelId="{688DB20E-EFD8-4D0A-B9DB-400A27B6C09B}">
      <dgm:prSet/>
      <dgm:spPr/>
      <dgm:t>
        <a:bodyPr/>
        <a:lstStyle/>
        <a:p>
          <a:r>
            <a:rPr lang="en-US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Есеп, аудит және талдаудағы инновациялық құзыреттіліктер орталығы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2C1436E-19BB-49AB-B35A-88F2F17D00B9}" cxnId="{83565EF4-335F-4EE2-B918-74BBF411C800}" type="parTrans">
      <dgm:prSet/>
      <dgm:spPr/>
      <dgm:t>
        <a:bodyPr/>
        <a:lstStyle/>
        <a:p>
          <a:endParaRPr lang="ru-RU"/>
        </a:p>
      </dgm:t>
    </dgm:pt>
    <dgm:pt modelId="{6C348F19-C8CD-4DE2-B76B-4E1FE1E6B295}" cxnId="{83565EF4-335F-4EE2-B918-74BBF411C800}" type="sibTrans">
      <dgm:prSet/>
      <dgm:spPr/>
      <dgm:t>
        <a:bodyPr/>
        <a:lstStyle/>
        <a:p>
          <a:endParaRPr lang="ru-RU"/>
        </a:p>
      </dgm:t>
    </dgm:pt>
    <dgm:pt modelId="{30A41ABF-4798-4075-9F31-D863981DFBCB}" type="pres">
      <dgm:prSet presAssocID="{08BBBCED-6611-4BA1-90A3-5800D702F825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9F6B502-7C2A-40FD-BE14-613DF9022D5A}" type="pres">
      <dgm:prSet presAssocID="{3F94B3B1-2240-48A5-95CB-D5969E13A8A1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014AE-762D-4C43-A226-43675AC2D5FA}" type="pres">
      <dgm:prSet presAssocID="{B64470DB-D92E-4CF5-AE96-D14E4B2949DE}" presName="sibTrans" presStyleCnt="0"/>
      <dgm:spPr/>
    </dgm:pt>
    <dgm:pt modelId="{54D64A84-2DFF-466B-B988-05A82E831490}" type="pres">
      <dgm:prSet presAssocID="{51099433-EF86-45FE-929C-2A2A0505F6AE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673EB-F93D-43D7-B396-0388AA6378BD}" type="pres">
      <dgm:prSet presAssocID="{5B8CB7EE-B35E-4611-9AE0-9C9C90406511}" presName="sibTrans" presStyleCnt="0"/>
      <dgm:spPr/>
    </dgm:pt>
    <dgm:pt modelId="{C0F054F8-25A3-4445-ACB5-C83E40ECE537}" type="pres">
      <dgm:prSet presAssocID="{DF36373C-88FB-43A3-BADD-20FF5CD881EE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F79577-E624-4767-869F-3392D614A9B4}" type="pres">
      <dgm:prSet presAssocID="{D24F679B-C6ED-4536-A77F-DF84DE5A8B08}" presName="sibTrans" presStyleCnt="0"/>
      <dgm:spPr/>
    </dgm:pt>
    <dgm:pt modelId="{81397FCD-79E1-460C-8977-EA2EA1255360}" type="pres">
      <dgm:prSet presAssocID="{D3B3CB04-C000-4056-94B7-C0153900AC33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4D5CCA-5181-4560-9290-4B496FDBF8EE}" type="pres">
      <dgm:prSet presAssocID="{45FB80B9-E328-4ADC-B896-1656638C8B2A}" presName="sibTrans" presStyleCnt="0"/>
      <dgm:spPr/>
    </dgm:pt>
    <dgm:pt modelId="{A0761625-EF53-467F-89C8-A790F9242019}" type="pres">
      <dgm:prSet presAssocID="{C4FF3F80-D36C-40EA-A6A0-605E73CEE09E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05F5ABA-8FDA-4C93-B0CF-D445473A0D21}" type="pres">
      <dgm:prSet presAssocID="{8C55A0CF-C329-41DC-B357-918AE64F90B7}" presName="sibTrans" presStyleCnt="0"/>
      <dgm:spPr/>
    </dgm:pt>
    <dgm:pt modelId="{49546A72-4438-4920-8602-C166689B88B9}" type="pres">
      <dgm:prSet presAssocID="{688DB20E-EFD8-4D0A-B9DB-400A27B6C09B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2FA363B-83B6-4912-B114-95381C540E69}" srcId="{08BBBCED-6611-4BA1-90A3-5800D702F825}" destId="{C4FF3F80-D36C-40EA-A6A0-605E73CEE09E}" srcOrd="4" destOrd="0" parTransId="{DB6EBA24-4682-4F4B-AA5F-D89219ADD265}" sibTransId="{8C55A0CF-C329-41DC-B357-918AE64F90B7}"/>
    <dgm:cxn modelId="{C0D6D583-8C22-405B-869D-E20BD114DF7B}" type="presOf" srcId="{51099433-EF86-45FE-929C-2A2A0505F6AE}" destId="{54D64A84-2DFF-466B-B988-05A82E831490}" srcOrd="0" destOrd="0" presId="urn:microsoft.com/office/officeart/2005/8/layout/hList6"/>
    <dgm:cxn modelId="{9F4731C9-729E-42D5-957C-05D631351193}" type="presOf" srcId="{DF36373C-88FB-43A3-BADD-20FF5CD881EE}" destId="{C0F054F8-25A3-4445-ACB5-C83E40ECE537}" srcOrd="0" destOrd="0" presId="urn:microsoft.com/office/officeart/2005/8/layout/hList6"/>
    <dgm:cxn modelId="{7220CA85-2089-4A11-9859-7F35A498F96C}" type="presOf" srcId="{3F94B3B1-2240-48A5-95CB-D5969E13A8A1}" destId="{D9F6B502-7C2A-40FD-BE14-613DF9022D5A}" srcOrd="0" destOrd="0" presId="urn:microsoft.com/office/officeart/2005/8/layout/hList6"/>
    <dgm:cxn modelId="{FD4BEEF3-DA08-4379-BB4F-F27B994BC911}" srcId="{08BBBCED-6611-4BA1-90A3-5800D702F825}" destId="{51099433-EF86-45FE-929C-2A2A0505F6AE}" srcOrd="1" destOrd="0" parTransId="{D18E8F9E-82E5-4FF4-9743-05B256A12308}" sibTransId="{5B8CB7EE-B35E-4611-9AE0-9C9C90406511}"/>
    <dgm:cxn modelId="{957B0AE4-0454-4255-B66C-9E6A3525DA88}" type="presOf" srcId="{688DB20E-EFD8-4D0A-B9DB-400A27B6C09B}" destId="{49546A72-4438-4920-8602-C166689B88B9}" srcOrd="0" destOrd="0" presId="urn:microsoft.com/office/officeart/2005/8/layout/hList6"/>
    <dgm:cxn modelId="{EB05E266-C3E1-427A-AC68-D51660EAD9B4}" type="presOf" srcId="{08BBBCED-6611-4BA1-90A3-5800D702F825}" destId="{30A41ABF-4798-4075-9F31-D863981DFBCB}" srcOrd="0" destOrd="0" presId="urn:microsoft.com/office/officeart/2005/8/layout/hList6"/>
    <dgm:cxn modelId="{7BE6CC9B-534B-4D50-A81E-8B63FC9089BE}" srcId="{08BBBCED-6611-4BA1-90A3-5800D702F825}" destId="{DF36373C-88FB-43A3-BADD-20FF5CD881EE}" srcOrd="2" destOrd="0" parTransId="{E08424A0-5774-4CA5-AA0E-E3F287209D34}" sibTransId="{D24F679B-C6ED-4536-A77F-DF84DE5A8B08}"/>
    <dgm:cxn modelId="{76B2A725-34D1-46C1-82D5-99DF2D4EB50A}" type="presOf" srcId="{C4FF3F80-D36C-40EA-A6A0-605E73CEE09E}" destId="{A0761625-EF53-467F-89C8-A790F9242019}" srcOrd="0" destOrd="0" presId="urn:microsoft.com/office/officeart/2005/8/layout/hList6"/>
    <dgm:cxn modelId="{3ABDAA58-D32D-4D93-9B85-B11DAD2965E7}" srcId="{08BBBCED-6611-4BA1-90A3-5800D702F825}" destId="{D3B3CB04-C000-4056-94B7-C0153900AC33}" srcOrd="3" destOrd="0" parTransId="{03BC727E-6E27-43A8-A339-910CF75DCCB0}" sibTransId="{45FB80B9-E328-4ADC-B896-1656638C8B2A}"/>
    <dgm:cxn modelId="{83565EF4-335F-4EE2-B918-74BBF411C800}" srcId="{08BBBCED-6611-4BA1-90A3-5800D702F825}" destId="{688DB20E-EFD8-4D0A-B9DB-400A27B6C09B}" srcOrd="5" destOrd="0" parTransId="{82C1436E-19BB-49AB-B35A-88F2F17D00B9}" sibTransId="{6C348F19-C8CD-4DE2-B76B-4E1FE1E6B295}"/>
    <dgm:cxn modelId="{6351F1DA-9D73-4B82-A302-1019ADEBBDB9}" srcId="{08BBBCED-6611-4BA1-90A3-5800D702F825}" destId="{3F94B3B1-2240-48A5-95CB-D5969E13A8A1}" srcOrd="0" destOrd="0" parTransId="{D4566E26-AC2F-4A56-A66A-2BFBA33961BD}" sibTransId="{B64470DB-D92E-4CF5-AE96-D14E4B2949DE}"/>
    <dgm:cxn modelId="{EB5601A1-0BCD-430D-8F36-F98740F1AFE9}" type="presOf" srcId="{D3B3CB04-C000-4056-94B7-C0153900AC33}" destId="{81397FCD-79E1-460C-8977-EA2EA1255360}" srcOrd="0" destOrd="0" presId="urn:microsoft.com/office/officeart/2005/8/layout/hList6"/>
    <dgm:cxn modelId="{AD9587B1-DF91-4468-A6C0-DB1F7AB8F66E}" type="presParOf" srcId="{30A41ABF-4798-4075-9F31-D863981DFBCB}" destId="{D9F6B502-7C2A-40FD-BE14-613DF9022D5A}" srcOrd="0" destOrd="0" presId="urn:microsoft.com/office/officeart/2005/8/layout/hList6"/>
    <dgm:cxn modelId="{ACA3E3CB-68AD-4F35-BB67-5ED7643AF6AA}" type="presParOf" srcId="{30A41ABF-4798-4075-9F31-D863981DFBCB}" destId="{B73014AE-762D-4C43-A226-43675AC2D5FA}" srcOrd="1" destOrd="0" presId="urn:microsoft.com/office/officeart/2005/8/layout/hList6"/>
    <dgm:cxn modelId="{CE7A0F69-6CCD-450A-ADC9-60D78368EDD6}" type="presParOf" srcId="{30A41ABF-4798-4075-9F31-D863981DFBCB}" destId="{54D64A84-2DFF-466B-B988-05A82E831490}" srcOrd="2" destOrd="0" presId="urn:microsoft.com/office/officeart/2005/8/layout/hList6"/>
    <dgm:cxn modelId="{6CCEE99B-2C18-48A1-B782-E5A4DBD28C1D}" type="presParOf" srcId="{30A41ABF-4798-4075-9F31-D863981DFBCB}" destId="{16B673EB-F93D-43D7-B396-0388AA6378BD}" srcOrd="3" destOrd="0" presId="urn:microsoft.com/office/officeart/2005/8/layout/hList6"/>
    <dgm:cxn modelId="{BAB960AA-E9BA-49BB-BF9C-E1B418D90F9A}" type="presParOf" srcId="{30A41ABF-4798-4075-9F31-D863981DFBCB}" destId="{C0F054F8-25A3-4445-ACB5-C83E40ECE537}" srcOrd="4" destOrd="0" presId="urn:microsoft.com/office/officeart/2005/8/layout/hList6"/>
    <dgm:cxn modelId="{440F5554-77B8-4000-814A-88D9B7D69964}" type="presParOf" srcId="{30A41ABF-4798-4075-9F31-D863981DFBCB}" destId="{9CF79577-E624-4767-869F-3392D614A9B4}" srcOrd="5" destOrd="0" presId="urn:microsoft.com/office/officeart/2005/8/layout/hList6"/>
    <dgm:cxn modelId="{E6F9A189-5A8C-40CD-AEFB-B7B2C289BF1A}" type="presParOf" srcId="{30A41ABF-4798-4075-9F31-D863981DFBCB}" destId="{81397FCD-79E1-460C-8977-EA2EA1255360}" srcOrd="6" destOrd="0" presId="urn:microsoft.com/office/officeart/2005/8/layout/hList6"/>
    <dgm:cxn modelId="{3D91286F-01AF-4684-8B85-A47B57042B6A}" type="presParOf" srcId="{30A41ABF-4798-4075-9F31-D863981DFBCB}" destId="{E04D5CCA-5181-4560-9290-4B496FDBF8EE}" srcOrd="7" destOrd="0" presId="urn:microsoft.com/office/officeart/2005/8/layout/hList6"/>
    <dgm:cxn modelId="{6898D899-259C-43D7-B87A-1A1AEDD4ACE8}" type="presParOf" srcId="{30A41ABF-4798-4075-9F31-D863981DFBCB}" destId="{A0761625-EF53-467F-89C8-A790F9242019}" srcOrd="8" destOrd="0" presId="urn:microsoft.com/office/officeart/2005/8/layout/hList6"/>
    <dgm:cxn modelId="{EC7C0FE2-DD50-4141-89CE-DFC4E1ACBB18}" type="presParOf" srcId="{30A41ABF-4798-4075-9F31-D863981DFBCB}" destId="{905F5ABA-8FDA-4C93-B0CF-D445473A0D21}" srcOrd="9" destOrd="0" presId="urn:microsoft.com/office/officeart/2005/8/layout/hList6"/>
    <dgm:cxn modelId="{2E52761A-53D1-4F39-A521-33A63B2A6CE9}" type="presParOf" srcId="{30A41ABF-4798-4075-9F31-D863981DFBCB}" destId="{49546A72-4438-4920-8602-C166689B88B9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A55C1-9BF0-4E58-9318-306920C23E5D}">
      <dsp:nvSpPr>
        <dsp:cNvPr id="0" name=""/>
        <dsp:cNvSpPr/>
      </dsp:nvSpPr>
      <dsp:spPr>
        <a:xfrm>
          <a:off x="0" y="616779"/>
          <a:ext cx="1219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B8685E5-2372-4F6F-ADB8-401EF6A39AF4}">
      <dsp:nvSpPr>
        <dsp:cNvPr id="0" name=""/>
        <dsp:cNvSpPr/>
      </dsp:nvSpPr>
      <dsp:spPr>
        <a:xfrm>
          <a:off x="609600" y="70659"/>
          <a:ext cx="8534400" cy="10922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kk-KZ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Экономика</a:t>
          </a:r>
          <a:r>
            <a:rPr lang="kk-KZ" sz="3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» кафедрасы</a:t>
          </a:r>
          <a:endParaRPr lang="ru-RU" sz="37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19" y="123978"/>
        <a:ext cx="8427762" cy="985602"/>
      </dsp:txXfrm>
    </dsp:sp>
    <dsp:sp modelId="{BB95252C-37CE-4E19-A854-CD245ADD390B}">
      <dsp:nvSpPr>
        <dsp:cNvPr id="0" name=""/>
        <dsp:cNvSpPr/>
      </dsp:nvSpPr>
      <dsp:spPr>
        <a:xfrm>
          <a:off x="0" y="2295099"/>
          <a:ext cx="1219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EDA0064-0A1E-44D3-9EBE-B79C1DD7DB63}">
      <dsp:nvSpPr>
        <dsp:cNvPr id="0" name=""/>
        <dsp:cNvSpPr/>
      </dsp:nvSpPr>
      <dsp:spPr>
        <a:xfrm>
          <a:off x="609600" y="1748979"/>
          <a:ext cx="8534400" cy="109224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«Қаржы және есеп» кафедрасы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19" y="1802298"/>
        <a:ext cx="8427762" cy="985602"/>
      </dsp:txXfrm>
    </dsp:sp>
    <dsp:sp modelId="{E83F1EB9-8E53-4ADD-A5A1-0A91CA0BB9DC}">
      <dsp:nvSpPr>
        <dsp:cNvPr id="0" name=""/>
        <dsp:cNvSpPr/>
      </dsp:nvSpPr>
      <dsp:spPr>
        <a:xfrm>
          <a:off x="0" y="3973420"/>
          <a:ext cx="1219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301ECA2-4DCC-44B7-A462-CBE73C200957}">
      <dsp:nvSpPr>
        <dsp:cNvPr id="0" name=""/>
        <dsp:cNvSpPr/>
      </dsp:nvSpPr>
      <dsp:spPr>
        <a:xfrm>
          <a:off x="609600" y="3427300"/>
          <a:ext cx="8534400" cy="109224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«Менеджмент» кафедрасы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19" y="3480619"/>
        <a:ext cx="8427762" cy="985602"/>
      </dsp:txXfrm>
    </dsp:sp>
    <dsp:sp modelId="{D0798703-53F3-4970-AAFD-EC06794D7C75}">
      <dsp:nvSpPr>
        <dsp:cNvPr id="0" name=""/>
        <dsp:cNvSpPr/>
      </dsp:nvSpPr>
      <dsp:spPr>
        <a:xfrm>
          <a:off x="0" y="5651740"/>
          <a:ext cx="12192000" cy="93240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EB01B17-7EAF-44F9-9928-FFE14AD49816}">
      <dsp:nvSpPr>
        <dsp:cNvPr id="0" name=""/>
        <dsp:cNvSpPr/>
      </dsp:nvSpPr>
      <dsp:spPr>
        <a:xfrm>
          <a:off x="609600" y="5105620"/>
          <a:ext cx="8534400" cy="10922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400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22580" tIns="0" rIns="322580" bIns="0" numCol="1" spcCol="1270" anchor="ctr" anchorCtr="0">
          <a:noAutofit/>
        </a:bodyPr>
        <a:lstStyle/>
        <a:p>
          <a:pPr lvl="0" algn="l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«</a:t>
          </a:r>
          <a:r>
            <a:rPr lang="kk-K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Бизнес- </a:t>
          </a:r>
          <a:r>
            <a:rPr lang="kk-KZ" sz="36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технологиялар» кафедрасы</a:t>
          </a:r>
          <a:endParaRPr lang="ru-RU" sz="36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62919" y="5158939"/>
        <a:ext cx="8427762" cy="9856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F6B502-7C2A-40FD-BE14-613DF9022D5A}">
      <dsp:nvSpPr>
        <dsp:cNvPr id="0" name=""/>
        <dsp:cNvSpPr/>
      </dsp:nvSpPr>
      <dsp:spPr>
        <a:xfrm rot="16200000">
          <a:off x="-3023957" y="3028435"/>
          <a:ext cx="7826121" cy="17692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latin typeface="Times New Roman" pitchFamily="18" charset="0"/>
              <a:cs typeface="Times New Roman" pitchFamily="18" charset="0"/>
            </a:rPr>
            <a:t>Экономикалық зерттеулер орталығы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4479" y="1565223"/>
        <a:ext cx="1769249" cy="4695673"/>
      </dsp:txXfrm>
    </dsp:sp>
    <dsp:sp modelId="{54D64A84-2DFF-466B-B988-05A82E831490}">
      <dsp:nvSpPr>
        <dsp:cNvPr id="0" name=""/>
        <dsp:cNvSpPr/>
      </dsp:nvSpPr>
      <dsp:spPr>
        <a:xfrm rot="16200000">
          <a:off x="-1122014" y="3028435"/>
          <a:ext cx="7826121" cy="17692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latin typeface="Times New Roman" pitchFamily="18" charset="0"/>
              <a:cs typeface="Times New Roman" pitchFamily="18" charset="0"/>
            </a:rPr>
            <a:t>Исламдық қаржылар орталығы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1906422" y="1565223"/>
        <a:ext cx="1769249" cy="4695673"/>
      </dsp:txXfrm>
    </dsp:sp>
    <dsp:sp modelId="{C0F054F8-25A3-4445-ACB5-C83E40ECE537}">
      <dsp:nvSpPr>
        <dsp:cNvPr id="0" name=""/>
        <dsp:cNvSpPr/>
      </dsp:nvSpPr>
      <dsp:spPr>
        <a:xfrm rot="16200000">
          <a:off x="779928" y="3028435"/>
          <a:ext cx="7826121" cy="17692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latin typeface="Times New Roman" pitchFamily="18" charset="0"/>
              <a:cs typeface="Times New Roman" pitchFamily="18" charset="0"/>
            </a:rPr>
            <a:t>Кәсіпкерлік пен инновациялар орталығы 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3808364" y="1565223"/>
        <a:ext cx="1769249" cy="4695673"/>
      </dsp:txXfrm>
    </dsp:sp>
    <dsp:sp modelId="{81397FCD-79E1-460C-8977-EA2EA1255360}">
      <dsp:nvSpPr>
        <dsp:cNvPr id="0" name=""/>
        <dsp:cNvSpPr/>
      </dsp:nvSpPr>
      <dsp:spPr>
        <a:xfrm rot="16200000">
          <a:off x="2681870" y="3028435"/>
          <a:ext cx="7826121" cy="17692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latin typeface="Times New Roman" pitchFamily="18" charset="0"/>
              <a:cs typeface="Times New Roman" pitchFamily="18" charset="0"/>
            </a:rPr>
            <a:t>Биржалық технологиялар орталығы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5710306" y="1565223"/>
        <a:ext cx="1769249" cy="4695673"/>
      </dsp:txXfrm>
    </dsp:sp>
    <dsp:sp modelId="{A0761625-EF53-467F-89C8-A790F9242019}">
      <dsp:nvSpPr>
        <dsp:cNvPr id="0" name=""/>
        <dsp:cNvSpPr/>
      </dsp:nvSpPr>
      <dsp:spPr>
        <a:xfrm rot="16200000">
          <a:off x="4583813" y="3028435"/>
          <a:ext cx="7826121" cy="17692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latin typeface="Times New Roman" pitchFamily="18" charset="0"/>
              <a:cs typeface="Times New Roman" pitchFamily="18" charset="0"/>
            </a:rPr>
            <a:t>Менеджмент және бизнес-білім беру орталығы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7612249" y="1565223"/>
        <a:ext cx="1769249" cy="4695673"/>
      </dsp:txXfrm>
    </dsp:sp>
    <dsp:sp modelId="{49546A72-4438-4920-8602-C166689B88B9}">
      <dsp:nvSpPr>
        <dsp:cNvPr id="0" name=""/>
        <dsp:cNvSpPr/>
      </dsp:nvSpPr>
      <dsp:spPr>
        <a:xfrm rot="16200000">
          <a:off x="6485756" y="3028435"/>
          <a:ext cx="7826121" cy="1769249"/>
        </a:xfrm>
        <a:prstGeom prst="flowChartManualOperation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7950" tIns="0" rIns="109885" bIns="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kk-KZ" sz="1700" kern="1200" dirty="0" smtClean="0">
              <a:latin typeface="Times New Roman" pitchFamily="18" charset="0"/>
              <a:cs typeface="Times New Roman" pitchFamily="18" charset="0"/>
            </a:rPr>
            <a:t>Есеп, аудит және талдаудағы инновациялық құзыреттіліктер орталығы</a:t>
          </a:r>
          <a:endParaRPr lang="ru-RU" sz="1700" kern="1200" dirty="0">
            <a:latin typeface="Times New Roman" pitchFamily="18" charset="0"/>
            <a:cs typeface="Times New Roman" pitchFamily="18" charset="0"/>
          </a:endParaRPr>
        </a:p>
      </dsp:txBody>
      <dsp:txXfrm rot="5400000">
        <a:off x="9514192" y="1565223"/>
        <a:ext cx="1769249" cy="469567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nodeHorzAlign" val="l"/>
          <dgm:param type="horzAlign" val="l"/>
        </dgm:alg>
      </dgm:if>
      <dgm:else name="Name2">
        <dgm:alg type="lin">
          <dgm:param type="linDir" val="fromT"/>
          <dgm:param type="vertAlign" val="mid"/>
          <dgm:param type="nodeHorzAlign" val="r"/>
          <dgm:param type="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nodeHorzAlign" val="l"/>
              <dgm:param type="horzAlign" val="l"/>
            </dgm:alg>
          </dgm:if>
          <dgm:else name="Name6">
            <dgm:alg type="lin">
              <dgm:param type="linDir" val="fromR"/>
              <dgm:param type="nodeHorzAlign" val="r"/>
              <dgm:param type="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type="flowChartManualOperation" r:blip="" rot="-90">
              <dgm:adjLst/>
            </dgm:shape>
          </dgm:if>
          <dgm:else name="Name6">
            <dgm:shape xmlns:r="http://schemas.openxmlformats.org/officeDocument/2006/relationships" type="flowChartManualOperation" r:blip="" rot="90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callout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ImgPlac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0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2D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threePt" dir="t"/>
    </dgm:scene3d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olidAlign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vennNode1">
    <dgm:scene3d>
      <a:camera prst="orthographicFront"/>
      <a:lightRig rig="threePt" dir="t"/>
    </dgm:scene3d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1371600" y="3188970"/>
            <a:ext cx="15544800" cy="216027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2743200" y="5760720"/>
            <a:ext cx="12801600" cy="25717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0060"/>
            <a:ext cx="14484096" cy="17145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14400" y="8801100"/>
            <a:ext cx="7040880" cy="6858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3200" b="1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8357616" y="8801100"/>
            <a:ext cx="7040880" cy="685800"/>
          </a:xfrm>
          <a:noFill/>
          <a:ln w="12700" cap="flat" cmpd="sng" algn="ctr">
            <a:solidFill>
              <a:schemeClr val="tx2"/>
            </a:solidFill>
            <a:prstDash val="solid"/>
          </a:ln>
          <a:effectLst/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anchor="ctr"/>
          <a:lstStyle>
            <a:lvl1pPr marL="0" indent="0" algn="ctr">
              <a:buNone/>
              <a:defRPr sz="3200" b="1">
                <a:solidFill>
                  <a:schemeClr val="tx2"/>
                </a:solidFill>
                <a:effectLst/>
              </a:defRPr>
            </a:lvl1pPr>
            <a:lvl2pPr>
              <a:buNone/>
              <a:defRPr sz="3600" b="1"/>
            </a:lvl2pPr>
            <a:lvl3pPr>
              <a:buNone/>
              <a:defRPr sz="3200" b="1"/>
            </a:lvl3pPr>
            <a:lvl4pPr>
              <a:buNone/>
              <a:defRPr sz="2900" b="1"/>
            </a:lvl4pPr>
            <a:lvl5pPr>
              <a:buNone/>
              <a:defRPr sz="29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914400" y="2567760"/>
            <a:ext cx="7040880" cy="617220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8357616" y="2567760"/>
            <a:ext cx="7040880" cy="6172200"/>
          </a:xfrm>
        </p:spPr>
        <p:txBody>
          <a:bodyPr/>
          <a:lstStyle>
            <a:lvl1pPr>
              <a:defRPr sz="4300"/>
            </a:lvl1pPr>
            <a:lvl2pPr>
              <a:defRPr sz="36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0060"/>
            <a:ext cx="14484096" cy="17145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42900"/>
            <a:ext cx="11795760" cy="1760220"/>
          </a:xfrm>
        </p:spPr>
        <p:txBody>
          <a:bodyPr wrap="square" anchor="b"/>
          <a:lstStyle>
            <a:lvl1pPr algn="l">
              <a:buNone/>
              <a:defRPr lang="en-US" sz="4300" baseline="0" smtClean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914400" y="2246124"/>
            <a:ext cx="11795760" cy="903768"/>
          </a:xfrm>
        </p:spPr>
        <p:txBody>
          <a:bodyPr rot="0" spcFirstLastPara="0" vertOverflow="overflow" horzOverflow="overflow" vert="horz" wrap="square" lIns="81642" tIns="0" rIns="0" bIns="0" numCol="1" spcCol="0" rtlCol="0" fromWordArt="0" anchor="t" anchorCtr="0" forceAA="0" compatLnSpc="1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500"/>
            </a:lvl1pPr>
            <a:lvl2pPr>
              <a:buNone/>
              <a:defRPr sz="2100"/>
            </a:lvl2pPr>
            <a:lvl3pPr>
              <a:buNone/>
              <a:defRPr sz="1800"/>
            </a:lvl3pPr>
            <a:lvl4pPr>
              <a:buNone/>
              <a:defRPr sz="1600"/>
            </a:lvl4pPr>
            <a:lvl5pPr>
              <a:buNone/>
              <a:defRPr sz="16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914400" y="3200400"/>
            <a:ext cx="14478000" cy="6557628"/>
          </a:xfrm>
        </p:spPr>
        <p:txBody>
          <a:bodyPr/>
          <a:lstStyle>
            <a:lvl1pPr>
              <a:defRPr sz="5700"/>
            </a:lvl1pPr>
            <a:lvl2pPr>
              <a:defRPr sz="5000"/>
            </a:lvl2pPr>
            <a:lvl3pPr>
              <a:defRPr sz="4300"/>
            </a:lvl3pPr>
            <a:lvl4pPr>
              <a:defRPr sz="3600"/>
            </a:lvl4pPr>
            <a:lvl5pPr>
              <a:defRPr sz="3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 showMasterSp="0">
  <p:cSld name="Рисунок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rot="21240000">
            <a:off x="1195937" y="1507003"/>
            <a:ext cx="8639054" cy="646886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5000" dist="12700" dir="5400000" algn="t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 rot="21420000">
            <a:off x="1193413" y="1498225"/>
            <a:ext cx="8639054" cy="6468860"/>
          </a:xfrm>
          <a:prstGeom prst="rect">
            <a:avLst/>
          </a:prstGeom>
          <a:solidFill>
            <a:srgbClr val="FAFAFA"/>
          </a:solidFill>
          <a:ln w="1270" cap="rnd" cmpd="sng" algn="ctr">
            <a:solidFill>
              <a:srgbClr val="EAEAEA"/>
            </a:solidFill>
            <a:prstDash val="solid"/>
          </a:ln>
          <a:effectLst>
            <a:outerShdw blurRad="28000" dist="12700" dir="5400000" algn="tl" rotWithShape="0">
              <a:srgbClr val="000000">
                <a:alpha val="4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63284" tIns="81642" rIns="163284" bIns="81642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78196" y="1714500"/>
            <a:ext cx="6858000" cy="3086100"/>
          </a:xfrm>
        </p:spPr>
        <p:txBody>
          <a:bodyPr vert="horz" anchor="b"/>
          <a:lstStyle>
            <a:lvl1pPr algn="l">
              <a:buNone/>
              <a:defRPr sz="5400" b="1" baseline="0">
                <a:ln w="500">
                  <a:solidFill>
                    <a:schemeClr val="tx2">
                      <a:shade val="10000"/>
                      <a:satMod val="135000"/>
                    </a:schemeClr>
                  </a:solidFill>
                </a:ln>
                <a:gradFill>
                  <a:gsLst>
                    <a:gs pos="0">
                      <a:schemeClr val="accent4">
                        <a:tint val="13000"/>
                      </a:schemeClr>
                    </a:gs>
                    <a:gs pos="10000">
                      <a:schemeClr val="accent4">
                        <a:tint val="20000"/>
                      </a:schemeClr>
                    </a:gs>
                    <a:gs pos="49000">
                      <a:schemeClr val="accent4">
                        <a:tint val="70000"/>
                      </a:schemeClr>
                    </a:gs>
                    <a:gs pos="50000">
                      <a:schemeClr val="accent4">
                        <a:tint val="97000"/>
                      </a:schemeClr>
                    </a:gs>
                    <a:gs pos="100000">
                      <a:schemeClr val="accent4">
                        <a:tint val="20000"/>
                      </a:schemeClr>
                    </a:gs>
                  </a:gsLst>
                  <a:lin ang="5400000" scaled="1"/>
                </a:gradFill>
                <a:effectLst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0778196" y="4925451"/>
            <a:ext cx="6858000" cy="2880360"/>
          </a:xfrm>
        </p:spPr>
        <p:txBody>
          <a:bodyPr rot="0" spcFirstLastPara="0" vertOverflow="overflow" horzOverflow="overflow" vert="horz" wrap="square" lIns="146956" tIns="0" rIns="0" bIns="0" numCol="1" spcCol="0" rtlCol="0" fromWordArt="0" anchor="t" anchorCtr="0" forceAA="0" compatLnSpc="1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2500" baseline="0">
                <a:solidFill>
                  <a:schemeClr val="tx1"/>
                </a:solidFill>
              </a:defRPr>
            </a:lvl1pPr>
            <a:lvl2pPr>
              <a:defRPr sz="21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marL="0" marR="0" lvl="0" indent="0" algn="l" defTabSz="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tx2"/>
              </a:buClr>
              <a:buSzPct val="73000"/>
              <a:buFontTx/>
              <a:buNone/>
              <a:defRPr/>
            </a:pPr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  <p:sp>
        <p:nvSpPr>
          <p:cNvPr id="10" name="Рисунок 9"/>
          <p:cNvSpPr>
            <a:spLocks noGrp="1"/>
          </p:cNvSpPr>
          <p:nvPr>
            <p:ph type="pic" idx="1"/>
          </p:nvPr>
        </p:nvSpPr>
        <p:spPr>
          <a:xfrm>
            <a:off x="1327364" y="1561503"/>
            <a:ext cx="8412480" cy="6309360"/>
          </a:xfrm>
          <a:solidFill>
            <a:schemeClr val="bg2">
              <a:shade val="50000"/>
            </a:schemeClr>
          </a:solidFill>
          <a:ln w="107950">
            <a:solidFill>
              <a:srgbClr val="FFFFFF"/>
            </a:solidFill>
            <a:miter lim="800000"/>
          </a:ln>
          <a:effectLst>
            <a:outerShdw blurRad="44450" dist="3810" dir="5400000" algn="tl" rotWithShape="0">
              <a:srgbClr val="000000">
                <a:alpha val="60000"/>
              </a:srgbClr>
            </a:outerShdw>
          </a:effectLst>
          <a:scene3d>
            <a:camera prst="orthographicFront"/>
            <a:lightRig rig="threePt" dir="t"/>
          </a:scene3d>
          <a:sp3d contourW="3810">
            <a:contourClr>
              <a:srgbClr val="969696"/>
            </a:contourClr>
          </a:sp3d>
        </p:spPr>
        <p:txBody>
          <a:bodyPr/>
          <a:lstStyle>
            <a:lvl1pPr marL="0" indent="0">
              <a:buNone/>
              <a:defRPr sz="57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13106400" y="412433"/>
            <a:ext cx="3048000" cy="8777288"/>
          </a:xfrm>
        </p:spPr>
        <p:txBody>
          <a:bodyPr vert="eaVert"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411964"/>
            <a:ext cx="12039600" cy="8777288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8485632" y="9836919"/>
            <a:ext cx="4004928" cy="340353"/>
          </a:xfrm>
        </p:spPr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914400" y="9834372"/>
            <a:ext cx="7315200" cy="3429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2508992" y="9829800"/>
            <a:ext cx="1176672" cy="342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k object 16"/>
          <p:cNvSpPr/>
          <p:nvPr/>
        </p:nvSpPr>
        <p:spPr>
          <a:xfrm>
            <a:off x="0" y="0"/>
            <a:ext cx="18288000" cy="96202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bk object 17"/>
          <p:cNvSpPr/>
          <p:nvPr/>
        </p:nvSpPr>
        <p:spPr>
          <a:xfrm>
            <a:off x="0" y="1390650"/>
            <a:ext cx="18278475" cy="1219200"/>
          </a:xfrm>
          <a:custGeom>
            <a:avLst/>
            <a:gdLst/>
            <a:ahLst/>
            <a:cxnLst/>
            <a:rect l="l" t="t" r="r" b="b"/>
            <a:pathLst>
              <a:path w="18278475" h="1219200">
                <a:moveTo>
                  <a:pt x="0" y="0"/>
                </a:moveTo>
                <a:lnTo>
                  <a:pt x="18278118" y="0"/>
                </a:lnTo>
                <a:lnTo>
                  <a:pt x="18278118" y="1219199"/>
                </a:lnTo>
                <a:lnTo>
                  <a:pt x="0" y="1219199"/>
                </a:lnTo>
                <a:lnTo>
                  <a:pt x="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91440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9418320" y="2366010"/>
            <a:ext cx="795528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500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 flipH="1">
            <a:off x="5334000" y="0"/>
            <a:ext cx="12954000" cy="10287000"/>
          </a:xfrm>
          <a:prstGeom prst="rect">
            <a:avLst/>
          </a:prstGeom>
          <a:blipFill>
            <a:blip r:embed="rId2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00000" r="50000"/>
                </a:path>
                <a:tileRect/>
              </a:gradFill>
            </a:fillOverlay>
            <a:innerShdw blurRad="63500" dist="44450" dir="10800000">
              <a:srgbClr val="000000">
                <a:alpha val="5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 rot="16200000">
            <a:off x="190500" y="5143500"/>
            <a:ext cx="10287000" cy="0"/>
          </a:xfrm>
          <a:prstGeom prst="line">
            <a:avLst/>
          </a:prstGeom>
          <a:noFill/>
          <a:ln w="11430" cap="flat" cmpd="sng" algn="ctr">
            <a:solidFill>
              <a:schemeClr val="bg1">
                <a:shade val="9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square" lIns="163284" tIns="81642" rIns="163284" bIns="81642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ctrTitle"/>
          </p:nvPr>
        </p:nvSpPr>
        <p:spPr>
          <a:xfrm>
            <a:off x="6733736" y="800100"/>
            <a:ext cx="10210800" cy="4302252"/>
          </a:xfrm>
        </p:spPr>
        <p:txBody>
          <a:bodyPr lIns="81642" tIns="0" rIns="81642">
            <a:noAutofit/>
          </a:bodyPr>
          <a:lstStyle>
            <a:lvl1pPr algn="r">
              <a:defRPr sz="75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5" name="Подзаголовок 24"/>
          <p:cNvSpPr>
            <a:spLocks noGrp="1"/>
          </p:cNvSpPr>
          <p:nvPr>
            <p:ph type="subTitle" idx="1"/>
          </p:nvPr>
        </p:nvSpPr>
        <p:spPr>
          <a:xfrm>
            <a:off x="6708884" y="5309796"/>
            <a:ext cx="10229556" cy="1651872"/>
          </a:xfrm>
        </p:spPr>
        <p:txBody>
          <a:bodyPr lIns="81642" tIns="0" rIns="81642" bIns="0"/>
          <a:lstStyle>
            <a:lvl1pPr marL="0" indent="0" algn="r">
              <a:buNone/>
              <a:defRPr sz="3900">
                <a:solidFill>
                  <a:srgbClr val="FFFFFF"/>
                </a:solidFill>
                <a:effectLst/>
              </a:defRPr>
            </a:lvl1pPr>
            <a:lvl2pPr marL="816610" indent="0" algn="ctr">
              <a:buNone/>
            </a:lvl2pPr>
            <a:lvl3pPr marL="1632585" indent="0" algn="ctr">
              <a:buNone/>
            </a:lvl3pPr>
            <a:lvl4pPr marL="2449195" indent="0" algn="ctr">
              <a:buNone/>
            </a:lvl4pPr>
            <a:lvl5pPr marL="3265805" indent="0" algn="ctr">
              <a:buNone/>
            </a:lvl5pPr>
            <a:lvl6pPr marL="4082415" indent="0" algn="ctr">
              <a:buNone/>
            </a:lvl6pPr>
            <a:lvl7pPr marL="4898390" indent="0" algn="ctr">
              <a:buNone/>
            </a:lvl7pPr>
            <a:lvl8pPr marL="5715000" indent="0" algn="ctr">
              <a:buNone/>
            </a:lvl8pPr>
            <a:lvl9pPr marL="653161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1" name="Дата 30"/>
          <p:cNvSpPr>
            <a:spLocks noGrp="1"/>
          </p:cNvSpPr>
          <p:nvPr>
            <p:ph type="dt" sz="half" idx="10"/>
          </p:nvPr>
        </p:nvSpPr>
        <p:spPr>
          <a:xfrm>
            <a:off x="11742448" y="9836919"/>
            <a:ext cx="4004928" cy="340353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11"/>
          </p:nvPr>
        </p:nvSpPr>
        <p:spPr>
          <a:xfrm>
            <a:off x="5638800" y="9836919"/>
            <a:ext cx="5855444" cy="342900"/>
          </a:xfrm>
        </p:spPr>
        <p:txBody>
          <a:bodyPr/>
          <a:lstStyle>
            <a:lvl1pPr>
              <a:defRPr lang="en-US" dirty="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15761768" y="9834372"/>
            <a:ext cx="1176672" cy="342900"/>
          </a:xfrm>
        </p:spPr>
        <p:txBody>
          <a:bodyPr/>
          <a:lstStyle>
            <a:lvl1pPr>
              <a:defRPr lang="en-US" smtClean="0"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33600" y="4232756"/>
            <a:ext cx="12510976" cy="2043113"/>
          </a:xfrm>
        </p:spPr>
        <p:txBody>
          <a:bodyPr tIns="0" anchor="t"/>
          <a:lstStyle>
            <a:lvl1pPr algn="r">
              <a:buNone/>
              <a:defRPr sz="7500" b="1" cap="all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133600" y="2857501"/>
            <a:ext cx="12510976" cy="1115261"/>
          </a:xfrm>
        </p:spPr>
        <p:txBody>
          <a:bodyPr anchor="b"/>
          <a:lstStyle>
            <a:lvl1pPr marL="0" indent="0" algn="r">
              <a:buNone/>
              <a:defRPr sz="3600">
                <a:solidFill>
                  <a:schemeClr val="tx1"/>
                </a:solidFill>
                <a:effectLst/>
              </a:defRPr>
            </a:lvl1pPr>
            <a:lvl2pPr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9448476" y="9835215"/>
            <a:ext cx="4004928" cy="340353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470716" y="9835215"/>
            <a:ext cx="5791200" cy="342900"/>
          </a:xfrm>
        </p:spPr>
        <p:txBody>
          <a:bodyPr bIns="0" anchor="b"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13467904" y="9832668"/>
            <a:ext cx="1176672" cy="342900"/>
          </a:xfrm>
        </p:spPr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480060"/>
            <a:ext cx="14484096" cy="17145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2400301"/>
            <a:ext cx="7040880" cy="6788945"/>
          </a:xfrm>
        </p:spPr>
        <p:txBody>
          <a:bodyPr anchor="t"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57616" y="2400301"/>
            <a:ext cx="7040880" cy="6788945"/>
          </a:xfrm>
        </p:spPr>
        <p:txBody>
          <a:bodyPr anchor="t"/>
          <a:lstStyle>
            <a:lvl1pPr>
              <a:defRPr sz="5000"/>
            </a:lvl1pPr>
            <a:lvl2pPr>
              <a:defRPr sz="4300"/>
            </a:lvl2pPr>
            <a:lvl3pPr>
              <a:defRPr sz="3600"/>
            </a:lvl3pPr>
            <a:lvl4pPr>
              <a:defRPr sz="3200"/>
            </a:lvl4pPr>
            <a:lvl5pPr>
              <a:defRPr sz="32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  <a:endParaRPr lang="ru-RU" smtClean="0"/>
          </a:p>
          <a:p>
            <a:pPr lvl="1" eaLnBrk="1" latinLnBrk="0" hangingPunct="1"/>
            <a:r>
              <a:rPr lang="ru-RU" smtClean="0"/>
              <a:t>Второй уровень</a:t>
            </a:r>
            <a:endParaRPr lang="ru-RU" smtClean="0"/>
          </a:p>
          <a:p>
            <a:pPr lvl="2" eaLnBrk="1" latinLnBrk="0" hangingPunct="1"/>
            <a:r>
              <a:rPr lang="ru-RU" smtClean="0"/>
              <a:t>Третий уровень</a:t>
            </a:r>
            <a:endParaRPr lang="ru-RU" smtClean="0"/>
          </a:p>
          <a:p>
            <a:pPr lvl="3" eaLnBrk="1" latinLnBrk="0" hangingPunct="1"/>
            <a:r>
              <a:rPr lang="ru-RU" smtClean="0"/>
              <a:t>Четвертый уровень</a:t>
            </a:r>
            <a:endParaRPr lang="ru-RU" smtClean="0"/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14.xml"/><Relationship Id="rId8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1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4" Type="http://schemas.openxmlformats.org/officeDocument/2006/relationships/theme" Target="../theme/theme2.xml"/><Relationship Id="rId13" Type="http://schemas.openxmlformats.org/officeDocument/2006/relationships/image" Target="../media/image2.jpeg"/><Relationship Id="rId12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15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012950" y="-88195"/>
            <a:ext cx="14262100" cy="16256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500" b="0" i="0">
                <a:solidFill>
                  <a:srgbClr val="212121"/>
                </a:solidFill>
                <a:latin typeface="Liberation Sans"/>
                <a:cs typeface="Liberation Sans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914400" y="2366010"/>
            <a:ext cx="16459200" cy="67894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6217920" y="9566910"/>
            <a:ext cx="585216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914400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13167361" y="9566910"/>
            <a:ext cx="4206240" cy="51435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 flipH="1">
            <a:off x="16306800" y="0"/>
            <a:ext cx="1981200" cy="10287000"/>
          </a:xfrm>
          <a:prstGeom prst="rect">
            <a:avLst/>
          </a:prstGeom>
          <a:blipFill>
            <a:blip r:embed="rId13">
              <a:alphaModFix amt="43000"/>
            </a:blip>
            <a:tile tx="0" ty="0" sx="50000" sy="50000" flip="none" algn="tl"/>
          </a:blipFill>
          <a:ln w="0" cap="flat" cmpd="sng" algn="ctr">
            <a:noFill/>
            <a:prstDash val="solid"/>
          </a:ln>
          <a:effectLst>
            <a:fillOverlay blend="mult">
              <a:gradFill rotWithShape="1">
                <a:gsLst>
                  <a:gs pos="0">
                    <a:schemeClr val="tx2">
                      <a:tint val="62000"/>
                      <a:satMod val="420000"/>
                    </a:schemeClr>
                  </a:gs>
                  <a:gs pos="100000">
                    <a:schemeClr val="tx2">
                      <a:shade val="20000"/>
                      <a:satMod val="170000"/>
                    </a:schemeClr>
                  </a:gs>
                </a:gsLst>
                <a:path path="circle">
                  <a:fillToRect l="50000" t="110000" r="50000" b="-10000"/>
                </a:path>
                <a:tileRect/>
              </a:gradFill>
            </a:fillOverlay>
            <a:innerShdw blurRad="63500" dist="44450" dir="10800000">
              <a:srgbClr val="000000">
                <a:alpha val="45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lIns="163284" tIns="81642" rIns="163284" bIns="81642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480060"/>
            <a:ext cx="14478000" cy="1714500"/>
          </a:xfrm>
          <a:prstGeom prst="rect">
            <a:avLst/>
          </a:prstGeom>
        </p:spPr>
        <p:txBody>
          <a:bodyPr vert="horz" lIns="81642" tIns="0" rIns="81642" bIns="0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1" name="Текст 30"/>
          <p:cNvSpPr>
            <a:spLocks noGrp="1"/>
          </p:cNvSpPr>
          <p:nvPr>
            <p:ph type="body" idx="1"/>
          </p:nvPr>
        </p:nvSpPr>
        <p:spPr>
          <a:xfrm>
            <a:off x="914400" y="2414124"/>
            <a:ext cx="14478000" cy="7269480"/>
          </a:xfrm>
          <a:prstGeom prst="rect">
            <a:avLst/>
          </a:prstGeom>
        </p:spPr>
        <p:txBody>
          <a:bodyPr vert="horz" lIns="163284" tIns="81642" rIns="163284" bIns="81642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  <a:endParaRPr kumimoji="0" lang="ru-RU" smtClean="0"/>
          </a:p>
          <a:p>
            <a:pPr lvl="1" eaLnBrk="1" latinLnBrk="0" hangingPunct="1"/>
            <a:r>
              <a:rPr kumimoji="0" lang="ru-RU" smtClean="0"/>
              <a:t>Второй уровень</a:t>
            </a:r>
            <a:endParaRPr kumimoji="0" lang="ru-RU" smtClean="0"/>
          </a:p>
          <a:p>
            <a:pPr lvl="2" eaLnBrk="1" latinLnBrk="0" hangingPunct="1"/>
            <a:r>
              <a:rPr kumimoji="0" lang="ru-RU" smtClean="0"/>
              <a:t>Третий уровень</a:t>
            </a:r>
            <a:endParaRPr kumimoji="0" lang="ru-RU" smtClean="0"/>
          </a:p>
          <a:p>
            <a:pPr lvl="3" eaLnBrk="1" latinLnBrk="0" hangingPunct="1"/>
            <a:r>
              <a:rPr kumimoji="0" lang="ru-RU" smtClean="0"/>
              <a:t>Четвертый уровень</a:t>
            </a:r>
            <a:endParaRPr kumimoji="0" lang="ru-RU" smtClean="0"/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7" name="Дата 26"/>
          <p:cNvSpPr>
            <a:spLocks noGrp="1"/>
          </p:cNvSpPr>
          <p:nvPr>
            <p:ph type="dt" sz="half" idx="2"/>
          </p:nvPr>
        </p:nvSpPr>
        <p:spPr>
          <a:xfrm>
            <a:off x="8491872" y="9836919"/>
            <a:ext cx="4004928" cy="340353"/>
          </a:xfrm>
          <a:prstGeom prst="rect">
            <a:avLst/>
          </a:prstGeom>
        </p:spPr>
        <p:txBody>
          <a:bodyPr vert="horz" lIns="163284" tIns="0" rIns="163284" bIns="0" anchor="b"/>
          <a:lstStyle>
            <a:lvl1pPr algn="l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fld id="{1D8BD707-D9CF-40AE-B4C6-C98DA3205C09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3"/>
          </p:nvPr>
        </p:nvSpPr>
        <p:spPr>
          <a:xfrm>
            <a:off x="914400" y="9836919"/>
            <a:ext cx="7315200" cy="342900"/>
          </a:xfrm>
          <a:prstGeom prst="rect">
            <a:avLst/>
          </a:prstGeom>
        </p:spPr>
        <p:txBody>
          <a:bodyPr vert="horz" lIns="163284" tIns="0" rIns="163284" bIns="0" anchor="b"/>
          <a:lstStyle>
            <a:lvl1pPr algn="r" eaLnBrk="1" latinLnBrk="0" hangingPunct="1">
              <a:defRPr kumimoji="0" sz="18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4"/>
          </p:nvPr>
        </p:nvSpPr>
        <p:spPr>
          <a:xfrm>
            <a:off x="12502896" y="9834372"/>
            <a:ext cx="1176672" cy="342900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2000">
                <a:solidFill>
                  <a:schemeClr val="tx2"/>
                </a:solidFill>
              </a:defRPr>
            </a:lvl1pPr>
          </a:lstStyle>
          <a:p>
            <a:fld id="{B6F15528-21DE-4FAA-801E-634DDDAF4B2B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  <p:sldLayoutId id="2147483656" r:id="rId2"/>
    <p:sldLayoutId id="2147483657" r:id="rId3"/>
    <p:sldLayoutId id="2147483658" r:id="rId4"/>
    <p:sldLayoutId id="2147483659" r:id="rId5"/>
    <p:sldLayoutId id="2147483660" r:id="rId6"/>
    <p:sldLayoutId id="2147483661" r:id="rId7"/>
    <p:sldLayoutId id="2147483662" r:id="rId8"/>
    <p:sldLayoutId id="2147483663" r:id="rId9"/>
    <p:sldLayoutId id="2147483664" r:id="rId10"/>
    <p:sldLayoutId id="2147483665" r:id="rId11"/>
    <p:sldLayoutId id="2147483666" r:id="rId12"/>
  </p:sldLayoutIdLst>
  <p:txStyles>
    <p:titleStyle>
      <a:lvl1pPr algn="l" rtl="0" eaLnBrk="1" latinLnBrk="0" hangingPunct="1">
        <a:spcBef>
          <a:spcPct val="0"/>
        </a:spcBef>
        <a:buNone/>
        <a:defRPr kumimoji="0" sz="6800" b="1" kern="1200" cap="all" baseline="0">
          <a:ln w="500">
            <a:solidFill>
              <a:schemeClr val="tx2">
                <a:shade val="20000"/>
                <a:satMod val="120000"/>
              </a:schemeClr>
            </a:solidFill>
          </a:ln>
          <a:gradFill>
            <a:gsLst>
              <a:gs pos="0">
                <a:schemeClr val="accent4">
                  <a:tint val="13000"/>
                </a:schemeClr>
              </a:gs>
              <a:gs pos="10000">
                <a:schemeClr val="accent4">
                  <a:tint val="20000"/>
                </a:schemeClr>
              </a:gs>
              <a:gs pos="49000">
                <a:schemeClr val="accent4">
                  <a:tint val="70000"/>
                </a:schemeClr>
              </a:gs>
              <a:gs pos="50000">
                <a:schemeClr val="accent4">
                  <a:tint val="97000"/>
                </a:schemeClr>
              </a:gs>
              <a:gs pos="100000">
                <a:schemeClr val="accent4">
                  <a:tint val="20000"/>
                </a:schemeClr>
              </a:gs>
            </a:gsLst>
            <a:lin ang="5400000" scaled="1"/>
          </a:gradFill>
          <a:effectLst/>
          <a:latin typeface="+mj-lt"/>
          <a:ea typeface="+mj-ea"/>
          <a:cs typeface="+mj-cs"/>
        </a:defRPr>
      </a:lvl1pPr>
    </p:titleStyle>
    <p:bodyStyle>
      <a:lvl1pPr marL="489585" indent="-489585" algn="l" rtl="0" eaLnBrk="1" latinLnBrk="0" hangingPunct="1">
        <a:spcBef>
          <a:spcPts val="1070"/>
        </a:spcBef>
        <a:buClr>
          <a:schemeClr val="tx2"/>
        </a:buClr>
        <a:buSzPct val="73000"/>
        <a:buFont typeface="Wingdings 2" panose="05020102010507070707"/>
        <a:buChar char=""/>
        <a:defRPr kumimoji="0" sz="46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930910" indent="-408305" algn="l" rtl="0" eaLnBrk="1" latinLnBrk="0" hangingPunct="1">
        <a:spcBef>
          <a:spcPts val="895"/>
        </a:spcBef>
        <a:buClr>
          <a:schemeClr val="accent4"/>
        </a:buClr>
        <a:buSzPct val="80000"/>
        <a:buFont typeface="Wingdings 2" panose="05020102010507070707"/>
        <a:buChar char=""/>
        <a:defRPr kumimoji="0" sz="41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2pPr>
      <a:lvl3pPr marL="1355090" indent="-408305" algn="l" rtl="0" eaLnBrk="1" latinLnBrk="0" hangingPunct="1">
        <a:spcBef>
          <a:spcPts val="715"/>
        </a:spcBef>
        <a:buClr>
          <a:schemeClr val="accent4"/>
        </a:buClr>
        <a:buSzPct val="60000"/>
        <a:buFont typeface="Wingdings" panose="05000000000000000000"/>
        <a:buChar char=""/>
        <a:defRPr kumimoji="0"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1796415" indent="-408305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"/>
        <a:defRPr kumimoji="0" sz="36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4pPr>
      <a:lvl5pPr marL="2286000" indent="-408305" algn="l" rtl="0" eaLnBrk="1" latinLnBrk="0" hangingPunct="1">
        <a:spcBef>
          <a:spcPts val="715"/>
        </a:spcBef>
        <a:buClr>
          <a:schemeClr val="accent4"/>
        </a:buClr>
        <a:buSzPct val="70000"/>
        <a:buFont typeface="Wingdings" panose="05000000000000000000"/>
        <a:buChar char="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2628900" indent="-326390" algn="l" rtl="0" eaLnBrk="1" latinLnBrk="0" hangingPunct="1">
        <a:spcBef>
          <a:spcPts val="715"/>
        </a:spcBef>
        <a:buClr>
          <a:schemeClr val="accent4"/>
        </a:buClr>
        <a:buSzPct val="80000"/>
        <a:buFont typeface="Wingdings 2" panose="05020102010507070707"/>
        <a:buChar char=""/>
        <a:defRPr kumimoji="0" sz="3200" kern="120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6pPr>
      <a:lvl7pPr marL="2988310" indent="-326390" algn="l" rtl="0" eaLnBrk="1" latinLnBrk="0" hangingPunct="1">
        <a:spcBef>
          <a:spcPct val="20000"/>
        </a:spcBef>
        <a:buClr>
          <a:schemeClr val="accent4"/>
        </a:buClr>
        <a:buSzPct val="80000"/>
        <a:buFont typeface="Wingdings 2" panose="05020102010507070707"/>
        <a:buChar char=""/>
        <a:defRPr kumimoji="0" sz="29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298190" indent="-326390" algn="l" rtl="0" eaLnBrk="1" latinLnBrk="0" hangingPunct="1">
        <a:spcBef>
          <a:spcPts val="535"/>
        </a:spcBef>
        <a:buClr>
          <a:schemeClr val="accent4"/>
        </a:buClr>
        <a:buSzPct val="100000"/>
        <a:buChar char="•"/>
        <a:defRPr kumimoji="0" sz="2900" kern="1200" baseline="0">
          <a:solidFill>
            <a:schemeClr val="tx1">
              <a:tint val="85000"/>
            </a:schemeClr>
          </a:solidFill>
          <a:latin typeface="+mn-lt"/>
          <a:ea typeface="+mn-ea"/>
          <a:cs typeface="+mn-cs"/>
        </a:defRPr>
      </a:lvl8pPr>
      <a:lvl9pPr marL="3674110" indent="-326390" algn="l" rtl="0" eaLnBrk="1" latinLnBrk="0" hangingPunct="1">
        <a:spcBef>
          <a:spcPct val="20000"/>
        </a:spcBef>
        <a:buClr>
          <a:schemeClr val="accent4"/>
        </a:buClr>
        <a:buSzPct val="100000"/>
        <a:buFont typeface="Wingdings" panose="05000000000000000000"/>
        <a:buChar char="§"/>
        <a:defRPr kumimoji="0" sz="25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816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163258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244919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326580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4082415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48983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5715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65316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9" Type="http://schemas.openxmlformats.org/officeDocument/2006/relationships/image" Target="../media/image25.jpeg"/><Relationship Id="rId8" Type="http://schemas.openxmlformats.org/officeDocument/2006/relationships/image" Target="../media/image24.jpeg"/><Relationship Id="rId7" Type="http://schemas.openxmlformats.org/officeDocument/2006/relationships/image" Target="../media/image23.jpeg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png"/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3" Type="http://schemas.openxmlformats.org/officeDocument/2006/relationships/slideLayout" Target="../slideLayouts/slideLayout4.xml"/><Relationship Id="rId12" Type="http://schemas.openxmlformats.org/officeDocument/2006/relationships/image" Target="../media/image28.jpeg"/><Relationship Id="rId11" Type="http://schemas.openxmlformats.org/officeDocument/2006/relationships/image" Target="../media/image27.jpeg"/><Relationship Id="rId10" Type="http://schemas.openxmlformats.org/officeDocument/2006/relationships/image" Target="../media/image26.jpeg"/><Relationship Id="rId1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9" Type="http://schemas.openxmlformats.org/officeDocument/2006/relationships/image" Target="../media/image37.jpeg"/><Relationship Id="rId8" Type="http://schemas.openxmlformats.org/officeDocument/2006/relationships/image" Target="../media/image36.jpeg"/><Relationship Id="rId7" Type="http://schemas.openxmlformats.org/officeDocument/2006/relationships/image" Target="../media/image35.jpeg"/><Relationship Id="rId6" Type="http://schemas.openxmlformats.org/officeDocument/2006/relationships/image" Target="../media/image34.png"/><Relationship Id="rId5" Type="http://schemas.openxmlformats.org/officeDocument/2006/relationships/image" Target="../media/image33.jpeg"/><Relationship Id="rId4" Type="http://schemas.openxmlformats.org/officeDocument/2006/relationships/image" Target="../media/image32.jpeg"/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1" Type="http://schemas.openxmlformats.org/officeDocument/2006/relationships/slideLayout" Target="../slideLayouts/slideLayout4.xml"/><Relationship Id="rId10" Type="http://schemas.openxmlformats.org/officeDocument/2006/relationships/image" Target="../media/image38.jpeg"/><Relationship Id="rId1" Type="http://schemas.openxmlformats.org/officeDocument/2006/relationships/image" Target="../media/image29.jpeg"/></Relationships>
</file>

<file path=ppt/slides/_rels/slide2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17.xml"/><Relationship Id="rId6" Type="http://schemas.openxmlformats.org/officeDocument/2006/relationships/image" Target="../media/image4.png"/><Relationship Id="rId5" Type="http://schemas.microsoft.com/office/2007/relationships/diagramDrawing" Target="../diagrams/drawing1.xml"/><Relationship Id="rId4" Type="http://schemas.openxmlformats.org/officeDocument/2006/relationships/diagramColors" Target="../diagrams/colors1.xml"/><Relationship Id="rId3" Type="http://schemas.openxmlformats.org/officeDocument/2006/relationships/diagramQuickStyle" Target="../diagrams/quickStyle1.xml"/><Relationship Id="rId2" Type="http://schemas.openxmlformats.org/officeDocument/2006/relationships/diagramLayout" Target="../diagrams/layout1.xml"/><Relationship Id="rId1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4.xml"/><Relationship Id="rId1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7" Type="http://schemas.openxmlformats.org/officeDocument/2006/relationships/slideLayout" Target="../slideLayouts/slideLayout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.xml"/><Relationship Id="rId2" Type="http://schemas.openxmlformats.org/officeDocument/2006/relationships/image" Target="../media/image10.png"/><Relationship Id="rId1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.xml"/><Relationship Id="rId2" Type="http://schemas.openxmlformats.org/officeDocument/2006/relationships/image" Target="../media/image12.png"/><Relationship Id="rId1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5.xml"/><Relationship Id="rId1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4.xml"/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6334125" cy="10286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8455323" y="2818060"/>
            <a:ext cx="7120890" cy="4920615"/>
          </a:xfrm>
          <a:prstGeom prst="rect">
            <a:avLst/>
          </a:prstGeom>
        </p:spPr>
        <p:txBody>
          <a:bodyPr vert="horz" wrap="square" lIns="0" tIns="224790" rIns="0" bIns="0" rtlCol="0">
            <a:spAutoFit/>
          </a:bodyPr>
          <a:lstStyle/>
          <a:p>
            <a:pPr marL="12700" marR="5080" algn="ctr">
              <a:lnSpc>
                <a:spcPts val="9230"/>
              </a:lnSpc>
              <a:spcBef>
                <a:spcPts val="1770"/>
              </a:spcBef>
            </a:pPr>
            <a:r>
              <a:rPr sz="9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 </a:t>
            </a:r>
            <a:r>
              <a:rPr sz="9050" b="1" spc="-14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және</a:t>
            </a:r>
            <a:r>
              <a:rPr sz="9050" b="1" spc="-42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9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бизнес  </a:t>
            </a:r>
            <a:r>
              <a:rPr sz="9050" b="1" spc="75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жоғары  </a:t>
            </a:r>
            <a:r>
              <a:rPr sz="905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</a:t>
            </a:r>
            <a:endParaRPr sz="905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645795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"/>
            <a:ext cx="18288000" cy="1790700"/>
          </a:xfrm>
          <a:custGeom>
            <a:avLst/>
            <a:gdLst/>
            <a:ahLst/>
            <a:cxnLst/>
            <a:rect l="l" t="t" r="r" b="b"/>
            <a:pathLst>
              <a:path w="18288000" h="1790700">
                <a:moveTo>
                  <a:pt x="0" y="1790697"/>
                </a:moveTo>
                <a:lnTo>
                  <a:pt x="18288000" y="1790697"/>
                </a:lnTo>
                <a:lnTo>
                  <a:pt x="18288000" y="0"/>
                </a:lnTo>
                <a:lnTo>
                  <a:pt x="0" y="0"/>
                </a:lnTo>
                <a:lnTo>
                  <a:pt x="0" y="1790697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009775"/>
            <a:ext cx="18288000" cy="8277225"/>
          </a:xfrm>
          <a:custGeom>
            <a:avLst/>
            <a:gdLst/>
            <a:ahLst/>
            <a:cxnLst/>
            <a:rect l="l" t="t" r="r" b="b"/>
            <a:pathLst>
              <a:path w="18288000" h="8277225">
                <a:moveTo>
                  <a:pt x="0" y="8277228"/>
                </a:moveTo>
                <a:lnTo>
                  <a:pt x="18288000" y="8277228"/>
                </a:lnTo>
                <a:lnTo>
                  <a:pt x="18288000" y="0"/>
                </a:lnTo>
                <a:lnTo>
                  <a:pt x="0" y="0"/>
                </a:lnTo>
                <a:lnTo>
                  <a:pt x="0" y="8277228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48219" y="30949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625725" y="334645"/>
            <a:ext cx="13788390" cy="1057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00" spc="-10" dirty="0" err="1" smtClean="0"/>
              <a:t>Шетел</a:t>
            </a:r>
            <a:r>
              <a:rPr lang="en-US" sz="6800" spc="-10" dirty="0" smtClean="0"/>
              <a:t>дік </a:t>
            </a:r>
            <a:r>
              <a:rPr sz="6800" spc="-10" dirty="0" err="1" smtClean="0"/>
              <a:t>серіктестер</a:t>
            </a:r>
            <a:endParaRPr sz="6800" dirty="0"/>
          </a:p>
        </p:txBody>
      </p:sp>
      <p:sp>
        <p:nvSpPr>
          <p:cNvPr id="7" name="object 7"/>
          <p:cNvSpPr/>
          <p:nvPr/>
        </p:nvSpPr>
        <p:spPr>
          <a:xfrm>
            <a:off x="4310" y="1790700"/>
            <a:ext cx="18284190" cy="219075"/>
          </a:xfrm>
          <a:custGeom>
            <a:avLst/>
            <a:gdLst/>
            <a:ahLst/>
            <a:cxnLst/>
            <a:rect l="l" t="t" r="r" b="b"/>
            <a:pathLst>
              <a:path w="18284190" h="219075">
                <a:moveTo>
                  <a:pt x="18283688" y="219074"/>
                </a:moveTo>
                <a:lnTo>
                  <a:pt x="0" y="219074"/>
                </a:lnTo>
                <a:lnTo>
                  <a:pt x="0" y="0"/>
                </a:lnTo>
                <a:lnTo>
                  <a:pt x="18283688" y="0"/>
                </a:lnTo>
                <a:lnTo>
                  <a:pt x="18283688" y="21907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800100" y="2438400"/>
            <a:ext cx="2428875" cy="24669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14554200" y="2466975"/>
            <a:ext cx="2190750" cy="29337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781050" y="7267575"/>
            <a:ext cx="2466975" cy="2466975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81025" y="5410200"/>
            <a:ext cx="3400425" cy="1295400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0753725" y="2428875"/>
            <a:ext cx="2495550" cy="2495550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3990975" y="3048000"/>
            <a:ext cx="5857875" cy="126682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4657725" y="8391525"/>
            <a:ext cx="3467100" cy="1171575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5" name="object 15"/>
          <p:cNvSpPr/>
          <p:nvPr/>
        </p:nvSpPr>
        <p:spPr>
          <a:xfrm>
            <a:off x="12506325" y="5838825"/>
            <a:ext cx="5448300" cy="2105025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/>
          <p:nvPr/>
        </p:nvSpPr>
        <p:spPr>
          <a:xfrm>
            <a:off x="12725400" y="8401050"/>
            <a:ext cx="5248275" cy="158115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7" name="object 17"/>
          <p:cNvSpPr/>
          <p:nvPr/>
        </p:nvSpPr>
        <p:spPr>
          <a:xfrm>
            <a:off x="8705850" y="5838825"/>
            <a:ext cx="3505200" cy="3467100"/>
          </a:xfrm>
          <a:prstGeom prst="rect">
            <a:avLst/>
          </a:prstGeom>
          <a:blipFill>
            <a:blip r:embed="rId1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/>
          <p:nvPr/>
        </p:nvSpPr>
        <p:spPr>
          <a:xfrm>
            <a:off x="4829175" y="4686300"/>
            <a:ext cx="3133725" cy="313372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48219" y="30949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625725" y="334645"/>
            <a:ext cx="14018260" cy="1057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00" spc="-10" dirty="0" err="1" smtClean="0"/>
              <a:t>Шетел</a:t>
            </a:r>
            <a:r>
              <a:rPr lang="en-US" sz="6800" spc="-10" dirty="0" smtClean="0"/>
              <a:t>дік</a:t>
            </a:r>
            <a:r>
              <a:rPr sz="6800" spc="-375" dirty="0" smtClean="0"/>
              <a:t> </a:t>
            </a:r>
            <a:r>
              <a:rPr sz="6800" spc="-10" dirty="0"/>
              <a:t>серіктестер</a:t>
            </a:r>
            <a:endParaRPr sz="6800" dirty="0"/>
          </a:p>
        </p:txBody>
      </p:sp>
      <p:sp>
        <p:nvSpPr>
          <p:cNvPr id="4" name="object 4"/>
          <p:cNvSpPr/>
          <p:nvPr/>
        </p:nvSpPr>
        <p:spPr>
          <a:xfrm>
            <a:off x="4310" y="1790700"/>
            <a:ext cx="18284190" cy="219075"/>
          </a:xfrm>
          <a:custGeom>
            <a:avLst/>
            <a:gdLst/>
            <a:ahLst/>
            <a:cxnLst/>
            <a:rect l="l" t="t" r="r" b="b"/>
            <a:pathLst>
              <a:path w="18284190" h="219075">
                <a:moveTo>
                  <a:pt x="18283688" y="219074"/>
                </a:moveTo>
                <a:lnTo>
                  <a:pt x="0" y="219074"/>
                </a:lnTo>
                <a:lnTo>
                  <a:pt x="0" y="0"/>
                </a:lnTo>
                <a:lnTo>
                  <a:pt x="18283688" y="0"/>
                </a:lnTo>
                <a:lnTo>
                  <a:pt x="18283688" y="21907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9631171" y="2544572"/>
            <a:ext cx="3293194" cy="3293194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600075" y="2733675"/>
            <a:ext cx="3876675" cy="3876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4800600" y="2714625"/>
            <a:ext cx="3914775" cy="91440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13973175" y="2562225"/>
            <a:ext cx="3238500" cy="3238500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9" name="object 9"/>
          <p:cNvSpPr/>
          <p:nvPr/>
        </p:nvSpPr>
        <p:spPr>
          <a:xfrm>
            <a:off x="683532" y="7787469"/>
            <a:ext cx="4559148" cy="1549447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0" name="object 10"/>
          <p:cNvSpPr/>
          <p:nvPr/>
        </p:nvSpPr>
        <p:spPr>
          <a:xfrm>
            <a:off x="5267325" y="4410075"/>
            <a:ext cx="2524125" cy="2505075"/>
          </a:xfrm>
          <a:prstGeom prst="rect">
            <a:avLst/>
          </a:prstGeom>
          <a:blipFill>
            <a:blip r:embed="rId6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1" name="object 11"/>
          <p:cNvSpPr/>
          <p:nvPr/>
        </p:nvSpPr>
        <p:spPr>
          <a:xfrm>
            <a:off x="5707480" y="7124700"/>
            <a:ext cx="2893594" cy="2924175"/>
          </a:xfrm>
          <a:prstGeom prst="rect">
            <a:avLst/>
          </a:prstGeom>
          <a:blipFill>
            <a:blip r:embed="rId7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2" name="object 12"/>
          <p:cNvSpPr/>
          <p:nvPr/>
        </p:nvSpPr>
        <p:spPr>
          <a:xfrm>
            <a:off x="13973175" y="6600825"/>
            <a:ext cx="3238500" cy="3238500"/>
          </a:xfrm>
          <a:prstGeom prst="rect">
            <a:avLst/>
          </a:prstGeom>
          <a:blipFill>
            <a:blip r:embed="rId8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3" name="object 13"/>
          <p:cNvSpPr/>
          <p:nvPr/>
        </p:nvSpPr>
        <p:spPr>
          <a:xfrm>
            <a:off x="9839325" y="7877175"/>
            <a:ext cx="2876550" cy="2295071"/>
          </a:xfrm>
          <a:prstGeom prst="rect">
            <a:avLst/>
          </a:prstGeom>
          <a:blipFill>
            <a:blip r:embed="rId9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14" name="object 14"/>
          <p:cNvSpPr/>
          <p:nvPr/>
        </p:nvSpPr>
        <p:spPr>
          <a:xfrm>
            <a:off x="8620125" y="5819775"/>
            <a:ext cx="4762500" cy="1943100"/>
          </a:xfrm>
          <a:prstGeom prst="rect">
            <a:avLst/>
          </a:prstGeom>
          <a:blipFill>
            <a:blip r:embed="rId10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09600" y="495300"/>
            <a:ext cx="6172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</a:t>
            </a:r>
            <a:r>
              <a:rPr lang="ru-RU" sz="48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6" name="Схема 5"/>
          <p:cNvGraphicFramePr/>
          <p:nvPr/>
        </p:nvGraphicFramePr>
        <p:xfrm>
          <a:off x="3048000" y="1943100"/>
          <a:ext cx="12192000" cy="6654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" r:lo="rId2" r:qs="rId3" r:cs="rId4"/>
          </a:graphicData>
        </a:graphic>
      </p:graphicFrame>
      <p:pic>
        <p:nvPicPr>
          <p:cNvPr id="8" name="Рисунок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8307" y="215794"/>
            <a:ext cx="1505843" cy="1390008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3" y="0"/>
            <a:ext cx="18116953" cy="10287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1457325"/>
            <a:ext cx="18288000" cy="219075"/>
          </a:xfrm>
          <a:custGeom>
            <a:avLst/>
            <a:gdLst/>
            <a:ahLst/>
            <a:cxnLst/>
            <a:rect l="l" t="t" r="r" b="b"/>
            <a:pathLst>
              <a:path w="18288000" h="219075">
                <a:moveTo>
                  <a:pt x="0" y="0"/>
                </a:moveTo>
                <a:lnTo>
                  <a:pt x="18287999" y="0"/>
                </a:lnTo>
                <a:lnTo>
                  <a:pt x="18287999" y="219074"/>
                </a:lnTo>
                <a:lnTo>
                  <a:pt x="0" y="219074"/>
                </a:lnTo>
                <a:lnTo>
                  <a:pt x="0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819669" y="185670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44775" y="123983"/>
            <a:ext cx="7813675" cy="1233170"/>
          </a:xfrm>
          <a:prstGeom prst="rect">
            <a:avLst/>
          </a:prstGeom>
        </p:spPr>
        <p:txBody>
          <a:bodyPr vert="horz" wrap="square" lIns="0" tIns="1524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20"/>
              </a:spcBef>
            </a:pPr>
            <a:r>
              <a:rPr sz="7900" spc="270" dirty="0">
                <a:solidFill>
                  <a:srgbClr val="000000"/>
                </a:solidFill>
              </a:rPr>
              <a:t>Бізді</a:t>
            </a:r>
            <a:r>
              <a:rPr sz="7900" spc="270" dirty="0">
                <a:solidFill>
                  <a:srgbClr val="000000"/>
                </a:solidFill>
                <a:latin typeface="DejaVu Sans"/>
                <a:cs typeface="DejaVu Sans"/>
              </a:rPr>
              <a:t>ң</a:t>
            </a:r>
            <a:r>
              <a:rPr sz="7900" spc="-509" dirty="0">
                <a:solidFill>
                  <a:srgbClr val="000000"/>
                </a:solidFill>
                <a:latin typeface="DejaVu Sans"/>
                <a:cs typeface="DejaVu Sans"/>
              </a:rPr>
              <a:t> </a:t>
            </a:r>
            <a:r>
              <a:rPr sz="7900" spc="285" dirty="0">
                <a:solidFill>
                  <a:srgbClr val="000000"/>
                </a:solidFill>
              </a:rPr>
              <a:t>т</a:t>
            </a:r>
            <a:r>
              <a:rPr sz="7900" spc="285" dirty="0">
                <a:solidFill>
                  <a:srgbClr val="000000"/>
                </a:solidFill>
                <a:latin typeface="DejaVu Sans"/>
                <a:cs typeface="DejaVu Sans"/>
              </a:rPr>
              <a:t>ү</a:t>
            </a:r>
            <a:r>
              <a:rPr sz="7900" spc="285" dirty="0">
                <a:solidFill>
                  <a:srgbClr val="000000"/>
                </a:solidFill>
              </a:rPr>
              <a:t>лектер</a:t>
            </a:r>
            <a:endParaRPr sz="79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485775" y="1762125"/>
            <a:ext cx="17373600" cy="85248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12172950" y="0"/>
            <a:ext cx="6115050" cy="10286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1845945" y="389255"/>
            <a:ext cx="10346055" cy="715645"/>
          </a:xfrm>
          <a:prstGeom prst="rect">
            <a:avLst/>
          </a:prstGeom>
        </p:spPr>
        <p:txBody>
          <a:bodyPr vert="horz" wrap="square" lIns="0" tIns="15875" rIns="0" bIns="0" rtlCol="0">
            <a:spAutoFit/>
          </a:bodyPr>
          <a:lstStyle/>
          <a:p>
            <a:pPr marL="12700" algn="ctr">
              <a:lnSpc>
                <a:spcPct val="100000"/>
              </a:lnSpc>
              <a:spcBef>
                <a:spcPts val="125"/>
              </a:spcBef>
            </a:pPr>
            <a:r>
              <a:rPr b="1" spc="-2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Кафедралардағы </a:t>
            </a:r>
            <a:r>
              <a:rPr b="1" spc="-15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b="1" spc="-97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spc="-9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spc="-975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spc="-2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орталықтар</a:t>
            </a:r>
            <a:endParaRPr b="1" spc="-2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333894" y="185670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2" name="Схема 1"/>
          <p:cNvGraphicFramePr/>
          <p:nvPr/>
        </p:nvGraphicFramePr>
        <p:xfrm>
          <a:off x="370680" y="1714499"/>
          <a:ext cx="11287920" cy="78261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562494" y="21424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 txBox="1">
            <a:spLocks noGrp="1"/>
          </p:cNvSpPr>
          <p:nvPr>
            <p:ph type="title"/>
          </p:nvPr>
        </p:nvSpPr>
        <p:spPr>
          <a:xfrm>
            <a:off x="2012950" y="88900"/>
            <a:ext cx="14262100" cy="1396536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368300" marR="5080" algn="ctr">
              <a:spcBef>
                <a:spcPts val="90"/>
              </a:spcBef>
            </a:pPr>
            <a:r>
              <a:rPr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 және бизнес жоғары </a:t>
            </a:r>
            <a:r>
              <a:rPr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мектебінде  </a:t>
            </a:r>
            <a:r>
              <a:rPr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Экономикалық</a:t>
            </a:r>
            <a:r>
              <a:rPr b="1" i="1" spc="-101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b="1" i="1" spc="1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 орталығы жұмыс </a:t>
            </a:r>
            <a:r>
              <a:rPr b="1" i="1" spc="5" dirty="0">
                <a:latin typeface="Times New Roman" panose="02020603050405020304" pitchFamily="18" charset="0"/>
                <a:cs typeface="Times New Roman" panose="02020603050405020304" pitchFamily="18" charset="0"/>
              </a:rPr>
              <a:t>істейді</a:t>
            </a:r>
            <a:endParaRPr b="1" i="1" spc="5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2790825" y="1943100"/>
            <a:ext cx="11439525" cy="824865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6999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0"/>
            <a:ext cx="18288000" cy="2428875"/>
          </a:xfrm>
          <a:custGeom>
            <a:avLst/>
            <a:gdLst/>
            <a:ahLst/>
            <a:cxnLst/>
            <a:rect l="l" t="t" r="r" b="b"/>
            <a:pathLst>
              <a:path w="18288000" h="2428875">
                <a:moveTo>
                  <a:pt x="0" y="2428875"/>
                </a:moveTo>
                <a:lnTo>
                  <a:pt x="18288001" y="2428875"/>
                </a:lnTo>
                <a:lnTo>
                  <a:pt x="18288001" y="0"/>
                </a:lnTo>
                <a:lnTo>
                  <a:pt x="0" y="0"/>
                </a:lnTo>
                <a:lnTo>
                  <a:pt x="0" y="2428875"/>
                </a:lnTo>
                <a:close/>
              </a:path>
            </a:pathLst>
          </a:custGeom>
          <a:solidFill>
            <a:srgbClr val="D9D9D9">
              <a:alpha val="5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0" y="2647950"/>
            <a:ext cx="18288000" cy="7639050"/>
          </a:xfrm>
          <a:custGeom>
            <a:avLst/>
            <a:gdLst/>
            <a:ahLst/>
            <a:cxnLst/>
            <a:rect l="l" t="t" r="r" b="b"/>
            <a:pathLst>
              <a:path w="18288000" h="7639050">
                <a:moveTo>
                  <a:pt x="0" y="7639050"/>
                </a:moveTo>
                <a:lnTo>
                  <a:pt x="18288001" y="7639050"/>
                </a:lnTo>
                <a:lnTo>
                  <a:pt x="18288001" y="0"/>
                </a:lnTo>
                <a:lnTo>
                  <a:pt x="0" y="0"/>
                </a:lnTo>
                <a:lnTo>
                  <a:pt x="0" y="7639050"/>
                </a:lnTo>
                <a:close/>
              </a:path>
            </a:pathLst>
          </a:custGeom>
          <a:solidFill>
            <a:srgbClr val="D9D9D9">
              <a:alpha val="50979"/>
            </a:srgbClr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0" y="2428875"/>
            <a:ext cx="18274665" cy="219075"/>
          </a:xfrm>
          <a:custGeom>
            <a:avLst/>
            <a:gdLst/>
            <a:ahLst/>
            <a:cxnLst/>
            <a:rect l="l" t="t" r="r" b="b"/>
            <a:pathLst>
              <a:path w="18274665" h="219075">
                <a:moveTo>
                  <a:pt x="18274149" y="0"/>
                </a:moveTo>
                <a:lnTo>
                  <a:pt x="18274149" y="219074"/>
                </a:lnTo>
                <a:lnTo>
                  <a:pt x="0" y="219074"/>
                </a:lnTo>
                <a:lnTo>
                  <a:pt x="0" y="0"/>
                </a:lnTo>
                <a:lnTo>
                  <a:pt x="18274149" y="0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/>
          <p:nvPr/>
        </p:nvSpPr>
        <p:spPr>
          <a:xfrm>
            <a:off x="533919" y="61429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 txBox="1"/>
          <p:nvPr/>
        </p:nvSpPr>
        <p:spPr>
          <a:xfrm>
            <a:off x="2359025" y="50800"/>
            <a:ext cx="15221585" cy="2205091"/>
          </a:xfrm>
          <a:prstGeom prst="rect">
            <a:avLst/>
          </a:prstGeom>
        </p:spPr>
        <p:txBody>
          <a:bodyPr vert="horz" wrap="square" lIns="0" tIns="126365" rIns="0" bIns="0" rtlCol="0">
            <a:spAutoFit/>
          </a:bodyPr>
          <a:lstStyle/>
          <a:p>
            <a:pPr marL="12700" algn="ctr">
              <a:lnSpc>
                <a:spcPct val="100000"/>
              </a:lnSpc>
            </a:pPr>
            <a:r>
              <a:rPr sz="4500" spc="3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2018-2020 </a:t>
            </a:r>
            <a:r>
              <a:rPr sz="4500" spc="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жылдарға арналған</a:t>
            </a:r>
            <a:r>
              <a:rPr sz="4500" spc="-74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4500" spc="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зерттеулердің</a:t>
            </a:r>
            <a:r>
              <a:rPr sz="4500" spc="-37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басым</a:t>
            </a:r>
            <a:r>
              <a:rPr sz="4500" spc="-18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бағыттары</a:t>
            </a:r>
            <a:r>
              <a:rPr sz="4500" spc="-18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бойынша</a:t>
            </a:r>
            <a:r>
              <a:rPr sz="4500" spc="-185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-2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«Мәңгілік</a:t>
            </a:r>
            <a:r>
              <a:rPr sz="4500" spc="-19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-7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ел»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12700" algn="ctr">
              <a:lnSpc>
                <a:spcPct val="100000"/>
              </a:lnSpc>
            </a:pPr>
            <a:r>
              <a:rPr sz="4500" spc="10" dirty="0" err="1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ғылыми</a:t>
            </a:r>
            <a:r>
              <a:rPr sz="4500" spc="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-2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негіздері</a:t>
            </a:r>
            <a:r>
              <a:rPr sz="4500" spc="-2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r>
              <a:rPr lang="ru-RU" sz="4500" spc="-2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1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гранттық</a:t>
            </a:r>
            <a:r>
              <a:rPr sz="4500" spc="-106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4500" spc="-106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sz="4500" spc="10" dirty="0" err="1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қаржыландыру</a:t>
            </a:r>
            <a:r>
              <a:rPr sz="4500" spc="10" dirty="0" smtClean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sz="4500" spc="10" dirty="0">
                <a:solidFill>
                  <a:srgbClr val="21212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жобалары</a:t>
            </a:r>
            <a:endParaRPr sz="45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object 8"/>
          <p:cNvSpPr/>
          <p:nvPr/>
        </p:nvSpPr>
        <p:spPr>
          <a:xfrm>
            <a:off x="2381250" y="2714625"/>
            <a:ext cx="13515975" cy="7572374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0" y="2466975"/>
            <a:ext cx="4581525" cy="4600575"/>
          </a:xfrm>
          <a:custGeom>
            <a:avLst/>
            <a:gdLst/>
            <a:ahLst/>
            <a:cxnLst/>
            <a:rect l="l" t="t" r="r" b="b"/>
            <a:pathLst>
              <a:path w="4581525" h="4600575">
                <a:moveTo>
                  <a:pt x="3058125" y="4600572"/>
                </a:moveTo>
                <a:lnTo>
                  <a:pt x="1437673" y="4600572"/>
                </a:lnTo>
                <a:lnTo>
                  <a:pt x="196198" y="3557876"/>
                </a:lnTo>
                <a:lnTo>
                  <a:pt x="0" y="2445907"/>
                </a:lnTo>
                <a:lnTo>
                  <a:pt x="0" y="1811561"/>
                </a:lnTo>
                <a:lnTo>
                  <a:pt x="724525" y="554983"/>
                </a:lnTo>
                <a:lnTo>
                  <a:pt x="2247899" y="0"/>
                </a:lnTo>
                <a:lnTo>
                  <a:pt x="3771273" y="554983"/>
                </a:lnTo>
                <a:lnTo>
                  <a:pt x="4581499" y="1960195"/>
                </a:lnTo>
                <a:lnTo>
                  <a:pt x="4299600" y="3557876"/>
                </a:lnTo>
                <a:lnTo>
                  <a:pt x="3058125" y="4600572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30510" y="1973566"/>
            <a:ext cx="6035040" cy="5940425"/>
          </a:xfrm>
          <a:custGeom>
            <a:avLst/>
            <a:gdLst/>
            <a:ahLst/>
            <a:cxnLst/>
            <a:rect l="l" t="t" r="r" b="b"/>
            <a:pathLst>
              <a:path w="6035040" h="5940425">
                <a:moveTo>
                  <a:pt x="4065989" y="5939818"/>
                </a:moveTo>
                <a:lnTo>
                  <a:pt x="1968987" y="5939818"/>
                </a:lnTo>
                <a:lnTo>
                  <a:pt x="364537" y="4593183"/>
                </a:lnTo>
                <a:lnTo>
                  <a:pt x="0" y="2529967"/>
                </a:lnTo>
                <a:lnTo>
                  <a:pt x="1048501" y="716580"/>
                </a:lnTo>
                <a:lnTo>
                  <a:pt x="3017488" y="0"/>
                </a:lnTo>
                <a:lnTo>
                  <a:pt x="4986476" y="716580"/>
                </a:lnTo>
                <a:lnTo>
                  <a:pt x="6034977" y="2529967"/>
                </a:lnTo>
                <a:lnTo>
                  <a:pt x="5670440" y="4593183"/>
                </a:lnTo>
                <a:lnTo>
                  <a:pt x="4065989" y="5939818"/>
                </a:lnTo>
                <a:close/>
              </a:path>
            </a:pathLst>
          </a:custGeom>
          <a:solidFill>
            <a:srgbClr val="F6F6F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/>
          <p:nvPr/>
        </p:nvSpPr>
        <p:spPr>
          <a:xfrm>
            <a:off x="619644" y="1973566"/>
            <a:ext cx="6096000" cy="6000750"/>
          </a:xfrm>
          <a:custGeom>
            <a:avLst/>
            <a:gdLst/>
            <a:ahLst/>
            <a:cxnLst/>
            <a:rect l="l" t="t" r="r" b="b"/>
            <a:pathLst>
              <a:path w="6096000" h="6000750">
                <a:moveTo>
                  <a:pt x="4106222" y="6000751"/>
                </a:moveTo>
                <a:lnTo>
                  <a:pt x="1989713" y="6000751"/>
                </a:lnTo>
                <a:lnTo>
                  <a:pt x="368194" y="4640711"/>
                </a:lnTo>
                <a:lnTo>
                  <a:pt x="0" y="2556778"/>
                </a:lnTo>
                <a:lnTo>
                  <a:pt x="1058254" y="723892"/>
                </a:lnTo>
                <a:lnTo>
                  <a:pt x="3047968" y="0"/>
                </a:lnTo>
                <a:lnTo>
                  <a:pt x="3583918" y="194987"/>
                </a:lnTo>
                <a:lnTo>
                  <a:pt x="3047968" y="194987"/>
                </a:lnTo>
                <a:lnTo>
                  <a:pt x="1183830" y="872570"/>
                </a:lnTo>
                <a:lnTo>
                  <a:pt x="191412" y="2589682"/>
                </a:lnTo>
                <a:lnTo>
                  <a:pt x="536442" y="4543217"/>
                </a:lnTo>
                <a:lnTo>
                  <a:pt x="2055549" y="5817950"/>
                </a:lnTo>
                <a:lnTo>
                  <a:pt x="4324168" y="5817950"/>
                </a:lnTo>
                <a:lnTo>
                  <a:pt x="4106222" y="6000751"/>
                </a:lnTo>
                <a:close/>
              </a:path>
              <a:path w="6096000" h="6000750">
                <a:moveTo>
                  <a:pt x="4324168" y="5817950"/>
                </a:moveTo>
                <a:lnTo>
                  <a:pt x="4040386" y="5817950"/>
                </a:lnTo>
                <a:lnTo>
                  <a:pt x="5559494" y="4543217"/>
                </a:lnTo>
                <a:lnTo>
                  <a:pt x="5904524" y="2590901"/>
                </a:lnTo>
                <a:lnTo>
                  <a:pt x="4912105" y="873789"/>
                </a:lnTo>
                <a:lnTo>
                  <a:pt x="3047968" y="194987"/>
                </a:lnTo>
                <a:lnTo>
                  <a:pt x="3583918" y="194987"/>
                </a:lnTo>
                <a:lnTo>
                  <a:pt x="5037681" y="723892"/>
                </a:lnTo>
                <a:lnTo>
                  <a:pt x="6095936" y="2556778"/>
                </a:lnTo>
                <a:lnTo>
                  <a:pt x="5727741" y="4640711"/>
                </a:lnTo>
                <a:lnTo>
                  <a:pt x="4324168" y="5817950"/>
                </a:lnTo>
                <a:close/>
              </a:path>
            </a:pathLst>
          </a:custGeom>
          <a:solidFill>
            <a:srgbClr val="666666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" name="object 6"/>
          <p:cNvSpPr txBox="1"/>
          <p:nvPr/>
        </p:nvSpPr>
        <p:spPr>
          <a:xfrm>
            <a:off x="1295919" y="3586163"/>
            <a:ext cx="4743450" cy="2339975"/>
          </a:xfrm>
          <a:prstGeom prst="rect">
            <a:avLst/>
          </a:prstGeom>
        </p:spPr>
        <p:txBody>
          <a:bodyPr vert="horz" wrap="square" lIns="0" tIns="12763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5"/>
              </a:spcBef>
            </a:pPr>
            <a:r>
              <a:rPr sz="4300" spc="40" dirty="0">
                <a:solidFill>
                  <a:srgbClr val="212121"/>
                </a:solidFill>
                <a:latin typeface="DejaVu Sans"/>
                <a:cs typeface="DejaVu Sans"/>
              </a:rPr>
              <a:t>Ә</a:t>
            </a:r>
            <a:r>
              <a:rPr sz="4300" spc="40" dirty="0">
                <a:solidFill>
                  <a:srgbClr val="212121"/>
                </a:solidFill>
                <a:latin typeface="Liberation Sans"/>
                <a:cs typeface="Liberation Sans"/>
              </a:rPr>
              <a:t>леуметтік</a:t>
            </a:r>
            <a:r>
              <a:rPr sz="4300" spc="40" dirty="0">
                <a:solidFill>
                  <a:srgbClr val="212121"/>
                </a:solidFill>
                <a:latin typeface="Trebuchet MS" panose="020B0603020202020204"/>
                <a:cs typeface="Trebuchet MS" panose="020B0603020202020204"/>
              </a:rPr>
              <a:t>-</a:t>
            </a:r>
            <a:endParaRPr sz="4300" dirty="0"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4300" spc="15" dirty="0">
                <a:solidFill>
                  <a:srgbClr val="212121"/>
                </a:solidFill>
                <a:latin typeface="Liberation Sans"/>
                <a:cs typeface="Liberation Sans"/>
              </a:rPr>
              <a:t>т</a:t>
            </a:r>
            <a:r>
              <a:rPr sz="4300" spc="15" dirty="0">
                <a:solidFill>
                  <a:srgbClr val="212121"/>
                </a:solidFill>
                <a:latin typeface="DejaVu Sans"/>
                <a:cs typeface="DejaVu Sans"/>
              </a:rPr>
              <a:t>ә</a:t>
            </a:r>
            <a:r>
              <a:rPr sz="4300" spc="15" dirty="0">
                <a:solidFill>
                  <a:srgbClr val="212121"/>
                </a:solidFill>
                <a:latin typeface="Liberation Sans"/>
                <a:cs typeface="Liberation Sans"/>
              </a:rPr>
              <a:t>рбиелік</a:t>
            </a:r>
            <a:r>
              <a:rPr sz="4300" spc="-254" dirty="0">
                <a:solidFill>
                  <a:srgbClr val="212121"/>
                </a:solidFill>
                <a:latin typeface="Liberation Sans"/>
                <a:cs typeface="Liberation Sans"/>
              </a:rPr>
              <a:t> </a:t>
            </a:r>
            <a:r>
              <a:rPr sz="4300" spc="-35" dirty="0">
                <a:solidFill>
                  <a:srgbClr val="212121"/>
                </a:solidFill>
                <a:latin typeface="DejaVu Sans"/>
                <a:cs typeface="DejaVu Sans"/>
              </a:rPr>
              <a:t>қ</a:t>
            </a:r>
            <a:r>
              <a:rPr sz="4300" spc="-35" dirty="0">
                <a:solidFill>
                  <a:srgbClr val="212121"/>
                </a:solidFill>
                <a:latin typeface="Liberation Sans"/>
                <a:cs typeface="Liberation Sans"/>
              </a:rPr>
              <a:t>ызмет</a:t>
            </a:r>
            <a:r>
              <a:rPr sz="4300" spc="-35" dirty="0">
                <a:solidFill>
                  <a:srgbClr val="212121"/>
                </a:solidFill>
                <a:latin typeface="Trebuchet MS" panose="020B0603020202020204"/>
                <a:cs typeface="Trebuchet MS" panose="020B0603020202020204"/>
              </a:rPr>
              <a:t>.</a:t>
            </a:r>
            <a:endParaRPr sz="4300" dirty="0">
              <a:latin typeface="Trebuchet MS" panose="020B0603020202020204"/>
              <a:cs typeface="Trebuchet MS" panose="020B0603020202020204"/>
            </a:endParaRPr>
          </a:p>
          <a:p>
            <a:pPr algn="ctr">
              <a:lnSpc>
                <a:spcPct val="100000"/>
              </a:lnSpc>
              <a:spcBef>
                <a:spcPts val="915"/>
              </a:spcBef>
            </a:pPr>
            <a:r>
              <a:rPr sz="4300" spc="45" dirty="0">
                <a:solidFill>
                  <a:srgbClr val="212121"/>
                </a:solidFill>
                <a:latin typeface="Liberation Sans"/>
                <a:cs typeface="Liberation Sans"/>
              </a:rPr>
              <a:t>Іс</a:t>
            </a:r>
            <a:r>
              <a:rPr sz="4300" spc="45" dirty="0">
                <a:solidFill>
                  <a:srgbClr val="212121"/>
                </a:solidFill>
                <a:latin typeface="Trebuchet MS" panose="020B0603020202020204"/>
                <a:cs typeface="Trebuchet MS" panose="020B0603020202020204"/>
              </a:rPr>
              <a:t>-</a:t>
            </a:r>
            <a:r>
              <a:rPr sz="4300" spc="45" dirty="0">
                <a:solidFill>
                  <a:srgbClr val="212121"/>
                </a:solidFill>
                <a:latin typeface="Liberation Sans"/>
                <a:cs typeface="Liberation Sans"/>
              </a:rPr>
              <a:t>шаралар</a:t>
            </a:r>
            <a:endParaRPr sz="4300" dirty="0">
              <a:latin typeface="Liberation Sans"/>
              <a:cs typeface="Liberation Sans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619644" y="642870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/>
          <p:nvPr/>
        </p:nvSpPr>
        <p:spPr>
          <a:xfrm>
            <a:off x="4714875" y="47625"/>
            <a:ext cx="13573125" cy="10182225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18288000" cy="10287000"/>
          </a:xfrm>
          <a:prstGeom prst="rect">
            <a:avLst/>
          </a:prstGeom>
          <a:blipFill>
            <a:blip r:embed="rId1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/>
          <p:nvPr/>
        </p:nvSpPr>
        <p:spPr>
          <a:xfrm>
            <a:off x="4310" y="1790700"/>
            <a:ext cx="18284190" cy="219075"/>
          </a:xfrm>
          <a:custGeom>
            <a:avLst/>
            <a:gdLst/>
            <a:ahLst/>
            <a:cxnLst/>
            <a:rect l="l" t="t" r="r" b="b"/>
            <a:pathLst>
              <a:path w="18284190" h="219075">
                <a:moveTo>
                  <a:pt x="18283688" y="219074"/>
                </a:moveTo>
                <a:lnTo>
                  <a:pt x="0" y="219074"/>
                </a:lnTo>
                <a:lnTo>
                  <a:pt x="0" y="0"/>
                </a:lnTo>
                <a:lnTo>
                  <a:pt x="18283688" y="0"/>
                </a:lnTo>
                <a:lnTo>
                  <a:pt x="18283688" y="219074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" name="object 4"/>
          <p:cNvSpPr/>
          <p:nvPr/>
        </p:nvSpPr>
        <p:spPr>
          <a:xfrm>
            <a:off x="648219" y="309495"/>
            <a:ext cx="1326515" cy="1223010"/>
          </a:xfrm>
          <a:custGeom>
            <a:avLst/>
            <a:gdLst/>
            <a:ahLst/>
            <a:cxnLst/>
            <a:rect l="l" t="t" r="r" b="b"/>
            <a:pathLst>
              <a:path w="1326514" h="1223010">
                <a:moveTo>
                  <a:pt x="1180476" y="1222484"/>
                </a:moveTo>
                <a:lnTo>
                  <a:pt x="145503" y="1222484"/>
                </a:lnTo>
                <a:lnTo>
                  <a:pt x="99562" y="1215054"/>
                </a:lnTo>
                <a:lnTo>
                  <a:pt x="59626" y="1194373"/>
                </a:lnTo>
                <a:lnTo>
                  <a:pt x="28110" y="1162857"/>
                </a:lnTo>
                <a:lnTo>
                  <a:pt x="7430" y="1122921"/>
                </a:lnTo>
                <a:lnTo>
                  <a:pt x="0" y="1076981"/>
                </a:lnTo>
                <a:lnTo>
                  <a:pt x="0" y="404247"/>
                </a:lnTo>
                <a:lnTo>
                  <a:pt x="7430" y="358306"/>
                </a:lnTo>
                <a:lnTo>
                  <a:pt x="28110" y="318370"/>
                </a:lnTo>
                <a:lnTo>
                  <a:pt x="59626" y="286854"/>
                </a:lnTo>
                <a:lnTo>
                  <a:pt x="99562" y="266174"/>
                </a:lnTo>
                <a:lnTo>
                  <a:pt x="145503" y="258743"/>
                </a:lnTo>
                <a:lnTo>
                  <a:pt x="310494" y="258743"/>
                </a:lnTo>
                <a:lnTo>
                  <a:pt x="310494" y="145503"/>
                </a:lnTo>
                <a:lnTo>
                  <a:pt x="317924" y="99562"/>
                </a:lnTo>
                <a:lnTo>
                  <a:pt x="338604" y="59626"/>
                </a:lnTo>
                <a:lnTo>
                  <a:pt x="370120" y="28110"/>
                </a:lnTo>
                <a:lnTo>
                  <a:pt x="410054" y="7430"/>
                </a:lnTo>
                <a:lnTo>
                  <a:pt x="455992" y="0"/>
                </a:lnTo>
                <a:lnTo>
                  <a:pt x="869981" y="0"/>
                </a:lnTo>
                <a:lnTo>
                  <a:pt x="915921" y="7430"/>
                </a:lnTo>
                <a:lnTo>
                  <a:pt x="955858" y="28110"/>
                </a:lnTo>
                <a:lnTo>
                  <a:pt x="987375" y="59626"/>
                </a:lnTo>
                <a:lnTo>
                  <a:pt x="1000004" y="84013"/>
                </a:lnTo>
                <a:lnTo>
                  <a:pt x="455992" y="84013"/>
                </a:lnTo>
                <a:lnTo>
                  <a:pt x="432081" y="88853"/>
                </a:lnTo>
                <a:lnTo>
                  <a:pt x="412534" y="102044"/>
                </a:lnTo>
                <a:lnTo>
                  <a:pt x="399346" y="121593"/>
                </a:lnTo>
                <a:lnTo>
                  <a:pt x="394511" y="145503"/>
                </a:lnTo>
                <a:lnTo>
                  <a:pt x="394510" y="258746"/>
                </a:lnTo>
                <a:lnTo>
                  <a:pt x="1180493" y="258746"/>
                </a:lnTo>
                <a:lnTo>
                  <a:pt x="1226417" y="266174"/>
                </a:lnTo>
                <a:lnTo>
                  <a:pt x="1266352" y="286854"/>
                </a:lnTo>
                <a:lnTo>
                  <a:pt x="1297868" y="318370"/>
                </a:lnTo>
                <a:lnTo>
                  <a:pt x="1310495" y="342754"/>
                </a:lnTo>
                <a:lnTo>
                  <a:pt x="145503" y="342754"/>
                </a:lnTo>
                <a:lnTo>
                  <a:pt x="121591" y="347594"/>
                </a:lnTo>
                <a:lnTo>
                  <a:pt x="102042" y="360786"/>
                </a:lnTo>
                <a:lnTo>
                  <a:pt x="88849" y="380335"/>
                </a:lnTo>
                <a:lnTo>
                  <a:pt x="84008" y="404247"/>
                </a:lnTo>
                <a:lnTo>
                  <a:pt x="84007" y="545922"/>
                </a:lnTo>
                <a:lnTo>
                  <a:pt x="103605" y="559415"/>
                </a:lnTo>
                <a:lnTo>
                  <a:pt x="163656" y="596276"/>
                </a:lnTo>
                <a:lnTo>
                  <a:pt x="203059" y="617457"/>
                </a:lnTo>
                <a:lnTo>
                  <a:pt x="248013" y="639013"/>
                </a:lnTo>
                <a:lnTo>
                  <a:pt x="267421" y="647104"/>
                </a:lnTo>
                <a:lnTo>
                  <a:pt x="84010" y="647104"/>
                </a:lnTo>
                <a:lnTo>
                  <a:pt x="84010" y="1076981"/>
                </a:lnTo>
                <a:lnTo>
                  <a:pt x="88851" y="1100892"/>
                </a:lnTo>
                <a:lnTo>
                  <a:pt x="102043" y="1120441"/>
                </a:lnTo>
                <a:lnTo>
                  <a:pt x="121591" y="1133633"/>
                </a:lnTo>
                <a:lnTo>
                  <a:pt x="145503" y="1138473"/>
                </a:lnTo>
                <a:lnTo>
                  <a:pt x="1310495" y="1138473"/>
                </a:lnTo>
                <a:lnTo>
                  <a:pt x="1297868" y="1162857"/>
                </a:lnTo>
                <a:lnTo>
                  <a:pt x="1266352" y="1194373"/>
                </a:lnTo>
                <a:lnTo>
                  <a:pt x="1226417" y="1215054"/>
                </a:lnTo>
                <a:lnTo>
                  <a:pt x="1180476" y="1222484"/>
                </a:lnTo>
                <a:close/>
              </a:path>
              <a:path w="1326514" h="1223010">
                <a:moveTo>
                  <a:pt x="1180493" y="258746"/>
                </a:moveTo>
                <a:lnTo>
                  <a:pt x="931477" y="258746"/>
                </a:lnTo>
                <a:lnTo>
                  <a:pt x="931477" y="145503"/>
                </a:lnTo>
                <a:lnTo>
                  <a:pt x="926636" y="121592"/>
                </a:lnTo>
                <a:lnTo>
                  <a:pt x="913443" y="102043"/>
                </a:lnTo>
                <a:lnTo>
                  <a:pt x="893893" y="88853"/>
                </a:lnTo>
                <a:lnTo>
                  <a:pt x="869981" y="84013"/>
                </a:lnTo>
                <a:lnTo>
                  <a:pt x="1000004" y="84013"/>
                </a:lnTo>
                <a:lnTo>
                  <a:pt x="1008057" y="99562"/>
                </a:lnTo>
                <a:lnTo>
                  <a:pt x="1015488" y="145503"/>
                </a:lnTo>
                <a:lnTo>
                  <a:pt x="1015488" y="258743"/>
                </a:lnTo>
                <a:lnTo>
                  <a:pt x="1180493" y="258746"/>
                </a:lnTo>
                <a:close/>
              </a:path>
              <a:path w="1326514" h="1223010">
                <a:moveTo>
                  <a:pt x="869312" y="258746"/>
                </a:moveTo>
                <a:lnTo>
                  <a:pt x="453869" y="258746"/>
                </a:lnTo>
                <a:lnTo>
                  <a:pt x="453869" y="228309"/>
                </a:lnTo>
                <a:lnTo>
                  <a:pt x="461653" y="189837"/>
                </a:lnTo>
                <a:lnTo>
                  <a:pt x="482869" y="158386"/>
                </a:lnTo>
                <a:lnTo>
                  <a:pt x="514312" y="137163"/>
                </a:lnTo>
                <a:lnTo>
                  <a:pt x="552775" y="129376"/>
                </a:lnTo>
                <a:lnTo>
                  <a:pt x="770353" y="129376"/>
                </a:lnTo>
                <a:lnTo>
                  <a:pt x="808835" y="137163"/>
                </a:lnTo>
                <a:lnTo>
                  <a:pt x="861523" y="189837"/>
                </a:lnTo>
                <a:lnTo>
                  <a:pt x="544424" y="213383"/>
                </a:lnTo>
                <a:lnTo>
                  <a:pt x="537880" y="219939"/>
                </a:lnTo>
                <a:lnTo>
                  <a:pt x="537880" y="258743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869312" y="258743"/>
                </a:moveTo>
                <a:lnTo>
                  <a:pt x="785302" y="258743"/>
                </a:lnTo>
                <a:lnTo>
                  <a:pt x="785302" y="219939"/>
                </a:lnTo>
                <a:lnTo>
                  <a:pt x="778735" y="213383"/>
                </a:lnTo>
                <a:lnTo>
                  <a:pt x="866290" y="213383"/>
                </a:lnTo>
                <a:lnTo>
                  <a:pt x="869312" y="228309"/>
                </a:lnTo>
                <a:lnTo>
                  <a:pt x="869312" y="258743"/>
                </a:lnTo>
                <a:close/>
              </a:path>
              <a:path w="1326514" h="1223010">
                <a:moveTo>
                  <a:pt x="1119088" y="716671"/>
                </a:moveTo>
                <a:lnTo>
                  <a:pt x="804621" y="716671"/>
                </a:lnTo>
                <a:lnTo>
                  <a:pt x="867375" y="708570"/>
                </a:lnTo>
                <a:lnTo>
                  <a:pt x="927179" y="695854"/>
                </a:lnTo>
                <a:lnTo>
                  <a:pt x="983554" y="679537"/>
                </a:lnTo>
                <a:lnTo>
                  <a:pt x="1036023" y="660632"/>
                </a:lnTo>
                <a:lnTo>
                  <a:pt x="1084105" y="640156"/>
                </a:lnTo>
                <a:lnTo>
                  <a:pt x="1127322" y="619122"/>
                </a:lnTo>
                <a:lnTo>
                  <a:pt x="1165195" y="598545"/>
                </a:lnTo>
                <a:lnTo>
                  <a:pt x="1222996" y="562822"/>
                </a:lnTo>
                <a:lnTo>
                  <a:pt x="1241966" y="549705"/>
                </a:lnTo>
                <a:lnTo>
                  <a:pt x="1241966" y="404247"/>
                </a:lnTo>
                <a:lnTo>
                  <a:pt x="1237126" y="380334"/>
                </a:lnTo>
                <a:lnTo>
                  <a:pt x="1223934" y="360785"/>
                </a:lnTo>
                <a:lnTo>
                  <a:pt x="1204386" y="347594"/>
                </a:lnTo>
                <a:lnTo>
                  <a:pt x="1180473" y="342754"/>
                </a:lnTo>
                <a:lnTo>
                  <a:pt x="1310495" y="342754"/>
                </a:lnTo>
                <a:lnTo>
                  <a:pt x="1318549" y="358306"/>
                </a:lnTo>
                <a:lnTo>
                  <a:pt x="1325979" y="404247"/>
                </a:lnTo>
                <a:lnTo>
                  <a:pt x="1325979" y="650840"/>
                </a:lnTo>
                <a:lnTo>
                  <a:pt x="1241969" y="650840"/>
                </a:lnTo>
                <a:lnTo>
                  <a:pt x="1210640" y="669678"/>
                </a:lnTo>
                <a:lnTo>
                  <a:pt x="1174200" y="689815"/>
                </a:lnTo>
                <a:lnTo>
                  <a:pt x="1132990" y="710464"/>
                </a:lnTo>
                <a:lnTo>
                  <a:pt x="1119088" y="716671"/>
                </a:lnTo>
                <a:close/>
              </a:path>
              <a:path w="1326514" h="1223010">
                <a:moveTo>
                  <a:pt x="621666" y="714128"/>
                </a:moveTo>
                <a:lnTo>
                  <a:pt x="537653" y="714128"/>
                </a:lnTo>
                <a:lnTo>
                  <a:pt x="537653" y="699600"/>
                </a:lnTo>
                <a:lnTo>
                  <a:pt x="543604" y="670196"/>
                </a:lnTo>
                <a:lnTo>
                  <a:pt x="559823" y="646160"/>
                </a:lnTo>
                <a:lnTo>
                  <a:pt x="583860" y="629941"/>
                </a:lnTo>
                <a:lnTo>
                  <a:pt x="613262" y="623990"/>
                </a:lnTo>
                <a:lnTo>
                  <a:pt x="729012" y="623990"/>
                </a:lnTo>
                <a:lnTo>
                  <a:pt x="758414" y="629941"/>
                </a:lnTo>
                <a:lnTo>
                  <a:pt x="782451" y="646160"/>
                </a:lnTo>
                <a:lnTo>
                  <a:pt x="798670" y="670196"/>
                </a:lnTo>
                <a:lnTo>
                  <a:pt x="804621" y="699600"/>
                </a:lnTo>
                <a:lnTo>
                  <a:pt x="804621" y="707998"/>
                </a:lnTo>
                <a:lnTo>
                  <a:pt x="621666" y="707998"/>
                </a:lnTo>
                <a:lnTo>
                  <a:pt x="621666" y="714128"/>
                </a:lnTo>
                <a:close/>
              </a:path>
              <a:path w="1326514" h="1223010">
                <a:moveTo>
                  <a:pt x="729015" y="890956"/>
                </a:moveTo>
                <a:lnTo>
                  <a:pt x="613265" y="890956"/>
                </a:lnTo>
                <a:lnTo>
                  <a:pt x="583861" y="885005"/>
                </a:lnTo>
                <a:lnTo>
                  <a:pt x="559825" y="868786"/>
                </a:lnTo>
                <a:lnTo>
                  <a:pt x="543606" y="844749"/>
                </a:lnTo>
                <a:lnTo>
                  <a:pt x="537656" y="815347"/>
                </a:lnTo>
                <a:lnTo>
                  <a:pt x="537656" y="798318"/>
                </a:lnTo>
                <a:lnTo>
                  <a:pt x="478975" y="792942"/>
                </a:lnTo>
                <a:lnTo>
                  <a:pt x="422534" y="783736"/>
                </a:lnTo>
                <a:lnTo>
                  <a:pt x="368602" y="771324"/>
                </a:lnTo>
                <a:lnTo>
                  <a:pt x="317449" y="756330"/>
                </a:lnTo>
                <a:lnTo>
                  <a:pt x="269345" y="739379"/>
                </a:lnTo>
                <a:lnTo>
                  <a:pt x="224561" y="721094"/>
                </a:lnTo>
                <a:lnTo>
                  <a:pt x="183365" y="702100"/>
                </a:lnTo>
                <a:lnTo>
                  <a:pt x="146028" y="683021"/>
                </a:lnTo>
                <a:lnTo>
                  <a:pt x="84010" y="647104"/>
                </a:lnTo>
                <a:lnTo>
                  <a:pt x="267421" y="647104"/>
                </a:lnTo>
                <a:lnTo>
                  <a:pt x="297992" y="659850"/>
                </a:lnTo>
                <a:lnTo>
                  <a:pt x="352472" y="678874"/>
                </a:lnTo>
                <a:lnTo>
                  <a:pt x="410925" y="694991"/>
                </a:lnTo>
                <a:lnTo>
                  <a:pt x="472827" y="707107"/>
                </a:lnTo>
                <a:lnTo>
                  <a:pt x="537653" y="714128"/>
                </a:lnTo>
                <a:lnTo>
                  <a:pt x="621666" y="714128"/>
                </a:lnTo>
                <a:lnTo>
                  <a:pt x="621666" y="806943"/>
                </a:lnTo>
                <a:lnTo>
                  <a:pt x="804624" y="806943"/>
                </a:lnTo>
                <a:lnTo>
                  <a:pt x="804624" y="815347"/>
                </a:lnTo>
                <a:lnTo>
                  <a:pt x="798673" y="844749"/>
                </a:lnTo>
                <a:lnTo>
                  <a:pt x="782454" y="868786"/>
                </a:lnTo>
                <a:lnTo>
                  <a:pt x="758417" y="885005"/>
                </a:lnTo>
                <a:lnTo>
                  <a:pt x="729015" y="890956"/>
                </a:lnTo>
                <a:close/>
              </a:path>
              <a:path w="1326514" h="1223010">
                <a:moveTo>
                  <a:pt x="1310495" y="1138473"/>
                </a:moveTo>
                <a:lnTo>
                  <a:pt x="1180476" y="1138473"/>
                </a:lnTo>
                <a:lnTo>
                  <a:pt x="1204388" y="1133633"/>
                </a:lnTo>
                <a:lnTo>
                  <a:pt x="1223937" y="1120441"/>
                </a:lnTo>
                <a:lnTo>
                  <a:pt x="1237129" y="1100892"/>
                </a:lnTo>
                <a:lnTo>
                  <a:pt x="1241969" y="1076981"/>
                </a:lnTo>
                <a:lnTo>
                  <a:pt x="1241969" y="650840"/>
                </a:lnTo>
                <a:lnTo>
                  <a:pt x="1325979" y="650840"/>
                </a:lnTo>
                <a:lnTo>
                  <a:pt x="1325979" y="1076981"/>
                </a:lnTo>
                <a:lnTo>
                  <a:pt x="1318549" y="1122921"/>
                </a:lnTo>
                <a:lnTo>
                  <a:pt x="1310495" y="1138473"/>
                </a:lnTo>
                <a:close/>
              </a:path>
              <a:path w="1326514" h="1223010">
                <a:moveTo>
                  <a:pt x="804624" y="806943"/>
                </a:moveTo>
                <a:lnTo>
                  <a:pt x="720614" y="806943"/>
                </a:lnTo>
                <a:lnTo>
                  <a:pt x="720614" y="707998"/>
                </a:lnTo>
                <a:lnTo>
                  <a:pt x="804621" y="707998"/>
                </a:lnTo>
                <a:lnTo>
                  <a:pt x="804621" y="716671"/>
                </a:lnTo>
                <a:lnTo>
                  <a:pt x="1119088" y="716671"/>
                </a:lnTo>
                <a:lnTo>
                  <a:pt x="1037621" y="750149"/>
                </a:lnTo>
                <a:lnTo>
                  <a:pt x="984143" y="767608"/>
                </a:lnTo>
                <a:lnTo>
                  <a:pt x="927258" y="782428"/>
                </a:lnTo>
                <a:lnTo>
                  <a:pt x="867304" y="793821"/>
                </a:lnTo>
                <a:lnTo>
                  <a:pt x="804624" y="801000"/>
                </a:lnTo>
                <a:lnTo>
                  <a:pt x="804624" y="806943"/>
                </a:lnTo>
                <a:close/>
              </a:path>
            </a:pathLst>
          </a:custGeom>
          <a:solidFill>
            <a:srgbClr val="128FF8"/>
          </a:solidFill>
        </p:spPr>
        <p:txBody>
          <a:bodyPr wrap="square" lIns="0" tIns="0" rIns="0" bIns="0" rtlCol="0"/>
          <a:lstStyle/>
          <a:p/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625725" y="334645"/>
            <a:ext cx="14048105" cy="1057275"/>
          </a:xfrm>
          <a:prstGeom prst="rect">
            <a:avLst/>
          </a:prstGeom>
        </p:spPr>
        <p:txBody>
          <a:bodyPr vert="horz" wrap="square" lIns="0" tIns="114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0"/>
              </a:spcBef>
            </a:pPr>
            <a:r>
              <a:rPr sz="6800" spc="-10" dirty="0"/>
              <a:t>Халы</a:t>
            </a:r>
            <a:r>
              <a:rPr sz="6800" spc="-10" dirty="0">
                <a:latin typeface="DejaVu Sans"/>
                <a:cs typeface="DejaVu Sans"/>
              </a:rPr>
              <a:t>қ</a:t>
            </a:r>
            <a:r>
              <a:rPr sz="6800" spc="-10" dirty="0"/>
              <a:t>аралы</a:t>
            </a:r>
            <a:r>
              <a:rPr sz="6800" spc="-10" dirty="0">
                <a:latin typeface="DejaVu Sans"/>
                <a:cs typeface="DejaVu Sans"/>
              </a:rPr>
              <a:t>қ  қ</a:t>
            </a:r>
            <a:r>
              <a:rPr sz="6800" spc="-10" dirty="0"/>
              <a:t>ызмет</a:t>
            </a:r>
            <a:endParaRPr sz="6800">
              <a:latin typeface="DejaVu Sans"/>
              <a:cs typeface="DejaVu Sans"/>
            </a:endParaRPr>
          </a:p>
        </p:txBody>
      </p:sp>
      <p:sp>
        <p:nvSpPr>
          <p:cNvPr id="6" name="object 6"/>
          <p:cNvSpPr/>
          <p:nvPr/>
        </p:nvSpPr>
        <p:spPr>
          <a:xfrm>
            <a:off x="9486900" y="2133600"/>
            <a:ext cx="8067675" cy="806767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  <p:sp>
        <p:nvSpPr>
          <p:cNvPr id="7" name="object 7"/>
          <p:cNvSpPr/>
          <p:nvPr/>
        </p:nvSpPr>
        <p:spPr>
          <a:xfrm>
            <a:off x="1028700" y="2028825"/>
            <a:ext cx="8239125" cy="8239125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Изящная">
  <a:themeElements>
    <a:clrScheme name="Изящная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Изящная">
      <a:majorFont>
        <a:latin typeface="Trebuchet MS"/>
        <a:ea typeface=""/>
        <a:cs typeface=""/>
        <a:font script="Jpan" typeface="HG丸ｺﾞｼｯｸM-PRO"/>
        <a:font script="Hang" typeface="HY그래픽M"/>
        <a:font script="Hans" typeface="黑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丸ｺﾞｼｯｸM-PRO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зящная">
      <a:fillStyleLst>
        <a:solidFill>
          <a:schemeClr val="phClr"/>
        </a:solidFill>
        <a:gradFill rotWithShape="1">
          <a:gsLst>
            <a:gs pos="0">
              <a:schemeClr val="phClr">
                <a:tint val="15000"/>
                <a:satMod val="250000"/>
              </a:schemeClr>
            </a:gs>
            <a:gs pos="49000">
              <a:schemeClr val="phClr">
                <a:tint val="50000"/>
                <a:satMod val="200000"/>
              </a:schemeClr>
            </a:gs>
            <a:gs pos="49100">
              <a:schemeClr val="phClr">
                <a:tint val="64000"/>
                <a:satMod val="160000"/>
              </a:schemeClr>
            </a:gs>
            <a:gs pos="92000">
              <a:schemeClr val="phClr">
                <a:tint val="50000"/>
                <a:satMod val="200000"/>
              </a:schemeClr>
            </a:gs>
            <a:gs pos="100000">
              <a:schemeClr val="phClr">
                <a:tint val="43000"/>
                <a:satMod val="19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4000"/>
              </a:schemeClr>
            </a:gs>
            <a:gs pos="49000">
              <a:schemeClr val="phClr">
                <a:tint val="96000"/>
                <a:shade val="84000"/>
                <a:satMod val="110000"/>
              </a:schemeClr>
            </a:gs>
            <a:gs pos="49100">
              <a:schemeClr val="phClr">
                <a:shade val="55000"/>
                <a:satMod val="150000"/>
              </a:schemeClr>
            </a:gs>
            <a:gs pos="92000">
              <a:schemeClr val="phClr">
                <a:tint val="98000"/>
                <a:shade val="90000"/>
                <a:satMod val="128000"/>
              </a:schemeClr>
            </a:gs>
            <a:gs pos="100000">
              <a:schemeClr val="phClr">
                <a:tint val="90000"/>
                <a:shade val="97000"/>
                <a:satMod val="128000"/>
              </a:schemeClr>
            </a:gs>
          </a:gsLst>
          <a:lin ang="5400000" scaled="1"/>
        </a:gradFill>
      </a:fillStyleLst>
      <a:lnStyleLst>
        <a:ln w="11430" cap="flat" cmpd="sng" algn="ctr">
          <a:solidFill>
            <a:schemeClr val="phClr"/>
          </a:solidFill>
          <a:prstDash val="solid"/>
        </a:ln>
        <a:ln w="40000" cap="flat" cmpd="sng" algn="ctr">
          <a:solidFill>
            <a:schemeClr val="phClr"/>
          </a:solidFill>
          <a:prstDash val="solid"/>
        </a:ln>
        <a:ln w="31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chemeClr val="phClr">
                <a:shade val="30000"/>
                <a:satMod val="150000"/>
                <a:alpha val="38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</a:effectStyle>
        <a:effectStyle>
          <a:effectLst>
            <a:outerShdw blurRad="39000" dist="25400" dir="5400000" rotWithShape="0">
              <a:schemeClr val="phClr">
                <a:shade val="33000"/>
                <a:alpha val="83000"/>
              </a:scheme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500000"/>
            </a:lightRig>
          </a:scene3d>
          <a:sp3d extrusionH="127000" prstMaterial="powder">
            <a:bevelT w="50800" h="635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8000"/>
                <a:satMod val="220000"/>
              </a:schemeClr>
            </a:gs>
            <a:gs pos="100000">
              <a:schemeClr val="phClr">
                <a:shade val="35000"/>
                <a:satMod val="155000"/>
              </a:schemeClr>
            </a:gs>
          </a:gsLst>
          <a:path path="circle">
            <a:fillToRect l="50000" t="50000" r="50000" b="50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80000"/>
              </a:schemeClr>
              <a:schemeClr val="phClr">
                <a:tint val="500"/>
                <a:satMod val="150000"/>
              </a:schemeClr>
            </a:duotone>
          </a:blip>
          <a:tile tx="0" ty="0" sx="50000" sy="50000" flip="none" algn="tl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Origin</Template>
  <TotalTime>0</TotalTime>
  <Words>430</Words>
  <Application>WPS Presentation</Application>
  <PresentationFormat>Произвольный</PresentationFormat>
  <Paragraphs>24</Paragraphs>
  <Slides>11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14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11</vt:i4>
      </vt:variant>
    </vt:vector>
  </HeadingPairs>
  <TitlesOfParts>
    <vt:vector size="27" baseType="lpstr">
      <vt:lpstr>Arial</vt:lpstr>
      <vt:lpstr>SimSun</vt:lpstr>
      <vt:lpstr>Wingdings</vt:lpstr>
      <vt:lpstr>Liberation Sans</vt:lpstr>
      <vt:lpstr>Wingdings 2</vt:lpstr>
      <vt:lpstr>Wingdings</vt:lpstr>
      <vt:lpstr>Times New Roman</vt:lpstr>
      <vt:lpstr>DejaVu Sans</vt:lpstr>
      <vt:lpstr>Trebuchet MS</vt:lpstr>
      <vt:lpstr>Calibri</vt:lpstr>
      <vt:lpstr>Microsoft YaHei</vt:lpstr>
      <vt:lpstr/>
      <vt:lpstr>Arial Unicode MS</vt:lpstr>
      <vt:lpstr>Segoe Print</vt:lpstr>
      <vt:lpstr>Office Theme</vt:lpstr>
      <vt:lpstr>Изящная</vt:lpstr>
      <vt:lpstr>PowerPoint 演示文稿</vt:lpstr>
      <vt:lpstr>PowerPoint 演示文稿</vt:lpstr>
      <vt:lpstr>PowerPoint 演示文稿</vt:lpstr>
      <vt:lpstr>Біздің түлектер</vt:lpstr>
      <vt:lpstr>Кафедралардағы ғылыми   орталықтар</vt:lpstr>
      <vt:lpstr>Экономика және бизнес жоғары мектебінде  Экономикалық зерттеулер орталығы жұмыс істейді</vt:lpstr>
      <vt:lpstr>PowerPoint 演示文稿</vt:lpstr>
      <vt:lpstr>PowerPoint 演示文稿</vt:lpstr>
      <vt:lpstr>Халықаралық қызмет</vt:lpstr>
      <vt:lpstr>Шетелдік серіктестер</vt:lpstr>
      <vt:lpstr>Шетелдік серіктестер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инфографика вшэб каз</dc:title>
  <dc:creator>Жансая Темербулатова</dc:creator>
  <cp:keywords>DAC5gXVuBaI</cp:keywords>
  <cp:lastModifiedBy>AAA</cp:lastModifiedBy>
  <cp:revision>10</cp:revision>
  <dcterms:created xsi:type="dcterms:W3CDTF">2018-06-02T19:49:00Z</dcterms:created>
  <dcterms:modified xsi:type="dcterms:W3CDTF">2019-09-13T18:24:41Z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2018-06-02T00:00:00Z</vt:filetime>
  </property>
  <property fmtid="{D5CDD505-2E9C-101B-9397-08002B2CF9AE}" pid="3" name="Creator">
    <vt:lpwstr>Canva</vt:lpwstr>
  </property>
  <property fmtid="{D5CDD505-2E9C-101B-9397-08002B2CF9AE}" pid="4" name="LastSaved">
    <vt:filetime>2018-06-02T00:00:00Z</vt:filetime>
  </property>
  <property fmtid="{D5CDD505-2E9C-101B-9397-08002B2CF9AE}" pid="5" name="KSOProductBuildVer">
    <vt:lpwstr>1033-10.2.0.5838</vt:lpwstr>
  </property>
</Properties>
</file>