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68" r:id="rId5"/>
    <p:sldId id="267" r:id="rId6"/>
    <p:sldId id="259" r:id="rId7"/>
    <p:sldId id="269" r:id="rId8"/>
    <p:sldId id="261" r:id="rId9"/>
    <p:sldId id="262" r:id="rId10"/>
    <p:sldId id="263" r:id="rId11"/>
    <p:sldId id="264" r:id="rId12"/>
    <p:sldId id="265" r:id="rId13"/>
    <p:sldId id="266" r:id="rId1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04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9810A-4F02-440B-8AEC-E6FDBEFA94F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93B04D-5962-42DB-8BDA-EE0BA7BA0A4C}">
      <dgm:prSet phldrT="[Текст]"/>
      <dgm:spPr/>
      <dgm:t>
        <a:bodyPr/>
        <a:lstStyle/>
        <a:p>
          <a:r>
            <a:rPr lang="en-US" dirty="0" smtClean="0"/>
            <a:t>Department of Economics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3E82D-E9B7-44DF-BC12-58512BF57BEF}" cxnId="{F92C62B4-7D69-49F0-BE28-34429A3664A6}" type="parTrans">
      <dgm:prSet/>
      <dgm:spPr/>
      <dgm:t>
        <a:bodyPr/>
        <a:lstStyle/>
        <a:p>
          <a:endParaRPr lang="ru-RU"/>
        </a:p>
      </dgm:t>
    </dgm:pt>
    <dgm:pt modelId="{BBCC9C98-E6E7-433E-9B1C-E4569555036D}" cxnId="{F92C62B4-7D69-49F0-BE28-34429A3664A6}" type="sibTrans">
      <dgm:prSet/>
      <dgm:spPr/>
      <dgm:t>
        <a:bodyPr/>
        <a:lstStyle/>
        <a:p>
          <a:endParaRPr lang="ru-RU"/>
        </a:p>
      </dgm:t>
    </dgm:pt>
    <dgm:pt modelId="{1E1AC403-79FB-4709-8F62-62C64CF9E8B1}">
      <dgm:prSet phldrT="[Текст]" custT="1"/>
      <dgm:spPr/>
      <dgm:t>
        <a:bodyPr/>
        <a:lstStyle/>
        <a:p>
          <a:r>
            <a:rPr lang="en-US" sz="3600" dirty="0" smtClean="0"/>
            <a:t>Department of Management 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E291-4CEE-42F4-9236-4EC50C5A4CC8}" cxnId="{DF9B3AFC-E7E1-4869-A19D-B257269B89B5}" type="parTrans">
      <dgm:prSet/>
      <dgm:spPr/>
      <dgm:t>
        <a:bodyPr/>
        <a:lstStyle/>
        <a:p>
          <a:endParaRPr lang="ru-RU"/>
        </a:p>
      </dgm:t>
    </dgm:pt>
    <dgm:pt modelId="{41F44C2D-434E-44A0-88D0-4AFF4B78E22F}" cxnId="{DF9B3AFC-E7E1-4869-A19D-B257269B89B5}" type="sibTrans">
      <dgm:prSet/>
      <dgm:spPr/>
      <dgm:t>
        <a:bodyPr/>
        <a:lstStyle/>
        <a:p>
          <a:endParaRPr lang="ru-RU"/>
        </a:p>
      </dgm:t>
    </dgm:pt>
    <dgm:pt modelId="{BA3EB09E-612C-4445-BC99-C697E9E9167F}">
      <dgm:prSet phldrT="[Текст]" custT="1"/>
      <dgm:spPr/>
      <dgm:t>
        <a:bodyPr/>
        <a:lstStyle/>
        <a:p>
          <a:r>
            <a:rPr lang="en-US" sz="3600" dirty="0" smtClean="0"/>
            <a:t>Department of Finance and Accounting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98056-AC31-4BE9-91AB-A75AFEA4ED49}" cxnId="{4721A40C-8116-4CD1-AD9B-73A92D89D5B6}" type="parTrans">
      <dgm:prSet/>
      <dgm:spPr/>
      <dgm:t>
        <a:bodyPr/>
        <a:lstStyle/>
        <a:p>
          <a:endParaRPr lang="ru-RU"/>
        </a:p>
      </dgm:t>
    </dgm:pt>
    <dgm:pt modelId="{BC75B827-5FC4-44A2-A0E1-88BF64920B06}" cxnId="{4721A40C-8116-4CD1-AD9B-73A92D89D5B6}" type="sibTrans">
      <dgm:prSet/>
      <dgm:spPr/>
      <dgm:t>
        <a:bodyPr/>
        <a:lstStyle/>
        <a:p>
          <a:endParaRPr lang="ru-RU"/>
        </a:p>
      </dgm:t>
    </dgm:pt>
    <dgm:pt modelId="{AAFE5EDB-DBBE-495F-86AE-4A2178A9D3E2}">
      <dgm:prSet custT="1"/>
      <dgm:spPr/>
      <dgm:t>
        <a:bodyPr/>
        <a:lstStyle/>
        <a:p>
          <a:r>
            <a:rPr lang="en-US" sz="3600" dirty="0" smtClean="0"/>
            <a:t>Department of Business Technologies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5582A-2338-4D5D-B145-D0AF92AD8EB7}" cxnId="{9BBFECEC-70D6-4BAE-8C18-BBBAF41DE618}" type="parTrans">
      <dgm:prSet/>
      <dgm:spPr/>
      <dgm:t>
        <a:bodyPr/>
        <a:lstStyle/>
        <a:p>
          <a:endParaRPr lang="ru-RU"/>
        </a:p>
      </dgm:t>
    </dgm:pt>
    <dgm:pt modelId="{25EE8103-C1E4-4338-8920-7AE8C45A0648}" cxnId="{9BBFECEC-70D6-4BAE-8C18-BBBAF41DE618}" type="sibTrans">
      <dgm:prSet/>
      <dgm:spPr/>
      <dgm:t>
        <a:bodyPr/>
        <a:lstStyle/>
        <a:p>
          <a:endParaRPr lang="ru-RU"/>
        </a:p>
      </dgm:t>
    </dgm:pt>
    <dgm:pt modelId="{96090495-A8E2-4211-BA7C-6C67B2FB7A7F}" type="pres">
      <dgm:prSet presAssocID="{FD19810A-4F02-440B-8AEC-E6FDBEFA94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39095-DD89-455D-A47B-3A2CC9398E91}" type="pres">
      <dgm:prSet presAssocID="{6893B04D-5962-42DB-8BDA-EE0BA7BA0A4C}" presName="parentLin" presStyleCnt="0"/>
      <dgm:spPr/>
      <dgm:t>
        <a:bodyPr/>
        <a:lstStyle/>
        <a:p>
          <a:endParaRPr lang="ru-RU"/>
        </a:p>
      </dgm:t>
    </dgm:pt>
    <dgm:pt modelId="{113938DE-7F80-4F8F-85C8-9E004CB3734B}" type="pres">
      <dgm:prSet presAssocID="{6893B04D-5962-42DB-8BDA-EE0BA7BA0A4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B8685E5-2372-4F6F-ADB8-401EF6A39AF4}" type="pres">
      <dgm:prSet presAssocID="{6893B04D-5962-42DB-8BDA-EE0BA7BA0A4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A9A5B-8621-492B-8312-576258940A5D}" type="pres">
      <dgm:prSet presAssocID="{6893B04D-5962-42DB-8BDA-EE0BA7BA0A4C}" presName="negativeSpace" presStyleCnt="0"/>
      <dgm:spPr/>
      <dgm:t>
        <a:bodyPr/>
        <a:lstStyle/>
        <a:p>
          <a:endParaRPr lang="ru-RU"/>
        </a:p>
      </dgm:t>
    </dgm:pt>
    <dgm:pt modelId="{626A55C1-9BF0-4E58-9318-306920C23E5D}" type="pres">
      <dgm:prSet presAssocID="{6893B04D-5962-42DB-8BDA-EE0BA7BA0A4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65A18-335E-444D-9BC9-7E4A2B13550F}" type="pres">
      <dgm:prSet presAssocID="{BBCC9C98-E6E7-433E-9B1C-E4569555036D}" presName="spaceBetweenRectangles" presStyleCnt="0"/>
      <dgm:spPr/>
      <dgm:t>
        <a:bodyPr/>
        <a:lstStyle/>
        <a:p>
          <a:endParaRPr lang="ru-RU"/>
        </a:p>
      </dgm:t>
    </dgm:pt>
    <dgm:pt modelId="{A4B27DC8-39EC-4D3A-8ACC-45B765E5BEC0}" type="pres">
      <dgm:prSet presAssocID="{1E1AC403-79FB-4709-8F62-62C64CF9E8B1}" presName="parentLin" presStyleCnt="0"/>
      <dgm:spPr/>
      <dgm:t>
        <a:bodyPr/>
        <a:lstStyle/>
        <a:p>
          <a:endParaRPr lang="ru-RU"/>
        </a:p>
      </dgm:t>
    </dgm:pt>
    <dgm:pt modelId="{3364AC67-6DA9-4E58-B324-AC256859D49E}" type="pres">
      <dgm:prSet presAssocID="{1E1AC403-79FB-4709-8F62-62C64CF9E8B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EDA0064-0A1E-44D3-9EBE-B79C1DD7DB63}" type="pres">
      <dgm:prSet presAssocID="{1E1AC403-79FB-4709-8F62-62C64CF9E8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90F00-8F51-45A8-AE3C-C349735C1443}" type="pres">
      <dgm:prSet presAssocID="{1E1AC403-79FB-4709-8F62-62C64CF9E8B1}" presName="negativeSpace" presStyleCnt="0"/>
      <dgm:spPr/>
      <dgm:t>
        <a:bodyPr/>
        <a:lstStyle/>
        <a:p>
          <a:endParaRPr lang="ru-RU"/>
        </a:p>
      </dgm:t>
    </dgm:pt>
    <dgm:pt modelId="{BB95252C-37CE-4E19-A854-CD245ADD390B}" type="pres">
      <dgm:prSet presAssocID="{1E1AC403-79FB-4709-8F62-62C64CF9E8B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5F384-771F-4B40-839C-A948B7C54DC0}" type="pres">
      <dgm:prSet presAssocID="{41F44C2D-434E-44A0-88D0-4AFF4B78E22F}" presName="spaceBetweenRectangles" presStyleCnt="0"/>
      <dgm:spPr/>
      <dgm:t>
        <a:bodyPr/>
        <a:lstStyle/>
        <a:p>
          <a:endParaRPr lang="ru-RU"/>
        </a:p>
      </dgm:t>
    </dgm:pt>
    <dgm:pt modelId="{54A348C4-1859-4D8C-8453-D2F0FC67DC49}" type="pres">
      <dgm:prSet presAssocID="{BA3EB09E-612C-4445-BC99-C697E9E9167F}" presName="parentLin" presStyleCnt="0"/>
      <dgm:spPr/>
      <dgm:t>
        <a:bodyPr/>
        <a:lstStyle/>
        <a:p>
          <a:endParaRPr lang="ru-RU"/>
        </a:p>
      </dgm:t>
    </dgm:pt>
    <dgm:pt modelId="{75FF0565-6191-4F60-B202-64AD05950F18}" type="pres">
      <dgm:prSet presAssocID="{BA3EB09E-612C-4445-BC99-C697E9E9167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301ECA2-4DCC-44B7-A462-CBE73C200957}" type="pres">
      <dgm:prSet presAssocID="{BA3EB09E-612C-4445-BC99-C697E9E9167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3B718-75D8-486A-845E-4FF30C397AEC}" type="pres">
      <dgm:prSet presAssocID="{BA3EB09E-612C-4445-BC99-C697E9E9167F}" presName="negativeSpace" presStyleCnt="0"/>
      <dgm:spPr/>
      <dgm:t>
        <a:bodyPr/>
        <a:lstStyle/>
        <a:p>
          <a:endParaRPr lang="ru-RU"/>
        </a:p>
      </dgm:t>
    </dgm:pt>
    <dgm:pt modelId="{E83F1EB9-8E53-4ADD-A5A1-0A91CA0BB9DC}" type="pres">
      <dgm:prSet presAssocID="{BA3EB09E-612C-4445-BC99-C697E9E9167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C8E6E-C268-4DA1-80FD-2E600ECE31A5}" type="pres">
      <dgm:prSet presAssocID="{BC75B827-5FC4-44A2-A0E1-88BF64920B06}" presName="spaceBetweenRectangles" presStyleCnt="0"/>
      <dgm:spPr/>
      <dgm:t>
        <a:bodyPr/>
        <a:lstStyle/>
        <a:p>
          <a:endParaRPr lang="ru-RU"/>
        </a:p>
      </dgm:t>
    </dgm:pt>
    <dgm:pt modelId="{5F625AA5-C9C5-4A59-914D-CCCAE34B0BCC}" type="pres">
      <dgm:prSet presAssocID="{AAFE5EDB-DBBE-495F-86AE-4A2178A9D3E2}" presName="parentLin" presStyleCnt="0"/>
      <dgm:spPr/>
      <dgm:t>
        <a:bodyPr/>
        <a:lstStyle/>
        <a:p>
          <a:endParaRPr lang="ru-RU"/>
        </a:p>
      </dgm:t>
    </dgm:pt>
    <dgm:pt modelId="{D4CE2DB0-92C3-4AD0-81F6-426A27310B86}" type="pres">
      <dgm:prSet presAssocID="{AAFE5EDB-DBBE-495F-86AE-4A2178A9D3E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EB01B17-7EAF-44F9-9928-FFE14AD49816}" type="pres">
      <dgm:prSet presAssocID="{AAFE5EDB-DBBE-495F-86AE-4A2178A9D3E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0EFC6-12BC-4357-A11C-014307A3A198}" type="pres">
      <dgm:prSet presAssocID="{AAFE5EDB-DBBE-495F-86AE-4A2178A9D3E2}" presName="negativeSpace" presStyleCnt="0"/>
      <dgm:spPr/>
      <dgm:t>
        <a:bodyPr/>
        <a:lstStyle/>
        <a:p>
          <a:endParaRPr lang="ru-RU"/>
        </a:p>
      </dgm:t>
    </dgm:pt>
    <dgm:pt modelId="{D0798703-53F3-4970-AAFD-EC06794D7C75}" type="pres">
      <dgm:prSet presAssocID="{AAFE5EDB-DBBE-495F-86AE-4A2178A9D3E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F268DC-286E-443A-99D0-4964083472D0}" type="presOf" srcId="{1E1AC403-79FB-4709-8F62-62C64CF9E8B1}" destId="{3364AC67-6DA9-4E58-B324-AC256859D49E}" srcOrd="0" destOrd="0" presId="urn:microsoft.com/office/officeart/2005/8/layout/list1"/>
    <dgm:cxn modelId="{467B5FDA-1557-48F5-8FE6-3409F9DE9A05}" type="presOf" srcId="{AAFE5EDB-DBBE-495F-86AE-4A2178A9D3E2}" destId="{6EB01B17-7EAF-44F9-9928-FFE14AD49816}" srcOrd="1" destOrd="0" presId="urn:microsoft.com/office/officeart/2005/8/layout/list1"/>
    <dgm:cxn modelId="{DF9B3AFC-E7E1-4869-A19D-B257269B89B5}" srcId="{FD19810A-4F02-440B-8AEC-E6FDBEFA94FE}" destId="{1E1AC403-79FB-4709-8F62-62C64CF9E8B1}" srcOrd="1" destOrd="0" parTransId="{FA16E291-4CEE-42F4-9236-4EC50C5A4CC8}" sibTransId="{41F44C2D-434E-44A0-88D0-4AFF4B78E22F}"/>
    <dgm:cxn modelId="{7EC0F403-05D7-4A09-92B5-04566564F6D3}" type="presOf" srcId="{BA3EB09E-612C-4445-BC99-C697E9E9167F}" destId="{75FF0565-6191-4F60-B202-64AD05950F18}" srcOrd="0" destOrd="0" presId="urn:microsoft.com/office/officeart/2005/8/layout/list1"/>
    <dgm:cxn modelId="{8CA520E9-D210-4EA1-B7B0-4B2C71CD9A2A}" type="presOf" srcId="{1E1AC403-79FB-4709-8F62-62C64CF9E8B1}" destId="{EEDA0064-0A1E-44D3-9EBE-B79C1DD7DB63}" srcOrd="1" destOrd="0" presId="urn:microsoft.com/office/officeart/2005/8/layout/list1"/>
    <dgm:cxn modelId="{DE8F34CC-4DC0-4926-8ECB-FA338A7F35D8}" type="presOf" srcId="{BA3EB09E-612C-4445-BC99-C697E9E9167F}" destId="{0301ECA2-4DCC-44B7-A462-CBE73C200957}" srcOrd="1" destOrd="0" presId="urn:microsoft.com/office/officeart/2005/8/layout/list1"/>
    <dgm:cxn modelId="{F92C62B4-7D69-49F0-BE28-34429A3664A6}" srcId="{FD19810A-4F02-440B-8AEC-E6FDBEFA94FE}" destId="{6893B04D-5962-42DB-8BDA-EE0BA7BA0A4C}" srcOrd="0" destOrd="0" parTransId="{6313E82D-E9B7-44DF-BC12-58512BF57BEF}" sibTransId="{BBCC9C98-E6E7-433E-9B1C-E4569555036D}"/>
    <dgm:cxn modelId="{9BBFECEC-70D6-4BAE-8C18-BBBAF41DE618}" srcId="{FD19810A-4F02-440B-8AEC-E6FDBEFA94FE}" destId="{AAFE5EDB-DBBE-495F-86AE-4A2178A9D3E2}" srcOrd="3" destOrd="0" parTransId="{2135582A-2338-4D5D-B145-D0AF92AD8EB7}" sibTransId="{25EE8103-C1E4-4338-8920-7AE8C45A0648}"/>
    <dgm:cxn modelId="{4721A40C-8116-4CD1-AD9B-73A92D89D5B6}" srcId="{FD19810A-4F02-440B-8AEC-E6FDBEFA94FE}" destId="{BA3EB09E-612C-4445-BC99-C697E9E9167F}" srcOrd="2" destOrd="0" parTransId="{6AB98056-AC31-4BE9-91AB-A75AFEA4ED49}" sibTransId="{BC75B827-5FC4-44A2-A0E1-88BF64920B06}"/>
    <dgm:cxn modelId="{25719ADA-2B41-4339-9B0A-654E2A070E53}" type="presOf" srcId="{6893B04D-5962-42DB-8BDA-EE0BA7BA0A4C}" destId="{113938DE-7F80-4F8F-85C8-9E004CB3734B}" srcOrd="0" destOrd="0" presId="urn:microsoft.com/office/officeart/2005/8/layout/list1"/>
    <dgm:cxn modelId="{9BDDFC42-9319-4AEB-A8F9-A55EBA5A3F67}" type="presOf" srcId="{FD19810A-4F02-440B-8AEC-E6FDBEFA94FE}" destId="{96090495-A8E2-4211-BA7C-6C67B2FB7A7F}" srcOrd="0" destOrd="0" presId="urn:microsoft.com/office/officeart/2005/8/layout/list1"/>
    <dgm:cxn modelId="{91DCC96E-B33B-4263-B61C-224F3F1E2B81}" type="presOf" srcId="{AAFE5EDB-DBBE-495F-86AE-4A2178A9D3E2}" destId="{D4CE2DB0-92C3-4AD0-81F6-426A27310B86}" srcOrd="0" destOrd="0" presId="urn:microsoft.com/office/officeart/2005/8/layout/list1"/>
    <dgm:cxn modelId="{33F63C63-0F0F-4DB6-90E0-1104D232FA97}" type="presOf" srcId="{6893B04D-5962-42DB-8BDA-EE0BA7BA0A4C}" destId="{AB8685E5-2372-4F6F-ADB8-401EF6A39AF4}" srcOrd="1" destOrd="0" presId="urn:microsoft.com/office/officeart/2005/8/layout/list1"/>
    <dgm:cxn modelId="{EA0DBDAF-E252-4412-AF98-C5F1B41FDA30}" type="presParOf" srcId="{96090495-A8E2-4211-BA7C-6C67B2FB7A7F}" destId="{9B639095-DD89-455D-A47B-3A2CC9398E91}" srcOrd="0" destOrd="0" presId="urn:microsoft.com/office/officeart/2005/8/layout/list1"/>
    <dgm:cxn modelId="{97268B06-0AD9-4346-904C-5074EE6D59DA}" type="presParOf" srcId="{9B639095-DD89-455D-A47B-3A2CC9398E91}" destId="{113938DE-7F80-4F8F-85C8-9E004CB3734B}" srcOrd="0" destOrd="0" presId="urn:microsoft.com/office/officeart/2005/8/layout/list1"/>
    <dgm:cxn modelId="{2D92698C-C141-4CBF-B995-576E645BCF34}" type="presParOf" srcId="{9B639095-DD89-455D-A47B-3A2CC9398E91}" destId="{AB8685E5-2372-4F6F-ADB8-401EF6A39AF4}" srcOrd="1" destOrd="0" presId="urn:microsoft.com/office/officeart/2005/8/layout/list1"/>
    <dgm:cxn modelId="{E8DD29E1-01B5-496B-9AC8-3FA100C09676}" type="presParOf" srcId="{96090495-A8E2-4211-BA7C-6C67B2FB7A7F}" destId="{2CBA9A5B-8621-492B-8312-576258940A5D}" srcOrd="1" destOrd="0" presId="urn:microsoft.com/office/officeart/2005/8/layout/list1"/>
    <dgm:cxn modelId="{2B47FA72-356F-4638-B1F6-5F20D79D225B}" type="presParOf" srcId="{96090495-A8E2-4211-BA7C-6C67B2FB7A7F}" destId="{626A55C1-9BF0-4E58-9318-306920C23E5D}" srcOrd="2" destOrd="0" presId="urn:microsoft.com/office/officeart/2005/8/layout/list1"/>
    <dgm:cxn modelId="{48316E1E-5529-4796-B5CC-55350036BD44}" type="presParOf" srcId="{96090495-A8E2-4211-BA7C-6C67B2FB7A7F}" destId="{2A265A18-335E-444D-9BC9-7E4A2B13550F}" srcOrd="3" destOrd="0" presId="urn:microsoft.com/office/officeart/2005/8/layout/list1"/>
    <dgm:cxn modelId="{8F8E24BE-3EB7-4F6C-89C7-291B3E980E89}" type="presParOf" srcId="{96090495-A8E2-4211-BA7C-6C67B2FB7A7F}" destId="{A4B27DC8-39EC-4D3A-8ACC-45B765E5BEC0}" srcOrd="4" destOrd="0" presId="urn:microsoft.com/office/officeart/2005/8/layout/list1"/>
    <dgm:cxn modelId="{7CF52B2C-C9E3-4BE6-A9A2-06FF4CBB80FC}" type="presParOf" srcId="{A4B27DC8-39EC-4D3A-8ACC-45B765E5BEC0}" destId="{3364AC67-6DA9-4E58-B324-AC256859D49E}" srcOrd="0" destOrd="0" presId="urn:microsoft.com/office/officeart/2005/8/layout/list1"/>
    <dgm:cxn modelId="{D8DDF57A-5569-45E9-AD47-CEB293151F5D}" type="presParOf" srcId="{A4B27DC8-39EC-4D3A-8ACC-45B765E5BEC0}" destId="{EEDA0064-0A1E-44D3-9EBE-B79C1DD7DB63}" srcOrd="1" destOrd="0" presId="urn:microsoft.com/office/officeart/2005/8/layout/list1"/>
    <dgm:cxn modelId="{1FF78B80-F818-4186-A8CC-384030040FAD}" type="presParOf" srcId="{96090495-A8E2-4211-BA7C-6C67B2FB7A7F}" destId="{24790F00-8F51-45A8-AE3C-C349735C1443}" srcOrd="5" destOrd="0" presId="urn:microsoft.com/office/officeart/2005/8/layout/list1"/>
    <dgm:cxn modelId="{FA20BE95-9EDE-4F00-B03C-1344B57DB4BE}" type="presParOf" srcId="{96090495-A8E2-4211-BA7C-6C67B2FB7A7F}" destId="{BB95252C-37CE-4E19-A854-CD245ADD390B}" srcOrd="6" destOrd="0" presId="urn:microsoft.com/office/officeart/2005/8/layout/list1"/>
    <dgm:cxn modelId="{3C4E3D13-340A-44A5-8D0C-C556429A65C7}" type="presParOf" srcId="{96090495-A8E2-4211-BA7C-6C67B2FB7A7F}" destId="{A7C5F384-771F-4B40-839C-A948B7C54DC0}" srcOrd="7" destOrd="0" presId="urn:microsoft.com/office/officeart/2005/8/layout/list1"/>
    <dgm:cxn modelId="{66B8975B-7E6E-44AC-BE81-B97D7FBEE5E5}" type="presParOf" srcId="{96090495-A8E2-4211-BA7C-6C67B2FB7A7F}" destId="{54A348C4-1859-4D8C-8453-D2F0FC67DC49}" srcOrd="8" destOrd="0" presId="urn:microsoft.com/office/officeart/2005/8/layout/list1"/>
    <dgm:cxn modelId="{9F63C310-E64E-44F8-B548-C86E3CA61ADE}" type="presParOf" srcId="{54A348C4-1859-4D8C-8453-D2F0FC67DC49}" destId="{75FF0565-6191-4F60-B202-64AD05950F18}" srcOrd="0" destOrd="0" presId="urn:microsoft.com/office/officeart/2005/8/layout/list1"/>
    <dgm:cxn modelId="{C1456855-A679-4CE6-A8B0-329B33391CFD}" type="presParOf" srcId="{54A348C4-1859-4D8C-8453-D2F0FC67DC49}" destId="{0301ECA2-4DCC-44B7-A462-CBE73C200957}" srcOrd="1" destOrd="0" presId="urn:microsoft.com/office/officeart/2005/8/layout/list1"/>
    <dgm:cxn modelId="{6D586410-2738-43BF-9DE4-C2B6428C9D01}" type="presParOf" srcId="{96090495-A8E2-4211-BA7C-6C67B2FB7A7F}" destId="{63E3B718-75D8-486A-845E-4FF30C397AEC}" srcOrd="9" destOrd="0" presId="urn:microsoft.com/office/officeart/2005/8/layout/list1"/>
    <dgm:cxn modelId="{99BD7F2D-0444-4F89-89EE-34537EE78AAE}" type="presParOf" srcId="{96090495-A8E2-4211-BA7C-6C67B2FB7A7F}" destId="{E83F1EB9-8E53-4ADD-A5A1-0A91CA0BB9DC}" srcOrd="10" destOrd="0" presId="urn:microsoft.com/office/officeart/2005/8/layout/list1"/>
    <dgm:cxn modelId="{D521FF53-E555-4DAE-B34E-ABEB5D59A9F5}" type="presParOf" srcId="{96090495-A8E2-4211-BA7C-6C67B2FB7A7F}" destId="{639C8E6E-C268-4DA1-80FD-2E600ECE31A5}" srcOrd="11" destOrd="0" presId="urn:microsoft.com/office/officeart/2005/8/layout/list1"/>
    <dgm:cxn modelId="{15416229-C765-464C-9AC0-399376165D9B}" type="presParOf" srcId="{96090495-A8E2-4211-BA7C-6C67B2FB7A7F}" destId="{5F625AA5-C9C5-4A59-914D-CCCAE34B0BCC}" srcOrd="12" destOrd="0" presId="urn:microsoft.com/office/officeart/2005/8/layout/list1"/>
    <dgm:cxn modelId="{23391803-A7AE-43B4-A263-13E1A2D9889D}" type="presParOf" srcId="{5F625AA5-C9C5-4A59-914D-CCCAE34B0BCC}" destId="{D4CE2DB0-92C3-4AD0-81F6-426A27310B86}" srcOrd="0" destOrd="0" presId="urn:microsoft.com/office/officeart/2005/8/layout/list1"/>
    <dgm:cxn modelId="{519F7870-C052-43F4-82D6-C2B37DFD9B76}" type="presParOf" srcId="{5F625AA5-C9C5-4A59-914D-CCCAE34B0BCC}" destId="{6EB01B17-7EAF-44F9-9928-FFE14AD49816}" srcOrd="1" destOrd="0" presId="urn:microsoft.com/office/officeart/2005/8/layout/list1"/>
    <dgm:cxn modelId="{F73D9564-7F95-4F5A-B365-84FC2F24EBF6}" type="presParOf" srcId="{96090495-A8E2-4211-BA7C-6C67B2FB7A7F}" destId="{4DD0EFC6-12BC-4357-A11C-014307A3A198}" srcOrd="13" destOrd="0" presId="urn:microsoft.com/office/officeart/2005/8/layout/list1"/>
    <dgm:cxn modelId="{759A12CD-A6E8-4935-A48E-0D98AC0C8999}" type="presParOf" srcId="{96090495-A8E2-4211-BA7C-6C67B2FB7A7F}" destId="{D0798703-53F3-4970-AAFD-EC06794D7C7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B931E-CFD6-4A26-A97D-328BC32C4AFA}" type="doc">
      <dgm:prSet loTypeId="urn:microsoft.com/office/officeart/2005/8/layout/b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5053226-A6D0-433C-8BF4-1DEF1CAD2457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Economic Research Center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7DF99-4980-49A8-B607-8C5C270116E3}" cxnId="{C695490D-F35E-462E-A0C9-1EE23B77B740}" type="parTrans">
      <dgm:prSet/>
      <dgm:spPr/>
      <dgm:t>
        <a:bodyPr/>
        <a:lstStyle/>
        <a:p>
          <a:endParaRPr lang="ru-RU"/>
        </a:p>
      </dgm:t>
    </dgm:pt>
    <dgm:pt modelId="{807B1B90-65A2-4C70-948E-7080A8BF2FFB}" cxnId="{C695490D-F35E-462E-A0C9-1EE23B77B740}" type="sibTrans">
      <dgm:prSet/>
      <dgm:spPr/>
      <dgm:t>
        <a:bodyPr/>
        <a:lstStyle/>
        <a:p>
          <a:endParaRPr lang="ru-RU"/>
        </a:p>
      </dgm:t>
    </dgm:pt>
    <dgm:pt modelId="{03118C47-7226-4142-86D3-F9481495FD69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Entrepreneurship and Innovation Center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9A349-C9DA-4196-A885-0BBDF27A546F}" cxnId="{259322AF-E5F8-40C6-A0C5-D08DBBAAA189}" type="parTrans">
      <dgm:prSet/>
      <dgm:spPr/>
      <dgm:t>
        <a:bodyPr/>
        <a:lstStyle/>
        <a:p>
          <a:endParaRPr lang="ru-RU"/>
        </a:p>
      </dgm:t>
    </dgm:pt>
    <dgm:pt modelId="{0FFE9C19-5794-43A4-868C-4FC59E5E4AE1}" cxnId="{259322AF-E5F8-40C6-A0C5-D08DBBAAA189}" type="sibTrans">
      <dgm:prSet/>
      <dgm:spPr/>
      <dgm:t>
        <a:bodyPr/>
        <a:lstStyle/>
        <a:p>
          <a:endParaRPr lang="ru-RU"/>
        </a:p>
      </dgm:t>
    </dgm:pt>
    <dgm:pt modelId="{BD9D46F7-427E-4F66-94F2-2EAA1ED61516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Center of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Management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and Business Education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D54BB-14FA-4D4A-A63E-9BE22FAF5BD9}" cxnId="{0774FC55-8967-451C-8E3C-B007FA9BB81B}" type="parTrans">
      <dgm:prSet/>
      <dgm:spPr/>
      <dgm:t>
        <a:bodyPr/>
        <a:lstStyle/>
        <a:p>
          <a:endParaRPr lang="ru-RU"/>
        </a:p>
      </dgm:t>
    </dgm:pt>
    <dgm:pt modelId="{0E89A5FE-8B1D-476C-95D6-CFD9CDD3A1CA}" cxnId="{0774FC55-8967-451C-8E3C-B007FA9BB81B}" type="sibTrans">
      <dgm:prSet/>
      <dgm:spPr/>
      <dgm:t>
        <a:bodyPr/>
        <a:lstStyle/>
        <a:p>
          <a:endParaRPr lang="ru-RU"/>
        </a:p>
      </dgm:t>
    </dgm:pt>
    <dgm:pt modelId="{755E323D-6017-4131-8FAD-F8E2E2A8FA5C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Center of Innovative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ompetencies in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ccounting,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udit and Analysis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EBEA8-6AD9-4A41-BBD4-4F3197BD8ACF}" cxnId="{6D990DEF-12ED-449E-9CA9-283FE370B37F}" type="parTrans">
      <dgm:prSet/>
      <dgm:spPr/>
      <dgm:t>
        <a:bodyPr/>
        <a:lstStyle/>
        <a:p>
          <a:endParaRPr lang="ru-RU"/>
        </a:p>
      </dgm:t>
    </dgm:pt>
    <dgm:pt modelId="{D9C79B0C-3D8D-406C-8334-9A2F8352E75B}" cxnId="{6D990DEF-12ED-449E-9CA9-283FE370B37F}" type="sibTrans">
      <dgm:prSet/>
      <dgm:spPr/>
      <dgm:t>
        <a:bodyPr/>
        <a:lstStyle/>
        <a:p>
          <a:endParaRPr lang="ru-RU"/>
        </a:p>
      </dgm:t>
    </dgm:pt>
    <dgm:pt modelId="{14ED28CF-E2BE-49B6-8FA4-2A955FC6CA64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Stock Market Technologies Center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EA556-3640-47D4-8498-CFD6FCB80368}" cxnId="{87854642-AB65-4133-B82F-D9178FC06702}" type="parTrans">
      <dgm:prSet/>
      <dgm:spPr/>
      <dgm:t>
        <a:bodyPr/>
        <a:lstStyle/>
        <a:p>
          <a:endParaRPr lang="ru-RU"/>
        </a:p>
      </dgm:t>
    </dgm:pt>
    <dgm:pt modelId="{B26F4FC3-8AC4-4F3C-8A9E-D13FB44E7E8D}" cxnId="{87854642-AB65-4133-B82F-D9178FC06702}" type="sibTrans">
      <dgm:prSet/>
      <dgm:spPr/>
      <dgm:t>
        <a:bodyPr/>
        <a:lstStyle/>
        <a:p>
          <a:endParaRPr lang="ru-RU"/>
        </a:p>
      </dgm:t>
    </dgm:pt>
    <dgm:pt modelId="{B992ABEF-5264-4537-847F-B2DA3C9D99AF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Islamic Finance Center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94567-ED23-4208-96A0-1AB82FDC949A}" cxnId="{0601B497-6C51-4240-A770-3A671BAE7C31}" type="parTrans">
      <dgm:prSet/>
      <dgm:spPr/>
      <dgm:t>
        <a:bodyPr/>
        <a:lstStyle/>
        <a:p>
          <a:endParaRPr lang="ru-RU"/>
        </a:p>
      </dgm:t>
    </dgm:pt>
    <dgm:pt modelId="{3FEB2EA8-9A16-4ED6-B297-AC8D622098BC}" cxnId="{0601B497-6C51-4240-A770-3A671BAE7C31}" type="sibTrans">
      <dgm:prSet/>
      <dgm:spPr/>
      <dgm:t>
        <a:bodyPr/>
        <a:lstStyle/>
        <a:p>
          <a:endParaRPr lang="ru-RU"/>
        </a:p>
      </dgm:t>
    </dgm:pt>
    <dgm:pt modelId="{D0359C8B-B11F-4066-AB42-6BCBF14D8A77}" type="pres">
      <dgm:prSet presAssocID="{ED8B931E-CFD6-4A26-A97D-328BC32C4AFA}" presName="Name0" presStyleCnt="0">
        <dgm:presLayoutVars>
          <dgm:dir/>
          <dgm:resizeHandles/>
        </dgm:presLayoutVars>
      </dgm:prSet>
      <dgm:spPr/>
    </dgm:pt>
    <dgm:pt modelId="{F258678B-1519-44AF-8078-D12AB4C9009E}" type="pres">
      <dgm:prSet presAssocID="{B5053226-A6D0-433C-8BF4-1DEF1CAD2457}" presName="compNode" presStyleCnt="0"/>
      <dgm:spPr/>
    </dgm:pt>
    <dgm:pt modelId="{29E4C6BD-390F-4F20-93B5-1696E5AD0344}" type="pres">
      <dgm:prSet presAssocID="{B5053226-A6D0-433C-8BF4-1DEF1CAD2457}" presName="dummyConnPt" presStyleCnt="0"/>
      <dgm:spPr/>
    </dgm:pt>
    <dgm:pt modelId="{9246FC75-B342-4907-937B-554CD94FC9CD}" type="pres">
      <dgm:prSet presAssocID="{B5053226-A6D0-433C-8BF4-1DEF1CAD24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438C8-206C-4402-88EF-84022603B8AD}" type="pres">
      <dgm:prSet presAssocID="{807B1B90-65A2-4C70-948E-7080A8BF2FFB}" presName="sibTrans" presStyleLbl="bgSibTrans2D1" presStyleIdx="0" presStyleCnt="5"/>
      <dgm:spPr/>
    </dgm:pt>
    <dgm:pt modelId="{50CB7A85-56D7-4F40-8F9F-31E111E07F4A}" type="pres">
      <dgm:prSet presAssocID="{03118C47-7226-4142-86D3-F9481495FD69}" presName="compNode" presStyleCnt="0"/>
      <dgm:spPr/>
    </dgm:pt>
    <dgm:pt modelId="{431597D1-908C-4D31-98B2-8B666D99732B}" type="pres">
      <dgm:prSet presAssocID="{03118C47-7226-4142-86D3-F9481495FD69}" presName="dummyConnPt" presStyleCnt="0"/>
      <dgm:spPr/>
    </dgm:pt>
    <dgm:pt modelId="{56908205-5C63-4059-8E1B-7B8C00FE7807}" type="pres">
      <dgm:prSet presAssocID="{03118C47-7226-4142-86D3-F9481495FD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95539-7135-4BD1-BEFC-EE46E4F370C0}" type="pres">
      <dgm:prSet presAssocID="{0FFE9C19-5794-43A4-868C-4FC59E5E4AE1}" presName="sibTrans" presStyleLbl="bgSibTrans2D1" presStyleIdx="1" presStyleCnt="5"/>
      <dgm:spPr/>
    </dgm:pt>
    <dgm:pt modelId="{1B104DAC-7EA4-4979-8D71-BB5A03079D8F}" type="pres">
      <dgm:prSet presAssocID="{BD9D46F7-427E-4F66-94F2-2EAA1ED61516}" presName="compNode" presStyleCnt="0"/>
      <dgm:spPr/>
    </dgm:pt>
    <dgm:pt modelId="{0274EBE8-A464-42B6-90B8-0D0433A01F32}" type="pres">
      <dgm:prSet presAssocID="{BD9D46F7-427E-4F66-94F2-2EAA1ED61516}" presName="dummyConnPt" presStyleCnt="0"/>
      <dgm:spPr/>
    </dgm:pt>
    <dgm:pt modelId="{6203235C-FED4-4E5F-8451-865AB4A8E1BD}" type="pres">
      <dgm:prSet presAssocID="{BD9D46F7-427E-4F66-94F2-2EAA1ED6151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8053D-DBEE-41E6-BF93-25FBD379D198}" type="pres">
      <dgm:prSet presAssocID="{0E89A5FE-8B1D-476C-95D6-CFD9CDD3A1CA}" presName="sibTrans" presStyleLbl="bgSibTrans2D1" presStyleIdx="2" presStyleCnt="5"/>
      <dgm:spPr/>
    </dgm:pt>
    <dgm:pt modelId="{96C1857C-0140-4EB2-9423-9C062CBB4208}" type="pres">
      <dgm:prSet presAssocID="{755E323D-6017-4131-8FAD-F8E2E2A8FA5C}" presName="compNode" presStyleCnt="0"/>
      <dgm:spPr/>
    </dgm:pt>
    <dgm:pt modelId="{9B0E2F3A-0380-4C2C-B1D2-E5ADA6B2F56F}" type="pres">
      <dgm:prSet presAssocID="{755E323D-6017-4131-8FAD-F8E2E2A8FA5C}" presName="dummyConnPt" presStyleCnt="0"/>
      <dgm:spPr/>
    </dgm:pt>
    <dgm:pt modelId="{9BBBCB63-D951-4B30-844D-9FFC6155C36F}" type="pres">
      <dgm:prSet presAssocID="{755E323D-6017-4131-8FAD-F8E2E2A8FA5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DABAD-5FAD-454F-93C3-C759CE0F7029}" type="pres">
      <dgm:prSet presAssocID="{D9C79B0C-3D8D-406C-8334-9A2F8352E75B}" presName="sibTrans" presStyleLbl="bgSibTrans2D1" presStyleIdx="3" presStyleCnt="5"/>
      <dgm:spPr/>
    </dgm:pt>
    <dgm:pt modelId="{360C2D6F-7798-4B50-BF18-BA602D47EC30}" type="pres">
      <dgm:prSet presAssocID="{14ED28CF-E2BE-49B6-8FA4-2A955FC6CA64}" presName="compNode" presStyleCnt="0"/>
      <dgm:spPr/>
    </dgm:pt>
    <dgm:pt modelId="{1C6A151C-F67D-4B30-A51C-CE96AA2EE595}" type="pres">
      <dgm:prSet presAssocID="{14ED28CF-E2BE-49B6-8FA4-2A955FC6CA64}" presName="dummyConnPt" presStyleCnt="0"/>
      <dgm:spPr/>
    </dgm:pt>
    <dgm:pt modelId="{F7F79076-1B5E-44CC-AE0F-1FBCB9FCBFF1}" type="pres">
      <dgm:prSet presAssocID="{14ED28CF-E2BE-49B6-8FA4-2A955FC6CA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9FA1-61CE-44AF-9090-9AC7B3665D99}" type="pres">
      <dgm:prSet presAssocID="{B26F4FC3-8AC4-4F3C-8A9E-D13FB44E7E8D}" presName="sibTrans" presStyleLbl="bgSibTrans2D1" presStyleIdx="4" presStyleCnt="5"/>
      <dgm:spPr/>
    </dgm:pt>
    <dgm:pt modelId="{40EE2D38-F1E6-45EA-9B4C-F4B71CAF4770}" type="pres">
      <dgm:prSet presAssocID="{B992ABEF-5264-4537-847F-B2DA3C9D99AF}" presName="compNode" presStyleCnt="0"/>
      <dgm:spPr/>
    </dgm:pt>
    <dgm:pt modelId="{4358F6CF-BDD4-4EED-B3EA-D75404E75045}" type="pres">
      <dgm:prSet presAssocID="{B992ABEF-5264-4537-847F-B2DA3C9D99AF}" presName="dummyConnPt" presStyleCnt="0"/>
      <dgm:spPr/>
    </dgm:pt>
    <dgm:pt modelId="{17269BB7-CE55-4BB5-A3D8-11EE620EF5DB}" type="pres">
      <dgm:prSet presAssocID="{B992ABEF-5264-4537-847F-B2DA3C9D99A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322AF-E5F8-40C6-A0C5-D08DBBAAA189}" srcId="{ED8B931E-CFD6-4A26-A97D-328BC32C4AFA}" destId="{03118C47-7226-4142-86D3-F9481495FD69}" srcOrd="1" destOrd="0" parTransId="{E179A349-C9DA-4196-A885-0BBDF27A546F}" sibTransId="{0FFE9C19-5794-43A4-868C-4FC59E5E4AE1}"/>
    <dgm:cxn modelId="{2D329EE1-B2AF-411C-A181-97DC68E37F75}" type="presOf" srcId="{B5053226-A6D0-433C-8BF4-1DEF1CAD2457}" destId="{9246FC75-B342-4907-937B-554CD94FC9CD}" srcOrd="0" destOrd="0" presId="urn:microsoft.com/office/officeart/2005/8/layout/bProcess4"/>
    <dgm:cxn modelId="{81AA243A-8963-4736-9C1D-ECFFC3BB045C}" type="presOf" srcId="{755E323D-6017-4131-8FAD-F8E2E2A8FA5C}" destId="{9BBBCB63-D951-4B30-844D-9FFC6155C36F}" srcOrd="0" destOrd="0" presId="urn:microsoft.com/office/officeart/2005/8/layout/bProcess4"/>
    <dgm:cxn modelId="{EE7722A6-AAED-421B-8021-41F84AD4AF54}" type="presOf" srcId="{B26F4FC3-8AC4-4F3C-8A9E-D13FB44E7E8D}" destId="{C2C29FA1-61CE-44AF-9090-9AC7B3665D99}" srcOrd="0" destOrd="0" presId="urn:microsoft.com/office/officeart/2005/8/layout/bProcess4"/>
    <dgm:cxn modelId="{8114A760-7677-47B6-A6EA-4F449EDBC77D}" type="presOf" srcId="{0E89A5FE-8B1D-476C-95D6-CFD9CDD3A1CA}" destId="{6DA8053D-DBEE-41E6-BF93-25FBD379D198}" srcOrd="0" destOrd="0" presId="urn:microsoft.com/office/officeart/2005/8/layout/bProcess4"/>
    <dgm:cxn modelId="{E571DF6D-2CD2-4386-936D-15E821F84219}" type="presOf" srcId="{14ED28CF-E2BE-49B6-8FA4-2A955FC6CA64}" destId="{F7F79076-1B5E-44CC-AE0F-1FBCB9FCBFF1}" srcOrd="0" destOrd="0" presId="urn:microsoft.com/office/officeart/2005/8/layout/bProcess4"/>
    <dgm:cxn modelId="{61793F09-8D81-4FCA-960B-2FBEB649B107}" type="presOf" srcId="{03118C47-7226-4142-86D3-F9481495FD69}" destId="{56908205-5C63-4059-8E1B-7B8C00FE7807}" srcOrd="0" destOrd="0" presId="urn:microsoft.com/office/officeart/2005/8/layout/bProcess4"/>
    <dgm:cxn modelId="{6D990DEF-12ED-449E-9CA9-283FE370B37F}" srcId="{ED8B931E-CFD6-4A26-A97D-328BC32C4AFA}" destId="{755E323D-6017-4131-8FAD-F8E2E2A8FA5C}" srcOrd="3" destOrd="0" parTransId="{300EBEA8-6AD9-4A41-BBD4-4F3197BD8ACF}" sibTransId="{D9C79B0C-3D8D-406C-8334-9A2F8352E75B}"/>
    <dgm:cxn modelId="{0774FC55-8967-451C-8E3C-B007FA9BB81B}" srcId="{ED8B931E-CFD6-4A26-A97D-328BC32C4AFA}" destId="{BD9D46F7-427E-4F66-94F2-2EAA1ED61516}" srcOrd="2" destOrd="0" parTransId="{255D54BB-14FA-4D4A-A63E-9BE22FAF5BD9}" sibTransId="{0E89A5FE-8B1D-476C-95D6-CFD9CDD3A1CA}"/>
    <dgm:cxn modelId="{C695490D-F35E-462E-A0C9-1EE23B77B740}" srcId="{ED8B931E-CFD6-4A26-A97D-328BC32C4AFA}" destId="{B5053226-A6D0-433C-8BF4-1DEF1CAD2457}" srcOrd="0" destOrd="0" parTransId="{2F97DF99-4980-49A8-B607-8C5C270116E3}" sibTransId="{807B1B90-65A2-4C70-948E-7080A8BF2FFB}"/>
    <dgm:cxn modelId="{0213577D-B027-44E6-9506-C2A087A98F29}" type="presOf" srcId="{807B1B90-65A2-4C70-948E-7080A8BF2FFB}" destId="{B4E438C8-206C-4402-88EF-84022603B8AD}" srcOrd="0" destOrd="0" presId="urn:microsoft.com/office/officeart/2005/8/layout/bProcess4"/>
    <dgm:cxn modelId="{87854642-AB65-4133-B82F-D9178FC06702}" srcId="{ED8B931E-CFD6-4A26-A97D-328BC32C4AFA}" destId="{14ED28CF-E2BE-49B6-8FA4-2A955FC6CA64}" srcOrd="4" destOrd="0" parTransId="{4AAEA556-3640-47D4-8498-CFD6FCB80368}" sibTransId="{B26F4FC3-8AC4-4F3C-8A9E-D13FB44E7E8D}"/>
    <dgm:cxn modelId="{D7D6B149-DF51-40C9-8759-FD7F965D1BF1}" type="presOf" srcId="{D9C79B0C-3D8D-406C-8334-9A2F8352E75B}" destId="{6D0DABAD-5FAD-454F-93C3-C759CE0F7029}" srcOrd="0" destOrd="0" presId="urn:microsoft.com/office/officeart/2005/8/layout/bProcess4"/>
    <dgm:cxn modelId="{3CF5C7DC-1881-497D-946C-8093330A5616}" type="presOf" srcId="{B992ABEF-5264-4537-847F-B2DA3C9D99AF}" destId="{17269BB7-CE55-4BB5-A3D8-11EE620EF5DB}" srcOrd="0" destOrd="0" presId="urn:microsoft.com/office/officeart/2005/8/layout/bProcess4"/>
    <dgm:cxn modelId="{0601B497-6C51-4240-A770-3A671BAE7C31}" srcId="{ED8B931E-CFD6-4A26-A97D-328BC32C4AFA}" destId="{B992ABEF-5264-4537-847F-B2DA3C9D99AF}" srcOrd="5" destOrd="0" parTransId="{8AE94567-ED23-4208-96A0-1AB82FDC949A}" sibTransId="{3FEB2EA8-9A16-4ED6-B297-AC8D622098BC}"/>
    <dgm:cxn modelId="{E1FCA879-3148-460E-B498-05FC40C5CA78}" type="presOf" srcId="{BD9D46F7-427E-4F66-94F2-2EAA1ED61516}" destId="{6203235C-FED4-4E5F-8451-865AB4A8E1BD}" srcOrd="0" destOrd="0" presId="urn:microsoft.com/office/officeart/2005/8/layout/bProcess4"/>
    <dgm:cxn modelId="{8517350A-1BD0-4F5F-BF58-05513D039865}" type="presOf" srcId="{ED8B931E-CFD6-4A26-A97D-328BC32C4AFA}" destId="{D0359C8B-B11F-4066-AB42-6BCBF14D8A77}" srcOrd="0" destOrd="0" presId="urn:microsoft.com/office/officeart/2005/8/layout/bProcess4"/>
    <dgm:cxn modelId="{FA4213A3-DD28-4642-A893-1288C07AEC59}" type="presOf" srcId="{0FFE9C19-5794-43A4-868C-4FC59E5E4AE1}" destId="{65295539-7135-4BD1-BEFC-EE46E4F370C0}" srcOrd="0" destOrd="0" presId="urn:microsoft.com/office/officeart/2005/8/layout/bProcess4"/>
    <dgm:cxn modelId="{40BA4511-DF14-455B-BAC6-A62AFD1DCC2B}" type="presParOf" srcId="{D0359C8B-B11F-4066-AB42-6BCBF14D8A77}" destId="{F258678B-1519-44AF-8078-D12AB4C9009E}" srcOrd="0" destOrd="0" presId="urn:microsoft.com/office/officeart/2005/8/layout/bProcess4"/>
    <dgm:cxn modelId="{1E8C57A8-B261-4CC1-B5F7-BEE4FB3E52D7}" type="presParOf" srcId="{F258678B-1519-44AF-8078-D12AB4C9009E}" destId="{29E4C6BD-390F-4F20-93B5-1696E5AD0344}" srcOrd="0" destOrd="0" presId="urn:microsoft.com/office/officeart/2005/8/layout/bProcess4"/>
    <dgm:cxn modelId="{241DA41C-DB1F-47CE-A064-D80FCEDBB53E}" type="presParOf" srcId="{F258678B-1519-44AF-8078-D12AB4C9009E}" destId="{9246FC75-B342-4907-937B-554CD94FC9CD}" srcOrd="1" destOrd="0" presId="urn:microsoft.com/office/officeart/2005/8/layout/bProcess4"/>
    <dgm:cxn modelId="{AEB096D4-A733-45DF-9F26-6AD515FBA30E}" type="presParOf" srcId="{D0359C8B-B11F-4066-AB42-6BCBF14D8A77}" destId="{B4E438C8-206C-4402-88EF-84022603B8AD}" srcOrd="1" destOrd="0" presId="urn:microsoft.com/office/officeart/2005/8/layout/bProcess4"/>
    <dgm:cxn modelId="{36C1D5DE-8BA8-411C-99D8-6CECD85A2642}" type="presParOf" srcId="{D0359C8B-B11F-4066-AB42-6BCBF14D8A77}" destId="{50CB7A85-56D7-4F40-8F9F-31E111E07F4A}" srcOrd="2" destOrd="0" presId="urn:microsoft.com/office/officeart/2005/8/layout/bProcess4"/>
    <dgm:cxn modelId="{15C86843-3771-4988-A75F-E6885C606310}" type="presParOf" srcId="{50CB7A85-56D7-4F40-8F9F-31E111E07F4A}" destId="{431597D1-908C-4D31-98B2-8B666D99732B}" srcOrd="0" destOrd="0" presId="urn:microsoft.com/office/officeart/2005/8/layout/bProcess4"/>
    <dgm:cxn modelId="{2AB44306-81A0-4C40-939E-966F46BC5E89}" type="presParOf" srcId="{50CB7A85-56D7-4F40-8F9F-31E111E07F4A}" destId="{56908205-5C63-4059-8E1B-7B8C00FE7807}" srcOrd="1" destOrd="0" presId="urn:microsoft.com/office/officeart/2005/8/layout/bProcess4"/>
    <dgm:cxn modelId="{CD8F7F29-62CD-42E8-833C-7E64C196C942}" type="presParOf" srcId="{D0359C8B-B11F-4066-AB42-6BCBF14D8A77}" destId="{65295539-7135-4BD1-BEFC-EE46E4F370C0}" srcOrd="3" destOrd="0" presId="urn:microsoft.com/office/officeart/2005/8/layout/bProcess4"/>
    <dgm:cxn modelId="{0D1CC02C-69A0-4BD8-8A6F-6FF83B8952E9}" type="presParOf" srcId="{D0359C8B-B11F-4066-AB42-6BCBF14D8A77}" destId="{1B104DAC-7EA4-4979-8D71-BB5A03079D8F}" srcOrd="4" destOrd="0" presId="urn:microsoft.com/office/officeart/2005/8/layout/bProcess4"/>
    <dgm:cxn modelId="{54B2DD2D-705C-49A4-892D-6229F6008944}" type="presParOf" srcId="{1B104DAC-7EA4-4979-8D71-BB5A03079D8F}" destId="{0274EBE8-A464-42B6-90B8-0D0433A01F32}" srcOrd="0" destOrd="0" presId="urn:microsoft.com/office/officeart/2005/8/layout/bProcess4"/>
    <dgm:cxn modelId="{281B942E-4620-4609-A99C-B9DDFA5CEF81}" type="presParOf" srcId="{1B104DAC-7EA4-4979-8D71-BB5A03079D8F}" destId="{6203235C-FED4-4E5F-8451-865AB4A8E1BD}" srcOrd="1" destOrd="0" presId="urn:microsoft.com/office/officeart/2005/8/layout/bProcess4"/>
    <dgm:cxn modelId="{29F83722-114F-4590-9A84-2CB35C3F8B33}" type="presParOf" srcId="{D0359C8B-B11F-4066-AB42-6BCBF14D8A77}" destId="{6DA8053D-DBEE-41E6-BF93-25FBD379D198}" srcOrd="5" destOrd="0" presId="urn:microsoft.com/office/officeart/2005/8/layout/bProcess4"/>
    <dgm:cxn modelId="{A5F61310-9505-4ADC-A286-4019DA2C6B30}" type="presParOf" srcId="{D0359C8B-B11F-4066-AB42-6BCBF14D8A77}" destId="{96C1857C-0140-4EB2-9423-9C062CBB4208}" srcOrd="6" destOrd="0" presId="urn:microsoft.com/office/officeart/2005/8/layout/bProcess4"/>
    <dgm:cxn modelId="{E6FFDEF2-F9D9-467F-85F1-2F285CD48559}" type="presParOf" srcId="{96C1857C-0140-4EB2-9423-9C062CBB4208}" destId="{9B0E2F3A-0380-4C2C-B1D2-E5ADA6B2F56F}" srcOrd="0" destOrd="0" presId="urn:microsoft.com/office/officeart/2005/8/layout/bProcess4"/>
    <dgm:cxn modelId="{D784BEBE-AA26-495E-8FBF-06046EEF8D31}" type="presParOf" srcId="{96C1857C-0140-4EB2-9423-9C062CBB4208}" destId="{9BBBCB63-D951-4B30-844D-9FFC6155C36F}" srcOrd="1" destOrd="0" presId="urn:microsoft.com/office/officeart/2005/8/layout/bProcess4"/>
    <dgm:cxn modelId="{EDBC2701-C73B-46F0-96B9-B3E87055A6F4}" type="presParOf" srcId="{D0359C8B-B11F-4066-AB42-6BCBF14D8A77}" destId="{6D0DABAD-5FAD-454F-93C3-C759CE0F7029}" srcOrd="7" destOrd="0" presId="urn:microsoft.com/office/officeart/2005/8/layout/bProcess4"/>
    <dgm:cxn modelId="{E19D26C8-09BE-4477-AAD6-F8A1D1EEFF31}" type="presParOf" srcId="{D0359C8B-B11F-4066-AB42-6BCBF14D8A77}" destId="{360C2D6F-7798-4B50-BF18-BA602D47EC30}" srcOrd="8" destOrd="0" presId="urn:microsoft.com/office/officeart/2005/8/layout/bProcess4"/>
    <dgm:cxn modelId="{BBB64D91-AE2E-4046-B688-CE2BAB535847}" type="presParOf" srcId="{360C2D6F-7798-4B50-BF18-BA602D47EC30}" destId="{1C6A151C-F67D-4B30-A51C-CE96AA2EE595}" srcOrd="0" destOrd="0" presId="urn:microsoft.com/office/officeart/2005/8/layout/bProcess4"/>
    <dgm:cxn modelId="{33D4F64F-819B-4AA9-87FA-DB202654F77C}" type="presParOf" srcId="{360C2D6F-7798-4B50-BF18-BA602D47EC30}" destId="{F7F79076-1B5E-44CC-AE0F-1FBCB9FCBFF1}" srcOrd="1" destOrd="0" presId="urn:microsoft.com/office/officeart/2005/8/layout/bProcess4"/>
    <dgm:cxn modelId="{72785B97-F31B-42E5-81BD-33229B20DC65}" type="presParOf" srcId="{D0359C8B-B11F-4066-AB42-6BCBF14D8A77}" destId="{C2C29FA1-61CE-44AF-9090-9AC7B3665D99}" srcOrd="9" destOrd="0" presId="urn:microsoft.com/office/officeart/2005/8/layout/bProcess4"/>
    <dgm:cxn modelId="{4D180AF0-22A8-4D9F-9425-29A11A7F2179}" type="presParOf" srcId="{D0359C8B-B11F-4066-AB42-6BCBF14D8A77}" destId="{40EE2D38-F1E6-45EA-9B4C-F4B71CAF4770}" srcOrd="10" destOrd="0" presId="urn:microsoft.com/office/officeart/2005/8/layout/bProcess4"/>
    <dgm:cxn modelId="{286DF779-636B-4A48-8DB0-04B547A43641}" type="presParOf" srcId="{40EE2D38-F1E6-45EA-9B4C-F4B71CAF4770}" destId="{4358F6CF-BDD4-4EED-B3EA-D75404E75045}" srcOrd="0" destOrd="0" presId="urn:microsoft.com/office/officeart/2005/8/layout/bProcess4"/>
    <dgm:cxn modelId="{6F91D268-F06E-45F6-8AFA-1DCD4CA565C3}" type="presParOf" srcId="{40EE2D38-F1E6-45EA-9B4C-F4B71CAF4770}" destId="{17269BB7-CE55-4BB5-A3D8-11EE620EF5D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A55C1-9BF0-4E58-9318-306920C23E5D}">
      <dsp:nvSpPr>
        <dsp:cNvPr id="0" name=""/>
        <dsp:cNvSpPr/>
      </dsp:nvSpPr>
      <dsp:spPr>
        <a:xfrm>
          <a:off x="0" y="616779"/>
          <a:ext cx="12192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685E5-2372-4F6F-ADB8-401EF6A39AF4}">
      <dsp:nvSpPr>
        <dsp:cNvPr id="0" name=""/>
        <dsp:cNvSpPr/>
      </dsp:nvSpPr>
      <dsp:spPr>
        <a:xfrm>
          <a:off x="609600" y="70659"/>
          <a:ext cx="8534400" cy="1092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Department of Economics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919" y="123978"/>
        <a:ext cx="8427762" cy="985602"/>
      </dsp:txXfrm>
    </dsp:sp>
    <dsp:sp modelId="{BB95252C-37CE-4E19-A854-CD245ADD390B}">
      <dsp:nvSpPr>
        <dsp:cNvPr id="0" name=""/>
        <dsp:cNvSpPr/>
      </dsp:nvSpPr>
      <dsp:spPr>
        <a:xfrm>
          <a:off x="0" y="2295099"/>
          <a:ext cx="12192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A0064-0A1E-44D3-9EBE-B79C1DD7DB63}">
      <dsp:nvSpPr>
        <dsp:cNvPr id="0" name=""/>
        <dsp:cNvSpPr/>
      </dsp:nvSpPr>
      <dsp:spPr>
        <a:xfrm>
          <a:off x="609600" y="1748979"/>
          <a:ext cx="8534400" cy="1092240"/>
        </a:xfrm>
        <a:prstGeom prst="roundRect">
          <a:avLst/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Department of Management 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919" y="1802298"/>
        <a:ext cx="8427762" cy="985602"/>
      </dsp:txXfrm>
    </dsp:sp>
    <dsp:sp modelId="{E83F1EB9-8E53-4ADD-A5A1-0A91CA0BB9DC}">
      <dsp:nvSpPr>
        <dsp:cNvPr id="0" name=""/>
        <dsp:cNvSpPr/>
      </dsp:nvSpPr>
      <dsp:spPr>
        <a:xfrm>
          <a:off x="0" y="3973420"/>
          <a:ext cx="12192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1ECA2-4DCC-44B7-A462-CBE73C200957}">
      <dsp:nvSpPr>
        <dsp:cNvPr id="0" name=""/>
        <dsp:cNvSpPr/>
      </dsp:nvSpPr>
      <dsp:spPr>
        <a:xfrm>
          <a:off x="609600" y="3427300"/>
          <a:ext cx="8534400" cy="1092240"/>
        </a:xfrm>
        <a:prstGeom prst="roundRect">
          <a:avLst/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Department of Finance and Accounting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919" y="3480619"/>
        <a:ext cx="8427762" cy="985602"/>
      </dsp:txXfrm>
    </dsp:sp>
    <dsp:sp modelId="{D0798703-53F3-4970-AAFD-EC06794D7C75}">
      <dsp:nvSpPr>
        <dsp:cNvPr id="0" name=""/>
        <dsp:cNvSpPr/>
      </dsp:nvSpPr>
      <dsp:spPr>
        <a:xfrm>
          <a:off x="0" y="5651740"/>
          <a:ext cx="12192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01B17-7EAF-44F9-9928-FFE14AD49816}">
      <dsp:nvSpPr>
        <dsp:cNvPr id="0" name=""/>
        <dsp:cNvSpPr/>
      </dsp:nvSpPr>
      <dsp:spPr>
        <a:xfrm>
          <a:off x="609600" y="5105620"/>
          <a:ext cx="8534400" cy="1092240"/>
        </a:xfrm>
        <a:prstGeom prst="round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Department of Business Technologies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919" y="5158939"/>
        <a:ext cx="8427762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438C8-206C-4402-88EF-84022603B8AD}">
      <dsp:nvSpPr>
        <dsp:cNvPr id="0" name=""/>
        <dsp:cNvSpPr/>
      </dsp:nvSpPr>
      <dsp:spPr>
        <a:xfrm rot="5400000">
          <a:off x="1186609" y="1696450"/>
          <a:ext cx="2657750" cy="3202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6FC75-B342-4907-937B-554CD94FC9CD}">
      <dsp:nvSpPr>
        <dsp:cNvPr id="0" name=""/>
        <dsp:cNvSpPr/>
      </dsp:nvSpPr>
      <dsp:spPr>
        <a:xfrm>
          <a:off x="1798490" y="996"/>
          <a:ext cx="3558033" cy="2134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Economic Research Center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1017" y="63523"/>
        <a:ext cx="3432979" cy="2009766"/>
      </dsp:txXfrm>
    </dsp:sp>
    <dsp:sp modelId="{65295539-7135-4BD1-BEFC-EE46E4F370C0}">
      <dsp:nvSpPr>
        <dsp:cNvPr id="0" name=""/>
        <dsp:cNvSpPr/>
      </dsp:nvSpPr>
      <dsp:spPr>
        <a:xfrm rot="5400000">
          <a:off x="1186609" y="4364976"/>
          <a:ext cx="2657750" cy="3202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08205-5C63-4059-8E1B-7B8C00FE7807}">
      <dsp:nvSpPr>
        <dsp:cNvPr id="0" name=""/>
        <dsp:cNvSpPr/>
      </dsp:nvSpPr>
      <dsp:spPr>
        <a:xfrm>
          <a:off x="1798490" y="2669522"/>
          <a:ext cx="3558033" cy="2134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Entrepreneurship and Innovation Center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1017" y="2732049"/>
        <a:ext cx="3432979" cy="2009766"/>
      </dsp:txXfrm>
    </dsp:sp>
    <dsp:sp modelId="{6DA8053D-DBEE-41E6-BF93-25FBD379D198}">
      <dsp:nvSpPr>
        <dsp:cNvPr id="0" name=""/>
        <dsp:cNvSpPr/>
      </dsp:nvSpPr>
      <dsp:spPr>
        <a:xfrm>
          <a:off x="2520872" y="5699238"/>
          <a:ext cx="4721409" cy="3202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3235C-FED4-4E5F-8451-865AB4A8E1BD}">
      <dsp:nvSpPr>
        <dsp:cNvPr id="0" name=""/>
        <dsp:cNvSpPr/>
      </dsp:nvSpPr>
      <dsp:spPr>
        <a:xfrm>
          <a:off x="1798490" y="5338047"/>
          <a:ext cx="3558033" cy="2134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Center of </a:t>
          </a:r>
          <a:r>
            <a:rPr lang="kk-KZ" sz="3000" kern="1200" dirty="0" smtClean="0">
              <a:latin typeface="Times New Roman" pitchFamily="18" charset="0"/>
              <a:cs typeface="Times New Roman" pitchFamily="18" charset="0"/>
            </a:rPr>
            <a:t>Management 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and Business Education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1017" y="5400574"/>
        <a:ext cx="3432979" cy="2009766"/>
      </dsp:txXfrm>
    </dsp:sp>
    <dsp:sp modelId="{6D0DABAD-5FAD-454F-93C3-C759CE0F7029}">
      <dsp:nvSpPr>
        <dsp:cNvPr id="0" name=""/>
        <dsp:cNvSpPr/>
      </dsp:nvSpPr>
      <dsp:spPr>
        <a:xfrm rot="16200000">
          <a:off x="5918795" y="4364976"/>
          <a:ext cx="2657750" cy="3202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BCB63-D951-4B30-844D-9FFC6155C36F}">
      <dsp:nvSpPr>
        <dsp:cNvPr id="0" name=""/>
        <dsp:cNvSpPr/>
      </dsp:nvSpPr>
      <dsp:spPr>
        <a:xfrm>
          <a:off x="6530675" y="5338047"/>
          <a:ext cx="3558033" cy="2134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itchFamily="18" charset="0"/>
              <a:cs typeface="Times New Roman" pitchFamily="18" charset="0"/>
            </a:rPr>
            <a:t>Center of Innovative 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kk-KZ" sz="3000" kern="1200" dirty="0" smtClean="0">
              <a:latin typeface="Times New Roman" pitchFamily="18" charset="0"/>
              <a:cs typeface="Times New Roman" pitchFamily="18" charset="0"/>
            </a:rPr>
            <a:t>ompetencies in 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kk-KZ" sz="3000" kern="1200" dirty="0" smtClean="0">
              <a:latin typeface="Times New Roman" pitchFamily="18" charset="0"/>
              <a:cs typeface="Times New Roman" pitchFamily="18" charset="0"/>
            </a:rPr>
            <a:t>ccounting, 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kk-KZ" sz="3000" kern="1200" dirty="0" smtClean="0">
              <a:latin typeface="Times New Roman" pitchFamily="18" charset="0"/>
              <a:cs typeface="Times New Roman" pitchFamily="18" charset="0"/>
            </a:rPr>
            <a:t>udit and Analysis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93202" y="5400574"/>
        <a:ext cx="3432979" cy="2009766"/>
      </dsp:txXfrm>
    </dsp:sp>
    <dsp:sp modelId="{C2C29FA1-61CE-44AF-9090-9AC7B3665D99}">
      <dsp:nvSpPr>
        <dsp:cNvPr id="0" name=""/>
        <dsp:cNvSpPr/>
      </dsp:nvSpPr>
      <dsp:spPr>
        <a:xfrm rot="16200000">
          <a:off x="5918795" y="1696450"/>
          <a:ext cx="2657750" cy="3202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79076-1B5E-44CC-AE0F-1FBCB9FCBFF1}">
      <dsp:nvSpPr>
        <dsp:cNvPr id="0" name=""/>
        <dsp:cNvSpPr/>
      </dsp:nvSpPr>
      <dsp:spPr>
        <a:xfrm>
          <a:off x="6530675" y="2669522"/>
          <a:ext cx="3558033" cy="2134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Stock Market Technologies Center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93202" y="2732049"/>
        <a:ext cx="3432979" cy="2009766"/>
      </dsp:txXfrm>
    </dsp:sp>
    <dsp:sp modelId="{17269BB7-CE55-4BB5-A3D8-11EE620EF5DB}">
      <dsp:nvSpPr>
        <dsp:cNvPr id="0" name=""/>
        <dsp:cNvSpPr/>
      </dsp:nvSpPr>
      <dsp:spPr>
        <a:xfrm>
          <a:off x="6530675" y="996"/>
          <a:ext cx="3558033" cy="2134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Islamic Finance Center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93202" y="63523"/>
        <a:ext cx="3432979" cy="2009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54480" y="0"/>
            <a:ext cx="150876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00600"/>
            <a:ext cx="15087600" cy="2286000"/>
          </a:xfrm>
        </p:spPr>
        <p:txBody>
          <a:bodyPr>
            <a:noAutofit/>
          </a:bodyPr>
          <a:lstStyle>
            <a:lvl1pPr>
              <a:defRPr sz="14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86600"/>
            <a:ext cx="13716000" cy="14859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5000">
                <a:solidFill>
                  <a:schemeClr val="tx2"/>
                </a:solidFill>
              </a:defRPr>
            </a:lvl1pPr>
            <a:lvl2pPr marL="81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5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554480" y="9258300"/>
            <a:ext cx="15087600" cy="41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28700"/>
            <a:ext cx="14478000" cy="5829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4000" y="1028702"/>
            <a:ext cx="3657600" cy="81152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1028702"/>
            <a:ext cx="11430000" cy="7315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1212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49"/>
            <a:ext cx="15544800" cy="2205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6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81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58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9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8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7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39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3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097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88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4404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10" indent="0">
              <a:buNone/>
              <a:defRPr sz="3600" b="1"/>
            </a:lvl2pPr>
            <a:lvl3pPr marL="1632585" indent="0">
              <a:buNone/>
              <a:defRPr sz="3200" b="1"/>
            </a:lvl3pPr>
            <a:lvl4pPr marL="2449195" indent="0">
              <a:buNone/>
              <a:defRPr sz="2900" b="1"/>
            </a:lvl4pPr>
            <a:lvl5pPr marL="3265805" indent="0">
              <a:buNone/>
              <a:defRPr sz="2900" b="1"/>
            </a:lvl5pPr>
            <a:lvl6pPr marL="4081780" indent="0">
              <a:buNone/>
              <a:defRPr sz="2900" b="1"/>
            </a:lvl6pPr>
            <a:lvl7pPr marL="4898390" indent="0">
              <a:buNone/>
              <a:defRPr sz="2900" b="1"/>
            </a:lvl7pPr>
            <a:lvl8pPr marL="5714365" indent="0">
              <a:buNone/>
              <a:defRPr sz="2900" b="1"/>
            </a:lvl8pPr>
            <a:lvl9pPr marL="6530975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65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10" indent="0">
              <a:buNone/>
              <a:defRPr sz="3600" b="1"/>
            </a:lvl2pPr>
            <a:lvl3pPr marL="1632585" indent="0">
              <a:buNone/>
              <a:defRPr sz="3200" b="1"/>
            </a:lvl3pPr>
            <a:lvl4pPr marL="2449195" indent="0">
              <a:buNone/>
              <a:defRPr sz="2900" b="1"/>
            </a:lvl4pPr>
            <a:lvl5pPr marL="3265805" indent="0">
              <a:buNone/>
              <a:defRPr sz="2900" b="1"/>
            </a:lvl5pPr>
            <a:lvl6pPr marL="4081780" indent="0">
              <a:buNone/>
              <a:defRPr sz="2900" b="1"/>
            </a:lvl6pPr>
            <a:lvl7pPr marL="4898390" indent="0">
              <a:buNone/>
              <a:defRPr sz="2900" b="1"/>
            </a:lvl7pPr>
            <a:lvl8pPr marL="5714365" indent="0">
              <a:buNone/>
              <a:defRPr sz="2900" b="1"/>
            </a:lvl8pPr>
            <a:lvl9pPr marL="6530975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0065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15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100" y="40958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15" y="2152656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610" indent="0">
              <a:buNone/>
              <a:defRPr sz="2100"/>
            </a:lvl2pPr>
            <a:lvl3pPr marL="1632585" indent="0">
              <a:buNone/>
              <a:defRPr sz="1800"/>
            </a:lvl3pPr>
            <a:lvl4pPr marL="2449195" indent="0">
              <a:buNone/>
              <a:defRPr sz="1600"/>
            </a:lvl4pPr>
            <a:lvl5pPr marL="3265805" indent="0">
              <a:buNone/>
              <a:defRPr sz="1600"/>
            </a:lvl5pPr>
            <a:lvl6pPr marL="4081780" indent="0">
              <a:buNone/>
              <a:defRPr sz="1600"/>
            </a:lvl6pPr>
            <a:lvl7pPr marL="4898390" indent="0">
              <a:buNone/>
              <a:defRPr sz="1600"/>
            </a:lvl7pPr>
            <a:lvl8pPr marL="5714365" indent="0">
              <a:buNone/>
              <a:defRPr sz="1600"/>
            </a:lvl8pPr>
            <a:lvl9pPr marL="6530975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610" indent="0">
              <a:buNone/>
              <a:defRPr sz="5000"/>
            </a:lvl2pPr>
            <a:lvl3pPr marL="1632585" indent="0">
              <a:buNone/>
              <a:defRPr sz="4300"/>
            </a:lvl3pPr>
            <a:lvl4pPr marL="2449195" indent="0">
              <a:buNone/>
              <a:defRPr sz="3600"/>
            </a:lvl4pPr>
            <a:lvl5pPr marL="3265805" indent="0">
              <a:buNone/>
              <a:defRPr sz="3600"/>
            </a:lvl5pPr>
            <a:lvl6pPr marL="4081780" indent="0">
              <a:buNone/>
              <a:defRPr sz="3600"/>
            </a:lvl6pPr>
            <a:lvl7pPr marL="4898390" indent="0">
              <a:buNone/>
              <a:defRPr sz="3600"/>
            </a:lvl7pPr>
            <a:lvl8pPr marL="5714365" indent="0">
              <a:buNone/>
              <a:defRPr sz="3600"/>
            </a:lvl8pPr>
            <a:lvl9pPr marL="6530975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610" indent="0">
              <a:buNone/>
              <a:defRPr sz="2100"/>
            </a:lvl2pPr>
            <a:lvl3pPr marL="1632585" indent="0">
              <a:buNone/>
              <a:defRPr sz="1800"/>
            </a:lvl3pPr>
            <a:lvl4pPr marL="2449195" indent="0">
              <a:buNone/>
              <a:defRPr sz="1600"/>
            </a:lvl4pPr>
            <a:lvl5pPr marL="3265805" indent="0">
              <a:buNone/>
              <a:defRPr sz="1600"/>
            </a:lvl5pPr>
            <a:lvl6pPr marL="4081780" indent="0">
              <a:buNone/>
              <a:defRPr sz="1600"/>
            </a:lvl6pPr>
            <a:lvl7pPr marL="4898390" indent="0">
              <a:buNone/>
              <a:defRPr sz="1600"/>
            </a:lvl7pPr>
            <a:lvl8pPr marL="5714365" indent="0">
              <a:buNone/>
              <a:defRPr sz="1600"/>
            </a:lvl8pPr>
            <a:lvl9pPr marL="6530975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517600" y="619125"/>
            <a:ext cx="8229600" cy="13165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800" y="619125"/>
            <a:ext cx="24384000" cy="131659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1212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4480" y="0"/>
            <a:ext cx="150876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914900"/>
            <a:ext cx="15087600" cy="2514600"/>
          </a:xfrm>
        </p:spPr>
        <p:txBody>
          <a:bodyPr anchor="b" anchorCtr="0"/>
          <a:lstStyle>
            <a:lvl1pPr algn="l">
              <a:defRPr sz="9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429500"/>
            <a:ext cx="13716000" cy="1371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5000">
                <a:solidFill>
                  <a:schemeClr val="tx2"/>
                </a:solidFill>
              </a:defRPr>
            </a:lvl1pPr>
            <a:lvl2pPr marL="8166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58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9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8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4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39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50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6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554480" y="9258300"/>
            <a:ext cx="15087600" cy="41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914402"/>
            <a:ext cx="7315200" cy="565099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914402"/>
            <a:ext cx="7315200" cy="565099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4" y="914400"/>
            <a:ext cx="7315200" cy="959643"/>
          </a:xfrm>
        </p:spPr>
        <p:txBody>
          <a:bodyPr anchor="b">
            <a:noAutofit/>
          </a:bodyPr>
          <a:lstStyle>
            <a:lvl1pPr marL="0" indent="0">
              <a:buNone/>
              <a:defRPr sz="5000" b="0">
                <a:latin typeface="+mj-lt"/>
              </a:defRPr>
            </a:lvl1pPr>
            <a:lvl2pPr marL="816610" indent="0">
              <a:buNone/>
              <a:defRPr sz="3600" b="1"/>
            </a:lvl2pPr>
            <a:lvl3pPr marL="1632585" indent="0">
              <a:buNone/>
              <a:defRPr sz="3200" b="1"/>
            </a:lvl3pPr>
            <a:lvl4pPr marL="2449195" indent="0">
              <a:buNone/>
              <a:defRPr sz="2900" b="1"/>
            </a:lvl4pPr>
            <a:lvl5pPr marL="3265805" indent="0">
              <a:buNone/>
              <a:defRPr sz="2900" b="1"/>
            </a:lvl5pPr>
            <a:lvl6pPr marL="4082415" indent="0">
              <a:buNone/>
              <a:defRPr sz="2900" b="1"/>
            </a:lvl6pPr>
            <a:lvl7pPr marL="4898390" indent="0">
              <a:buNone/>
              <a:defRPr sz="2900" b="1"/>
            </a:lvl7pPr>
            <a:lvl8pPr marL="5715000" indent="0">
              <a:buNone/>
              <a:defRPr sz="2900" b="1"/>
            </a:lvl8pPr>
            <a:lvl9pPr marL="6531610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4" y="1993896"/>
            <a:ext cx="7315200" cy="4572000"/>
          </a:xfrm>
        </p:spPr>
        <p:txBody>
          <a:bodyPr anchor="t" anchorCtr="0"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304" y="914400"/>
            <a:ext cx="7315200" cy="959643"/>
          </a:xfrm>
        </p:spPr>
        <p:txBody>
          <a:bodyPr anchor="b">
            <a:noAutofit/>
          </a:bodyPr>
          <a:lstStyle>
            <a:lvl1pPr marL="0" indent="0">
              <a:buNone/>
              <a:defRPr sz="5000" b="0">
                <a:latin typeface="+mj-lt"/>
              </a:defRPr>
            </a:lvl1pPr>
            <a:lvl2pPr marL="816610" indent="0">
              <a:buNone/>
              <a:defRPr sz="3600" b="1"/>
            </a:lvl2pPr>
            <a:lvl3pPr marL="1632585" indent="0">
              <a:buNone/>
              <a:defRPr sz="3200" b="1"/>
            </a:lvl3pPr>
            <a:lvl4pPr marL="2449195" indent="0">
              <a:buNone/>
              <a:defRPr sz="2900" b="1"/>
            </a:lvl4pPr>
            <a:lvl5pPr marL="3265805" indent="0">
              <a:buNone/>
              <a:defRPr sz="2900" b="1"/>
            </a:lvl5pPr>
            <a:lvl6pPr marL="4082415" indent="0">
              <a:buNone/>
              <a:defRPr sz="2900" b="1"/>
            </a:lvl6pPr>
            <a:lvl7pPr marL="4898390" indent="0">
              <a:buNone/>
              <a:defRPr sz="2900" b="1"/>
            </a:lvl7pPr>
            <a:lvl8pPr marL="5715000" indent="0">
              <a:buNone/>
              <a:defRPr sz="2900" b="1"/>
            </a:lvl8pPr>
            <a:lvl9pPr marL="6531610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304" y="1993896"/>
            <a:ext cx="7315200" cy="4572000"/>
          </a:xfrm>
        </p:spPr>
        <p:txBody>
          <a:bodyPr anchor="t" anchorCtr="0"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17904" y="1874043"/>
            <a:ext cx="7315200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90304" y="1874043"/>
            <a:ext cx="7315200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0"/>
            <a:ext cx="13569696" cy="2400300"/>
          </a:xfrm>
        </p:spPr>
        <p:txBody>
          <a:bodyPr anchor="b">
            <a:normAutofit/>
          </a:bodyPr>
          <a:lstStyle>
            <a:lvl1pPr algn="l">
              <a:defRPr sz="96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1732" y="685800"/>
            <a:ext cx="9189868" cy="6172199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3" y="685800"/>
            <a:ext cx="5347314" cy="6172200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chemeClr val="tx2"/>
                </a:solidFill>
              </a:defRPr>
            </a:lvl1pPr>
            <a:lvl2pPr marL="816610" indent="0">
              <a:buNone/>
              <a:defRPr sz="2100"/>
            </a:lvl2pPr>
            <a:lvl3pPr marL="1632585" indent="0">
              <a:buNone/>
              <a:defRPr sz="1800"/>
            </a:lvl3pPr>
            <a:lvl4pPr marL="2449195" indent="0">
              <a:buNone/>
              <a:defRPr sz="1600"/>
            </a:lvl4pPr>
            <a:lvl5pPr marL="3265805" indent="0">
              <a:buNone/>
              <a:defRPr sz="1600"/>
            </a:lvl5pPr>
            <a:lvl6pPr marL="4082415" indent="0">
              <a:buNone/>
              <a:defRPr sz="1600"/>
            </a:lvl6pPr>
            <a:lvl7pPr marL="4898390" indent="0">
              <a:buNone/>
              <a:defRPr sz="1600"/>
            </a:lvl7pPr>
            <a:lvl8pPr marL="5715000" indent="0">
              <a:buNone/>
              <a:defRPr sz="1600"/>
            </a:lvl8pPr>
            <a:lvl9pPr marL="653161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306888" y="3771503"/>
            <a:ext cx="5715000" cy="3176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4" y="6858000"/>
            <a:ext cx="13569696" cy="2400300"/>
          </a:xfrm>
        </p:spPr>
        <p:txBody>
          <a:bodyPr anchor="b">
            <a:normAutofit/>
          </a:bodyPr>
          <a:lstStyle>
            <a:lvl1pPr algn="l">
              <a:defRPr sz="9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685800"/>
            <a:ext cx="15087600" cy="43434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5700"/>
            </a:lvl1pPr>
            <a:lvl2pPr marL="816610" indent="0">
              <a:buNone/>
              <a:defRPr sz="5000"/>
            </a:lvl2pPr>
            <a:lvl3pPr marL="1632585" indent="0">
              <a:buNone/>
              <a:defRPr sz="4300"/>
            </a:lvl3pPr>
            <a:lvl4pPr marL="2449195" indent="0">
              <a:buNone/>
              <a:defRPr sz="3600"/>
            </a:lvl4pPr>
            <a:lvl5pPr marL="3265805" indent="0">
              <a:buNone/>
              <a:defRPr sz="3600"/>
            </a:lvl5pPr>
            <a:lvl6pPr marL="4082415" indent="0">
              <a:buNone/>
              <a:defRPr sz="3600"/>
            </a:lvl6pPr>
            <a:lvl7pPr marL="4898390" indent="0">
              <a:buNone/>
              <a:defRPr sz="3600"/>
            </a:lvl7pPr>
            <a:lvl8pPr marL="5715000" indent="0">
              <a:buNone/>
              <a:defRPr sz="3600"/>
            </a:lvl8pPr>
            <a:lvl9pPr marL="6531610" indent="0">
              <a:buNone/>
              <a:defRPr sz="3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0784" y="5257800"/>
            <a:ext cx="14782800" cy="120729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/>
            </a:lvl1pPr>
            <a:lvl2pPr marL="816610" indent="0">
              <a:buNone/>
              <a:defRPr sz="2100"/>
            </a:lvl2pPr>
            <a:lvl3pPr marL="1632585" indent="0">
              <a:buNone/>
              <a:defRPr sz="1800"/>
            </a:lvl3pPr>
            <a:lvl4pPr marL="2449195" indent="0">
              <a:buNone/>
              <a:defRPr sz="1600"/>
            </a:lvl4pPr>
            <a:lvl5pPr marL="3265805" indent="0">
              <a:buNone/>
              <a:defRPr sz="1600"/>
            </a:lvl5pPr>
            <a:lvl6pPr marL="4082415" indent="0">
              <a:buNone/>
              <a:defRPr sz="1600"/>
            </a:lvl6pPr>
            <a:lvl7pPr marL="4898390" indent="0">
              <a:buNone/>
              <a:defRPr sz="1600"/>
            </a:lvl7pPr>
            <a:lvl8pPr marL="5715000" indent="0">
              <a:buNone/>
              <a:defRPr sz="1600"/>
            </a:lvl8pPr>
            <a:lvl9pPr marL="653161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6858000"/>
            <a:ext cx="13563600" cy="2400300"/>
          </a:xfrm>
          <a:prstGeom prst="rect">
            <a:avLst/>
          </a:prstGeom>
        </p:spPr>
        <p:txBody>
          <a:bodyPr vert="horz" lIns="163284" tIns="81642" rIns="163284" bIns="81642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028700"/>
            <a:ext cx="15087600" cy="5829300"/>
          </a:xfrm>
          <a:prstGeom prst="rect">
            <a:avLst/>
          </a:prstGeom>
        </p:spPr>
        <p:txBody>
          <a:bodyPr vert="horz" lIns="163284" tIns="81642" rIns="163284" bIns="81642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6800" y="9313165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9313165"/>
            <a:ext cx="9747738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00" y="8531353"/>
            <a:ext cx="15240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4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554480" y="0"/>
            <a:ext cx="150876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4480" y="9258300"/>
            <a:ext cx="15087600" cy="41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632585" rtl="0" eaLnBrk="1" latinLnBrk="0" hangingPunct="1">
        <a:spcBef>
          <a:spcPct val="0"/>
        </a:spcBef>
        <a:buNone/>
        <a:defRPr sz="9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9585" indent="-489585" algn="l" defTabSz="1632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1061085" indent="-489585" algn="l" defTabSz="1632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900" kern="1200">
          <a:solidFill>
            <a:schemeClr val="tx2"/>
          </a:solidFill>
          <a:latin typeface="+mn-lt"/>
          <a:ea typeface="+mn-ea"/>
          <a:cs typeface="+mn-cs"/>
        </a:defRPr>
      </a:lvl2pPr>
      <a:lvl3pPr marL="1551305" indent="-408305" algn="l" defTabSz="1632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3pPr>
      <a:lvl4pPr marL="2040890" indent="-408305" algn="l" defTabSz="1632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2449195" indent="-408305" algn="l" defTabSz="1632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939415" indent="-408305" algn="l" defTabSz="1632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3396615" indent="-408305" algn="l" defTabSz="1632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900" kern="1200">
          <a:solidFill>
            <a:schemeClr val="tx2"/>
          </a:solidFill>
          <a:latin typeface="+mn-lt"/>
          <a:ea typeface="+mn-ea"/>
          <a:cs typeface="+mn-cs"/>
        </a:defRPr>
      </a:lvl7pPr>
      <a:lvl8pPr marL="3918585" indent="-408305" algn="l" defTabSz="1632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900" kern="1200">
          <a:solidFill>
            <a:schemeClr val="tx2"/>
          </a:solidFill>
          <a:latin typeface="+mn-lt"/>
          <a:ea typeface="+mn-ea"/>
          <a:cs typeface="+mn-cs"/>
        </a:defRPr>
      </a:lvl8pPr>
      <a:lvl9pPr marL="4408805" indent="-408305" algn="l" defTabSz="1632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1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58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9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80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41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39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00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61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72" tIns="81642" rIns="163272" bIns="8164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11"/>
            <a:ext cx="16459200" cy="6788945"/>
          </a:xfrm>
          <a:prstGeom prst="rect">
            <a:avLst/>
          </a:prstGeom>
        </p:spPr>
        <p:txBody>
          <a:bodyPr vert="horz" lIns="163272" tIns="81642" rIns="163272" bIns="816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36"/>
            <a:ext cx="4267200" cy="547688"/>
          </a:xfrm>
          <a:prstGeom prst="rect">
            <a:avLst/>
          </a:prstGeom>
        </p:spPr>
        <p:txBody>
          <a:bodyPr vert="horz" lIns="163272" tIns="81642" rIns="163272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36"/>
            <a:ext cx="5791200" cy="547688"/>
          </a:xfrm>
          <a:prstGeom prst="rect">
            <a:avLst/>
          </a:prstGeom>
        </p:spPr>
        <p:txBody>
          <a:bodyPr vert="horz" lIns="163272" tIns="81642" rIns="163272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36"/>
            <a:ext cx="4267200" cy="547688"/>
          </a:xfrm>
          <a:prstGeom prst="rect">
            <a:avLst/>
          </a:prstGeom>
        </p:spPr>
        <p:txBody>
          <a:bodyPr vert="horz" lIns="163272" tIns="81642" rIns="163272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1632585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140" indent="-612140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515" indent="-510540" algn="l" defTabSz="1632585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89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475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85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695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67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28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1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58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9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80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78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39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36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097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27.jpeg"/><Relationship Id="rId11" Type="http://schemas.openxmlformats.org/officeDocument/2006/relationships/image" Target="../media/image26.jpeg"/><Relationship Id="rId10" Type="http://schemas.openxmlformats.org/officeDocument/2006/relationships/image" Target="../media/image25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openxmlformats.org/officeDocument/2006/relationships/image" Target="../media/image35.jpeg"/><Relationship Id="rId7" Type="http://schemas.openxmlformats.org/officeDocument/2006/relationships/image" Target="../media/image34.jpeg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37.jpe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34125" cy="10286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11529" y="2818060"/>
            <a:ext cx="7808595" cy="374904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89230" marR="5080" indent="-177165" algn="ctr">
              <a:lnSpc>
                <a:spcPts val="9230"/>
              </a:lnSpc>
              <a:spcBef>
                <a:spcPts val="1770"/>
              </a:spcBef>
            </a:pPr>
            <a:r>
              <a:rPr sz="9050" b="1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sz="9050" b="1" spc="-4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5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 </a:t>
            </a:r>
            <a:r>
              <a:rPr sz="9050" b="1" spc="1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905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  </a:t>
            </a:r>
            <a:r>
              <a:rPr sz="9050" b="1" spc="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9050" b="1" spc="-3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50" b="1" spc="-1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endParaRPr sz="9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64579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"/>
            <a:ext cx="18288000" cy="1790700"/>
          </a:xfrm>
          <a:custGeom>
            <a:avLst/>
            <a:gdLst/>
            <a:ahLst/>
            <a:cxnLst/>
            <a:rect l="l" t="t" r="r" b="b"/>
            <a:pathLst>
              <a:path w="18288000" h="1790700">
                <a:moveTo>
                  <a:pt x="0" y="1790697"/>
                </a:moveTo>
                <a:lnTo>
                  <a:pt x="18288000" y="1790697"/>
                </a:lnTo>
                <a:lnTo>
                  <a:pt x="18288000" y="0"/>
                </a:lnTo>
                <a:lnTo>
                  <a:pt x="0" y="0"/>
                </a:lnTo>
                <a:lnTo>
                  <a:pt x="0" y="1790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009775"/>
            <a:ext cx="18288000" cy="8277225"/>
          </a:xfrm>
          <a:custGeom>
            <a:avLst/>
            <a:gdLst/>
            <a:ahLst/>
            <a:cxnLst/>
            <a:rect l="l" t="t" r="r" b="b"/>
            <a:pathLst>
              <a:path w="18288000" h="8277225">
                <a:moveTo>
                  <a:pt x="0" y="8277228"/>
                </a:moveTo>
                <a:lnTo>
                  <a:pt x="18288000" y="8277228"/>
                </a:lnTo>
                <a:lnTo>
                  <a:pt x="18288000" y="0"/>
                </a:lnTo>
                <a:lnTo>
                  <a:pt x="0" y="0"/>
                </a:lnTo>
                <a:lnTo>
                  <a:pt x="0" y="8277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8219" y="309495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25725" y="315340"/>
            <a:ext cx="6353810" cy="1061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800" spc="-10" dirty="0"/>
              <a:t>Foreign</a:t>
            </a:r>
            <a:r>
              <a:rPr sz="6800" spc="-75" dirty="0"/>
              <a:t> </a:t>
            </a:r>
            <a:r>
              <a:rPr sz="6800" spc="-10" dirty="0"/>
              <a:t>partners</a:t>
            </a:r>
            <a:endParaRPr sz="6800"/>
          </a:p>
        </p:txBody>
      </p:sp>
      <p:sp>
        <p:nvSpPr>
          <p:cNvPr id="7" name="object 7"/>
          <p:cNvSpPr/>
          <p:nvPr/>
        </p:nvSpPr>
        <p:spPr>
          <a:xfrm>
            <a:off x="4310" y="1790700"/>
            <a:ext cx="18284190" cy="219075"/>
          </a:xfrm>
          <a:custGeom>
            <a:avLst/>
            <a:gdLst/>
            <a:ahLst/>
            <a:cxnLst/>
            <a:rect l="l" t="t" r="r" b="b"/>
            <a:pathLst>
              <a:path w="18284190" h="219075">
                <a:moveTo>
                  <a:pt x="18283688" y="219074"/>
                </a:moveTo>
                <a:lnTo>
                  <a:pt x="0" y="219074"/>
                </a:lnTo>
                <a:lnTo>
                  <a:pt x="0" y="0"/>
                </a:lnTo>
                <a:lnTo>
                  <a:pt x="18283688" y="0"/>
                </a:lnTo>
                <a:lnTo>
                  <a:pt x="18283688" y="21907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0100" y="2438400"/>
            <a:ext cx="2428875" cy="246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554200" y="2466975"/>
            <a:ext cx="2190750" cy="293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1050" y="7267575"/>
            <a:ext cx="2466975" cy="2466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1025" y="5410200"/>
            <a:ext cx="3400425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53725" y="2428875"/>
            <a:ext cx="2495550" cy="2495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90975" y="3048000"/>
            <a:ext cx="5857875" cy="1266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57725" y="8391525"/>
            <a:ext cx="3467100" cy="1171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506325" y="5838825"/>
            <a:ext cx="5448300" cy="2105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725400" y="8401050"/>
            <a:ext cx="5248275" cy="1581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705850" y="5838825"/>
            <a:ext cx="3505200" cy="3467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29175" y="4686300"/>
            <a:ext cx="3133725" cy="31337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219" y="309495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5725" y="315340"/>
            <a:ext cx="6353810" cy="1061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800" spc="-10" dirty="0"/>
              <a:t>Foreign</a:t>
            </a:r>
            <a:r>
              <a:rPr sz="6800" spc="-75" dirty="0"/>
              <a:t> </a:t>
            </a:r>
            <a:r>
              <a:rPr sz="6800" spc="-10" dirty="0"/>
              <a:t>partners</a:t>
            </a:r>
            <a:endParaRPr sz="6800"/>
          </a:p>
        </p:txBody>
      </p:sp>
      <p:sp>
        <p:nvSpPr>
          <p:cNvPr id="4" name="object 4"/>
          <p:cNvSpPr/>
          <p:nvPr/>
        </p:nvSpPr>
        <p:spPr>
          <a:xfrm>
            <a:off x="4310" y="1790700"/>
            <a:ext cx="18284190" cy="219075"/>
          </a:xfrm>
          <a:custGeom>
            <a:avLst/>
            <a:gdLst/>
            <a:ahLst/>
            <a:cxnLst/>
            <a:rect l="l" t="t" r="r" b="b"/>
            <a:pathLst>
              <a:path w="18284190" h="219075">
                <a:moveTo>
                  <a:pt x="18283688" y="219074"/>
                </a:moveTo>
                <a:lnTo>
                  <a:pt x="0" y="219074"/>
                </a:lnTo>
                <a:lnTo>
                  <a:pt x="0" y="0"/>
                </a:lnTo>
                <a:lnTo>
                  <a:pt x="18283688" y="0"/>
                </a:lnTo>
                <a:lnTo>
                  <a:pt x="18283688" y="21907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31171" y="2544572"/>
            <a:ext cx="3293194" cy="329319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0075" y="2733675"/>
            <a:ext cx="3876675" cy="3876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00600" y="2714625"/>
            <a:ext cx="3914775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973175" y="2562225"/>
            <a:ext cx="3238500" cy="3238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3532" y="7787469"/>
            <a:ext cx="4559148" cy="1549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67325" y="4410075"/>
            <a:ext cx="2524125" cy="2505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07480" y="7124700"/>
            <a:ext cx="2893594" cy="2924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973175" y="6600825"/>
            <a:ext cx="3238500" cy="3238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839325" y="7877175"/>
            <a:ext cx="2876550" cy="22950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20125" y="5819775"/>
            <a:ext cx="4762500" cy="1943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879460"/>
            <a:ext cx="1505843" cy="1390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0007" y="117264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Departments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124200" y="2269468"/>
          <a:ext cx="121920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8288000" cy="102638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457325"/>
            <a:ext cx="18288000" cy="219075"/>
          </a:xfrm>
          <a:custGeom>
            <a:avLst/>
            <a:gdLst/>
            <a:ahLst/>
            <a:cxnLst/>
            <a:rect l="l" t="t" r="r" b="b"/>
            <a:pathLst>
              <a:path w="18288000" h="219075">
                <a:moveTo>
                  <a:pt x="0" y="0"/>
                </a:moveTo>
                <a:lnTo>
                  <a:pt x="18287999" y="0"/>
                </a:lnTo>
                <a:lnTo>
                  <a:pt x="18287999" y="219074"/>
                </a:lnTo>
                <a:lnTo>
                  <a:pt x="0" y="219074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9669" y="185670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44775" y="85883"/>
            <a:ext cx="7386320" cy="1233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900" b="1" spc="22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Our</a:t>
            </a:r>
            <a:r>
              <a:rPr sz="7900" b="1" spc="5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900" b="1" spc="29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graduates</a:t>
            </a:r>
            <a:endParaRPr sz="7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775" y="1714500"/>
            <a:ext cx="17373600" cy="857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5055" y="814989"/>
            <a:ext cx="6545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centers at the</a:t>
            </a:r>
            <a:r>
              <a:rPr lang="en-US" sz="32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departments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344" y="495871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3"/>
          <p:cNvSpPr/>
          <p:nvPr/>
        </p:nvSpPr>
        <p:spPr>
          <a:xfrm>
            <a:off x="12268200" y="190500"/>
            <a:ext cx="5867400" cy="100964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Схема 6"/>
          <p:cNvGraphicFramePr/>
          <p:nvPr/>
        </p:nvGraphicFramePr>
        <p:xfrm>
          <a:off x="492206" y="2037999"/>
          <a:ext cx="11887200" cy="747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2494" y="214245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7400" y="214245"/>
            <a:ext cx="15069185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9235" marR="5080" algn="ctr">
              <a:spcBef>
                <a:spcPts val="0"/>
              </a:spcBef>
            </a:pPr>
            <a:r>
              <a:rPr sz="4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of </a:t>
            </a:r>
            <a:r>
              <a:rPr sz="4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Research </a:t>
            </a:r>
            <a:r>
              <a:rPr sz="4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at the Higher  </a:t>
            </a:r>
            <a:r>
              <a:rPr sz="4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sz="4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4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 and</a:t>
            </a:r>
            <a:r>
              <a:rPr sz="4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endParaRPr sz="4000" b="1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33725" y="1619250"/>
            <a:ext cx="11430000" cy="855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2428875"/>
          </a:xfrm>
          <a:custGeom>
            <a:avLst/>
            <a:gdLst/>
            <a:ahLst/>
            <a:cxnLst/>
            <a:rect l="l" t="t" r="r" b="b"/>
            <a:pathLst>
              <a:path w="18288000" h="2428875">
                <a:moveTo>
                  <a:pt x="0" y="2428875"/>
                </a:moveTo>
                <a:lnTo>
                  <a:pt x="18288001" y="2428875"/>
                </a:lnTo>
                <a:lnTo>
                  <a:pt x="18288001" y="0"/>
                </a:lnTo>
                <a:lnTo>
                  <a:pt x="0" y="0"/>
                </a:lnTo>
                <a:lnTo>
                  <a:pt x="0" y="2428875"/>
                </a:lnTo>
                <a:close/>
              </a:path>
            </a:pathLst>
          </a:custGeom>
          <a:solidFill>
            <a:srgbClr val="D9D9D9">
              <a:alpha val="5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647950"/>
            <a:ext cx="18288000" cy="7639050"/>
          </a:xfrm>
          <a:custGeom>
            <a:avLst/>
            <a:gdLst/>
            <a:ahLst/>
            <a:cxnLst/>
            <a:rect l="l" t="t" r="r" b="b"/>
            <a:pathLst>
              <a:path w="18288000" h="7639050">
                <a:moveTo>
                  <a:pt x="0" y="7639050"/>
                </a:moveTo>
                <a:lnTo>
                  <a:pt x="18288001" y="7639050"/>
                </a:lnTo>
                <a:lnTo>
                  <a:pt x="18288001" y="0"/>
                </a:lnTo>
                <a:lnTo>
                  <a:pt x="0" y="0"/>
                </a:lnTo>
                <a:lnTo>
                  <a:pt x="0" y="7639050"/>
                </a:lnTo>
                <a:close/>
              </a:path>
            </a:pathLst>
          </a:custGeom>
          <a:solidFill>
            <a:srgbClr val="D9D9D9">
              <a:alpha val="5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428875"/>
            <a:ext cx="18274665" cy="219075"/>
          </a:xfrm>
          <a:custGeom>
            <a:avLst/>
            <a:gdLst/>
            <a:ahLst/>
            <a:cxnLst/>
            <a:rect l="l" t="t" r="r" b="b"/>
            <a:pathLst>
              <a:path w="18274665" h="219075">
                <a:moveTo>
                  <a:pt x="18274149" y="0"/>
                </a:moveTo>
                <a:lnTo>
                  <a:pt x="18274149" y="219074"/>
                </a:lnTo>
                <a:lnTo>
                  <a:pt x="0" y="219074"/>
                </a:lnTo>
                <a:lnTo>
                  <a:pt x="0" y="0"/>
                </a:lnTo>
                <a:lnTo>
                  <a:pt x="18274149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919" y="614295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2015" y="50800"/>
            <a:ext cx="13983969" cy="2425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9235" marR="5080" algn="ctr">
              <a:lnSpc>
                <a:spcPct val="117000"/>
              </a:lnSpc>
              <a:spcBef>
                <a:spcPts val="90"/>
              </a:spcBef>
            </a:pPr>
            <a:r>
              <a:rPr spc="5" dirty="0">
                <a:latin typeface="+mn-lt"/>
              </a:rPr>
              <a:t>Projects within the </a:t>
            </a:r>
            <a:r>
              <a:rPr spc="10" dirty="0">
                <a:latin typeface="+mn-lt"/>
              </a:rPr>
              <a:t>framework </a:t>
            </a:r>
            <a:r>
              <a:rPr spc="5" dirty="0">
                <a:latin typeface="+mn-lt"/>
              </a:rPr>
              <a:t>of grant funding for  scientific research for </a:t>
            </a:r>
            <a:r>
              <a:rPr spc="10" dirty="0">
                <a:latin typeface="+mn-lt"/>
              </a:rPr>
              <a:t>2018-2020 </a:t>
            </a:r>
            <a:r>
              <a:rPr spc="5" dirty="0">
                <a:latin typeface="+mn-lt"/>
              </a:rPr>
              <a:t>in the priority </a:t>
            </a:r>
            <a:r>
              <a:rPr spc="10" dirty="0">
                <a:latin typeface="+mn-lt"/>
              </a:rPr>
              <a:t>area </a:t>
            </a:r>
            <a:r>
              <a:rPr spc="5" dirty="0">
                <a:latin typeface="+mn-lt"/>
              </a:rPr>
              <a:t>of  “Scientific Foundations </a:t>
            </a:r>
            <a:r>
              <a:rPr lang="en-US" spc="5" dirty="0" smtClean="0">
                <a:latin typeface="+mn-lt"/>
              </a:rPr>
              <a:t>"</a:t>
            </a:r>
            <a:r>
              <a:rPr spc="5" dirty="0" err="1" smtClean="0">
                <a:latin typeface="+mn-lt"/>
              </a:rPr>
              <a:t>Mang</a:t>
            </a:r>
            <a:r>
              <a:rPr spc="5" dirty="0" err="1" smtClean="0">
                <a:latin typeface="+mn-lt"/>
                <a:cs typeface="Liberation Sans"/>
              </a:rPr>
              <a:t>і</a:t>
            </a:r>
            <a:r>
              <a:rPr spc="5" dirty="0" err="1" smtClean="0">
                <a:latin typeface="+mn-lt"/>
              </a:rPr>
              <a:t>l</a:t>
            </a:r>
            <a:r>
              <a:rPr spc="5" dirty="0" err="1" smtClean="0">
                <a:latin typeface="+mn-lt"/>
                <a:cs typeface="Liberation Sans"/>
              </a:rPr>
              <a:t>і</a:t>
            </a:r>
            <a:r>
              <a:rPr spc="5" dirty="0" err="1" smtClean="0">
                <a:latin typeface="+mn-lt"/>
              </a:rPr>
              <a:t>k</a:t>
            </a:r>
            <a:r>
              <a:rPr spc="5" dirty="0" smtClean="0">
                <a:latin typeface="+mn-lt"/>
              </a:rPr>
              <a:t> </a:t>
            </a:r>
            <a:r>
              <a:rPr spc="5" dirty="0">
                <a:latin typeface="+mn-lt"/>
              </a:rPr>
              <a:t>El </a:t>
            </a:r>
            <a:r>
              <a:rPr lang="en-US" spc="5" dirty="0" smtClean="0">
                <a:latin typeface="+mn-lt"/>
              </a:rPr>
              <a:t>"</a:t>
            </a:r>
            <a:endParaRPr spc="5" dirty="0">
              <a:latin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6950" y="2695575"/>
            <a:ext cx="14678025" cy="758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466975"/>
            <a:ext cx="4581525" cy="4600575"/>
          </a:xfrm>
          <a:custGeom>
            <a:avLst/>
            <a:gdLst/>
            <a:ahLst/>
            <a:cxnLst/>
            <a:rect l="l" t="t" r="r" b="b"/>
            <a:pathLst>
              <a:path w="4581525" h="4600575">
                <a:moveTo>
                  <a:pt x="3058125" y="4600572"/>
                </a:moveTo>
                <a:lnTo>
                  <a:pt x="1437673" y="4600572"/>
                </a:lnTo>
                <a:lnTo>
                  <a:pt x="196198" y="3557876"/>
                </a:lnTo>
                <a:lnTo>
                  <a:pt x="0" y="2445907"/>
                </a:lnTo>
                <a:lnTo>
                  <a:pt x="0" y="1811561"/>
                </a:lnTo>
                <a:lnTo>
                  <a:pt x="724525" y="554983"/>
                </a:lnTo>
                <a:lnTo>
                  <a:pt x="2247899" y="0"/>
                </a:lnTo>
                <a:lnTo>
                  <a:pt x="3771273" y="554983"/>
                </a:lnTo>
                <a:lnTo>
                  <a:pt x="4581499" y="1960195"/>
                </a:lnTo>
                <a:lnTo>
                  <a:pt x="4299600" y="3557876"/>
                </a:lnTo>
                <a:lnTo>
                  <a:pt x="3058125" y="4600572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1060" y="2183116"/>
            <a:ext cx="6035040" cy="5940425"/>
          </a:xfrm>
          <a:custGeom>
            <a:avLst/>
            <a:gdLst/>
            <a:ahLst/>
            <a:cxnLst/>
            <a:rect l="l" t="t" r="r" b="b"/>
            <a:pathLst>
              <a:path w="6035040" h="5940425">
                <a:moveTo>
                  <a:pt x="4065989" y="5939818"/>
                </a:moveTo>
                <a:lnTo>
                  <a:pt x="1968987" y="5939818"/>
                </a:lnTo>
                <a:lnTo>
                  <a:pt x="364537" y="4593183"/>
                </a:lnTo>
                <a:lnTo>
                  <a:pt x="0" y="2529967"/>
                </a:lnTo>
                <a:lnTo>
                  <a:pt x="1048501" y="716580"/>
                </a:lnTo>
                <a:lnTo>
                  <a:pt x="3017488" y="0"/>
                </a:lnTo>
                <a:lnTo>
                  <a:pt x="4986476" y="716580"/>
                </a:lnTo>
                <a:lnTo>
                  <a:pt x="6034977" y="2529967"/>
                </a:lnTo>
                <a:lnTo>
                  <a:pt x="5670440" y="4593183"/>
                </a:lnTo>
                <a:lnTo>
                  <a:pt x="4065989" y="5939818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0580" y="2152650"/>
            <a:ext cx="6096000" cy="6000750"/>
          </a:xfrm>
          <a:custGeom>
            <a:avLst/>
            <a:gdLst/>
            <a:ahLst/>
            <a:cxnLst/>
            <a:rect l="l" t="t" r="r" b="b"/>
            <a:pathLst>
              <a:path w="6096000" h="6000750">
                <a:moveTo>
                  <a:pt x="4106222" y="6000751"/>
                </a:moveTo>
                <a:lnTo>
                  <a:pt x="1989713" y="6000751"/>
                </a:lnTo>
                <a:lnTo>
                  <a:pt x="368194" y="4640711"/>
                </a:lnTo>
                <a:lnTo>
                  <a:pt x="0" y="2556778"/>
                </a:lnTo>
                <a:lnTo>
                  <a:pt x="1058254" y="723892"/>
                </a:lnTo>
                <a:lnTo>
                  <a:pt x="3047968" y="0"/>
                </a:lnTo>
                <a:lnTo>
                  <a:pt x="3583918" y="194987"/>
                </a:lnTo>
                <a:lnTo>
                  <a:pt x="3047968" y="194987"/>
                </a:lnTo>
                <a:lnTo>
                  <a:pt x="1183830" y="872570"/>
                </a:lnTo>
                <a:lnTo>
                  <a:pt x="191412" y="2589682"/>
                </a:lnTo>
                <a:lnTo>
                  <a:pt x="536442" y="4543217"/>
                </a:lnTo>
                <a:lnTo>
                  <a:pt x="2055549" y="5817950"/>
                </a:lnTo>
                <a:lnTo>
                  <a:pt x="4324168" y="5817950"/>
                </a:lnTo>
                <a:lnTo>
                  <a:pt x="4106222" y="6000751"/>
                </a:lnTo>
                <a:close/>
              </a:path>
              <a:path w="6096000" h="6000750">
                <a:moveTo>
                  <a:pt x="4324168" y="5817950"/>
                </a:moveTo>
                <a:lnTo>
                  <a:pt x="4040386" y="5817950"/>
                </a:lnTo>
                <a:lnTo>
                  <a:pt x="5559494" y="4543217"/>
                </a:lnTo>
                <a:lnTo>
                  <a:pt x="5904524" y="2590901"/>
                </a:lnTo>
                <a:lnTo>
                  <a:pt x="4912105" y="873789"/>
                </a:lnTo>
                <a:lnTo>
                  <a:pt x="3047968" y="194987"/>
                </a:lnTo>
                <a:lnTo>
                  <a:pt x="3583918" y="194987"/>
                </a:lnTo>
                <a:lnTo>
                  <a:pt x="5037681" y="723892"/>
                </a:lnTo>
                <a:lnTo>
                  <a:pt x="6095936" y="2556778"/>
                </a:lnTo>
                <a:lnTo>
                  <a:pt x="5727741" y="4640711"/>
                </a:lnTo>
                <a:lnTo>
                  <a:pt x="4324168" y="581795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5385" y="3636194"/>
            <a:ext cx="4610735" cy="2825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17000"/>
              </a:lnSpc>
              <a:spcBef>
                <a:spcPts val="90"/>
              </a:spcBef>
            </a:pPr>
            <a:r>
              <a:rPr sz="5250" spc="60" dirty="0"/>
              <a:t>Social  </a:t>
            </a:r>
            <a:r>
              <a:rPr sz="5250" spc="160" dirty="0"/>
              <a:t>educational  </a:t>
            </a:r>
            <a:r>
              <a:rPr sz="5250" spc="75" dirty="0"/>
              <a:t>activity.</a:t>
            </a:r>
            <a:r>
              <a:rPr sz="5250" spc="-170" dirty="0"/>
              <a:t> </a:t>
            </a:r>
            <a:r>
              <a:rPr sz="5250" spc="70" dirty="0"/>
              <a:t>Events</a:t>
            </a:r>
            <a:endParaRPr sz="5250"/>
          </a:p>
        </p:txBody>
      </p:sp>
      <p:sp>
        <p:nvSpPr>
          <p:cNvPr id="7" name="object 7"/>
          <p:cNvSpPr/>
          <p:nvPr/>
        </p:nvSpPr>
        <p:spPr>
          <a:xfrm>
            <a:off x="619644" y="642870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43475" y="47625"/>
            <a:ext cx="13344525" cy="101917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10" y="1790700"/>
            <a:ext cx="18284190" cy="219075"/>
          </a:xfrm>
          <a:custGeom>
            <a:avLst/>
            <a:gdLst/>
            <a:ahLst/>
            <a:cxnLst/>
            <a:rect l="l" t="t" r="r" b="b"/>
            <a:pathLst>
              <a:path w="18284190" h="219075">
                <a:moveTo>
                  <a:pt x="18283688" y="219074"/>
                </a:moveTo>
                <a:lnTo>
                  <a:pt x="0" y="219074"/>
                </a:lnTo>
                <a:lnTo>
                  <a:pt x="0" y="0"/>
                </a:lnTo>
                <a:lnTo>
                  <a:pt x="18283688" y="0"/>
                </a:lnTo>
                <a:lnTo>
                  <a:pt x="18283688" y="21907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8219" y="309495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25725" y="315340"/>
            <a:ext cx="7647940" cy="1061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800" spc="-10" dirty="0"/>
              <a:t>International</a:t>
            </a:r>
            <a:r>
              <a:rPr sz="6800" spc="-55" dirty="0"/>
              <a:t> </a:t>
            </a:r>
            <a:r>
              <a:rPr sz="6800" spc="-10" dirty="0"/>
              <a:t>activity</a:t>
            </a:r>
            <a:endParaRPr sz="6800"/>
          </a:p>
        </p:txBody>
      </p:sp>
      <p:sp>
        <p:nvSpPr>
          <p:cNvPr id="6" name="object 6"/>
          <p:cNvSpPr/>
          <p:nvPr/>
        </p:nvSpPr>
        <p:spPr>
          <a:xfrm>
            <a:off x="9486900" y="2133600"/>
            <a:ext cx="8067675" cy="806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71600" y="2105025"/>
            <a:ext cx="8105775" cy="8105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WPS Presentation</Application>
  <PresentationFormat>Произвольный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Arial</vt:lpstr>
      <vt:lpstr>Times New Roman</vt:lpstr>
      <vt:lpstr>Liberation Sans</vt:lpstr>
      <vt:lpstr>Microsoft YaHei</vt:lpstr>
      <vt:lpstr/>
      <vt:lpstr>Arial Unicode MS</vt:lpstr>
      <vt:lpstr>Calibri</vt:lpstr>
      <vt:lpstr>Segoe Print</vt:lpstr>
      <vt:lpstr>NewsPrint</vt:lpstr>
      <vt:lpstr>Тема Office</vt:lpstr>
      <vt:lpstr>Higher School  of Economics  and Business</vt:lpstr>
      <vt:lpstr>PowerPoint 演示文稿</vt:lpstr>
      <vt:lpstr>PowerPoint 演示文稿</vt:lpstr>
      <vt:lpstr>Our graduates</vt:lpstr>
      <vt:lpstr>PowerPoint 演示文稿</vt:lpstr>
      <vt:lpstr>Center of Economic Research functions at the Higher  School of Economics and Business</vt:lpstr>
      <vt:lpstr>Projects within the framework of grant funding for  scientific research for 2018-2020 in the priority area of  “Scientific Foundations "Mangіlіk El "</vt:lpstr>
      <vt:lpstr>Social  educational  activity. Events</vt:lpstr>
      <vt:lpstr>International activity</vt:lpstr>
      <vt:lpstr>Foreign partners</vt:lpstr>
      <vt:lpstr>Foreign partners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инфографика вшэб eng</dc:title>
  <dc:creator>Жансая Темербулатова</dc:creator>
  <cp:keywords>DAC5hKwGtf8</cp:keywords>
  <cp:lastModifiedBy>AAA</cp:lastModifiedBy>
  <cp:revision>6</cp:revision>
  <dcterms:created xsi:type="dcterms:W3CDTF">2018-06-02T20:31:00Z</dcterms:created>
  <dcterms:modified xsi:type="dcterms:W3CDTF">2019-09-13T18:37:35Z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2018-06-02T00:00:00Z</vt:filetime>
  </property>
  <property fmtid="{D5CDD505-2E9C-101B-9397-08002B2CF9AE}" pid="3" name="Creator">
    <vt:lpwstr>Canva</vt:lpwstr>
  </property>
  <property fmtid="{D5CDD505-2E9C-101B-9397-08002B2CF9AE}" pid="4" name="LastSaved">
    <vt:filetime>2018-06-02T00:00:00Z</vt:filetime>
  </property>
  <property fmtid="{D5CDD505-2E9C-101B-9397-08002B2CF9AE}" pid="5" name="KSOProductBuildVer">
    <vt:lpwstr>1033-10.2.0.5838</vt:lpwstr>
  </property>
</Properties>
</file>