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7" r:id="rId2"/>
    <p:sldId id="369" r:id="rId3"/>
    <p:sldId id="335" r:id="rId4"/>
    <p:sldId id="364" r:id="rId5"/>
    <p:sldId id="368" r:id="rId6"/>
    <p:sldId id="377" r:id="rId7"/>
    <p:sldId id="376" r:id="rId8"/>
    <p:sldId id="374" r:id="rId9"/>
    <p:sldId id="370" r:id="rId10"/>
    <p:sldId id="371" r:id="rId11"/>
    <p:sldId id="372" r:id="rId12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3300"/>
    <a:srgbClr val="FFC000"/>
    <a:srgbClr val="00338D"/>
    <a:srgbClr val="FF6600"/>
    <a:srgbClr val="FFCC00"/>
    <a:srgbClr val="F6B3AC"/>
    <a:srgbClr val="EA5242"/>
    <a:srgbClr val="CB7535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5400" autoAdjust="0"/>
  </p:normalViewPr>
  <p:slideViewPr>
    <p:cSldViewPr snapToGrid="0">
      <p:cViewPr varScale="1">
        <p:scale>
          <a:sx n="79" d="100"/>
          <a:sy n="79" d="100"/>
        </p:scale>
        <p:origin x="7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4E2F-451F-4FF9-8B89-8B9B7BFBDA4C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E6C3E-E720-45E8-B505-56D6FEAB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7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C3287-9723-4ECC-A2E1-AA291A40AB1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FC8B4-0F02-4862-A9AA-FCCAE7B0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3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1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7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1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0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1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87" y="90807"/>
            <a:ext cx="10515600" cy="518795"/>
          </a:xfrm>
        </p:spPr>
        <p:txBody>
          <a:bodyPr>
            <a:normAutofit/>
          </a:bodyPr>
          <a:lstStyle>
            <a:lvl1pPr>
              <a:defRPr sz="2601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Прямоугольник 51"/>
          <p:cNvSpPr/>
          <p:nvPr userDrawn="1"/>
        </p:nvSpPr>
        <p:spPr>
          <a:xfrm>
            <a:off x="0" y="609600"/>
            <a:ext cx="12192000" cy="711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7" name="Прямоугольник 51"/>
          <p:cNvSpPr/>
          <p:nvPr userDrawn="1"/>
        </p:nvSpPr>
        <p:spPr>
          <a:xfrm>
            <a:off x="0" y="731520"/>
            <a:ext cx="12192000" cy="1625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</p:spTree>
    <p:extLst>
      <p:ext uri="{BB962C8B-B14F-4D97-AF65-F5344CB8AC3E}">
        <p14:creationId xmlns:p14="http://schemas.microsoft.com/office/powerpoint/2010/main" val="278324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6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1" y="-12787"/>
            <a:ext cx="11869941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4547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0644" cy="6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60119" cy="69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" y="0"/>
            <a:ext cx="12119898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12491"/>
            <a:ext cx="12260119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" y="0"/>
            <a:ext cx="11979678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4" y="-146911"/>
            <a:ext cx="11876037" cy="70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56" y="0"/>
            <a:ext cx="12040644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" y="-12491"/>
            <a:ext cx="12168671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12131</TotalTime>
  <Words>2</Words>
  <Application>Microsoft Office PowerPoint</Application>
  <PresentationFormat>Широкоэкранный</PresentationFormat>
  <Paragraphs>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Zhakibayev, Aidar</dc:creator>
  <cp:lastModifiedBy>Идаят Мәлика</cp:lastModifiedBy>
  <cp:revision>477</cp:revision>
  <cp:lastPrinted>2019-12-27T08:34:06Z</cp:lastPrinted>
  <dcterms:created xsi:type="dcterms:W3CDTF">2018-05-27T08:49:28Z</dcterms:created>
  <dcterms:modified xsi:type="dcterms:W3CDTF">2020-01-08T05:56:04Z</dcterms:modified>
</cp:coreProperties>
</file>