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47" r:id="rId2"/>
    <p:sldId id="369" r:id="rId3"/>
    <p:sldId id="335" r:id="rId4"/>
    <p:sldId id="364" r:id="rId5"/>
    <p:sldId id="368" r:id="rId6"/>
    <p:sldId id="375" r:id="rId7"/>
    <p:sldId id="376" r:id="rId8"/>
    <p:sldId id="374" r:id="rId9"/>
    <p:sldId id="370" r:id="rId10"/>
    <p:sldId id="371" r:id="rId11"/>
    <p:sldId id="372" r:id="rId12"/>
  </p:sldIdLst>
  <p:sldSz cx="12192000" cy="6858000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000"/>
    <a:srgbClr val="00338D"/>
    <a:srgbClr val="FF6600"/>
    <a:srgbClr val="FFCC00"/>
    <a:srgbClr val="F6B3AC"/>
    <a:srgbClr val="EA5242"/>
    <a:srgbClr val="0070C0"/>
    <a:srgbClr val="CB7535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5400" autoAdjust="0"/>
  </p:normalViewPr>
  <p:slideViewPr>
    <p:cSldViewPr snapToGrid="0">
      <p:cViewPr varScale="1">
        <p:scale>
          <a:sx n="79" d="100"/>
          <a:sy n="79" d="100"/>
        </p:scale>
        <p:origin x="60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F4E2F-451F-4FF9-8B89-8B9B7BFBDA4C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E6C3E-E720-45E8-B505-56D6FEABB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170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C3287-9723-4ECC-A2E1-AA291A40AB19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FC8B4-0F02-4862-A9AA-FCCAE7B02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3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FC8B4-0F02-4862-A9AA-FCCAE7B028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78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FC8B4-0F02-4862-A9AA-FCCAE7B028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17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1" indent="0" algn="ctr">
              <a:buNone/>
              <a:defRPr sz="2000"/>
            </a:lvl2pPr>
            <a:lvl3pPr marL="914423" indent="0" algn="ctr">
              <a:buNone/>
              <a:defRPr sz="1801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27176-F64B-4C08-8E18-6EF93256F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79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27176-F64B-4C08-8E18-6EF93256F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5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27176-F64B-4C08-8E18-6EF93256F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10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27176-F64B-4C08-8E18-6EF93256F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18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27176-F64B-4C08-8E18-6EF93256F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2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27176-F64B-4C08-8E18-6EF93256F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00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27176-F64B-4C08-8E18-6EF93256F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15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87" y="90807"/>
            <a:ext cx="10515600" cy="518795"/>
          </a:xfrm>
        </p:spPr>
        <p:txBody>
          <a:bodyPr>
            <a:normAutofit/>
          </a:bodyPr>
          <a:lstStyle>
            <a:lvl1pPr>
              <a:defRPr sz="2601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27176-F64B-4C08-8E18-6EF93256F35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Прямоугольник 51"/>
          <p:cNvSpPr/>
          <p:nvPr userDrawn="1"/>
        </p:nvSpPr>
        <p:spPr>
          <a:xfrm>
            <a:off x="0" y="609600"/>
            <a:ext cx="12192000" cy="711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1"/>
          </a:p>
        </p:txBody>
      </p:sp>
      <p:sp>
        <p:nvSpPr>
          <p:cNvPr id="7" name="Прямоугольник 51"/>
          <p:cNvSpPr/>
          <p:nvPr userDrawn="1"/>
        </p:nvSpPr>
        <p:spPr>
          <a:xfrm>
            <a:off x="0" y="731520"/>
            <a:ext cx="12192000" cy="16256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1"/>
          </a:p>
        </p:txBody>
      </p:sp>
    </p:spTree>
    <p:extLst>
      <p:ext uri="{BB962C8B-B14F-4D97-AF65-F5344CB8AC3E}">
        <p14:creationId xmlns:p14="http://schemas.microsoft.com/office/powerpoint/2010/main" val="2783244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27176-F64B-4C08-8E18-6EF93256F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60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9" indent="0">
              <a:buNone/>
              <a:defRPr sz="1001"/>
            </a:lvl7pPr>
            <a:lvl8pPr marL="3200480" indent="0">
              <a:buNone/>
              <a:defRPr sz="1001"/>
            </a:lvl8pPr>
            <a:lvl9pPr marL="3657691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27176-F64B-4C08-8E18-6EF93256F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5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1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9" indent="0">
              <a:buNone/>
              <a:defRPr sz="1001"/>
            </a:lvl7pPr>
            <a:lvl8pPr marL="3200480" indent="0">
              <a:buNone/>
              <a:defRPr sz="1001"/>
            </a:lvl8pPr>
            <a:lvl9pPr marL="3657691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27176-F64B-4C08-8E18-6EF93256F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9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27176-F64B-4C08-8E18-6EF93256F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6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9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1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29" y="-6394"/>
            <a:ext cx="11869941" cy="687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53" y="0"/>
            <a:ext cx="12034547" cy="668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7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40644" cy="68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4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4" y="51523"/>
            <a:ext cx="12168671" cy="675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1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3" y="0"/>
            <a:ext cx="12174767" cy="695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2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8408" cy="672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2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349" y="-12491"/>
            <a:ext cx="12296698" cy="688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0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403" y="90807"/>
            <a:ext cx="10007483" cy="518795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МЕЖДИСЦИПЛИНАРНЫЙ И КОМПЛЕКСНЫЙ ПОДХОД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71" y="55116"/>
            <a:ext cx="534532" cy="55084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095" y="1423242"/>
            <a:ext cx="6303810" cy="40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6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6911"/>
            <a:ext cx="11912616" cy="700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9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56" y="84447"/>
            <a:ext cx="12040644" cy="587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09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4" y="109440"/>
            <a:ext cx="12168671" cy="663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9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12044</TotalTime>
  <Words>6</Words>
  <Application>Microsoft Office PowerPoint</Application>
  <PresentationFormat>Широкоэкранный</PresentationFormat>
  <Paragraphs>3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МЕЖДИСЦИПЛИНАРНЫЙ И КОМПЛЕКСНЫЙ ПОДХОД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KPMG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Zhakibayev, Aidar</dc:creator>
  <cp:lastModifiedBy>Идаят Мәлика</cp:lastModifiedBy>
  <cp:revision>469</cp:revision>
  <cp:lastPrinted>2019-12-27T08:34:06Z</cp:lastPrinted>
  <dcterms:created xsi:type="dcterms:W3CDTF">2018-05-27T08:49:28Z</dcterms:created>
  <dcterms:modified xsi:type="dcterms:W3CDTF">2020-01-06T11:48:24Z</dcterms:modified>
</cp:coreProperties>
</file>