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4" r:id="rId5"/>
    <p:sldId id="280" r:id="rId6"/>
    <p:sldId id="281" r:id="rId7"/>
    <p:sldId id="282" r:id="rId8"/>
    <p:sldId id="283" r:id="rId9"/>
    <p:sldId id="266" r:id="rId10"/>
    <p:sldId id="284" r:id="rId11"/>
    <p:sldId id="269" r:id="rId12"/>
    <p:sldId id="270" r:id="rId13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howGuides="1">
      <p:cViewPr varScale="1">
        <p:scale>
          <a:sx n="120" d="100"/>
          <a:sy n="120" d="100"/>
        </p:scale>
        <p:origin x="120" y="3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02.11.2022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en-US" dirty="0" smtClean="0"/>
              <a:t>Chair </a:t>
            </a:r>
            <a:r>
              <a:rPr lang="en-US" dirty="0"/>
              <a:t>of pre-university training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567020" cy="68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1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88825" cy="685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4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4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8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4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2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9396" y="1124744"/>
            <a:ext cx="3168352" cy="1944215"/>
          </a:xfrm>
          <a:prstGeom prst="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and participation of international conferences</a:t>
            </a:r>
            <a:endParaRPr lang="ru-RU" sz="28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7391" y="0"/>
            <a:ext cx="3096344" cy="19442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works: publication of articles and monographs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9399" y="5052628"/>
            <a:ext cx="2952328" cy="1800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and participation in scientific seminars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396" y="4005064"/>
            <a:ext cx="3168352" cy="1800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Leadership and participation in scientific projects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6852" y="2348879"/>
            <a:ext cx="3237422" cy="21602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and innovative activity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3378" y="1124743"/>
            <a:ext cx="2952725" cy="1944215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project "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Zhas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talant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8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84111" y="4005064"/>
            <a:ext cx="3240360" cy="1800200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work of students</a:t>
            </a:r>
            <a:endParaRPr lang="ru-RU" sz="2800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1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3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087390" y="2312876"/>
            <a:ext cx="3888432" cy="2088232"/>
          </a:xfrm>
          <a:prstGeom prst="ellipse">
            <a:avLst/>
          </a:prstGeom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Social and educational work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122822" y="4731638"/>
            <a:ext cx="3888431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Organization of seminars, conferences and round tables and participation in them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87391" y="-76889"/>
            <a:ext cx="3888431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The work of curators-advisors within the department and faculty</a:t>
            </a:r>
            <a:endParaRPr lang="ru-RU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899213" y="3463534"/>
            <a:ext cx="3888431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Educational work within the educational process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975821" y="1000788"/>
            <a:ext cx="3888431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Participation in competitions and Olympiads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5780" y="3463534"/>
            <a:ext cx="3888431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Cultural events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5780" y="1073769"/>
            <a:ext cx="3888431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Social work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4087390" y="2636912"/>
            <a:ext cx="206821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0"/>
            <a:endCxn id="6" idx="4"/>
          </p:cNvCxnSpPr>
          <p:nvPr/>
        </p:nvCxnSpPr>
        <p:spPr>
          <a:xfrm flipV="1">
            <a:off x="6031606" y="2011343"/>
            <a:ext cx="1" cy="301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822604" y="2636912"/>
            <a:ext cx="432048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087389" y="3861048"/>
            <a:ext cx="206822" cy="114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4"/>
            <a:endCxn id="5" idx="0"/>
          </p:cNvCxnSpPr>
          <p:nvPr/>
        </p:nvCxnSpPr>
        <p:spPr>
          <a:xfrm>
            <a:off x="6031606" y="4401108"/>
            <a:ext cx="35432" cy="330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822604" y="3861048"/>
            <a:ext cx="261230" cy="114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69876" y="2665658"/>
            <a:ext cx="3600400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Contests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54452" y="2665658"/>
            <a:ext cx="36004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conferences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5780" y="404664"/>
            <a:ext cx="10369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Students of the department actively participate in annual international, republican conferences and competitions held by the Faculty of Pre-university Education. They are also members of various clubs and circles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5860" y="400506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University Amateur Art Competition "Student Spring"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2444" y="4005064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International Scientific Conference of students and Young scientists in the framework of "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Farabi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Alemi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141</Words>
  <Application>Microsoft Office PowerPoint</Application>
  <PresentationFormat>Произвольный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Times New Roman</vt:lpstr>
      <vt:lpstr>Книги в формате 16 x 9</vt:lpstr>
      <vt:lpstr>Chair of pre-university training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2022-10-30T17:41:41Z</dcterms:created>
  <dcterms:modified xsi:type="dcterms:W3CDTF">2022-11-02T13:38:03Z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