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8F11-2829-4BFE-898B-E287746D6F2B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A874-BB0D-40D3-90C7-B99395AA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ҚАЗҰУ ИНФРАҚҰРЫЛЫМЫ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176464" cy="4896544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көлемі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100 га (гектар)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ғимараттар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құрылыс ауданы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- 335 928 кв. м,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оқу ғимараты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Ө.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А.Джолдасбеков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атындағы студенттер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сарайы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4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мұражай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Ғылыми кітапхана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«АЙ-ТҰМАР»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тамақтану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комбинаты, Интернет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Спорттық-сауықтыру комплексі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қызмет көрсету орталығы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арналған жатақхана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dfd922ed5d6e8b14aa4d96d1089b9bc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000240"/>
            <a:ext cx="4038600" cy="2685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aznu.kz/content/images/pages/32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01008"/>
            <a:ext cx="45005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300 </a:t>
            </a:r>
            <a:r>
              <a:rPr lang="ru-RU" dirty="0" err="1" smtClean="0"/>
              <a:t>орында</a:t>
            </a:r>
            <a:r>
              <a:rPr lang="ru-RU" dirty="0" smtClean="0"/>
              <a:t> </a:t>
            </a:r>
            <a:r>
              <a:rPr lang="ru-RU" dirty="0" err="1" smtClean="0"/>
              <a:t>жастар</a:t>
            </a:r>
            <a:r>
              <a:rPr lang="ru-RU" dirty="0" smtClean="0"/>
              <a:t> </a:t>
            </a:r>
            <a:r>
              <a:rPr lang="ru-RU" dirty="0" err="1" smtClean="0"/>
              <a:t>ғаламтор</a:t>
            </a:r>
            <a:r>
              <a:rPr lang="ru-RU" dirty="0" smtClean="0"/>
              <a:t>  </a:t>
            </a:r>
            <a:r>
              <a:rPr lang="ru-RU" dirty="0" err="1" smtClean="0"/>
              <a:t>орны</a:t>
            </a:r>
            <a:r>
              <a:rPr lang="ru-RU" dirty="0" smtClean="0"/>
              <a:t> </a:t>
            </a:r>
            <a:r>
              <a:rPr lang="ru-RU" dirty="0" err="1" smtClean="0"/>
              <a:t>ерте</a:t>
            </a:r>
            <a:r>
              <a:rPr lang="ru-RU" dirty="0" smtClean="0"/>
              <a:t> </a:t>
            </a:r>
            <a:r>
              <a:rPr lang="ru-RU" dirty="0" err="1" smtClean="0"/>
              <a:t>таңертеңнен кешке</a:t>
            </a:r>
            <a:r>
              <a:rPr lang="ru-RU" dirty="0" smtClean="0"/>
              <a:t> </a:t>
            </a:r>
            <a:r>
              <a:rPr lang="ru-RU" dirty="0" err="1" smtClean="0"/>
              <a:t>дейін</a:t>
            </a:r>
            <a:r>
              <a:rPr lang="ru-RU" dirty="0" smtClean="0"/>
              <a:t> </a:t>
            </a:r>
            <a:r>
              <a:rPr lang="ru-RU" dirty="0" err="1" smtClean="0"/>
              <a:t>барлық қазіргі Ғаламтор қызметтерін ұсынады</a:t>
            </a:r>
            <a:r>
              <a:rPr lang="ru-RU" dirty="0" smtClean="0"/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/>
              <a:t>Ғаламтор орталығы мәтіндік редакторлармен</a:t>
            </a:r>
            <a:r>
              <a:rPr lang="ru-RU" dirty="0" smtClean="0"/>
              <a:t>, </a:t>
            </a:r>
            <a:r>
              <a:rPr lang="ru-RU" dirty="0" err="1" smtClean="0"/>
              <a:t>электрондық кестелер</a:t>
            </a:r>
            <a:r>
              <a:rPr lang="ru-RU" dirty="0" smtClean="0"/>
              <a:t> </a:t>
            </a:r>
            <a:r>
              <a:rPr lang="ru-RU" dirty="0" err="1" smtClean="0"/>
              <a:t>редакторларымен</a:t>
            </a:r>
            <a:r>
              <a:rPr lang="ru-RU" dirty="0" smtClean="0"/>
              <a:t>, </a:t>
            </a:r>
            <a:r>
              <a:rPr lang="ru-RU" dirty="0" err="1" smtClean="0"/>
              <a:t>кестелік</a:t>
            </a:r>
            <a:r>
              <a:rPr lang="ru-RU" dirty="0" smtClean="0"/>
              <a:t> </a:t>
            </a:r>
            <a:r>
              <a:rPr lang="ru-RU" dirty="0" err="1" smtClean="0"/>
              <a:t>пакеттермен</a:t>
            </a:r>
            <a:r>
              <a:rPr lang="ru-RU" dirty="0" smtClean="0"/>
              <a:t> </a:t>
            </a:r>
            <a:r>
              <a:rPr lang="ru-RU" dirty="0" err="1" smtClean="0"/>
              <a:t>және </a:t>
            </a:r>
            <a:r>
              <a:rPr lang="ru-RU" dirty="0" smtClean="0"/>
              <a:t>т.б. </a:t>
            </a:r>
            <a:r>
              <a:rPr lang="ru-RU" dirty="0" err="1" smtClean="0"/>
              <a:t>жұмыс жасауға мүмкіндік беретін</a:t>
            </a:r>
            <a:r>
              <a:rPr lang="ru-RU" dirty="0" smtClean="0"/>
              <a:t> </a:t>
            </a:r>
            <a:r>
              <a:rPr lang="ru-RU" dirty="0" err="1" smtClean="0"/>
              <a:t>көпфунциональды жұмыс станциясы</a:t>
            </a:r>
            <a:r>
              <a:rPr lang="ru-RU" dirty="0" smtClean="0"/>
              <a:t> </a:t>
            </a:r>
            <a:r>
              <a:rPr lang="ru-RU" dirty="0" err="1" smtClean="0"/>
              <a:t>орнатылған заманауи</a:t>
            </a:r>
            <a:r>
              <a:rPr lang="ru-RU" dirty="0" smtClean="0"/>
              <a:t> </a:t>
            </a:r>
            <a:r>
              <a:rPr lang="ru-RU" dirty="0" err="1" smtClean="0"/>
              <a:t>компьютерлермен</a:t>
            </a:r>
            <a:r>
              <a:rPr lang="ru-RU" dirty="0" smtClean="0"/>
              <a:t> </a:t>
            </a:r>
            <a:r>
              <a:rPr lang="ru-RU" dirty="0" err="1" smtClean="0"/>
              <a:t>жабдықталған.</a:t>
            </a:r>
            <a:r>
              <a:rPr lang="ru-RU" dirty="0" smtClean="0"/>
              <a:t> </a:t>
            </a:r>
            <a:r>
              <a:rPr lang="ru-RU" dirty="0" err="1" smtClean="0"/>
              <a:t>Барлық компьютерлер</a:t>
            </a:r>
            <a:r>
              <a:rPr lang="ru-RU" dirty="0" smtClean="0"/>
              <a:t> </a:t>
            </a:r>
            <a:r>
              <a:rPr lang="ru-RU" dirty="0" err="1" smtClean="0"/>
              <a:t>жоғары жылдамдықты арналар</a:t>
            </a:r>
            <a:r>
              <a:rPr lang="ru-RU" dirty="0" smtClean="0"/>
              <a:t> </a:t>
            </a:r>
            <a:r>
              <a:rPr lang="ru-RU" dirty="0" err="1" smtClean="0"/>
              <a:t>арқылы ғаламдық Ғаламтор желісіне</a:t>
            </a:r>
            <a:r>
              <a:rPr lang="ru-RU" dirty="0" smtClean="0"/>
              <a:t> </a:t>
            </a:r>
            <a:r>
              <a:rPr lang="ru-RU" dirty="0" err="1" smtClean="0"/>
              <a:t>қосылған.</a:t>
            </a:r>
            <a:r>
              <a:rPr lang="ru-RU" dirty="0" smtClean="0"/>
              <a:t> </a:t>
            </a:r>
            <a:r>
              <a:rPr lang="ru-RU" dirty="0" err="1" smtClean="0"/>
              <a:t>Орталыққа келушілер</a:t>
            </a:r>
            <a:r>
              <a:rPr lang="ru-RU" dirty="0" smtClean="0"/>
              <a:t> </a:t>
            </a:r>
            <a:r>
              <a:rPr lang="ru-RU" dirty="0" err="1" smtClean="0"/>
              <a:t>жылдам</a:t>
            </a:r>
            <a:r>
              <a:rPr lang="ru-RU" dirty="0" smtClean="0"/>
              <a:t> </a:t>
            </a:r>
            <a:r>
              <a:rPr lang="ru-RU" dirty="0" err="1" smtClean="0"/>
              <a:t>және қолайлы ғаламторға және басқа </a:t>
            </a:r>
            <a:r>
              <a:rPr lang="ru-RU" dirty="0" smtClean="0"/>
              <a:t>да </a:t>
            </a:r>
            <a:r>
              <a:rPr lang="ru-RU" dirty="0" err="1" smtClean="0"/>
              <a:t>сәйкес қызметтер қатарына қол жеткізе</a:t>
            </a:r>
            <a:r>
              <a:rPr lang="ru-RU" dirty="0" smtClean="0"/>
              <a:t> </a:t>
            </a:r>
            <a:r>
              <a:rPr lang="ru-RU" dirty="0" err="1" smtClean="0"/>
              <a:t>алады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7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СТУДЕНТТЕР ҮЙІ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/>
              <a:t>ҚазҰУ-ы </a:t>
            </a:r>
            <a:r>
              <a:rPr lang="ru-RU" dirty="0" smtClean="0"/>
              <a:t>– </a:t>
            </a:r>
            <a:r>
              <a:rPr lang="ru-RU" dirty="0" err="1" smtClean="0"/>
              <a:t>бұл студенттер</a:t>
            </a:r>
            <a:r>
              <a:rPr lang="ru-RU" dirty="0" smtClean="0"/>
              <a:t> </a:t>
            </a:r>
            <a:r>
              <a:rPr lang="ru-RU" dirty="0" err="1" smtClean="0"/>
              <a:t>қаласы.</a:t>
            </a:r>
            <a:r>
              <a:rPr lang="ru-RU" dirty="0" smtClean="0"/>
              <a:t> </a:t>
            </a:r>
            <a:r>
              <a:rPr lang="ru-RU" dirty="0" err="1" smtClean="0"/>
              <a:t>Мұнда республикамыздың барлық ауданынан</a:t>
            </a:r>
            <a:r>
              <a:rPr lang="ru-RU" dirty="0" smtClean="0"/>
              <a:t> </a:t>
            </a:r>
            <a:r>
              <a:rPr lang="ru-RU" dirty="0" err="1" smtClean="0"/>
              <a:t>жастар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 err="1" smtClean="0"/>
              <a:t>алады</a:t>
            </a:r>
            <a:r>
              <a:rPr lang="ru-RU" dirty="0" smtClean="0"/>
              <a:t>. 5 </a:t>
            </a:r>
            <a:r>
              <a:rPr lang="ru-RU" dirty="0" err="1" smtClean="0"/>
              <a:t>мыңнан астам</a:t>
            </a:r>
            <a:r>
              <a:rPr lang="ru-RU" dirty="0" smtClean="0"/>
              <a:t> </a:t>
            </a:r>
            <a:r>
              <a:rPr lang="ru-RU" dirty="0" err="1" smtClean="0"/>
              <a:t>студенттер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аумағы </a:t>
            </a:r>
            <a:r>
              <a:rPr lang="ru-RU" dirty="0" smtClean="0"/>
              <a:t>81 000 </a:t>
            </a:r>
            <a:r>
              <a:rPr lang="ru-RU" dirty="0" err="1" smtClean="0"/>
              <a:t>шаршы</a:t>
            </a:r>
            <a:r>
              <a:rPr lang="ru-RU" dirty="0" smtClean="0"/>
              <a:t> метр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ҚазҰУ-і қалашығының барлық талаптарға жауап</a:t>
            </a:r>
            <a:r>
              <a:rPr lang="ru-RU" dirty="0" smtClean="0"/>
              <a:t> </a:t>
            </a:r>
            <a:r>
              <a:rPr lang="ru-RU" dirty="0" err="1" smtClean="0"/>
              <a:t>беретін</a:t>
            </a:r>
            <a:r>
              <a:rPr lang="ru-RU" dirty="0" smtClean="0"/>
              <a:t> 14 </a:t>
            </a:r>
            <a:r>
              <a:rPr lang="ru-RU" dirty="0" err="1" smtClean="0"/>
              <a:t>жайлы</a:t>
            </a:r>
            <a:r>
              <a:rPr lang="ru-RU" dirty="0" smtClean="0"/>
              <a:t> </a:t>
            </a:r>
            <a:r>
              <a:rPr lang="ru-RU" dirty="0" err="1" smtClean="0"/>
              <a:t>студенттер</a:t>
            </a:r>
            <a:r>
              <a:rPr lang="ru-RU" dirty="0" smtClean="0"/>
              <a:t> </a:t>
            </a:r>
            <a:r>
              <a:rPr lang="ru-RU" dirty="0" err="1" smtClean="0"/>
              <a:t>үйінде тұрады</a:t>
            </a:r>
            <a:r>
              <a:rPr lang="ru-RU" dirty="0" smtClean="0"/>
              <a:t>. </a:t>
            </a:r>
            <a:r>
              <a:rPr lang="ru-RU" dirty="0" err="1" smtClean="0"/>
              <a:t>Сіздерді</a:t>
            </a:r>
            <a:r>
              <a:rPr lang="ru-RU" dirty="0" smtClean="0"/>
              <a:t> </a:t>
            </a:r>
            <a:r>
              <a:rPr lang="ru-RU" dirty="0" err="1" smtClean="0"/>
              <a:t>әрбір студенттер</a:t>
            </a:r>
            <a:r>
              <a:rPr lang="ru-RU" dirty="0" smtClean="0"/>
              <a:t> </a:t>
            </a:r>
            <a:r>
              <a:rPr lang="ru-RU" dirty="0" err="1" smtClean="0"/>
              <a:t>үйінде жылы</a:t>
            </a:r>
            <a:r>
              <a:rPr lang="ru-RU" dirty="0" smtClean="0"/>
              <a:t> атмосфера мен </a:t>
            </a:r>
            <a:r>
              <a:rPr lang="ru-RU" dirty="0" err="1" smtClean="0"/>
              <a:t>үй жылуы</a:t>
            </a:r>
            <a:r>
              <a:rPr lang="ru-RU" dirty="0" smtClean="0"/>
              <a:t> </a:t>
            </a:r>
            <a:r>
              <a:rPr lang="ru-RU" dirty="0" err="1" smtClean="0"/>
              <a:t>күтеді</a:t>
            </a:r>
            <a:r>
              <a:rPr lang="ru-RU" dirty="0" smtClean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kaznu.kz/content/images/pages/32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143248"/>
            <a:ext cx="4036227" cy="269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www.kaznu.kz/content/images/pages/33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4042149" cy="268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Керемет</a:t>
            </a:r>
            <a:r>
              <a:rPr lang="ru-RU" dirty="0" smtClean="0"/>
              <a:t>» </a:t>
            </a:r>
            <a:r>
              <a:rPr lang="ru-RU" dirty="0" err="1" smtClean="0"/>
              <a:t>студенттерге</a:t>
            </a:r>
            <a:r>
              <a:rPr lang="ru-RU" dirty="0" smtClean="0"/>
              <a:t> </a:t>
            </a:r>
            <a:r>
              <a:rPr lang="ru-RU" dirty="0" err="1" smtClean="0"/>
              <a:t>қызмет көрсету орталығы </a:t>
            </a:r>
            <a:r>
              <a:rPr lang="ru-RU" dirty="0" smtClean="0"/>
              <a:t>– </a:t>
            </a:r>
            <a:r>
              <a:rPr lang="ru-RU" dirty="0" err="1" smtClean="0"/>
              <a:t>оқу-ағартушылық, әлеуметтік-тұрмыстық  және мәдени-көңіл-көтеру қызметтерін бір</a:t>
            </a:r>
            <a:r>
              <a:rPr lang="ru-RU" dirty="0" smtClean="0"/>
              <a:t> </a:t>
            </a:r>
            <a:r>
              <a:rPr lang="ru-RU" dirty="0" err="1" smtClean="0"/>
              <a:t>терезе</a:t>
            </a:r>
            <a:r>
              <a:rPr lang="ru-RU" dirty="0" smtClean="0"/>
              <a:t> </a:t>
            </a:r>
            <a:r>
              <a:rPr lang="ru-RU" dirty="0" err="1" smtClean="0"/>
              <a:t>қағидасы бойынша</a:t>
            </a:r>
            <a:r>
              <a:rPr lang="ru-RU" dirty="0" smtClean="0"/>
              <a:t> </a:t>
            </a:r>
            <a:r>
              <a:rPr lang="ru-RU" dirty="0" err="1" smtClean="0"/>
              <a:t>ұсынушы  студенттерге</a:t>
            </a:r>
            <a:r>
              <a:rPr lang="ru-RU" dirty="0" smtClean="0"/>
              <a:t> </a:t>
            </a:r>
            <a:r>
              <a:rPr lang="ru-RU" dirty="0" err="1" smtClean="0"/>
              <a:t>арналған жастар</a:t>
            </a:r>
            <a:r>
              <a:rPr lang="ru-RU" dirty="0" smtClean="0"/>
              <a:t> </a:t>
            </a:r>
            <a:r>
              <a:rPr lang="ru-RU" dirty="0" err="1" smtClean="0"/>
              <a:t>ресурсты</a:t>
            </a:r>
            <a:r>
              <a:rPr lang="ru-RU" dirty="0" smtClean="0"/>
              <a:t> </a:t>
            </a:r>
            <a:r>
              <a:rPr lang="ru-RU" dirty="0" err="1" smtClean="0"/>
              <a:t>орталығы.</a:t>
            </a:r>
            <a:endParaRPr lang="ru-RU" dirty="0" smtClean="0"/>
          </a:p>
          <a:p>
            <a:r>
              <a:rPr lang="ru-RU" dirty="0" err="1" smtClean="0"/>
              <a:t>Орталықтың инфрақұрылымы </a:t>
            </a:r>
            <a:r>
              <a:rPr lang="ru-RU" dirty="0" smtClean="0"/>
              <a:t>7300 </a:t>
            </a:r>
            <a:r>
              <a:rPr lang="ru-RU" dirty="0" err="1" smtClean="0"/>
              <a:t>шаршы</a:t>
            </a:r>
            <a:r>
              <a:rPr lang="ru-RU" dirty="0" smtClean="0"/>
              <a:t> м. </a:t>
            </a:r>
            <a:r>
              <a:rPr lang="ru-RU" dirty="0" err="1" smtClean="0"/>
              <a:t>орналасқан, павильоннан</a:t>
            </a:r>
            <a:r>
              <a:rPr lang="ru-RU" dirty="0" smtClean="0"/>
              <a:t> </a:t>
            </a:r>
            <a:r>
              <a:rPr lang="ru-RU" dirty="0" err="1" smtClean="0"/>
              <a:t>және  </a:t>
            </a:r>
            <a:r>
              <a:rPr lang="ru-RU" dirty="0" smtClean="0"/>
              <a:t>сектор мен </a:t>
            </a:r>
            <a:r>
              <a:rPr lang="ru-RU" dirty="0" err="1" smtClean="0"/>
              <a:t>бөлімдерден тұрады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C:\Users\tursynqalyalyiya\Downloads\circle(1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071678"/>
            <a:ext cx="4361795" cy="436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642919"/>
            <a:ext cx="4429156" cy="271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КАМПУС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3501008"/>
          <a:ext cx="7786172" cy="2704231"/>
        </p:xfrm>
        <a:graphic>
          <a:graphicData uri="http://schemas.openxmlformats.org/drawingml/2006/table">
            <a:tbl>
              <a:tblPr/>
              <a:tblGrid>
                <a:gridCol w="371402"/>
                <a:gridCol w="3485680"/>
                <a:gridCol w="468042"/>
                <a:gridCol w="3461048"/>
              </a:tblGrid>
              <a:tr h="31029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әкімшілік ғимарат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 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биотехнология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65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Ө.A.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Жолдасбеков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атындағы студенттер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сарайы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Әл-Фараби кітапханасы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98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Механика-математика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Жастар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Интернет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орталығы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65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Физика-техникалық факультеті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«Ай-тұмар» қоғамдық тамақтандыру 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комбинаты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65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 химиялық 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Керемет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студенттерге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 көрсету орталығы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4028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Тарих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археология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 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этнология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Филология,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әдебиеттану және әлем тілдері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Журналистика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Спорттық-сауықтыру кешені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8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жәнe 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бизнес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жоғары мектебі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Заң факультеті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Студенттер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үйі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65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 табиғатты пайдалану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факультеті</a:t>
                      </a: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905750" cy="7397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Ө.А. ЖОЛДАСБЕКОВ АТЫНДАҒЫ СТУДЕНТТЕР САРАЙЫ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500188"/>
            <a:ext cx="3096344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4000496" y="1571612"/>
            <a:ext cx="4357718" cy="450059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Ө.А.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Жолдасбеков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атындағы студенттер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мәдени-ойын-сауық бағытындағы нысандар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үлкендігі жағынан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сарайынан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ҚазҰУ-дың Студенттер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1537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14 240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Ө.А.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Жолдасбеков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атындағы студенттер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сарайында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студенттік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көркем үйірмелер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үйірмесі,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үйірмесі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вокал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үйірмесі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оркестр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үйірмесі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aznu.kz/content/images/pages/33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3116"/>
            <a:ext cx="3929090" cy="294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8662" y="142852"/>
            <a:ext cx="69294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ӘЛ-ФАРАБИ АТЫНДАҒЫ ҚАЗҰУ МҰРАЖАЙЫ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Экспозициялық кешеннің жалпы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шаршы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метрді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галереясы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Даңқ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залы,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Университетт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ң тұрақты дамуы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залдардан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тұрады.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 descr="http://www.kaznu.kz/content/images/pages/188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143272" cy="18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6" name="Picture 12" descr="http://www.kaznu.kz/content/images/pages/30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143272" cy="213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3687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АРХЕОЛОГИЯ МҰРАЖАЙЫ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814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Биылғы жылы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тәуелсіздігінің жиырма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жылдығымен қатар әл Фараби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атындағы Қазақ Ұлттық Университетінің тарих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факультетіндегі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«археология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этнология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кафедрасына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40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толып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Кафедра осы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қырық жылдық ғылыми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педагогикалық ғұмырында ұшан теңіз еңбектер атқарып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мыңдаған ғылыми мамандарды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дайындап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шығарды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3000396" cy="370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642918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ҚазҰУ –дың биологиялық мұражайы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/>
              <a:t>Мұражайда </a:t>
            </a:r>
            <a:r>
              <a:rPr lang="ru-RU" dirty="0" smtClean="0"/>
              <a:t>3 </a:t>
            </a:r>
            <a:r>
              <a:rPr lang="ru-RU" dirty="0" err="1" smtClean="0"/>
              <a:t>бөлімнен тұратын үлкен көрме залынан</a:t>
            </a:r>
            <a:r>
              <a:rPr lang="ru-RU" dirty="0" smtClean="0"/>
              <a:t>, 1 </a:t>
            </a:r>
            <a:r>
              <a:rPr lang="ru-RU" dirty="0" err="1" smtClean="0"/>
              <a:t>және </a:t>
            </a:r>
            <a:r>
              <a:rPr lang="ru-RU" dirty="0" smtClean="0"/>
              <a:t>2 </a:t>
            </a:r>
            <a:r>
              <a:rPr lang="ru-RU" dirty="0" err="1" smtClean="0"/>
              <a:t>қабаттардың қабырға сөрелерінде </a:t>
            </a:r>
            <a:r>
              <a:rPr lang="ru-RU" dirty="0" smtClean="0"/>
              <a:t>«</a:t>
            </a:r>
            <a:r>
              <a:rPr lang="ru-RU" dirty="0" err="1" smtClean="0"/>
              <a:t>жануарлар</a:t>
            </a:r>
            <a:r>
              <a:rPr lang="ru-RU" dirty="0" smtClean="0"/>
              <a:t> мен </a:t>
            </a:r>
            <a:r>
              <a:rPr lang="ru-RU" dirty="0" err="1" smtClean="0"/>
              <a:t>өсімдіктер әлемінің жүйесі</a:t>
            </a:r>
            <a:r>
              <a:rPr lang="ru-RU" dirty="0" smtClean="0"/>
              <a:t>» </a:t>
            </a:r>
            <a:r>
              <a:rPr lang="ru-RU" dirty="0" err="1" smtClean="0"/>
              <a:t>қойылған </a:t>
            </a:r>
            <a:r>
              <a:rPr lang="ru-RU" dirty="0" smtClean="0"/>
              <a:t>84 </a:t>
            </a:r>
            <a:r>
              <a:rPr lang="ru-RU" dirty="0" err="1" smtClean="0"/>
              <a:t>витриналардан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.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мұражай қоры </a:t>
            </a:r>
            <a:r>
              <a:rPr lang="ru-RU" dirty="0" smtClean="0"/>
              <a:t>бар,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сүтқоректілер, құстар және жәндіктер болып</a:t>
            </a:r>
            <a:r>
              <a:rPr lang="ru-RU" dirty="0" smtClean="0"/>
              <a:t> </a:t>
            </a:r>
            <a:r>
              <a:rPr lang="ru-RU" dirty="0" err="1" smtClean="0"/>
              <a:t>бөлінген.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84 </a:t>
            </a:r>
            <a:r>
              <a:rPr lang="ru-RU" dirty="0" err="1" smtClean="0"/>
              <a:t>витринада</a:t>
            </a:r>
            <a:r>
              <a:rPr lang="ru-RU" dirty="0" smtClean="0"/>
              <a:t> </a:t>
            </a:r>
            <a:r>
              <a:rPr lang="ru-RU" dirty="0" err="1" smtClean="0"/>
              <a:t>және үлкен көрме залында</a:t>
            </a:r>
            <a:r>
              <a:rPr lang="ru-RU" dirty="0" smtClean="0"/>
              <a:t> </a:t>
            </a:r>
            <a:r>
              <a:rPr lang="ru-RU" dirty="0" err="1" smtClean="0"/>
              <a:t>қойылған жәдігерлердің </a:t>
            </a:r>
            <a:r>
              <a:rPr lang="ru-RU" dirty="0" smtClean="0"/>
              <a:t>саны 5000 - </a:t>
            </a:r>
            <a:r>
              <a:rPr lang="ru-RU" dirty="0" err="1" smtClean="0"/>
              <a:t>нан</a:t>
            </a:r>
            <a:r>
              <a:rPr lang="ru-RU" dirty="0" smtClean="0"/>
              <a:t> </a:t>
            </a:r>
            <a:r>
              <a:rPr lang="ru-RU" dirty="0" err="1" smtClean="0"/>
              <a:t>асады</a:t>
            </a:r>
            <a:r>
              <a:rPr lang="ru-RU" dirty="0" smtClean="0"/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2936"/>
            <a:ext cx="611505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28"/>
            <a:ext cx="5100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ҚАЗАҚСТАН ПАЛЕОЛИТ МҰРАЖАЙЫ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kaznu.kz/content/images/pages/19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00504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://www.kaznu.kz/content/images/pages/19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00504"/>
            <a:ext cx="2857500" cy="2390775"/>
          </a:xfrm>
          <a:prstGeom prst="rect">
            <a:avLst/>
          </a:prstGeom>
          <a:noFill/>
        </p:spPr>
      </p:pic>
      <p:pic>
        <p:nvPicPr>
          <p:cNvPr id="19462" name="Picture 6" descr="http://www.kaznu.kz/content/images/pages/19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19050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76470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Мұражай қорында</a:t>
            </a:r>
            <a:r>
              <a:rPr lang="ru-RU" dirty="0" smtClean="0"/>
              <a:t> </a:t>
            </a:r>
            <a:r>
              <a:rPr lang="en-US" dirty="0" smtClean="0"/>
              <a:t>ə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түрлі жылдары</a:t>
            </a:r>
            <a:r>
              <a:rPr lang="ru-RU" dirty="0" smtClean="0"/>
              <a:t> Х.А. </a:t>
            </a:r>
            <a:r>
              <a:rPr lang="ru-RU" dirty="0" err="1" smtClean="0"/>
              <a:t>Алпысбаев</a:t>
            </a:r>
            <a:r>
              <a:rPr lang="ru-RU" dirty="0" smtClean="0"/>
              <a:t>, </a:t>
            </a:r>
            <a:r>
              <a:rPr lang="ru-RU" dirty="0" err="1" smtClean="0"/>
              <a:t>А.Г.Медоев</a:t>
            </a:r>
            <a:r>
              <a:rPr lang="ru-RU" dirty="0" smtClean="0"/>
              <a:t>, </a:t>
            </a:r>
            <a:r>
              <a:rPr lang="ru-RU" dirty="0" err="1" smtClean="0"/>
              <a:t>Ж.К.Таймағамбетов, </a:t>
            </a:r>
            <a:r>
              <a:rPr lang="ru-RU" dirty="0" smtClean="0"/>
              <a:t>Б.Ж. </a:t>
            </a:r>
            <a:r>
              <a:rPr lang="ru-RU" dirty="0" err="1" smtClean="0"/>
              <a:t>Аубакиров</a:t>
            </a:r>
            <a:r>
              <a:rPr lang="ru-RU" dirty="0" smtClean="0"/>
              <a:t> ж</a:t>
            </a:r>
            <a:r>
              <a:rPr lang="en-US" dirty="0" smtClean="0"/>
              <a:t>ə</a:t>
            </a:r>
            <a:r>
              <a:rPr lang="ru-RU" dirty="0" smtClean="0"/>
              <a:t>не О.А.Артюхова ж</a:t>
            </a:r>
            <a:r>
              <a:rPr lang="en-US" dirty="0" smtClean="0"/>
              <a:t>ə</a:t>
            </a:r>
            <a:r>
              <a:rPr lang="ru-RU" dirty="0" smtClean="0"/>
              <a:t>не </a:t>
            </a:r>
            <a:r>
              <a:rPr lang="ru-RU" dirty="0" err="1" smtClean="0"/>
              <a:t>бірлескен</a:t>
            </a:r>
            <a:r>
              <a:rPr lang="ru-RU" dirty="0" smtClean="0"/>
              <a:t> </a:t>
            </a:r>
            <a:r>
              <a:rPr lang="ru-RU" dirty="0" err="1" smtClean="0"/>
              <a:t>Қазақ-Ресей кешенді</a:t>
            </a:r>
            <a:r>
              <a:rPr lang="ru-RU" dirty="0" smtClean="0"/>
              <a:t> </a:t>
            </a:r>
            <a:r>
              <a:rPr lang="ru-RU" dirty="0" err="1" smtClean="0"/>
              <a:t>археологиялық экспедициясының жұмысы барысында</a:t>
            </a:r>
            <a:r>
              <a:rPr lang="ru-RU" dirty="0" smtClean="0"/>
              <a:t> </a:t>
            </a:r>
            <a:r>
              <a:rPr lang="ru-RU" dirty="0" err="1" smtClean="0"/>
              <a:t>жиналған </a:t>
            </a:r>
            <a:r>
              <a:rPr lang="ru-RU" dirty="0" smtClean="0"/>
              <a:t>600 </a:t>
            </a:r>
            <a:r>
              <a:rPr lang="ru-RU" dirty="0" err="1" smtClean="0"/>
              <a:t>мыңнан астам</a:t>
            </a:r>
            <a:r>
              <a:rPr lang="ru-RU" dirty="0" smtClean="0"/>
              <a:t> </a:t>
            </a:r>
            <a:r>
              <a:rPr lang="ru-RU" dirty="0" err="1" smtClean="0"/>
              <a:t>артефактілердің негізінде</a:t>
            </a:r>
            <a:r>
              <a:rPr lang="ru-RU" dirty="0" smtClean="0"/>
              <a:t> </a:t>
            </a:r>
            <a:r>
              <a:rPr lang="ru-RU" dirty="0" err="1" smtClean="0"/>
              <a:t>құралған</a:t>
            </a:r>
            <a:r>
              <a:rPr lang="ru-RU" dirty="0" smtClean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1988840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Материалдар</a:t>
            </a:r>
            <a:r>
              <a:rPr lang="ru-RU" sz="1600" dirty="0" smtClean="0"/>
              <a:t> </a:t>
            </a:r>
            <a:r>
              <a:rPr lang="ru-RU" sz="1600" dirty="0" err="1" smtClean="0"/>
              <a:t>хронологиялық тізбектілікте</a:t>
            </a:r>
            <a:r>
              <a:rPr lang="ru-RU" sz="1600" dirty="0" smtClean="0"/>
              <a:t> </a:t>
            </a:r>
            <a:r>
              <a:rPr lang="ru-RU" sz="1600" dirty="0" err="1" smtClean="0"/>
              <a:t>орналасқан </a:t>
            </a:r>
            <a:r>
              <a:rPr lang="ru-RU" sz="1600" dirty="0" smtClean="0"/>
              <a:t>ж</a:t>
            </a:r>
            <a:r>
              <a:rPr lang="en-US" sz="1600" dirty="0" smtClean="0"/>
              <a:t>ə</a:t>
            </a:r>
            <a:r>
              <a:rPr lang="ru-RU" sz="1600" dirty="0" smtClean="0"/>
              <a:t>не </a:t>
            </a:r>
            <a:r>
              <a:rPr lang="ru-RU" sz="1600" dirty="0" err="1" smtClean="0"/>
              <a:t>келесі</a:t>
            </a:r>
            <a:r>
              <a:rPr lang="ru-RU" sz="1600" dirty="0" smtClean="0"/>
              <a:t> </a:t>
            </a:r>
            <a:r>
              <a:rPr lang="ru-RU" sz="1600" dirty="0" err="1" smtClean="0"/>
              <a:t>бөлімдерден тұрады</a:t>
            </a:r>
            <a:r>
              <a:rPr lang="ru-RU" sz="1600" dirty="0" smtClean="0"/>
              <a:t>: </a:t>
            </a:r>
          </a:p>
          <a:p>
            <a:r>
              <a:rPr lang="ru-RU" sz="1600" dirty="0" err="1" smtClean="0"/>
              <a:t>Адамның </a:t>
            </a:r>
            <a:r>
              <a:rPr lang="ru-RU" sz="1600" dirty="0" smtClean="0"/>
              <a:t>даму </a:t>
            </a:r>
            <a:r>
              <a:rPr lang="ru-RU" sz="1600" dirty="0" err="1" smtClean="0"/>
              <a:t>эволюциясы</a:t>
            </a:r>
            <a:endParaRPr lang="ru-RU" sz="1600" dirty="0" smtClean="0"/>
          </a:p>
          <a:p>
            <a:r>
              <a:rPr lang="ru-RU" sz="1600" dirty="0" err="1" smtClean="0"/>
              <a:t>Төменгі </a:t>
            </a:r>
            <a:r>
              <a:rPr lang="ru-RU" sz="1600" dirty="0" smtClean="0"/>
              <a:t>палеолит</a:t>
            </a:r>
          </a:p>
          <a:p>
            <a:r>
              <a:rPr lang="ru-RU" sz="1600" dirty="0" err="1" smtClean="0"/>
              <a:t>Мустье</a:t>
            </a:r>
            <a:r>
              <a:rPr lang="ru-RU" sz="1600" dirty="0" smtClean="0"/>
              <a:t> </a:t>
            </a:r>
            <a:r>
              <a:rPr lang="ru-RU" sz="1600" dirty="0" err="1" smtClean="0"/>
              <a:t>кезеңі</a:t>
            </a:r>
            <a:endParaRPr lang="ru-RU" sz="1600" dirty="0" smtClean="0"/>
          </a:p>
          <a:p>
            <a:r>
              <a:rPr lang="ru-RU" sz="1600" dirty="0" err="1" smtClean="0"/>
              <a:t>Кейінгі</a:t>
            </a:r>
            <a:r>
              <a:rPr lang="ru-RU" sz="1600" dirty="0" smtClean="0"/>
              <a:t> палеолит</a:t>
            </a:r>
          </a:p>
          <a:p>
            <a:r>
              <a:rPr lang="ru-RU" sz="1600" dirty="0" smtClean="0"/>
              <a:t>Мезолит, неолит ж</a:t>
            </a:r>
            <a:r>
              <a:rPr lang="en-US" sz="1600" dirty="0" smtClean="0"/>
              <a:t>ə</a:t>
            </a:r>
            <a:r>
              <a:rPr lang="ru-RU" sz="1600" dirty="0" smtClean="0"/>
              <a:t>не энеолит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aznu.kz/content/images/pages/13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590800" cy="192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www.kaznu.kz/content/images/pages/13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876"/>
            <a:ext cx="2495550" cy="165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http://www.kaznu.kz/content/images/pages/13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214422"/>
            <a:ext cx="186729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/>
              <a:t>Ғылыми кітапхана</a:t>
            </a:r>
            <a:r>
              <a:rPr lang="ru-RU" sz="1600" dirty="0" smtClean="0"/>
              <a:t> </a:t>
            </a:r>
            <a:r>
              <a:rPr lang="ru-RU" sz="1600" dirty="0" err="1" smtClean="0"/>
              <a:t>қорында оқулықтар, монографиялар</a:t>
            </a:r>
            <a:r>
              <a:rPr lang="ru-RU" sz="1600" dirty="0" smtClean="0"/>
              <a:t>, </a:t>
            </a:r>
            <a:r>
              <a:rPr lang="ru-RU" sz="1600" dirty="0" err="1" smtClean="0"/>
              <a:t>классикалық көркем әдебиеттер, сирек</a:t>
            </a:r>
            <a:r>
              <a:rPr lang="ru-RU" sz="1600" dirty="0" smtClean="0"/>
              <a:t> </a:t>
            </a:r>
            <a:r>
              <a:rPr lang="ru-RU" sz="1600" dirty="0" err="1" smtClean="0"/>
              <a:t>кітаптар</a:t>
            </a:r>
            <a:r>
              <a:rPr lang="ru-RU" sz="1600" dirty="0" smtClean="0"/>
              <a:t> мен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ХVI-ХIХ </a:t>
            </a:r>
            <a:r>
              <a:rPr lang="ru-RU" sz="1600" dirty="0" smtClean="0"/>
              <a:t> </a:t>
            </a:r>
            <a:r>
              <a:rPr lang="ru-RU" sz="1600" dirty="0" err="1" smtClean="0"/>
              <a:t>ғасырлардағы қолжазбалар</a:t>
            </a:r>
            <a:r>
              <a:rPr lang="ru-RU" sz="1600" dirty="0" smtClean="0"/>
              <a:t>, 250 </a:t>
            </a:r>
            <a:r>
              <a:rPr lang="ru-RU" sz="1600" dirty="0" err="1" smtClean="0"/>
              <a:t>мың данадан</a:t>
            </a:r>
            <a:r>
              <a:rPr lang="ru-RU" sz="1600" dirty="0" smtClean="0"/>
              <a:t> </a:t>
            </a:r>
            <a:r>
              <a:rPr lang="ru-RU" sz="1600" dirty="0" err="1" smtClean="0"/>
              <a:t>астам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мерзімді</a:t>
            </a:r>
            <a:r>
              <a:rPr lang="ru-RU" sz="1600" dirty="0" smtClean="0"/>
              <a:t> </a:t>
            </a:r>
            <a:r>
              <a:rPr lang="ru-RU" sz="1600" dirty="0" err="1" smtClean="0"/>
              <a:t>басылымдар</a:t>
            </a:r>
            <a:r>
              <a:rPr lang="ru-RU" sz="1600" dirty="0" smtClean="0"/>
              <a:t> </a:t>
            </a:r>
            <a:r>
              <a:rPr lang="ru-RU" sz="1600" dirty="0" err="1" smtClean="0"/>
              <a:t>жинақталған</a:t>
            </a:r>
            <a:r>
              <a:rPr lang="ru-RU" sz="1600" dirty="0" smtClean="0"/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/>
              <a:t>Жыл</a:t>
            </a:r>
            <a:r>
              <a:rPr lang="ru-RU" sz="1600" dirty="0" smtClean="0"/>
              <a:t> </a:t>
            </a:r>
            <a:r>
              <a:rPr lang="ru-RU" sz="1600" dirty="0" err="1" smtClean="0"/>
              <a:t>сайын</a:t>
            </a:r>
            <a:r>
              <a:rPr lang="ru-RU" sz="1600" dirty="0" smtClean="0"/>
              <a:t> 50-60 </a:t>
            </a:r>
            <a:r>
              <a:rPr lang="ru-RU" sz="1600" dirty="0" err="1" smtClean="0"/>
              <a:t>мың данадан</a:t>
            </a:r>
            <a:r>
              <a:rPr lang="ru-RU" sz="1600" dirty="0" smtClean="0"/>
              <a:t> </a:t>
            </a:r>
            <a:r>
              <a:rPr lang="ru-RU" sz="1600" dirty="0" err="1" smtClean="0"/>
              <a:t>астам</a:t>
            </a:r>
            <a:r>
              <a:rPr lang="ru-RU" sz="1600" dirty="0" smtClean="0"/>
              <a:t> </a:t>
            </a:r>
            <a:r>
              <a:rPr lang="ru-RU" sz="1600" dirty="0" err="1" smtClean="0"/>
              <a:t>басылымдармен</a:t>
            </a:r>
            <a:r>
              <a:rPr lang="ru-RU" sz="1600" dirty="0" smtClean="0"/>
              <a:t> </a:t>
            </a:r>
            <a:r>
              <a:rPr lang="ru-RU" sz="1600" dirty="0" err="1" smtClean="0"/>
              <a:t>толықтырылады</a:t>
            </a:r>
            <a:r>
              <a:rPr lang="ru-RU" sz="1600" dirty="0" smtClean="0"/>
              <a:t>. </a:t>
            </a:r>
            <a:r>
              <a:rPr lang="ru-RU" sz="1600" dirty="0" err="1" smtClean="0"/>
              <a:t>Оқырмандар </a:t>
            </a:r>
            <a:r>
              <a:rPr lang="ru-RU" sz="1600" dirty="0" smtClean="0"/>
              <a:t>– 20 </a:t>
            </a:r>
            <a:r>
              <a:rPr lang="ru-RU" sz="1600" dirty="0" err="1" smtClean="0"/>
              <a:t>мыңнан астам</a:t>
            </a:r>
            <a:r>
              <a:rPr lang="ru-RU" sz="1600" dirty="0" smtClean="0"/>
              <a:t> </a:t>
            </a:r>
            <a:r>
              <a:rPr lang="ru-RU" sz="1600" dirty="0" err="1" smtClean="0"/>
              <a:t>адамды</a:t>
            </a:r>
            <a:r>
              <a:rPr lang="ru-RU" sz="1600" dirty="0" smtClean="0"/>
              <a:t> </a:t>
            </a:r>
            <a:r>
              <a:rPr lang="ru-RU" sz="1600" dirty="0" err="1" smtClean="0"/>
              <a:t>қамтиды</a:t>
            </a:r>
            <a:r>
              <a:rPr lang="ru-RU" sz="1600" dirty="0" smtClean="0"/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642918"/>
            <a:ext cx="451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ҚАЗҰУ ҒЫЛЫМИ КІТАПХАНАСЫ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9"/>
            <a:ext cx="864399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/>
              <a:t>«Спорттық–сауықтыру кешені</a:t>
            </a:r>
            <a:r>
              <a:rPr lang="ru-RU" sz="1600" dirty="0" smtClean="0"/>
              <a:t>» университет </a:t>
            </a:r>
            <a:r>
              <a:rPr lang="ru-RU" sz="1600" dirty="0" err="1" smtClean="0"/>
              <a:t>қызметкерлері </a:t>
            </a:r>
            <a:r>
              <a:rPr lang="ru-RU" sz="1600" dirty="0" smtClean="0"/>
              <a:t>мен </a:t>
            </a:r>
            <a:r>
              <a:rPr lang="ru-RU" sz="1600" dirty="0" err="1" smtClean="0"/>
              <a:t>студенттерін</a:t>
            </a:r>
            <a:r>
              <a:rPr lang="ru-RU" sz="1600" dirty="0" smtClean="0"/>
              <a:t> </a:t>
            </a:r>
            <a:r>
              <a:rPr lang="ru-RU" sz="1600" dirty="0" err="1" smtClean="0"/>
              <a:t>денсаулығын жақсартумен айналысуға қаматамсыз етеді</a:t>
            </a:r>
            <a:r>
              <a:rPr lang="ru-RU" sz="1600" dirty="0" smtClean="0"/>
              <a:t>. </a:t>
            </a:r>
            <a:r>
              <a:rPr lang="ru-RU" sz="1600" dirty="0" err="1" smtClean="0"/>
              <a:t>Оқу-жаттығу үрдісін денешынықтыру кафедрасы</a:t>
            </a:r>
            <a:r>
              <a:rPr lang="ru-RU" sz="1600" dirty="0" smtClean="0"/>
              <a:t> </a:t>
            </a:r>
            <a:r>
              <a:rPr lang="ru-RU" sz="1600" dirty="0" err="1" smtClean="0"/>
              <a:t>жүзеге асырады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 әртүрлі деңгей </a:t>
            </a:r>
            <a:r>
              <a:rPr lang="ru-RU" sz="1600" dirty="0" smtClean="0"/>
              <a:t>мен </a:t>
            </a:r>
            <a:r>
              <a:rPr lang="ru-RU" sz="1600" dirty="0" err="1" smtClean="0"/>
              <a:t>рангтегі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спорттың </a:t>
            </a:r>
            <a:r>
              <a:rPr lang="ru-RU" sz="1600" dirty="0" smtClean="0"/>
              <a:t>22 </a:t>
            </a:r>
            <a:r>
              <a:rPr lang="ru-RU" sz="1600" dirty="0" err="1" smtClean="0"/>
              <a:t>түрінен жарыстар</a:t>
            </a:r>
            <a:r>
              <a:rPr lang="ru-RU" sz="1600" dirty="0" smtClean="0"/>
              <a:t> </a:t>
            </a:r>
            <a:r>
              <a:rPr lang="ru-RU" sz="1600" dirty="0" err="1" smtClean="0"/>
              <a:t>өткізуді қамтамасыз етеді</a:t>
            </a:r>
            <a:r>
              <a:rPr lang="ru-RU" sz="1600" dirty="0" smtClean="0"/>
              <a:t>. </a:t>
            </a:r>
            <a:r>
              <a:rPr lang="ru-RU" sz="1600" dirty="0" err="1" smtClean="0"/>
              <a:t>Кешеннің жалпы</a:t>
            </a:r>
            <a:r>
              <a:rPr lang="ru-RU" sz="1600" dirty="0" smtClean="0"/>
              <a:t> </a:t>
            </a:r>
            <a:r>
              <a:rPr lang="ru-RU" sz="1600" dirty="0" err="1" smtClean="0"/>
              <a:t>аумағы </a:t>
            </a:r>
            <a:r>
              <a:rPr lang="ru-RU" sz="1600" dirty="0" smtClean="0"/>
              <a:t>7250 </a:t>
            </a:r>
            <a:r>
              <a:rPr lang="ru-RU" sz="1600" dirty="0" err="1" smtClean="0"/>
              <a:t>шаршы</a:t>
            </a:r>
            <a:r>
              <a:rPr lang="ru-RU" sz="1600" dirty="0" smtClean="0"/>
              <a:t> м.  </a:t>
            </a:r>
          </a:p>
          <a:p>
            <a:r>
              <a:rPr lang="ru-RU" sz="1600" dirty="0" err="1" smtClean="0"/>
              <a:t>Бүгінде </a:t>
            </a:r>
            <a:r>
              <a:rPr lang="ru-RU" sz="1600" dirty="0" smtClean="0"/>
              <a:t>университет </a:t>
            </a:r>
            <a:r>
              <a:rPr lang="ru-RU" sz="1600" dirty="0" err="1" smtClean="0"/>
              <a:t>келесідей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спорттық құралдары ұсынады</a:t>
            </a:r>
            <a:r>
              <a:rPr lang="ru-RU" sz="1600" dirty="0" smtClean="0"/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3000 </a:t>
            </a:r>
            <a:r>
              <a:rPr lang="ru-RU" sz="1600" dirty="0" err="1" smtClean="0"/>
              <a:t>орындық трубиналық алаң </a:t>
            </a:r>
            <a:r>
              <a:rPr lang="ru-RU" sz="1600" dirty="0" smtClean="0"/>
              <a:t>(</a:t>
            </a:r>
            <a:r>
              <a:rPr lang="ru-RU" sz="1600" dirty="0" err="1" smtClean="0"/>
              <a:t>жасыл</a:t>
            </a:r>
            <a:r>
              <a:rPr lang="ru-RU" sz="1600" dirty="0" smtClean="0"/>
              <a:t> </a:t>
            </a:r>
            <a:r>
              <a:rPr lang="ru-RU" sz="1600" dirty="0" err="1" smtClean="0"/>
              <a:t>алаңқайлы </a:t>
            </a:r>
            <a:r>
              <a:rPr lang="ru-RU" sz="1600" dirty="0" smtClean="0"/>
              <a:t>футбол </a:t>
            </a:r>
            <a:r>
              <a:rPr lang="ru-RU" sz="1600" dirty="0" err="1" smtClean="0"/>
              <a:t>алаңы</a:t>
            </a:r>
            <a:r>
              <a:rPr lang="ru-RU" sz="1600" dirty="0" smtClean="0"/>
              <a:t>; </a:t>
            </a:r>
            <a:r>
              <a:rPr lang="ru-RU" sz="1600" dirty="0" err="1" smtClean="0"/>
              <a:t>спорттық </a:t>
            </a:r>
            <a:r>
              <a:rPr lang="ru-RU" sz="1600" dirty="0" smtClean="0"/>
              <a:t>ядро; </a:t>
            </a:r>
            <a:r>
              <a:rPr lang="ru-RU" sz="1600" dirty="0" err="1" smtClean="0"/>
              <a:t>жасанды</a:t>
            </a:r>
            <a:r>
              <a:rPr lang="ru-RU" sz="1600" dirty="0" smtClean="0"/>
              <a:t> </a:t>
            </a:r>
            <a:r>
              <a:rPr lang="ru-RU" sz="1600" dirty="0" err="1" smtClean="0"/>
              <a:t>төсенішті жүгіру алаңы</a:t>
            </a:r>
            <a:r>
              <a:rPr lang="ru-RU" sz="16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300 </a:t>
            </a:r>
            <a:r>
              <a:rPr lang="ru-RU" sz="1600" dirty="0" err="1" smtClean="0"/>
              <a:t>орындық трубиналы</a:t>
            </a:r>
            <a:r>
              <a:rPr lang="ru-RU" sz="1600" dirty="0" smtClean="0"/>
              <a:t> футбол-бейсбол </a:t>
            </a:r>
            <a:r>
              <a:rPr lang="ru-RU" sz="1600" dirty="0" err="1" smtClean="0"/>
              <a:t>алаңы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Жасанды</a:t>
            </a:r>
            <a:r>
              <a:rPr lang="ru-RU" sz="1600" dirty="0" smtClean="0"/>
              <a:t> </a:t>
            </a:r>
            <a:r>
              <a:rPr lang="ru-RU" sz="1600" dirty="0" err="1" smtClean="0"/>
              <a:t>төсенішті мини-футболға арналған </a:t>
            </a:r>
            <a:r>
              <a:rPr lang="ru-RU" sz="1600" dirty="0" smtClean="0"/>
              <a:t>3 </a:t>
            </a:r>
            <a:r>
              <a:rPr lang="ru-RU" sz="1600" dirty="0" err="1" smtClean="0"/>
              <a:t>алаң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2 спорт зал (</a:t>
            </a:r>
            <a:r>
              <a:rPr lang="ru-RU" sz="1600" dirty="0" err="1" smtClean="0"/>
              <a:t>әрқайсысының аумағы </a:t>
            </a:r>
            <a:r>
              <a:rPr lang="ru-RU" sz="1600" dirty="0" smtClean="0"/>
              <a:t>– 680 </a:t>
            </a:r>
            <a:r>
              <a:rPr lang="ru-RU" sz="1600" dirty="0" err="1" smtClean="0"/>
              <a:t>шаршы</a:t>
            </a:r>
            <a:r>
              <a:rPr lang="ru-RU" sz="1600" dirty="0" smtClean="0"/>
              <a:t> м.);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 6 </a:t>
            </a:r>
            <a:r>
              <a:rPr lang="ru-RU" sz="1600" dirty="0" err="1" smtClean="0"/>
              <a:t>ашық </a:t>
            </a:r>
            <a:r>
              <a:rPr lang="ru-RU" sz="1600" dirty="0" smtClean="0"/>
              <a:t>теннис </a:t>
            </a:r>
            <a:r>
              <a:rPr lang="ru-RU" sz="1600" dirty="0" err="1" smtClean="0"/>
              <a:t>корттары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жағажай </a:t>
            </a:r>
            <a:r>
              <a:rPr lang="ru-RU" sz="1600" dirty="0" smtClean="0"/>
              <a:t>волейболы </a:t>
            </a:r>
            <a:r>
              <a:rPr lang="ru-RU" sz="1600" dirty="0" err="1" smtClean="0"/>
              <a:t>алаңы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атлетикалық </a:t>
            </a:r>
            <a:r>
              <a:rPr lang="ru-RU" sz="1600" dirty="0" smtClean="0"/>
              <a:t>гимнастика </a:t>
            </a:r>
            <a:r>
              <a:rPr lang="ru-RU" sz="1600" dirty="0" err="1" smtClean="0"/>
              <a:t>және аэробикамен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айналасыуға </a:t>
            </a:r>
            <a:r>
              <a:rPr lang="ru-RU" sz="1600" dirty="0" smtClean="0"/>
              <a:t>2 зал;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фитнес-зал;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жалпы</a:t>
            </a:r>
            <a:r>
              <a:rPr lang="ru-RU" sz="1600" dirty="0" smtClean="0"/>
              <a:t> </a:t>
            </a:r>
            <a:r>
              <a:rPr lang="ru-RU" sz="1600" dirty="0" err="1" smtClean="0"/>
              <a:t>күрес, </a:t>
            </a:r>
            <a:r>
              <a:rPr lang="ru-RU" sz="1600" dirty="0" smtClean="0"/>
              <a:t>бокс, </a:t>
            </a:r>
            <a:r>
              <a:rPr lang="ru-RU" sz="1600" dirty="0" err="1" smtClean="0"/>
              <a:t>күрес </a:t>
            </a:r>
            <a:r>
              <a:rPr lang="ru-RU" sz="1600" dirty="0" smtClean="0"/>
              <a:t>залы (</a:t>
            </a:r>
            <a:r>
              <a:rPr lang="ru-RU" sz="1600" dirty="0" err="1" smtClean="0"/>
              <a:t>күрес кілемі</a:t>
            </a:r>
            <a:r>
              <a:rPr lang="ru-RU" sz="1600" dirty="0" smtClean="0"/>
              <a:t>, татами);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ЕДШ </a:t>
            </a:r>
            <a:r>
              <a:rPr lang="ru-RU" sz="1600" dirty="0" err="1" smtClean="0"/>
              <a:t>үшін дайындық </a:t>
            </a:r>
            <a:r>
              <a:rPr lang="ru-RU" sz="1600" dirty="0" smtClean="0"/>
              <a:t>залы;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шахмат залы;  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арнайы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медициналық топтағы студенттер</a:t>
            </a:r>
            <a:r>
              <a:rPr lang="ru-RU" sz="1600" dirty="0" smtClean="0"/>
              <a:t> </a:t>
            </a:r>
            <a:r>
              <a:rPr lang="ru-RU" sz="1600" dirty="0" err="1" smtClean="0"/>
              <a:t>үшін </a:t>
            </a:r>
            <a:r>
              <a:rPr lang="ru-RU" sz="1600" dirty="0" smtClean="0"/>
              <a:t>2 зал;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емдік</a:t>
            </a:r>
            <a:r>
              <a:rPr lang="ru-RU" sz="1600" dirty="0" smtClean="0"/>
              <a:t> </a:t>
            </a:r>
            <a:r>
              <a:rPr lang="ru-RU" sz="1600" dirty="0" err="1" smtClean="0"/>
              <a:t>шынықтыру үшін </a:t>
            </a:r>
            <a:r>
              <a:rPr lang="ru-RU" sz="1600" dirty="0" smtClean="0"/>
              <a:t>зал;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2  </a:t>
            </a:r>
            <a:r>
              <a:rPr lang="ru-RU" sz="1600" dirty="0" err="1" smtClean="0"/>
              <a:t>оқу аудиториясы</a:t>
            </a:r>
            <a:r>
              <a:rPr lang="ru-RU" sz="1600" dirty="0" smtClean="0"/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kaznu.kz/content/images/pages/32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89040"/>
            <a:ext cx="2895432" cy="248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467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ҚАЗҰУ ИНФРАҚҰРЫЛЫМЫ </vt:lpstr>
      <vt:lpstr>КАМПУС</vt:lpstr>
      <vt:lpstr>Ө.А. ЖОЛДАСБЕКОВ АТЫНДАҒЫ СТУДЕНТТЕР САРАЙЫ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yna</dc:creator>
  <cp:lastModifiedBy>nonika</cp:lastModifiedBy>
  <cp:revision>81</cp:revision>
  <dcterms:created xsi:type="dcterms:W3CDTF">2015-08-26T05:06:43Z</dcterms:created>
  <dcterms:modified xsi:type="dcterms:W3CDTF">2016-03-10T04:16:49Z</dcterms:modified>
</cp:coreProperties>
</file>