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10"/>
  </p:notesMasterIdLst>
  <p:sldIdLst>
    <p:sldId id="342" r:id="rId5"/>
    <p:sldId id="353" r:id="rId6"/>
    <p:sldId id="354" r:id="rId7"/>
    <p:sldId id="384" r:id="rId8"/>
    <p:sldId id="388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Untitled Section" id="{A9CEE088-CC60-264A-8C3A-B12042C2BFF1}">
          <p14:sldIdLst>
            <p14:sldId id="342"/>
            <p14:sldId id="353"/>
            <p14:sldId id="354"/>
            <p14:sldId id="384"/>
            <p14:sldId id="388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Elizabeth Augustina Sagala" initials="ES" lastIdx="41" clrIdx="0"/>
  <p:cmAuthor id="2" name="User" initials="U" lastIdx="21" clrIdx="1"/>
  <p:cmAuthor id="3" name="nana@forest-interactive.com" initials="n" lastIdx="2" clrIdx="2"/>
  <p:cmAuthor id="4" name="Elizabeth Augustina Sagala" initials="EAS" lastIdx="43" clrIdx="3"/>
  <p:cmAuthor id="5" name="Elizabeth Augustina Sagala" initials="EAS [2]" lastIdx="62" clrIdx="4"/>
  <p:cmAuthor id="6" name="Guest User" initials="GU" lastIdx="29" clrIdx="5"/>
  <p:cmAuthor id="7" name="Sheena Pimentel" initials="SP" lastIdx="13" clrIdx="6"/>
  <p:cmAuthor id="8" name="Christine Hanaflor Lopez" initials="CHL" lastIdx="1" clrIdx="7"/>
  <p:cmAuthor id="9" name="Christine Hanaflor Lopez" initials="CHL [2]" lastIdx="1" clrIdx="8"/>
  <p:cmAuthor id="10" name="Christine Hanaflor Lopez" initials="CHL [3]" lastIdx="1" clrIdx="9"/>
  <p:cmAuthor id="11" name="Christine Hanaflor Lopez" initials="CHL [4]" lastIdx="1" clrIdx="10"/>
  <p:cmAuthor id="12" name="Christine Hanaflor Lopez" initials="CHL [5]" lastIdx="1" clrIdx="11"/>
  <p:cmAuthor id="13" name="Christine Hanaflor Lopez" initials="CHL [6]" lastIdx="1" clrIdx="12"/>
  <p:cmAuthor id="14" name="Christine Hanaflor Lopez" initials="CHL [7]" lastIdx="1" clrIdx="13"/>
  <p:cmAuthor id="15" name="Christine Hanaflor Lopez" initials="CHL [8]" lastIdx="1" clrIdx="14"/>
  <p:cmAuthor id="16" name="Christine Hanaflor Lopez" initials="CHL [9]" lastIdx="1" clrIdx="15"/>
  <p:cmAuthor id="17" name="Christine Hanaflor Lopez" initials="CHL [12]" lastIdx="1" clrIdx="16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BC07D"/>
    <a:srgbClr val="009051"/>
    <a:srgbClr val="206839"/>
    <a:srgbClr val="299051"/>
    <a:srgbClr val="F55D2C"/>
    <a:srgbClr val="43C0B0"/>
    <a:srgbClr val="008889"/>
    <a:srgbClr val="6B4F7C"/>
    <a:srgbClr val="59D0BA"/>
    <a:srgbClr val="F53E3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063"/>
    <p:restoredTop sz="92739" autoAdjust="0"/>
  </p:normalViewPr>
  <p:slideViewPr>
    <p:cSldViewPr snapToGrid="0">
      <p:cViewPr>
        <p:scale>
          <a:sx n="66" d="100"/>
          <a:sy n="66" d="100"/>
        </p:scale>
        <p:origin x="690" y="-2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presProps" Target="pres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commentAuthors" Target="commentAuthors.xml"/><Relationship Id="rId5" Type="http://schemas.openxmlformats.org/officeDocument/2006/relationships/slide" Target="slides/slide1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2495B28-F2A0-4DCF-8531-60383B7A03CC}" type="datetimeFigureOut">
              <a:rPr lang="en-US" smtClean="0"/>
              <a:t>2/1/2020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3D0875E-9B00-4920-A711-5A29A1CAF5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532961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D0875E-9B00-4920-A711-5A29A1CAF558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109415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MY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3D0875E-9B00-4920-A711-5A29A1CAF558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64950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MY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3D0875E-9B00-4920-A711-5A29A1CAF558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213064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MY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3D0875E-9B00-4920-A711-5A29A1CAF558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175569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2" cstate="screen">
            <a:alphaModFix/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b="15728"/>
          <a:stretch/>
        </p:blipFill>
        <p:spPr>
          <a:xfrm flipH="1">
            <a:off x="-14998" y="-9955"/>
            <a:ext cx="12192000" cy="6858001"/>
          </a:xfrm>
          <a:prstGeom prst="rect">
            <a:avLst/>
          </a:prstGeom>
          <a:noFill/>
        </p:spPr>
      </p:pic>
      <p:sp>
        <p:nvSpPr>
          <p:cNvPr id="12" name="Title 1"/>
          <p:cNvSpPr>
            <a:spLocks noGrp="1"/>
          </p:cNvSpPr>
          <p:nvPr>
            <p:ph type="title" hasCustomPrompt="1"/>
          </p:nvPr>
        </p:nvSpPr>
        <p:spPr>
          <a:xfrm>
            <a:off x="381000" y="271495"/>
            <a:ext cx="11430000" cy="649224"/>
          </a:xfrm>
        </p:spPr>
        <p:txBody>
          <a:bodyPr/>
          <a:lstStyle>
            <a:lvl1pPr>
              <a:defRPr b="1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Arial Rounded MT Bold" charset="0"/>
                <a:cs typeface="Arial Rounded MT Bold" charset="0"/>
              </a:defRPr>
            </a:lvl1pPr>
          </a:lstStyle>
          <a:p>
            <a:r>
              <a:rPr lang="en-US"/>
              <a:t>Click to edit Master</a:t>
            </a:r>
            <a:br>
              <a:rPr lang="en-US"/>
            </a:br>
            <a:r>
              <a:rPr lang="en-US"/>
              <a:t>title style</a:t>
            </a:r>
          </a:p>
        </p:txBody>
      </p:sp>
    </p:spTree>
    <p:extLst>
      <p:ext uri="{BB962C8B-B14F-4D97-AF65-F5344CB8AC3E}">
        <p14:creationId xmlns:p14="http://schemas.microsoft.com/office/powerpoint/2010/main" val="3244776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/>
          <p:cNvSpPr/>
          <p:nvPr userDrawn="1"/>
        </p:nvSpPr>
        <p:spPr>
          <a:xfrm>
            <a:off x="1" y="3489563"/>
            <a:ext cx="12192000" cy="3368437"/>
          </a:xfrm>
          <a:prstGeom prst="rect">
            <a:avLst/>
          </a:prstGeom>
          <a:blipFill>
            <a:blip r:embed="rId2">
              <a:duotone>
                <a:schemeClr val="bg2">
                  <a:shade val="45000"/>
                  <a:satMod val="135000"/>
                </a:schemeClr>
                <a:prstClr val="white"/>
              </a:duotone>
            </a:blip>
            <a:srcRect/>
            <a:stretch>
              <a:fillRect t="-148413" b="-5555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 userDrawn="1"/>
        </p:nvSpPr>
        <p:spPr>
          <a:xfrm>
            <a:off x="1" y="3489563"/>
            <a:ext cx="12192000" cy="3368437"/>
          </a:xfrm>
          <a:prstGeom prst="rect">
            <a:avLst/>
          </a:prstGeom>
          <a:blipFill>
            <a:blip r:embed="rId2">
              <a:duotone>
                <a:schemeClr val="bg2">
                  <a:shade val="45000"/>
                  <a:satMod val="135000"/>
                </a:schemeClr>
                <a:prstClr val="white"/>
              </a:duotone>
            </a:blip>
            <a:srcRect/>
            <a:stretch>
              <a:fillRect t="-148413" b="-5555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 userDrawn="1"/>
        </p:nvSpPr>
        <p:spPr>
          <a:xfrm>
            <a:off x="748" y="3489563"/>
            <a:ext cx="12192000" cy="3380311"/>
          </a:xfrm>
          <a:prstGeom prst="rect">
            <a:avLst/>
          </a:prstGeom>
          <a:solidFill>
            <a:schemeClr val="bg1">
              <a:alpha val="8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1" name="Straight Connector 20"/>
          <p:cNvCxnSpPr>
            <a:cxnSpLocks/>
          </p:cNvCxnSpPr>
          <p:nvPr userDrawn="1"/>
        </p:nvCxnSpPr>
        <p:spPr>
          <a:xfrm flipH="1" flipV="1">
            <a:off x="1530728" y="6568352"/>
            <a:ext cx="10280274" cy="1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Right Triangle 21"/>
          <p:cNvSpPr/>
          <p:nvPr userDrawn="1"/>
        </p:nvSpPr>
        <p:spPr>
          <a:xfrm rot="16200000">
            <a:off x="11386931" y="6052932"/>
            <a:ext cx="682486" cy="927652"/>
          </a:xfrm>
          <a:prstGeom prst="rtTriangle">
            <a:avLst/>
          </a:prstGeom>
          <a:solidFill>
            <a:srgbClr val="404C5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 userDrawn="1"/>
        </p:nvSpPr>
        <p:spPr>
          <a:xfrm>
            <a:off x="11661809" y="6565392"/>
            <a:ext cx="430901" cy="198978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algn="ctr"/>
            <a:fld id="{BC5C3F43-3B3D-42FD-A6D1-A52EEC185F63}" type="slidenum">
              <a:rPr lang="en-US" sz="1100" smtClean="0">
                <a:solidFill>
                  <a:schemeClr val="bg1"/>
                </a:solidFill>
              </a:rPr>
              <a:pPr algn="ctr"/>
              <a:t>‹#›</a:t>
            </a:fld>
            <a:endParaRPr lang="en-US">
              <a:solidFill>
                <a:schemeClr val="bg1"/>
              </a:solidFill>
            </a:endParaRPr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381000" y="185338"/>
            <a:ext cx="11430000" cy="649224"/>
          </a:xfrm>
        </p:spPr>
        <p:txBody>
          <a:bodyPr/>
          <a:lstStyle>
            <a:lvl1pPr>
              <a:defRPr>
                <a:solidFill>
                  <a:schemeClr val="accent3"/>
                </a:solidFill>
                <a:latin typeface="+mn-lt"/>
                <a:ea typeface="Montserrat" charset="0"/>
                <a:cs typeface="Montserrat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pic>
        <p:nvPicPr>
          <p:cNvPr id="19" name="Picture 18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5089" y="6178938"/>
            <a:ext cx="1195942" cy="482363"/>
          </a:xfrm>
          <a:prstGeom prst="rect">
            <a:avLst/>
          </a:prstGeom>
        </p:spPr>
      </p:pic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2A536B49-4C99-4CE8-802C-675E365E2709}"/>
              </a:ext>
            </a:extLst>
          </p:cNvPr>
          <p:cNvCxnSpPr/>
          <p:nvPr userDrawn="1"/>
        </p:nvCxnSpPr>
        <p:spPr>
          <a:xfrm>
            <a:off x="5074920" y="1014349"/>
            <a:ext cx="2066544" cy="0"/>
          </a:xfrm>
          <a:prstGeom prst="line">
            <a:avLst/>
          </a:prstGeom>
          <a:ln w="9525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134529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 userDrawn="1"/>
        </p:nvSpPr>
        <p:spPr>
          <a:xfrm>
            <a:off x="0" y="3589020"/>
            <a:ext cx="12192000" cy="3268980"/>
          </a:xfrm>
          <a:prstGeom prst="rect">
            <a:avLst/>
          </a:prstGeom>
          <a:blipFill dpi="0" rotWithShape="1">
            <a:blip r:embed="rId2">
              <a:duotone>
                <a:schemeClr val="bg2">
                  <a:shade val="45000"/>
                  <a:satMod val="135000"/>
                </a:schemeClr>
                <a:prstClr val="white"/>
              </a:duotone>
            </a:blip>
            <a:srcRect/>
            <a:stretch>
              <a:fillRect t="-88691" b="-58201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 userDrawn="1"/>
        </p:nvSpPr>
        <p:spPr>
          <a:xfrm>
            <a:off x="0" y="3579633"/>
            <a:ext cx="12192000" cy="3268980"/>
          </a:xfrm>
          <a:prstGeom prst="rect">
            <a:avLst/>
          </a:prstGeom>
          <a:solidFill>
            <a:schemeClr val="bg1">
              <a:alpha val="8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5" name="Straight Connector 14"/>
          <p:cNvCxnSpPr>
            <a:cxnSpLocks/>
          </p:cNvCxnSpPr>
          <p:nvPr userDrawn="1"/>
        </p:nvCxnSpPr>
        <p:spPr>
          <a:xfrm flipH="1" flipV="1">
            <a:off x="1530728" y="6568352"/>
            <a:ext cx="10280274" cy="1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Right Triangle 15"/>
          <p:cNvSpPr/>
          <p:nvPr userDrawn="1"/>
        </p:nvSpPr>
        <p:spPr>
          <a:xfrm rot="16200000">
            <a:off x="11386931" y="6052932"/>
            <a:ext cx="682486" cy="927652"/>
          </a:xfrm>
          <a:prstGeom prst="rtTriangle">
            <a:avLst/>
          </a:prstGeom>
          <a:solidFill>
            <a:srgbClr val="404C5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3794125"/>
            <a:ext cx="5013960" cy="1052196"/>
          </a:xfrm>
        </p:spPr>
        <p:txBody>
          <a:bodyPr/>
          <a:lstStyle>
            <a:lvl1pPr algn="l"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Montserrat" charset="0"/>
                <a:cs typeface="Montserrat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9" name="TextBox 8"/>
          <p:cNvSpPr txBox="1"/>
          <p:nvPr userDrawn="1"/>
        </p:nvSpPr>
        <p:spPr>
          <a:xfrm>
            <a:off x="11661809" y="6565392"/>
            <a:ext cx="430901" cy="198978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algn="ctr"/>
            <a:fld id="{BC5C3F43-3B3D-42FD-A6D1-A52EEC185F63}" type="slidenum">
              <a:rPr lang="en-US" sz="1100" smtClean="0">
                <a:solidFill>
                  <a:schemeClr val="bg1"/>
                </a:solidFill>
              </a:rPr>
              <a:pPr algn="ctr"/>
              <a:t>‹#›</a:t>
            </a:fld>
            <a:endParaRPr lang="en-US">
              <a:solidFill>
                <a:schemeClr val="bg1"/>
              </a:solidFill>
            </a:endParaRPr>
          </a:p>
        </p:txBody>
      </p:sp>
      <p:sp>
        <p:nvSpPr>
          <p:cNvPr id="11" name="Rectangle 10"/>
          <p:cNvSpPr/>
          <p:nvPr userDrawn="1"/>
        </p:nvSpPr>
        <p:spPr>
          <a:xfrm>
            <a:off x="0" y="9087"/>
            <a:ext cx="12192000" cy="3589020"/>
          </a:xfrm>
          <a:prstGeom prst="rect">
            <a:avLst/>
          </a:prstGeom>
          <a:blipFill>
            <a:blip r:embed="rId3">
              <a:duotone>
                <a:schemeClr val="accent4">
                  <a:shade val="45000"/>
                  <a:satMod val="135000"/>
                </a:schemeClr>
                <a:prstClr val="white"/>
              </a:duotone>
            </a:blip>
            <a:srcRect/>
            <a:stretch>
              <a:fillRect t="-17171" b="-107617"/>
            </a:stretch>
          </a:blip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5089" y="6178938"/>
            <a:ext cx="1195942" cy="482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521598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Hexagon 39"/>
          <p:cNvSpPr/>
          <p:nvPr userDrawn="1"/>
        </p:nvSpPr>
        <p:spPr>
          <a:xfrm>
            <a:off x="-5773" y="3668"/>
            <a:ext cx="5800674" cy="6854332"/>
          </a:xfrm>
          <a:custGeom>
            <a:avLst/>
            <a:gdLst>
              <a:gd name="connsiteX0" fmla="*/ 0 w 6157976"/>
              <a:gd name="connsiteY0" fmla="*/ 2654300 h 5308600"/>
              <a:gd name="connsiteX1" fmla="*/ 1327150 w 6157976"/>
              <a:gd name="connsiteY1" fmla="*/ 1 h 5308600"/>
              <a:gd name="connsiteX2" fmla="*/ 4830826 w 6157976"/>
              <a:gd name="connsiteY2" fmla="*/ 1 h 5308600"/>
              <a:gd name="connsiteX3" fmla="*/ 6157976 w 6157976"/>
              <a:gd name="connsiteY3" fmla="*/ 2654300 h 5308600"/>
              <a:gd name="connsiteX4" fmla="*/ 4830826 w 6157976"/>
              <a:gd name="connsiteY4" fmla="*/ 5308599 h 5308600"/>
              <a:gd name="connsiteX5" fmla="*/ 1327150 w 6157976"/>
              <a:gd name="connsiteY5" fmla="*/ 5308599 h 5308600"/>
              <a:gd name="connsiteX6" fmla="*/ 0 w 6157976"/>
              <a:gd name="connsiteY6" fmla="*/ 2654300 h 5308600"/>
              <a:gd name="connsiteX0" fmla="*/ 0 w 4830826"/>
              <a:gd name="connsiteY0" fmla="*/ 2654299 h 5308598"/>
              <a:gd name="connsiteX1" fmla="*/ 1327150 w 4830826"/>
              <a:gd name="connsiteY1" fmla="*/ 0 h 5308598"/>
              <a:gd name="connsiteX2" fmla="*/ 4830826 w 4830826"/>
              <a:gd name="connsiteY2" fmla="*/ 0 h 5308598"/>
              <a:gd name="connsiteX3" fmla="*/ 3630676 w 4830826"/>
              <a:gd name="connsiteY3" fmla="*/ 2489199 h 5308598"/>
              <a:gd name="connsiteX4" fmla="*/ 4830826 w 4830826"/>
              <a:gd name="connsiteY4" fmla="*/ 5308598 h 5308598"/>
              <a:gd name="connsiteX5" fmla="*/ 1327150 w 4830826"/>
              <a:gd name="connsiteY5" fmla="*/ 5308598 h 5308598"/>
              <a:gd name="connsiteX6" fmla="*/ 0 w 4830826"/>
              <a:gd name="connsiteY6" fmla="*/ 2654299 h 5308598"/>
              <a:gd name="connsiteX0" fmla="*/ 0 w 4830826"/>
              <a:gd name="connsiteY0" fmla="*/ 2679699 h 5333998"/>
              <a:gd name="connsiteX1" fmla="*/ 19050 w 4830826"/>
              <a:gd name="connsiteY1" fmla="*/ 0 h 5333998"/>
              <a:gd name="connsiteX2" fmla="*/ 4830826 w 4830826"/>
              <a:gd name="connsiteY2" fmla="*/ 25400 h 5333998"/>
              <a:gd name="connsiteX3" fmla="*/ 3630676 w 4830826"/>
              <a:gd name="connsiteY3" fmla="*/ 2514599 h 5333998"/>
              <a:gd name="connsiteX4" fmla="*/ 4830826 w 4830826"/>
              <a:gd name="connsiteY4" fmla="*/ 5333998 h 5333998"/>
              <a:gd name="connsiteX5" fmla="*/ 1327150 w 4830826"/>
              <a:gd name="connsiteY5" fmla="*/ 5333998 h 5333998"/>
              <a:gd name="connsiteX6" fmla="*/ 0 w 4830826"/>
              <a:gd name="connsiteY6" fmla="*/ 2679699 h 5333998"/>
              <a:gd name="connsiteX0" fmla="*/ 0 w 4830826"/>
              <a:gd name="connsiteY0" fmla="*/ 2666999 h 5321298"/>
              <a:gd name="connsiteX1" fmla="*/ 44450 w 4830826"/>
              <a:gd name="connsiteY1" fmla="*/ 0 h 5321298"/>
              <a:gd name="connsiteX2" fmla="*/ 4830826 w 4830826"/>
              <a:gd name="connsiteY2" fmla="*/ 12700 h 5321298"/>
              <a:gd name="connsiteX3" fmla="*/ 3630676 w 4830826"/>
              <a:gd name="connsiteY3" fmla="*/ 2501899 h 5321298"/>
              <a:gd name="connsiteX4" fmla="*/ 4830826 w 4830826"/>
              <a:gd name="connsiteY4" fmla="*/ 5321298 h 5321298"/>
              <a:gd name="connsiteX5" fmla="*/ 1327150 w 4830826"/>
              <a:gd name="connsiteY5" fmla="*/ 5321298 h 5321298"/>
              <a:gd name="connsiteX6" fmla="*/ 0 w 4830826"/>
              <a:gd name="connsiteY6" fmla="*/ 2666999 h 5321298"/>
              <a:gd name="connsiteX0" fmla="*/ 6350 w 4837176"/>
              <a:gd name="connsiteY0" fmla="*/ 2679699 h 5333998"/>
              <a:gd name="connsiteX1" fmla="*/ 0 w 4837176"/>
              <a:gd name="connsiteY1" fmla="*/ 0 h 5333998"/>
              <a:gd name="connsiteX2" fmla="*/ 4837176 w 4837176"/>
              <a:gd name="connsiteY2" fmla="*/ 25400 h 5333998"/>
              <a:gd name="connsiteX3" fmla="*/ 3637026 w 4837176"/>
              <a:gd name="connsiteY3" fmla="*/ 2514599 h 5333998"/>
              <a:gd name="connsiteX4" fmla="*/ 4837176 w 4837176"/>
              <a:gd name="connsiteY4" fmla="*/ 5333998 h 5333998"/>
              <a:gd name="connsiteX5" fmla="*/ 1333500 w 4837176"/>
              <a:gd name="connsiteY5" fmla="*/ 5333998 h 5333998"/>
              <a:gd name="connsiteX6" fmla="*/ 6350 w 4837176"/>
              <a:gd name="connsiteY6" fmla="*/ 2679699 h 5333998"/>
              <a:gd name="connsiteX0" fmla="*/ 6350 w 4837176"/>
              <a:gd name="connsiteY0" fmla="*/ 2666999 h 5321298"/>
              <a:gd name="connsiteX1" fmla="*/ 0 w 4837176"/>
              <a:gd name="connsiteY1" fmla="*/ 0 h 5321298"/>
              <a:gd name="connsiteX2" fmla="*/ 4837176 w 4837176"/>
              <a:gd name="connsiteY2" fmla="*/ 12700 h 5321298"/>
              <a:gd name="connsiteX3" fmla="*/ 3637026 w 4837176"/>
              <a:gd name="connsiteY3" fmla="*/ 2501899 h 5321298"/>
              <a:gd name="connsiteX4" fmla="*/ 4837176 w 4837176"/>
              <a:gd name="connsiteY4" fmla="*/ 5321298 h 5321298"/>
              <a:gd name="connsiteX5" fmla="*/ 1333500 w 4837176"/>
              <a:gd name="connsiteY5" fmla="*/ 5321298 h 5321298"/>
              <a:gd name="connsiteX6" fmla="*/ 6350 w 4837176"/>
              <a:gd name="connsiteY6" fmla="*/ 2666999 h 5321298"/>
              <a:gd name="connsiteX0" fmla="*/ 69850 w 4900676"/>
              <a:gd name="connsiteY0" fmla="*/ 2666999 h 5321298"/>
              <a:gd name="connsiteX1" fmla="*/ 63500 w 4900676"/>
              <a:gd name="connsiteY1" fmla="*/ 0 h 5321298"/>
              <a:gd name="connsiteX2" fmla="*/ 4900676 w 4900676"/>
              <a:gd name="connsiteY2" fmla="*/ 12700 h 5321298"/>
              <a:gd name="connsiteX3" fmla="*/ 3700526 w 4900676"/>
              <a:gd name="connsiteY3" fmla="*/ 2501899 h 5321298"/>
              <a:gd name="connsiteX4" fmla="*/ 4900676 w 4900676"/>
              <a:gd name="connsiteY4" fmla="*/ 5321298 h 5321298"/>
              <a:gd name="connsiteX5" fmla="*/ 0 w 4900676"/>
              <a:gd name="connsiteY5" fmla="*/ 5308598 h 5321298"/>
              <a:gd name="connsiteX6" fmla="*/ 69850 w 4900676"/>
              <a:gd name="connsiteY6" fmla="*/ 2666999 h 5321298"/>
              <a:gd name="connsiteX0" fmla="*/ 44450 w 4875276"/>
              <a:gd name="connsiteY0" fmla="*/ 2666999 h 5321298"/>
              <a:gd name="connsiteX1" fmla="*/ 38100 w 4875276"/>
              <a:gd name="connsiteY1" fmla="*/ 0 h 5321298"/>
              <a:gd name="connsiteX2" fmla="*/ 4875276 w 4875276"/>
              <a:gd name="connsiteY2" fmla="*/ 12700 h 5321298"/>
              <a:gd name="connsiteX3" fmla="*/ 3675126 w 4875276"/>
              <a:gd name="connsiteY3" fmla="*/ 2501899 h 5321298"/>
              <a:gd name="connsiteX4" fmla="*/ 4875276 w 4875276"/>
              <a:gd name="connsiteY4" fmla="*/ 5321298 h 5321298"/>
              <a:gd name="connsiteX5" fmla="*/ 0 w 4875276"/>
              <a:gd name="connsiteY5" fmla="*/ 5308598 h 5321298"/>
              <a:gd name="connsiteX6" fmla="*/ 44450 w 4875276"/>
              <a:gd name="connsiteY6" fmla="*/ 2666999 h 5321298"/>
              <a:gd name="connsiteX0" fmla="*/ 19050 w 4849876"/>
              <a:gd name="connsiteY0" fmla="*/ 2666999 h 5321298"/>
              <a:gd name="connsiteX1" fmla="*/ 12700 w 4849876"/>
              <a:gd name="connsiteY1" fmla="*/ 0 h 5321298"/>
              <a:gd name="connsiteX2" fmla="*/ 4849876 w 4849876"/>
              <a:gd name="connsiteY2" fmla="*/ 12700 h 5321298"/>
              <a:gd name="connsiteX3" fmla="*/ 3649726 w 4849876"/>
              <a:gd name="connsiteY3" fmla="*/ 2501899 h 5321298"/>
              <a:gd name="connsiteX4" fmla="*/ 4849876 w 4849876"/>
              <a:gd name="connsiteY4" fmla="*/ 5321298 h 5321298"/>
              <a:gd name="connsiteX5" fmla="*/ 0 w 4849876"/>
              <a:gd name="connsiteY5" fmla="*/ 5308598 h 5321298"/>
              <a:gd name="connsiteX6" fmla="*/ 19050 w 4849876"/>
              <a:gd name="connsiteY6" fmla="*/ 2666999 h 5321298"/>
              <a:gd name="connsiteX0" fmla="*/ 19050 w 4849876"/>
              <a:gd name="connsiteY0" fmla="*/ 2666999 h 5321298"/>
              <a:gd name="connsiteX1" fmla="*/ 12700 w 4849876"/>
              <a:gd name="connsiteY1" fmla="*/ 0 h 5321298"/>
              <a:gd name="connsiteX2" fmla="*/ 4807703 w 4849876"/>
              <a:gd name="connsiteY2" fmla="*/ 2846 h 5321298"/>
              <a:gd name="connsiteX3" fmla="*/ 3649726 w 4849876"/>
              <a:gd name="connsiteY3" fmla="*/ 2501899 h 5321298"/>
              <a:gd name="connsiteX4" fmla="*/ 4849876 w 4849876"/>
              <a:gd name="connsiteY4" fmla="*/ 5321298 h 5321298"/>
              <a:gd name="connsiteX5" fmla="*/ 0 w 4849876"/>
              <a:gd name="connsiteY5" fmla="*/ 5308598 h 5321298"/>
              <a:gd name="connsiteX6" fmla="*/ 19050 w 4849876"/>
              <a:gd name="connsiteY6" fmla="*/ 2666999 h 5321298"/>
              <a:gd name="connsiteX0" fmla="*/ 19050 w 5883110"/>
              <a:gd name="connsiteY0" fmla="*/ 2666999 h 5331152"/>
              <a:gd name="connsiteX1" fmla="*/ 12700 w 5883110"/>
              <a:gd name="connsiteY1" fmla="*/ 0 h 5331152"/>
              <a:gd name="connsiteX2" fmla="*/ 4807703 w 5883110"/>
              <a:gd name="connsiteY2" fmla="*/ 2846 h 5331152"/>
              <a:gd name="connsiteX3" fmla="*/ 3649726 w 5883110"/>
              <a:gd name="connsiteY3" fmla="*/ 2501899 h 5331152"/>
              <a:gd name="connsiteX4" fmla="*/ 5883110 w 5883110"/>
              <a:gd name="connsiteY4" fmla="*/ 5331152 h 5331152"/>
              <a:gd name="connsiteX5" fmla="*/ 0 w 5883110"/>
              <a:gd name="connsiteY5" fmla="*/ 5308598 h 5331152"/>
              <a:gd name="connsiteX6" fmla="*/ 19050 w 5883110"/>
              <a:gd name="connsiteY6" fmla="*/ 2666999 h 5331152"/>
              <a:gd name="connsiteX0" fmla="*/ 19050 w 5925283"/>
              <a:gd name="connsiteY0" fmla="*/ 2666999 h 5331152"/>
              <a:gd name="connsiteX1" fmla="*/ 12700 w 5925283"/>
              <a:gd name="connsiteY1" fmla="*/ 0 h 5331152"/>
              <a:gd name="connsiteX2" fmla="*/ 5925283 w 5925283"/>
              <a:gd name="connsiteY2" fmla="*/ 12700 h 5331152"/>
              <a:gd name="connsiteX3" fmla="*/ 3649726 w 5925283"/>
              <a:gd name="connsiteY3" fmla="*/ 2501899 h 5331152"/>
              <a:gd name="connsiteX4" fmla="*/ 5883110 w 5925283"/>
              <a:gd name="connsiteY4" fmla="*/ 5331152 h 5331152"/>
              <a:gd name="connsiteX5" fmla="*/ 0 w 5925283"/>
              <a:gd name="connsiteY5" fmla="*/ 5308598 h 5331152"/>
              <a:gd name="connsiteX6" fmla="*/ 19050 w 5925283"/>
              <a:gd name="connsiteY6" fmla="*/ 2666999 h 5331152"/>
              <a:gd name="connsiteX0" fmla="*/ 19050 w 6325925"/>
              <a:gd name="connsiteY0" fmla="*/ 2674007 h 5338160"/>
              <a:gd name="connsiteX1" fmla="*/ 12700 w 6325925"/>
              <a:gd name="connsiteY1" fmla="*/ 7008 h 5338160"/>
              <a:gd name="connsiteX2" fmla="*/ 6325925 w 6325925"/>
              <a:gd name="connsiteY2" fmla="*/ 0 h 5338160"/>
              <a:gd name="connsiteX3" fmla="*/ 3649726 w 6325925"/>
              <a:gd name="connsiteY3" fmla="*/ 2508907 h 5338160"/>
              <a:gd name="connsiteX4" fmla="*/ 5883110 w 6325925"/>
              <a:gd name="connsiteY4" fmla="*/ 5338160 h 5338160"/>
              <a:gd name="connsiteX5" fmla="*/ 0 w 6325925"/>
              <a:gd name="connsiteY5" fmla="*/ 5315606 h 5338160"/>
              <a:gd name="connsiteX6" fmla="*/ 19050 w 6325925"/>
              <a:gd name="connsiteY6" fmla="*/ 2674007 h 5338160"/>
              <a:gd name="connsiteX0" fmla="*/ 19050 w 6325925"/>
              <a:gd name="connsiteY0" fmla="*/ 2676853 h 5341006"/>
              <a:gd name="connsiteX1" fmla="*/ 2278 w 6325925"/>
              <a:gd name="connsiteY1" fmla="*/ 0 h 5341006"/>
              <a:gd name="connsiteX2" fmla="*/ 6325925 w 6325925"/>
              <a:gd name="connsiteY2" fmla="*/ 2846 h 5341006"/>
              <a:gd name="connsiteX3" fmla="*/ 3649726 w 6325925"/>
              <a:gd name="connsiteY3" fmla="*/ 2511753 h 5341006"/>
              <a:gd name="connsiteX4" fmla="*/ 5883110 w 6325925"/>
              <a:gd name="connsiteY4" fmla="*/ 5341006 h 5341006"/>
              <a:gd name="connsiteX5" fmla="*/ 0 w 6325925"/>
              <a:gd name="connsiteY5" fmla="*/ 5318452 h 5341006"/>
              <a:gd name="connsiteX6" fmla="*/ 19050 w 6325925"/>
              <a:gd name="connsiteY6" fmla="*/ 2676853 h 5341006"/>
              <a:gd name="connsiteX0" fmla="*/ 8629 w 6325925"/>
              <a:gd name="connsiteY0" fmla="*/ 2686707 h 5341006"/>
              <a:gd name="connsiteX1" fmla="*/ 2278 w 6325925"/>
              <a:gd name="connsiteY1" fmla="*/ 0 h 5341006"/>
              <a:gd name="connsiteX2" fmla="*/ 6325925 w 6325925"/>
              <a:gd name="connsiteY2" fmla="*/ 2846 h 5341006"/>
              <a:gd name="connsiteX3" fmla="*/ 3649726 w 6325925"/>
              <a:gd name="connsiteY3" fmla="*/ 2511753 h 5341006"/>
              <a:gd name="connsiteX4" fmla="*/ 5883110 w 6325925"/>
              <a:gd name="connsiteY4" fmla="*/ 5341006 h 5341006"/>
              <a:gd name="connsiteX5" fmla="*/ 0 w 6325925"/>
              <a:gd name="connsiteY5" fmla="*/ 5318452 h 5341006"/>
              <a:gd name="connsiteX6" fmla="*/ 8629 w 6325925"/>
              <a:gd name="connsiteY6" fmla="*/ 2686707 h 5341006"/>
              <a:gd name="connsiteX0" fmla="*/ 8629 w 6325925"/>
              <a:gd name="connsiteY0" fmla="*/ 2683861 h 5338160"/>
              <a:gd name="connsiteX1" fmla="*/ 1867748 w 6325925"/>
              <a:gd name="connsiteY1" fmla="*/ 7008 h 5338160"/>
              <a:gd name="connsiteX2" fmla="*/ 6325925 w 6325925"/>
              <a:gd name="connsiteY2" fmla="*/ 0 h 5338160"/>
              <a:gd name="connsiteX3" fmla="*/ 3649726 w 6325925"/>
              <a:gd name="connsiteY3" fmla="*/ 2508907 h 5338160"/>
              <a:gd name="connsiteX4" fmla="*/ 5883110 w 6325925"/>
              <a:gd name="connsiteY4" fmla="*/ 5338160 h 5338160"/>
              <a:gd name="connsiteX5" fmla="*/ 0 w 6325925"/>
              <a:gd name="connsiteY5" fmla="*/ 5315606 h 5338160"/>
              <a:gd name="connsiteX6" fmla="*/ 8629 w 6325925"/>
              <a:gd name="connsiteY6" fmla="*/ 2683861 h 5338160"/>
              <a:gd name="connsiteX0" fmla="*/ 1894942 w 6325925"/>
              <a:gd name="connsiteY0" fmla="*/ 2792258 h 5338160"/>
              <a:gd name="connsiteX1" fmla="*/ 1867748 w 6325925"/>
              <a:gd name="connsiteY1" fmla="*/ 7008 h 5338160"/>
              <a:gd name="connsiteX2" fmla="*/ 6325925 w 6325925"/>
              <a:gd name="connsiteY2" fmla="*/ 0 h 5338160"/>
              <a:gd name="connsiteX3" fmla="*/ 3649726 w 6325925"/>
              <a:gd name="connsiteY3" fmla="*/ 2508907 h 5338160"/>
              <a:gd name="connsiteX4" fmla="*/ 5883110 w 6325925"/>
              <a:gd name="connsiteY4" fmla="*/ 5338160 h 5338160"/>
              <a:gd name="connsiteX5" fmla="*/ 0 w 6325925"/>
              <a:gd name="connsiteY5" fmla="*/ 5315606 h 5338160"/>
              <a:gd name="connsiteX6" fmla="*/ 1894942 w 6325925"/>
              <a:gd name="connsiteY6" fmla="*/ 2792258 h 5338160"/>
              <a:gd name="connsiteX0" fmla="*/ 27194 w 4458177"/>
              <a:gd name="connsiteY0" fmla="*/ 2792258 h 5338160"/>
              <a:gd name="connsiteX1" fmla="*/ 0 w 4458177"/>
              <a:gd name="connsiteY1" fmla="*/ 7008 h 5338160"/>
              <a:gd name="connsiteX2" fmla="*/ 4458177 w 4458177"/>
              <a:gd name="connsiteY2" fmla="*/ 0 h 5338160"/>
              <a:gd name="connsiteX3" fmla="*/ 1781978 w 4458177"/>
              <a:gd name="connsiteY3" fmla="*/ 2508907 h 5338160"/>
              <a:gd name="connsiteX4" fmla="*/ 4015362 w 4458177"/>
              <a:gd name="connsiteY4" fmla="*/ 5338160 h 5338160"/>
              <a:gd name="connsiteX5" fmla="*/ 18566 w 4458177"/>
              <a:gd name="connsiteY5" fmla="*/ 5325460 h 5338160"/>
              <a:gd name="connsiteX6" fmla="*/ 27194 w 4458177"/>
              <a:gd name="connsiteY6" fmla="*/ 2792258 h 5338160"/>
              <a:gd name="connsiteX0" fmla="*/ 348 w 4462596"/>
              <a:gd name="connsiteY0" fmla="*/ 2792258 h 5338160"/>
              <a:gd name="connsiteX1" fmla="*/ 4419 w 4462596"/>
              <a:gd name="connsiteY1" fmla="*/ 7008 h 5338160"/>
              <a:gd name="connsiteX2" fmla="*/ 4462596 w 4462596"/>
              <a:gd name="connsiteY2" fmla="*/ 0 h 5338160"/>
              <a:gd name="connsiteX3" fmla="*/ 1786397 w 4462596"/>
              <a:gd name="connsiteY3" fmla="*/ 2508907 h 5338160"/>
              <a:gd name="connsiteX4" fmla="*/ 4019781 w 4462596"/>
              <a:gd name="connsiteY4" fmla="*/ 5338160 h 5338160"/>
              <a:gd name="connsiteX5" fmla="*/ 22985 w 4462596"/>
              <a:gd name="connsiteY5" fmla="*/ 5325460 h 5338160"/>
              <a:gd name="connsiteX6" fmla="*/ 348 w 4462596"/>
              <a:gd name="connsiteY6" fmla="*/ 2792258 h 5338160"/>
              <a:gd name="connsiteX0" fmla="*/ 666 w 4462914"/>
              <a:gd name="connsiteY0" fmla="*/ 2792258 h 5338160"/>
              <a:gd name="connsiteX1" fmla="*/ 4737 w 4462914"/>
              <a:gd name="connsiteY1" fmla="*/ 7008 h 5338160"/>
              <a:gd name="connsiteX2" fmla="*/ 4462914 w 4462914"/>
              <a:gd name="connsiteY2" fmla="*/ 0 h 5338160"/>
              <a:gd name="connsiteX3" fmla="*/ 1786715 w 4462914"/>
              <a:gd name="connsiteY3" fmla="*/ 2508907 h 5338160"/>
              <a:gd name="connsiteX4" fmla="*/ 4020099 w 4462914"/>
              <a:gd name="connsiteY4" fmla="*/ 5338160 h 5338160"/>
              <a:gd name="connsiteX5" fmla="*/ 2460 w 4462914"/>
              <a:gd name="connsiteY5" fmla="*/ 5325460 h 5338160"/>
              <a:gd name="connsiteX6" fmla="*/ 666 w 4462914"/>
              <a:gd name="connsiteY6" fmla="*/ 2792258 h 5338160"/>
              <a:gd name="connsiteX0" fmla="*/ 349 w 4462597"/>
              <a:gd name="connsiteY0" fmla="*/ 2792258 h 5338160"/>
              <a:gd name="connsiteX1" fmla="*/ 4420 w 4462597"/>
              <a:gd name="connsiteY1" fmla="*/ 7008 h 5338160"/>
              <a:gd name="connsiteX2" fmla="*/ 4462597 w 4462597"/>
              <a:gd name="connsiteY2" fmla="*/ 0 h 5338160"/>
              <a:gd name="connsiteX3" fmla="*/ 1786398 w 4462597"/>
              <a:gd name="connsiteY3" fmla="*/ 2508907 h 5338160"/>
              <a:gd name="connsiteX4" fmla="*/ 4019782 w 4462597"/>
              <a:gd name="connsiteY4" fmla="*/ 5338160 h 5338160"/>
              <a:gd name="connsiteX5" fmla="*/ 12565 w 4462597"/>
              <a:gd name="connsiteY5" fmla="*/ 5335351 h 5338160"/>
              <a:gd name="connsiteX6" fmla="*/ 349 w 4462597"/>
              <a:gd name="connsiteY6" fmla="*/ 2792258 h 5338160"/>
              <a:gd name="connsiteX0" fmla="*/ 666 w 4462914"/>
              <a:gd name="connsiteY0" fmla="*/ 2792258 h 5338160"/>
              <a:gd name="connsiteX1" fmla="*/ 4737 w 4462914"/>
              <a:gd name="connsiteY1" fmla="*/ 7008 h 5338160"/>
              <a:gd name="connsiteX2" fmla="*/ 4462914 w 4462914"/>
              <a:gd name="connsiteY2" fmla="*/ 0 h 5338160"/>
              <a:gd name="connsiteX3" fmla="*/ 1786715 w 4462914"/>
              <a:gd name="connsiteY3" fmla="*/ 2508907 h 5338160"/>
              <a:gd name="connsiteX4" fmla="*/ 4020099 w 4462914"/>
              <a:gd name="connsiteY4" fmla="*/ 5338160 h 5338160"/>
              <a:gd name="connsiteX5" fmla="*/ 2460 w 4462914"/>
              <a:gd name="connsiteY5" fmla="*/ 5335351 h 5338160"/>
              <a:gd name="connsiteX6" fmla="*/ 666 w 4462914"/>
              <a:gd name="connsiteY6" fmla="*/ 2792258 h 5338160"/>
              <a:gd name="connsiteX0" fmla="*/ 666 w 4760034"/>
              <a:gd name="connsiteY0" fmla="*/ 2792258 h 5338160"/>
              <a:gd name="connsiteX1" fmla="*/ 4737 w 4760034"/>
              <a:gd name="connsiteY1" fmla="*/ 7008 h 5338160"/>
              <a:gd name="connsiteX2" fmla="*/ 4462914 w 4760034"/>
              <a:gd name="connsiteY2" fmla="*/ 0 h 5338160"/>
              <a:gd name="connsiteX3" fmla="*/ 1786715 w 4760034"/>
              <a:gd name="connsiteY3" fmla="*/ 2508907 h 5338160"/>
              <a:gd name="connsiteX4" fmla="*/ 4760034 w 4760034"/>
              <a:gd name="connsiteY4" fmla="*/ 5338160 h 5338160"/>
              <a:gd name="connsiteX5" fmla="*/ 2460 w 4760034"/>
              <a:gd name="connsiteY5" fmla="*/ 5335351 h 5338160"/>
              <a:gd name="connsiteX6" fmla="*/ 666 w 4760034"/>
              <a:gd name="connsiteY6" fmla="*/ 2792258 h 53381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760034" h="5338160">
                <a:moveTo>
                  <a:pt x="666" y="2792258"/>
                </a:moveTo>
                <a:cubicBezTo>
                  <a:pt x="-1451" y="1899025"/>
                  <a:pt x="6854" y="900241"/>
                  <a:pt x="4737" y="7008"/>
                </a:cubicBezTo>
                <a:lnTo>
                  <a:pt x="4462914" y="0"/>
                </a:lnTo>
                <a:lnTo>
                  <a:pt x="1786715" y="2508907"/>
                </a:lnTo>
                <a:lnTo>
                  <a:pt x="4760034" y="5338160"/>
                </a:lnTo>
                <a:lnTo>
                  <a:pt x="2460" y="5335351"/>
                </a:lnTo>
                <a:cubicBezTo>
                  <a:pt x="5336" y="4458103"/>
                  <a:pt x="-2210" y="3669506"/>
                  <a:pt x="666" y="2792258"/>
                </a:cubicBezTo>
                <a:close/>
              </a:path>
            </a:pathLst>
          </a:custGeom>
          <a:solidFill>
            <a:srgbClr val="00B533">
              <a:alpha val="43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Trapezoid 18"/>
          <p:cNvSpPr/>
          <p:nvPr userDrawn="1"/>
        </p:nvSpPr>
        <p:spPr>
          <a:xfrm>
            <a:off x="-10600" y="3200400"/>
            <a:ext cx="5744591" cy="3633927"/>
          </a:xfrm>
          <a:custGeom>
            <a:avLst/>
            <a:gdLst>
              <a:gd name="connsiteX0" fmla="*/ 0 w 5743723"/>
              <a:gd name="connsiteY0" fmla="*/ 3633927 h 3633927"/>
              <a:gd name="connsiteX1" fmla="*/ 908482 w 5743723"/>
              <a:gd name="connsiteY1" fmla="*/ 0 h 3633927"/>
              <a:gd name="connsiteX2" fmla="*/ 4835241 w 5743723"/>
              <a:gd name="connsiteY2" fmla="*/ 0 h 3633927"/>
              <a:gd name="connsiteX3" fmla="*/ 5743723 w 5743723"/>
              <a:gd name="connsiteY3" fmla="*/ 3633927 h 3633927"/>
              <a:gd name="connsiteX4" fmla="*/ 0 w 5743723"/>
              <a:gd name="connsiteY4" fmla="*/ 3633927 h 3633927"/>
              <a:gd name="connsiteX0" fmla="*/ 0 w 5743723"/>
              <a:gd name="connsiteY0" fmla="*/ 3633927 h 3633927"/>
              <a:gd name="connsiteX1" fmla="*/ 11015 w 5743723"/>
              <a:gd name="connsiteY1" fmla="*/ 0 h 3633927"/>
              <a:gd name="connsiteX2" fmla="*/ 4835241 w 5743723"/>
              <a:gd name="connsiteY2" fmla="*/ 0 h 3633927"/>
              <a:gd name="connsiteX3" fmla="*/ 5743723 w 5743723"/>
              <a:gd name="connsiteY3" fmla="*/ 3633927 h 3633927"/>
              <a:gd name="connsiteX4" fmla="*/ 0 w 5743723"/>
              <a:gd name="connsiteY4" fmla="*/ 3633927 h 3633927"/>
              <a:gd name="connsiteX0" fmla="*/ 0 w 5743723"/>
              <a:gd name="connsiteY0" fmla="*/ 3633927 h 3633927"/>
              <a:gd name="connsiteX1" fmla="*/ 11015 w 5743723"/>
              <a:gd name="connsiteY1" fmla="*/ 0 h 3633927"/>
              <a:gd name="connsiteX2" fmla="*/ 2176707 w 5743723"/>
              <a:gd name="connsiteY2" fmla="*/ 0 h 3633927"/>
              <a:gd name="connsiteX3" fmla="*/ 5743723 w 5743723"/>
              <a:gd name="connsiteY3" fmla="*/ 3633927 h 3633927"/>
              <a:gd name="connsiteX4" fmla="*/ 0 w 5743723"/>
              <a:gd name="connsiteY4" fmla="*/ 3633927 h 3633927"/>
              <a:gd name="connsiteX0" fmla="*/ 0 w 5743723"/>
              <a:gd name="connsiteY0" fmla="*/ 3633927 h 3633927"/>
              <a:gd name="connsiteX1" fmla="*/ 11015 w 5743723"/>
              <a:gd name="connsiteY1" fmla="*/ 0 h 3633927"/>
              <a:gd name="connsiteX2" fmla="*/ 2159774 w 5743723"/>
              <a:gd name="connsiteY2" fmla="*/ 0 h 3633927"/>
              <a:gd name="connsiteX3" fmla="*/ 5743723 w 5743723"/>
              <a:gd name="connsiteY3" fmla="*/ 3633927 h 3633927"/>
              <a:gd name="connsiteX4" fmla="*/ 0 w 5743723"/>
              <a:gd name="connsiteY4" fmla="*/ 3633927 h 3633927"/>
              <a:gd name="connsiteX0" fmla="*/ 0 w 5743723"/>
              <a:gd name="connsiteY0" fmla="*/ 3633927 h 3633927"/>
              <a:gd name="connsiteX1" fmla="*/ 11015 w 5743723"/>
              <a:gd name="connsiteY1" fmla="*/ 2133600 h 3633927"/>
              <a:gd name="connsiteX2" fmla="*/ 2159774 w 5743723"/>
              <a:gd name="connsiteY2" fmla="*/ 0 h 3633927"/>
              <a:gd name="connsiteX3" fmla="*/ 5743723 w 5743723"/>
              <a:gd name="connsiteY3" fmla="*/ 3633927 h 3633927"/>
              <a:gd name="connsiteX4" fmla="*/ 0 w 5743723"/>
              <a:gd name="connsiteY4" fmla="*/ 3633927 h 3633927"/>
              <a:gd name="connsiteX0" fmla="*/ 868 w 5744591"/>
              <a:gd name="connsiteY0" fmla="*/ 3633927 h 3633927"/>
              <a:gd name="connsiteX1" fmla="*/ 11883 w 5744591"/>
              <a:gd name="connsiteY1" fmla="*/ 2133600 h 3633927"/>
              <a:gd name="connsiteX2" fmla="*/ 2160642 w 5744591"/>
              <a:gd name="connsiteY2" fmla="*/ 0 h 3633927"/>
              <a:gd name="connsiteX3" fmla="*/ 5744591 w 5744591"/>
              <a:gd name="connsiteY3" fmla="*/ 3633927 h 3633927"/>
              <a:gd name="connsiteX4" fmla="*/ 868 w 5744591"/>
              <a:gd name="connsiteY4" fmla="*/ 3633927 h 3633927"/>
              <a:gd name="connsiteX0" fmla="*/ 0 w 5743723"/>
              <a:gd name="connsiteY0" fmla="*/ 3633927 h 3633927"/>
              <a:gd name="connsiteX1" fmla="*/ 27949 w 5743723"/>
              <a:gd name="connsiteY1" fmla="*/ 2150533 h 3633927"/>
              <a:gd name="connsiteX2" fmla="*/ 2159774 w 5743723"/>
              <a:gd name="connsiteY2" fmla="*/ 0 h 3633927"/>
              <a:gd name="connsiteX3" fmla="*/ 5743723 w 5743723"/>
              <a:gd name="connsiteY3" fmla="*/ 3633927 h 3633927"/>
              <a:gd name="connsiteX4" fmla="*/ 0 w 5743723"/>
              <a:gd name="connsiteY4" fmla="*/ 3633927 h 3633927"/>
              <a:gd name="connsiteX0" fmla="*/ 868 w 5744591"/>
              <a:gd name="connsiteY0" fmla="*/ 3633927 h 3633927"/>
              <a:gd name="connsiteX1" fmla="*/ 11883 w 5744591"/>
              <a:gd name="connsiteY1" fmla="*/ 2167466 h 3633927"/>
              <a:gd name="connsiteX2" fmla="*/ 2160642 w 5744591"/>
              <a:gd name="connsiteY2" fmla="*/ 0 h 3633927"/>
              <a:gd name="connsiteX3" fmla="*/ 5744591 w 5744591"/>
              <a:gd name="connsiteY3" fmla="*/ 3633927 h 3633927"/>
              <a:gd name="connsiteX4" fmla="*/ 868 w 5744591"/>
              <a:gd name="connsiteY4" fmla="*/ 3633927 h 36339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744591" h="3633927">
                <a:moveTo>
                  <a:pt x="868" y="3633927"/>
                </a:moveTo>
                <a:cubicBezTo>
                  <a:pt x="4540" y="2422618"/>
                  <a:pt x="-8722" y="2108775"/>
                  <a:pt x="11883" y="2167466"/>
                </a:cubicBezTo>
                <a:lnTo>
                  <a:pt x="2160642" y="0"/>
                </a:lnTo>
                <a:lnTo>
                  <a:pt x="5744591" y="3633927"/>
                </a:lnTo>
                <a:lnTo>
                  <a:pt x="868" y="3633927"/>
                </a:lnTo>
                <a:close/>
              </a:path>
            </a:pathLst>
          </a:custGeom>
          <a:solidFill>
            <a:srgbClr val="539B6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ight Triangle 12"/>
          <p:cNvSpPr/>
          <p:nvPr userDrawn="1"/>
        </p:nvSpPr>
        <p:spPr>
          <a:xfrm rot="5400000">
            <a:off x="-1309" y="-8423"/>
            <a:ext cx="2190942" cy="2207788"/>
          </a:xfrm>
          <a:prstGeom prst="rtTriangle">
            <a:avLst/>
          </a:prstGeom>
          <a:solidFill>
            <a:srgbClr val="207A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0" name="Straight Connector 19"/>
          <p:cNvCxnSpPr>
            <a:cxnSpLocks/>
          </p:cNvCxnSpPr>
          <p:nvPr userDrawn="1"/>
        </p:nvCxnSpPr>
        <p:spPr>
          <a:xfrm flipH="1" flipV="1">
            <a:off x="1530728" y="6568352"/>
            <a:ext cx="10280274" cy="1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Right Triangle 20"/>
          <p:cNvSpPr/>
          <p:nvPr userDrawn="1"/>
        </p:nvSpPr>
        <p:spPr>
          <a:xfrm rot="16200000">
            <a:off x="11386931" y="6052932"/>
            <a:ext cx="682486" cy="927652"/>
          </a:xfrm>
          <a:prstGeom prst="rtTriangle">
            <a:avLst/>
          </a:prstGeom>
          <a:solidFill>
            <a:srgbClr val="404C5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6" name="TextBox 15"/>
          <p:cNvSpPr txBox="1"/>
          <p:nvPr userDrawn="1"/>
        </p:nvSpPr>
        <p:spPr>
          <a:xfrm>
            <a:off x="11661809" y="6565392"/>
            <a:ext cx="430901" cy="198978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algn="ctr"/>
            <a:fld id="{BC5C3F43-3B3D-42FD-A6D1-A52EEC185F63}" type="slidenum">
              <a:rPr lang="en-US" sz="1100" smtClean="0">
                <a:solidFill>
                  <a:schemeClr val="bg1"/>
                </a:solidFill>
              </a:rPr>
              <a:pPr algn="ctr"/>
              <a:t>‹#›</a:t>
            </a:fld>
            <a:endParaRPr lang="en-US">
              <a:solidFill>
                <a:schemeClr val="bg1"/>
              </a:solidFill>
            </a:endParaRPr>
          </a:p>
        </p:txBody>
      </p:sp>
      <p:pic>
        <p:nvPicPr>
          <p:cNvPr id="18" name="Picture 1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5089" y="6178938"/>
            <a:ext cx="1195942" cy="482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87678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7" name="Straight Connector 26"/>
          <p:cNvCxnSpPr>
            <a:cxnSpLocks/>
          </p:cNvCxnSpPr>
          <p:nvPr userDrawn="1"/>
        </p:nvCxnSpPr>
        <p:spPr>
          <a:xfrm flipH="1" flipV="1">
            <a:off x="1530728" y="6568352"/>
            <a:ext cx="10280274" cy="1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Right Triangle 27"/>
          <p:cNvSpPr/>
          <p:nvPr userDrawn="1"/>
        </p:nvSpPr>
        <p:spPr>
          <a:xfrm rot="16200000">
            <a:off x="11386931" y="6052932"/>
            <a:ext cx="682486" cy="927652"/>
          </a:xfrm>
          <a:prstGeom prst="rtTriangle">
            <a:avLst/>
          </a:prstGeom>
          <a:solidFill>
            <a:srgbClr val="404C5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381000" y="365125"/>
            <a:ext cx="11430000" cy="649224"/>
          </a:xfrm>
        </p:spPr>
        <p:txBody>
          <a:bodyPr/>
          <a:lstStyle>
            <a:lvl1pPr>
              <a:defRPr b="1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Arial Rounded MT Bold" charset="0"/>
                <a:cs typeface="Arial Rounded MT Bold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" name="TextBox 4"/>
          <p:cNvSpPr txBox="1"/>
          <p:nvPr userDrawn="1"/>
        </p:nvSpPr>
        <p:spPr>
          <a:xfrm>
            <a:off x="11661809" y="6565392"/>
            <a:ext cx="430901" cy="198978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algn="ctr"/>
            <a:fld id="{BC5C3F43-3B3D-42FD-A6D1-A52EEC185F63}" type="slidenum">
              <a:rPr lang="en-US" sz="1100" smtClean="0">
                <a:solidFill>
                  <a:schemeClr val="bg1"/>
                </a:solidFill>
              </a:rPr>
              <a:pPr algn="ctr"/>
              <a:t>‹#›</a:t>
            </a:fld>
            <a:r>
              <a:rPr lang="en-US" sz="1100">
                <a:solidFill>
                  <a:schemeClr val="bg1"/>
                </a:solidFill>
              </a:rPr>
              <a:t> </a:t>
            </a:r>
            <a:endParaRPr lang="en-US">
              <a:solidFill>
                <a:schemeClr val="bg1"/>
              </a:solidFill>
            </a:endParaRPr>
          </a:p>
        </p:txBody>
      </p:sp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5089" y="6178938"/>
            <a:ext cx="1195942" cy="482363"/>
          </a:xfrm>
          <a:prstGeom prst="rect">
            <a:avLst/>
          </a:prstGeom>
        </p:spPr>
      </p:pic>
      <p:cxnSp>
        <p:nvCxnSpPr>
          <p:cNvPr id="25" name="Straight Connector 24"/>
          <p:cNvCxnSpPr/>
          <p:nvPr userDrawn="1"/>
        </p:nvCxnSpPr>
        <p:spPr>
          <a:xfrm>
            <a:off x="5074920" y="1014349"/>
            <a:ext cx="2066544" cy="0"/>
          </a:xfrm>
          <a:prstGeom prst="line">
            <a:avLst/>
          </a:prstGeom>
          <a:ln w="9525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8137045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C65BEDC4-4905-C348-96B7-C5151A76185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2700" y="0"/>
            <a:ext cx="12166600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 userDrawn="1">
            <p:ph type="dt" sz="half" idx="10"/>
          </p:nvPr>
        </p:nvSpPr>
        <p:spPr/>
        <p:txBody>
          <a:bodyPr/>
          <a:lstStyle/>
          <a:p>
            <a:fld id="{D026681E-5F80-D84C-BB2B-D94361845CB7}" type="datetimeFigureOut">
              <a:rPr lang="en-US" smtClean="0"/>
              <a:t>2/1/2020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 userDrawn="1"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 userDrawn="1">
            <p:ph type="sldNum" sz="quarter" idx="12"/>
          </p:nvPr>
        </p:nvSpPr>
        <p:spPr/>
        <p:txBody>
          <a:bodyPr/>
          <a:lstStyle/>
          <a:p>
            <a:fld id="{C223EF36-AA92-ED47-93D4-D75ECDB85F90}" type="slidenum">
              <a:rPr lang="en-US" smtClean="0"/>
              <a:t>‹#›</a:t>
            </a:fld>
            <a:endParaRPr lang="en-US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D7D43273-D69C-1C49-A33C-7D24582A66E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662143" y="3022600"/>
            <a:ext cx="3849688" cy="812800"/>
          </a:xfrm>
        </p:spPr>
        <p:txBody>
          <a:bodyPr>
            <a:noAutofit/>
          </a:bodyPr>
          <a:lstStyle>
            <a:lvl1pPr marL="0" indent="0">
              <a:buNone/>
              <a:defRPr sz="3200" b="1" i="0">
                <a:solidFill>
                  <a:schemeClr val="bg1"/>
                </a:solidFill>
                <a:latin typeface="Montserrat" pitchFamily="2" charset="77"/>
              </a:defRPr>
            </a:lvl1pPr>
            <a:lvl2pPr marL="457200" indent="0">
              <a:buNone/>
              <a:defRPr>
                <a:solidFill>
                  <a:schemeClr val="bg1"/>
                </a:solidFill>
              </a:defRPr>
            </a:lvl2pPr>
            <a:lvl3pPr marL="914400" indent="0">
              <a:buNone/>
              <a:defRPr>
                <a:solidFill>
                  <a:schemeClr val="bg1"/>
                </a:solidFill>
              </a:defRPr>
            </a:lvl3pPr>
            <a:lvl4pPr marL="1371600" indent="0">
              <a:buNone/>
              <a:defRPr>
                <a:solidFill>
                  <a:schemeClr val="bg1"/>
                </a:solidFill>
              </a:defRPr>
            </a:lvl4pPr>
            <a:lvl5pPr marL="1828800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9813901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7" name="Straight Connector 26"/>
          <p:cNvCxnSpPr>
            <a:cxnSpLocks/>
          </p:cNvCxnSpPr>
          <p:nvPr userDrawn="1"/>
        </p:nvCxnSpPr>
        <p:spPr>
          <a:xfrm flipH="1" flipV="1">
            <a:off x="1530728" y="6568352"/>
            <a:ext cx="10280274" cy="1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Right Triangle 27"/>
          <p:cNvSpPr/>
          <p:nvPr userDrawn="1"/>
        </p:nvSpPr>
        <p:spPr>
          <a:xfrm rot="16200000">
            <a:off x="11386931" y="6052932"/>
            <a:ext cx="682486" cy="927652"/>
          </a:xfrm>
          <a:prstGeom prst="rtTriangle">
            <a:avLst/>
          </a:prstGeom>
          <a:solidFill>
            <a:srgbClr val="404C5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381000" y="365125"/>
            <a:ext cx="11430000" cy="649224"/>
          </a:xfrm>
        </p:spPr>
        <p:txBody>
          <a:bodyPr/>
          <a:lstStyle>
            <a:lvl1pPr>
              <a:defRPr b="1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Arial Rounded MT Bold" charset="0"/>
                <a:cs typeface="Arial Rounded MT Bold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" name="TextBox 4"/>
          <p:cNvSpPr txBox="1"/>
          <p:nvPr userDrawn="1"/>
        </p:nvSpPr>
        <p:spPr>
          <a:xfrm>
            <a:off x="11661809" y="6565392"/>
            <a:ext cx="430901" cy="198978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algn="ctr"/>
            <a:fld id="{BC5C3F43-3B3D-42FD-A6D1-A52EEC185F63}" type="slidenum">
              <a:rPr lang="en-US" sz="1100" smtClean="0">
                <a:solidFill>
                  <a:schemeClr val="bg1"/>
                </a:solidFill>
              </a:rPr>
              <a:pPr algn="ctr"/>
              <a:t>‹#›</a:t>
            </a:fld>
            <a:r>
              <a:rPr lang="en-US" sz="1100">
                <a:solidFill>
                  <a:schemeClr val="bg1"/>
                </a:solidFill>
              </a:rPr>
              <a:t> </a:t>
            </a:r>
            <a:endParaRPr lang="en-US">
              <a:solidFill>
                <a:schemeClr val="bg1"/>
              </a:solidFill>
            </a:endParaRPr>
          </a:p>
        </p:txBody>
      </p:sp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5089" y="6178938"/>
            <a:ext cx="1195942" cy="482363"/>
          </a:xfrm>
          <a:prstGeom prst="rect">
            <a:avLst/>
          </a:prstGeom>
        </p:spPr>
      </p:pic>
      <p:cxnSp>
        <p:nvCxnSpPr>
          <p:cNvPr id="25" name="Straight Connector 24"/>
          <p:cNvCxnSpPr/>
          <p:nvPr userDrawn="1"/>
        </p:nvCxnSpPr>
        <p:spPr>
          <a:xfrm>
            <a:off x="5074920" y="1014349"/>
            <a:ext cx="2066544" cy="0"/>
          </a:xfrm>
          <a:prstGeom prst="line">
            <a:avLst/>
          </a:prstGeom>
          <a:ln w="9525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476301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-9732" y="-1"/>
            <a:ext cx="12201732" cy="685800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5089" y="6178938"/>
            <a:ext cx="1195942" cy="482363"/>
          </a:xfrm>
          <a:prstGeom prst="rect">
            <a:avLst/>
          </a:prstGeom>
        </p:spPr>
      </p:pic>
      <p:cxnSp>
        <p:nvCxnSpPr>
          <p:cNvPr id="27" name="Straight Connector 26"/>
          <p:cNvCxnSpPr>
            <a:cxnSpLocks/>
          </p:cNvCxnSpPr>
          <p:nvPr userDrawn="1"/>
        </p:nvCxnSpPr>
        <p:spPr>
          <a:xfrm flipH="1" flipV="1">
            <a:off x="1530728" y="6568352"/>
            <a:ext cx="10280274" cy="1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Right Triangle 27"/>
          <p:cNvSpPr/>
          <p:nvPr userDrawn="1"/>
        </p:nvSpPr>
        <p:spPr>
          <a:xfrm rot="16200000">
            <a:off x="11386931" y="6052932"/>
            <a:ext cx="682486" cy="927652"/>
          </a:xfrm>
          <a:prstGeom prst="rtTriangle">
            <a:avLst/>
          </a:prstGeom>
          <a:solidFill>
            <a:srgbClr val="404C5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381000" y="365125"/>
            <a:ext cx="11430000" cy="649224"/>
          </a:xfrm>
        </p:spPr>
        <p:txBody>
          <a:bodyPr/>
          <a:lstStyle>
            <a:lvl1pPr>
              <a:defRPr b="1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Arial Rounded MT Bold" charset="0"/>
                <a:cs typeface="Arial Rounded MT Bold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" name="TextBox 4"/>
          <p:cNvSpPr txBox="1"/>
          <p:nvPr userDrawn="1"/>
        </p:nvSpPr>
        <p:spPr>
          <a:xfrm>
            <a:off x="11661809" y="6565392"/>
            <a:ext cx="430901" cy="198978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algn="ctr"/>
            <a:fld id="{BC5C3F43-3B3D-42FD-A6D1-A52EEC185F63}" type="slidenum">
              <a:rPr lang="en-US" sz="1100" smtClean="0">
                <a:solidFill>
                  <a:schemeClr val="bg1"/>
                </a:solidFill>
              </a:rPr>
              <a:pPr algn="ctr"/>
              <a:t>‹#›</a:t>
            </a:fld>
            <a:r>
              <a:rPr lang="en-US" sz="1100">
                <a:solidFill>
                  <a:schemeClr val="bg1"/>
                </a:solidFill>
              </a:rPr>
              <a:t> </a:t>
            </a:r>
            <a:endParaRPr lang="en-US">
              <a:solidFill>
                <a:schemeClr val="bg1"/>
              </a:solidFill>
            </a:endParaRPr>
          </a:p>
        </p:txBody>
      </p:sp>
      <p:cxnSp>
        <p:nvCxnSpPr>
          <p:cNvPr id="6" name="Straight Connector 5"/>
          <p:cNvCxnSpPr/>
          <p:nvPr userDrawn="1"/>
        </p:nvCxnSpPr>
        <p:spPr>
          <a:xfrm>
            <a:off x="5074920" y="1014349"/>
            <a:ext cx="2066544" cy="0"/>
          </a:xfrm>
          <a:prstGeom prst="line">
            <a:avLst/>
          </a:prstGeom>
          <a:ln w="9525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014123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ight Triangle 27"/>
          <p:cNvSpPr/>
          <p:nvPr userDrawn="1"/>
        </p:nvSpPr>
        <p:spPr>
          <a:xfrm rot="16200000">
            <a:off x="11386931" y="6052932"/>
            <a:ext cx="682486" cy="927652"/>
          </a:xfrm>
          <a:prstGeom prst="rtTriangle">
            <a:avLst/>
          </a:prstGeom>
          <a:solidFill>
            <a:srgbClr val="404C5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32"/>
          <p:cNvSpPr/>
          <p:nvPr userDrawn="1"/>
        </p:nvSpPr>
        <p:spPr>
          <a:xfrm>
            <a:off x="-9732" y="0"/>
            <a:ext cx="6874259" cy="6858000"/>
          </a:xfrm>
          <a:custGeom>
            <a:avLst/>
            <a:gdLst>
              <a:gd name="connsiteX0" fmla="*/ 0 w 6874259"/>
              <a:gd name="connsiteY0" fmla="*/ 0 h 6858000"/>
              <a:gd name="connsiteX1" fmla="*/ 6874259 w 6874259"/>
              <a:gd name="connsiteY1" fmla="*/ 0 h 6858000"/>
              <a:gd name="connsiteX2" fmla="*/ 6874259 w 6874259"/>
              <a:gd name="connsiteY2" fmla="*/ 6858000 h 6858000"/>
              <a:gd name="connsiteX3" fmla="*/ 0 w 6874259"/>
              <a:gd name="connsiteY3" fmla="*/ 6858000 h 6858000"/>
              <a:gd name="connsiteX4" fmla="*/ 0 w 6874259"/>
              <a:gd name="connsiteY4" fmla="*/ 0 h 6858000"/>
              <a:gd name="connsiteX0" fmla="*/ 0 w 6874259"/>
              <a:gd name="connsiteY0" fmla="*/ 0 h 6858000"/>
              <a:gd name="connsiteX1" fmla="*/ 6874259 w 6874259"/>
              <a:gd name="connsiteY1" fmla="*/ 0 h 6858000"/>
              <a:gd name="connsiteX2" fmla="*/ 0 w 6874259"/>
              <a:gd name="connsiteY2" fmla="*/ 6858000 h 6858000"/>
              <a:gd name="connsiteX3" fmla="*/ 0 w 6874259"/>
              <a:gd name="connsiteY3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874259" h="6858000">
                <a:moveTo>
                  <a:pt x="0" y="0"/>
                </a:moveTo>
                <a:lnTo>
                  <a:pt x="6874259" y="0"/>
                </a:lnTo>
                <a:lnTo>
                  <a:pt x="0" y="6858000"/>
                </a:lnTo>
                <a:lnTo>
                  <a:pt x="0" y="0"/>
                </a:lnTo>
                <a:close/>
              </a:path>
            </a:pathLst>
          </a:custGeom>
          <a:solidFill>
            <a:srgbClr val="00B533">
              <a:alpha val="43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 userDrawn="1"/>
        </p:nvSpPr>
        <p:spPr>
          <a:xfrm>
            <a:off x="11661809" y="6565392"/>
            <a:ext cx="430901" cy="198978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algn="ctr"/>
            <a:fld id="{BC5C3F43-3B3D-42FD-A6D1-A52EEC185F63}" type="slidenum">
              <a:rPr lang="en-US" sz="1100" smtClean="0">
                <a:solidFill>
                  <a:schemeClr val="bg1"/>
                </a:solidFill>
              </a:rPr>
              <a:pPr algn="ctr"/>
              <a:t>‹#›</a:t>
            </a:fld>
            <a:r>
              <a:rPr lang="en-US" sz="1100">
                <a:solidFill>
                  <a:schemeClr val="bg1"/>
                </a:solidFill>
              </a:rPr>
              <a:t> </a:t>
            </a:r>
            <a:endParaRPr lang="en-US">
              <a:solidFill>
                <a:schemeClr val="bg1"/>
              </a:solidFill>
            </a:endParaRPr>
          </a:p>
        </p:txBody>
      </p:sp>
      <p:sp>
        <p:nvSpPr>
          <p:cNvPr id="30" name="Diagonal Stripe 29"/>
          <p:cNvSpPr/>
          <p:nvPr userDrawn="1"/>
        </p:nvSpPr>
        <p:spPr>
          <a:xfrm>
            <a:off x="567890" y="-1"/>
            <a:ext cx="5927623" cy="5943600"/>
          </a:xfrm>
          <a:prstGeom prst="diagStripe">
            <a:avLst>
              <a:gd name="adj" fmla="val 91880"/>
            </a:avLst>
          </a:prstGeom>
          <a:solidFill>
            <a:srgbClr val="207A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381000" y="365125"/>
            <a:ext cx="11430000" cy="649224"/>
          </a:xfrm>
        </p:spPr>
        <p:txBody>
          <a:bodyPr/>
          <a:lstStyle>
            <a:lvl1pPr>
              <a:defRPr b="1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Arial Rounded MT Bold" charset="0"/>
                <a:cs typeface="Arial Rounded MT Bold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ACDE8419-9879-4F47-A3D0-53529410AED1}"/>
              </a:ext>
            </a:extLst>
          </p:cNvPr>
          <p:cNvCxnSpPr/>
          <p:nvPr userDrawn="1"/>
        </p:nvCxnSpPr>
        <p:spPr>
          <a:xfrm>
            <a:off x="8175928" y="1014349"/>
            <a:ext cx="2066544" cy="0"/>
          </a:xfrm>
          <a:prstGeom prst="line">
            <a:avLst/>
          </a:prstGeom>
          <a:ln w="9525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422519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Right Triangle 28"/>
          <p:cNvSpPr/>
          <p:nvPr userDrawn="1"/>
        </p:nvSpPr>
        <p:spPr>
          <a:xfrm rot="16200000">
            <a:off x="11386931" y="6052932"/>
            <a:ext cx="682486" cy="927652"/>
          </a:xfrm>
          <a:prstGeom prst="rtTriangle">
            <a:avLst/>
          </a:prstGeom>
          <a:solidFill>
            <a:srgbClr val="404C5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32"/>
          <p:cNvSpPr/>
          <p:nvPr userDrawn="1"/>
        </p:nvSpPr>
        <p:spPr>
          <a:xfrm>
            <a:off x="3916" y="-1"/>
            <a:ext cx="6874259" cy="6858000"/>
          </a:xfrm>
          <a:custGeom>
            <a:avLst/>
            <a:gdLst>
              <a:gd name="connsiteX0" fmla="*/ 0 w 6874259"/>
              <a:gd name="connsiteY0" fmla="*/ 0 h 6858000"/>
              <a:gd name="connsiteX1" fmla="*/ 6874259 w 6874259"/>
              <a:gd name="connsiteY1" fmla="*/ 0 h 6858000"/>
              <a:gd name="connsiteX2" fmla="*/ 6874259 w 6874259"/>
              <a:gd name="connsiteY2" fmla="*/ 6858000 h 6858000"/>
              <a:gd name="connsiteX3" fmla="*/ 0 w 6874259"/>
              <a:gd name="connsiteY3" fmla="*/ 6858000 h 6858000"/>
              <a:gd name="connsiteX4" fmla="*/ 0 w 6874259"/>
              <a:gd name="connsiteY4" fmla="*/ 0 h 6858000"/>
              <a:gd name="connsiteX0" fmla="*/ 0 w 6874259"/>
              <a:gd name="connsiteY0" fmla="*/ 0 h 6858000"/>
              <a:gd name="connsiteX1" fmla="*/ 6874259 w 6874259"/>
              <a:gd name="connsiteY1" fmla="*/ 0 h 6858000"/>
              <a:gd name="connsiteX2" fmla="*/ 0 w 6874259"/>
              <a:gd name="connsiteY2" fmla="*/ 6858000 h 6858000"/>
              <a:gd name="connsiteX3" fmla="*/ 0 w 6874259"/>
              <a:gd name="connsiteY3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874259" h="6858000">
                <a:moveTo>
                  <a:pt x="0" y="0"/>
                </a:moveTo>
                <a:lnTo>
                  <a:pt x="6874259" y="0"/>
                </a:lnTo>
                <a:lnTo>
                  <a:pt x="0" y="6858000"/>
                </a:lnTo>
                <a:lnTo>
                  <a:pt x="0" y="0"/>
                </a:lnTo>
                <a:close/>
              </a:path>
            </a:pathLst>
          </a:custGeom>
          <a:blipFill dpi="0" rotWithShape="1">
            <a:blip r:embed="rId2">
              <a:alphaModFix amt="6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32"/>
          <p:cNvSpPr/>
          <p:nvPr userDrawn="1"/>
        </p:nvSpPr>
        <p:spPr>
          <a:xfrm>
            <a:off x="4123" y="-2"/>
            <a:ext cx="6874259" cy="6858000"/>
          </a:xfrm>
          <a:custGeom>
            <a:avLst/>
            <a:gdLst>
              <a:gd name="connsiteX0" fmla="*/ 0 w 6874259"/>
              <a:gd name="connsiteY0" fmla="*/ 0 h 6858000"/>
              <a:gd name="connsiteX1" fmla="*/ 6874259 w 6874259"/>
              <a:gd name="connsiteY1" fmla="*/ 0 h 6858000"/>
              <a:gd name="connsiteX2" fmla="*/ 6874259 w 6874259"/>
              <a:gd name="connsiteY2" fmla="*/ 6858000 h 6858000"/>
              <a:gd name="connsiteX3" fmla="*/ 0 w 6874259"/>
              <a:gd name="connsiteY3" fmla="*/ 6858000 h 6858000"/>
              <a:gd name="connsiteX4" fmla="*/ 0 w 6874259"/>
              <a:gd name="connsiteY4" fmla="*/ 0 h 6858000"/>
              <a:gd name="connsiteX0" fmla="*/ 0 w 6874259"/>
              <a:gd name="connsiteY0" fmla="*/ 0 h 6858000"/>
              <a:gd name="connsiteX1" fmla="*/ 6874259 w 6874259"/>
              <a:gd name="connsiteY1" fmla="*/ 0 h 6858000"/>
              <a:gd name="connsiteX2" fmla="*/ 0 w 6874259"/>
              <a:gd name="connsiteY2" fmla="*/ 6858000 h 6858000"/>
              <a:gd name="connsiteX3" fmla="*/ 0 w 6874259"/>
              <a:gd name="connsiteY3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874259" h="6858000">
                <a:moveTo>
                  <a:pt x="0" y="0"/>
                </a:moveTo>
                <a:lnTo>
                  <a:pt x="6874259" y="0"/>
                </a:lnTo>
                <a:lnTo>
                  <a:pt x="0" y="6858000"/>
                </a:lnTo>
                <a:lnTo>
                  <a:pt x="0" y="0"/>
                </a:lnTo>
                <a:close/>
              </a:path>
            </a:pathLst>
          </a:custGeom>
          <a:solidFill>
            <a:srgbClr val="00B533">
              <a:alpha val="43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 userDrawn="1"/>
        </p:nvSpPr>
        <p:spPr>
          <a:xfrm>
            <a:off x="11661809" y="6565392"/>
            <a:ext cx="430901" cy="198978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algn="ctr"/>
            <a:fld id="{BC5C3F43-3B3D-42FD-A6D1-A52EEC185F63}" type="slidenum">
              <a:rPr lang="en-US" sz="1100" smtClean="0">
                <a:solidFill>
                  <a:schemeClr val="bg1"/>
                </a:solidFill>
              </a:rPr>
              <a:pPr algn="ctr"/>
              <a:t>‹#›</a:t>
            </a:fld>
            <a:r>
              <a:rPr lang="en-US" sz="1100">
                <a:solidFill>
                  <a:schemeClr val="bg1"/>
                </a:solidFill>
              </a:rPr>
              <a:t> </a:t>
            </a:r>
            <a:endParaRPr lang="en-US">
              <a:solidFill>
                <a:schemeClr val="bg1"/>
              </a:solidFill>
            </a:endParaRPr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381000" y="365125"/>
            <a:ext cx="11430000" cy="649224"/>
          </a:xfrm>
        </p:spPr>
        <p:txBody>
          <a:bodyPr/>
          <a:lstStyle>
            <a:lvl1pPr>
              <a:defRPr b="1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Arial Rounded MT Bold" charset="0"/>
                <a:cs typeface="Arial Rounded MT Bold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C050805D-EFE1-4E70-B6DF-2F344203DA9B}"/>
              </a:ext>
            </a:extLst>
          </p:cNvPr>
          <p:cNvCxnSpPr/>
          <p:nvPr userDrawn="1"/>
        </p:nvCxnSpPr>
        <p:spPr>
          <a:xfrm>
            <a:off x="7775271" y="1213132"/>
            <a:ext cx="2066544" cy="0"/>
          </a:xfrm>
          <a:prstGeom prst="line">
            <a:avLst/>
          </a:prstGeom>
          <a:ln w="9525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086838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Right Triangle 28"/>
          <p:cNvSpPr/>
          <p:nvPr userDrawn="1"/>
        </p:nvSpPr>
        <p:spPr>
          <a:xfrm rot="16200000">
            <a:off x="11386931" y="6052932"/>
            <a:ext cx="682486" cy="927652"/>
          </a:xfrm>
          <a:prstGeom prst="rtTriangle">
            <a:avLst/>
          </a:prstGeom>
          <a:solidFill>
            <a:srgbClr val="404C5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32"/>
          <p:cNvSpPr/>
          <p:nvPr userDrawn="1"/>
        </p:nvSpPr>
        <p:spPr>
          <a:xfrm>
            <a:off x="3916" y="-1"/>
            <a:ext cx="5427987" cy="5415149"/>
          </a:xfrm>
          <a:custGeom>
            <a:avLst/>
            <a:gdLst>
              <a:gd name="connsiteX0" fmla="*/ 0 w 6874259"/>
              <a:gd name="connsiteY0" fmla="*/ 0 h 6858000"/>
              <a:gd name="connsiteX1" fmla="*/ 6874259 w 6874259"/>
              <a:gd name="connsiteY1" fmla="*/ 0 h 6858000"/>
              <a:gd name="connsiteX2" fmla="*/ 6874259 w 6874259"/>
              <a:gd name="connsiteY2" fmla="*/ 6858000 h 6858000"/>
              <a:gd name="connsiteX3" fmla="*/ 0 w 6874259"/>
              <a:gd name="connsiteY3" fmla="*/ 6858000 h 6858000"/>
              <a:gd name="connsiteX4" fmla="*/ 0 w 6874259"/>
              <a:gd name="connsiteY4" fmla="*/ 0 h 6858000"/>
              <a:gd name="connsiteX0" fmla="*/ 0 w 6874259"/>
              <a:gd name="connsiteY0" fmla="*/ 0 h 6858000"/>
              <a:gd name="connsiteX1" fmla="*/ 6874259 w 6874259"/>
              <a:gd name="connsiteY1" fmla="*/ 0 h 6858000"/>
              <a:gd name="connsiteX2" fmla="*/ 0 w 6874259"/>
              <a:gd name="connsiteY2" fmla="*/ 6858000 h 6858000"/>
              <a:gd name="connsiteX3" fmla="*/ 0 w 6874259"/>
              <a:gd name="connsiteY3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874259" h="6858000">
                <a:moveTo>
                  <a:pt x="0" y="0"/>
                </a:moveTo>
                <a:lnTo>
                  <a:pt x="6874259" y="0"/>
                </a:lnTo>
                <a:lnTo>
                  <a:pt x="0" y="6858000"/>
                </a:lnTo>
                <a:lnTo>
                  <a:pt x="0" y="0"/>
                </a:lnTo>
                <a:close/>
              </a:path>
            </a:pathLst>
          </a:custGeom>
          <a:blipFill dpi="0" rotWithShape="1">
            <a:blip r:embed="rId2">
              <a:alphaModFix amt="76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32"/>
          <p:cNvSpPr/>
          <p:nvPr userDrawn="1"/>
        </p:nvSpPr>
        <p:spPr>
          <a:xfrm>
            <a:off x="-2194" y="11721"/>
            <a:ext cx="5416237" cy="5403427"/>
          </a:xfrm>
          <a:custGeom>
            <a:avLst/>
            <a:gdLst>
              <a:gd name="connsiteX0" fmla="*/ 0 w 6874259"/>
              <a:gd name="connsiteY0" fmla="*/ 0 h 6858000"/>
              <a:gd name="connsiteX1" fmla="*/ 6874259 w 6874259"/>
              <a:gd name="connsiteY1" fmla="*/ 0 h 6858000"/>
              <a:gd name="connsiteX2" fmla="*/ 6874259 w 6874259"/>
              <a:gd name="connsiteY2" fmla="*/ 6858000 h 6858000"/>
              <a:gd name="connsiteX3" fmla="*/ 0 w 6874259"/>
              <a:gd name="connsiteY3" fmla="*/ 6858000 h 6858000"/>
              <a:gd name="connsiteX4" fmla="*/ 0 w 6874259"/>
              <a:gd name="connsiteY4" fmla="*/ 0 h 6858000"/>
              <a:gd name="connsiteX0" fmla="*/ 0 w 6874259"/>
              <a:gd name="connsiteY0" fmla="*/ 0 h 6858000"/>
              <a:gd name="connsiteX1" fmla="*/ 6874259 w 6874259"/>
              <a:gd name="connsiteY1" fmla="*/ 0 h 6858000"/>
              <a:gd name="connsiteX2" fmla="*/ 0 w 6874259"/>
              <a:gd name="connsiteY2" fmla="*/ 6858000 h 6858000"/>
              <a:gd name="connsiteX3" fmla="*/ 0 w 6874259"/>
              <a:gd name="connsiteY3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874259" h="6858000">
                <a:moveTo>
                  <a:pt x="0" y="0"/>
                </a:moveTo>
                <a:lnTo>
                  <a:pt x="6874259" y="0"/>
                </a:lnTo>
                <a:lnTo>
                  <a:pt x="0" y="6858000"/>
                </a:lnTo>
                <a:lnTo>
                  <a:pt x="0" y="0"/>
                </a:lnTo>
                <a:close/>
              </a:path>
            </a:pathLst>
          </a:custGeom>
          <a:solidFill>
            <a:srgbClr val="009051">
              <a:alpha val="43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 userDrawn="1"/>
        </p:nvSpPr>
        <p:spPr>
          <a:xfrm>
            <a:off x="11661809" y="6565392"/>
            <a:ext cx="430901" cy="198978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algn="ctr"/>
            <a:fld id="{BC5C3F43-3B3D-42FD-A6D1-A52EEC185F63}" type="slidenum">
              <a:rPr lang="en-US" sz="1100" smtClean="0">
                <a:solidFill>
                  <a:schemeClr val="bg1"/>
                </a:solidFill>
              </a:rPr>
              <a:pPr algn="ctr"/>
              <a:t>‹#›</a:t>
            </a:fld>
            <a:r>
              <a:rPr lang="en-US" sz="1100">
                <a:solidFill>
                  <a:schemeClr val="bg1"/>
                </a:solidFill>
              </a:rPr>
              <a:t> </a:t>
            </a:r>
            <a:endParaRPr lang="en-US">
              <a:solidFill>
                <a:schemeClr val="bg1"/>
              </a:solidFill>
            </a:endParaRPr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381000" y="365125"/>
            <a:ext cx="11430000" cy="532736"/>
          </a:xfrm>
        </p:spPr>
        <p:txBody>
          <a:bodyPr/>
          <a:lstStyle>
            <a:lvl1pPr>
              <a:defRPr b="1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Arial Rounded MT Bold" charset="0"/>
                <a:cs typeface="Arial Rounded MT Bold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4721200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381000" y="365125"/>
            <a:ext cx="11430000" cy="649224"/>
          </a:xfrm>
        </p:spPr>
        <p:txBody>
          <a:bodyPr/>
          <a:lstStyle>
            <a:lvl1pPr>
              <a:defRPr b="1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Arial Rounded MT Bold" charset="0"/>
                <a:cs typeface="Arial Rounded MT Bold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Right Triangle 2"/>
          <p:cNvSpPr/>
          <p:nvPr userDrawn="1"/>
        </p:nvSpPr>
        <p:spPr>
          <a:xfrm rot="16200000">
            <a:off x="11386931" y="6052931"/>
            <a:ext cx="682486" cy="927652"/>
          </a:xfrm>
          <a:prstGeom prst="rtTriangle">
            <a:avLst/>
          </a:prstGeom>
          <a:solidFill>
            <a:srgbClr val="404C5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 userDrawn="1"/>
        </p:nvSpPr>
        <p:spPr>
          <a:xfrm>
            <a:off x="11661809" y="6565392"/>
            <a:ext cx="430901" cy="198978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algn="ctr"/>
            <a:fld id="{BC5C3F43-3B3D-42FD-A6D1-A52EEC185F63}" type="slidenum">
              <a:rPr lang="en-US" sz="1100" smtClean="0">
                <a:solidFill>
                  <a:schemeClr val="bg1"/>
                </a:solidFill>
              </a:rPr>
              <a:pPr algn="ctr"/>
              <a:t>‹#›</a:t>
            </a:fld>
            <a:r>
              <a:rPr lang="en-US" sz="1100">
                <a:solidFill>
                  <a:schemeClr val="bg1"/>
                </a:solidFill>
              </a:rPr>
              <a:t> </a:t>
            </a:r>
            <a:endParaRPr lang="en-US">
              <a:solidFill>
                <a:schemeClr val="bg1"/>
              </a:solidFill>
            </a:endParaRP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C0BB78F0-0007-4244-90D5-E8FE4424B4F1}"/>
              </a:ext>
            </a:extLst>
          </p:cNvPr>
          <p:cNvCxnSpPr/>
          <p:nvPr userDrawn="1"/>
        </p:nvCxnSpPr>
        <p:spPr>
          <a:xfrm>
            <a:off x="5074920" y="1014349"/>
            <a:ext cx="2066544" cy="0"/>
          </a:xfrm>
          <a:prstGeom prst="line">
            <a:avLst/>
          </a:prstGeom>
          <a:ln w="9525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049839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7" name="Straight Connector 26"/>
          <p:cNvCxnSpPr>
            <a:cxnSpLocks/>
          </p:cNvCxnSpPr>
          <p:nvPr userDrawn="1"/>
        </p:nvCxnSpPr>
        <p:spPr>
          <a:xfrm flipH="1" flipV="1">
            <a:off x="1530728" y="6568352"/>
            <a:ext cx="10280274" cy="1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Right Triangle 27"/>
          <p:cNvSpPr/>
          <p:nvPr userDrawn="1"/>
        </p:nvSpPr>
        <p:spPr>
          <a:xfrm rot="16200000">
            <a:off x="11386931" y="6052932"/>
            <a:ext cx="682486" cy="927652"/>
          </a:xfrm>
          <a:prstGeom prst="rtTriangle">
            <a:avLst/>
          </a:prstGeom>
          <a:solidFill>
            <a:srgbClr val="404C5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itle 1"/>
          <p:cNvSpPr>
            <a:spLocks noGrp="1"/>
          </p:cNvSpPr>
          <p:nvPr>
            <p:ph type="title" hasCustomPrompt="1"/>
          </p:nvPr>
        </p:nvSpPr>
        <p:spPr>
          <a:xfrm>
            <a:off x="381000" y="271495"/>
            <a:ext cx="11430000" cy="649224"/>
          </a:xfrm>
        </p:spPr>
        <p:txBody>
          <a:bodyPr/>
          <a:lstStyle>
            <a:lvl1pPr>
              <a:defRPr b="1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Arial Rounded MT Bold" charset="0"/>
                <a:cs typeface="Arial Rounded MT Bold" charset="0"/>
              </a:defRPr>
            </a:lvl1pPr>
          </a:lstStyle>
          <a:p>
            <a:r>
              <a:rPr lang="en-US" dirty="0"/>
              <a:t>Click to edit Master</a:t>
            </a:r>
            <a:br>
              <a:rPr lang="en-US" dirty="0"/>
            </a:br>
            <a:r>
              <a:rPr lang="en-US" dirty="0"/>
              <a:t>title style</a:t>
            </a:r>
          </a:p>
        </p:txBody>
      </p:sp>
      <p:sp>
        <p:nvSpPr>
          <p:cNvPr id="5" name="TextBox 4"/>
          <p:cNvSpPr txBox="1"/>
          <p:nvPr userDrawn="1"/>
        </p:nvSpPr>
        <p:spPr>
          <a:xfrm>
            <a:off x="11661809" y="6565392"/>
            <a:ext cx="430901" cy="198978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algn="ctr"/>
            <a:fld id="{BC5C3F43-3B3D-42FD-A6D1-A52EEC185F63}" type="slidenum">
              <a:rPr lang="en-US" sz="1100" smtClean="0">
                <a:solidFill>
                  <a:schemeClr val="bg1"/>
                </a:solidFill>
              </a:rPr>
              <a:pPr algn="ctr"/>
              <a:t>‹#›</a:t>
            </a:fld>
            <a:r>
              <a:rPr lang="en-US" sz="1100">
                <a:solidFill>
                  <a:schemeClr val="bg1"/>
                </a:solidFill>
              </a:rPr>
              <a:t> </a:t>
            </a:r>
            <a:endParaRPr lang="en-US">
              <a:solidFill>
                <a:schemeClr val="bg1"/>
              </a:solidFill>
            </a:endParaRPr>
          </a:p>
        </p:txBody>
      </p:sp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5089" y="6178938"/>
            <a:ext cx="1195942" cy="482363"/>
          </a:xfrm>
          <a:prstGeom prst="rect">
            <a:avLst/>
          </a:prstGeom>
        </p:spPr>
      </p:pic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29393922-CD50-4252-802C-3CC9AB1138E4}"/>
              </a:ext>
            </a:extLst>
          </p:cNvPr>
          <p:cNvCxnSpPr/>
          <p:nvPr userDrawn="1"/>
        </p:nvCxnSpPr>
        <p:spPr>
          <a:xfrm>
            <a:off x="5074920" y="1014349"/>
            <a:ext cx="2066544" cy="0"/>
          </a:xfrm>
          <a:prstGeom prst="line">
            <a:avLst/>
          </a:prstGeom>
          <a:ln w="9525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309115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ight Triangle 23"/>
          <p:cNvSpPr/>
          <p:nvPr userDrawn="1"/>
        </p:nvSpPr>
        <p:spPr>
          <a:xfrm rot="16200000">
            <a:off x="11386931" y="6052932"/>
            <a:ext cx="682486" cy="927652"/>
          </a:xfrm>
          <a:prstGeom prst="rtTriangle">
            <a:avLst/>
          </a:prstGeom>
          <a:solidFill>
            <a:srgbClr val="404C5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itle 1"/>
          <p:cNvSpPr>
            <a:spLocks noGrp="1"/>
          </p:cNvSpPr>
          <p:nvPr>
            <p:ph type="title" hasCustomPrompt="1"/>
          </p:nvPr>
        </p:nvSpPr>
        <p:spPr>
          <a:xfrm>
            <a:off x="381000" y="271495"/>
            <a:ext cx="11430000" cy="649224"/>
          </a:xfrm>
        </p:spPr>
        <p:txBody>
          <a:bodyPr/>
          <a:lstStyle>
            <a:lvl1pPr>
              <a:defRPr b="1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Arial Rounded MT Bold" charset="0"/>
                <a:cs typeface="Arial Rounded MT Bold" charset="0"/>
              </a:defRPr>
            </a:lvl1pPr>
          </a:lstStyle>
          <a:p>
            <a:r>
              <a:rPr lang="en-US"/>
              <a:t>Click to edit Master</a:t>
            </a:r>
            <a:br>
              <a:rPr lang="en-US"/>
            </a:br>
            <a:r>
              <a:rPr lang="en-US"/>
              <a:t>title style</a:t>
            </a:r>
          </a:p>
        </p:txBody>
      </p:sp>
      <p:sp>
        <p:nvSpPr>
          <p:cNvPr id="5" name="TextBox 4"/>
          <p:cNvSpPr txBox="1"/>
          <p:nvPr userDrawn="1"/>
        </p:nvSpPr>
        <p:spPr>
          <a:xfrm>
            <a:off x="11661809" y="6565392"/>
            <a:ext cx="430901" cy="198978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algn="ctr"/>
            <a:fld id="{BC5C3F43-3B3D-42FD-A6D1-A52EEC185F63}" type="slidenum">
              <a:rPr lang="en-US" sz="1100" smtClean="0">
                <a:solidFill>
                  <a:schemeClr val="bg1"/>
                </a:solidFill>
              </a:rPr>
              <a:pPr algn="ctr"/>
              <a:t>‹#›</a:t>
            </a:fld>
            <a:r>
              <a:rPr lang="en-US" sz="1100">
                <a:solidFill>
                  <a:schemeClr val="bg1"/>
                </a:solidFill>
              </a:rPr>
              <a:t> </a:t>
            </a:r>
            <a:endParaRPr lang="en-US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184440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81000" y="365125"/>
            <a:ext cx="11430000" cy="649224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TextBox 3"/>
          <p:cNvSpPr txBox="1"/>
          <p:nvPr userDrawn="1"/>
        </p:nvSpPr>
        <p:spPr>
          <a:xfrm>
            <a:off x="11704320" y="6565392"/>
            <a:ext cx="430901" cy="198978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algn="ctr"/>
            <a:fld id="{BC5C3F43-3B3D-42FD-A6D1-A52EEC185F63}" type="slidenum">
              <a:rPr lang="en-US" sz="1100" smtClean="0">
                <a:solidFill>
                  <a:schemeClr val="accent1"/>
                </a:solidFill>
              </a:rPr>
              <a:pPr algn="ctr"/>
              <a:t>‹#›</a:t>
            </a:fld>
            <a:endParaRPr lang="en-US" sz="1600">
              <a:solidFill>
                <a:schemeClr val="accent1"/>
              </a:solidFill>
            </a:endParaRPr>
          </a:p>
        </p:txBody>
      </p:sp>
      <p:grpSp>
        <p:nvGrpSpPr>
          <p:cNvPr id="5" name="Group 4"/>
          <p:cNvGrpSpPr/>
          <p:nvPr userDrawn="1"/>
        </p:nvGrpSpPr>
        <p:grpSpPr>
          <a:xfrm>
            <a:off x="0" y="0"/>
            <a:ext cx="12192000" cy="6868732"/>
            <a:chOff x="0" y="0"/>
            <a:chExt cx="12192000" cy="6868732"/>
          </a:xfrm>
        </p:grpSpPr>
        <p:pic>
          <p:nvPicPr>
            <p:cNvPr id="6" name="Picture 5"/>
            <p:cNvPicPr>
              <a:picLocks noChangeAspect="1"/>
            </p:cNvPicPr>
            <p:nvPr userDrawn="1"/>
          </p:nvPicPr>
          <p:blipFill>
            <a:blip r:embed="rId16">
              <a:alphaModFix amt="15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91999" cy="6868732"/>
            </a:xfrm>
            <a:prstGeom prst="rect">
              <a:avLst/>
            </a:prstGeom>
          </p:spPr>
        </p:pic>
        <p:sp>
          <p:nvSpPr>
            <p:cNvPr id="7" name="Rectangle 6"/>
            <p:cNvSpPr/>
            <p:nvPr userDrawn="1"/>
          </p:nvSpPr>
          <p:spPr>
            <a:xfrm>
              <a:off x="0" y="1407188"/>
              <a:ext cx="12192000" cy="5450813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alpha val="0"/>
                  </a:schemeClr>
                </a:gs>
                <a:gs pos="85000">
                  <a:schemeClr val="bg1">
                    <a:lumMod val="85000"/>
                    <a:alpha val="55000"/>
                  </a:schemeClr>
                </a:gs>
              </a:gsLst>
              <a:lin ang="54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5944246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85" r:id="rId2"/>
    <p:sldLayoutId id="2147483686" r:id="rId3"/>
    <p:sldLayoutId id="2147483687" r:id="rId4"/>
    <p:sldLayoutId id="2147483688" r:id="rId5"/>
    <p:sldLayoutId id="2147483689" r:id="rId6"/>
    <p:sldLayoutId id="2147483690" r:id="rId7"/>
    <p:sldLayoutId id="2147483691" r:id="rId8"/>
    <p:sldLayoutId id="2147483692" r:id="rId9"/>
    <p:sldLayoutId id="2147483693" r:id="rId10"/>
    <p:sldLayoutId id="2147483694" r:id="rId11"/>
    <p:sldLayoutId id="2147483695" r:id="rId12"/>
    <p:sldLayoutId id="2147483696" r:id="rId13"/>
    <p:sldLayoutId id="2147483697" r:id="rId14"/>
  </p:sldLayoutIdLst>
  <p:hf hdr="0" ftr="0" dt="0"/>
  <p:txStyles>
    <p:titleStyle>
      <a:lvl1pPr algn="ctr" defTabSz="914400" rtl="0" eaLnBrk="1" latinLnBrk="0" hangingPunct="1">
        <a:lnSpc>
          <a:spcPts val="4200"/>
        </a:lnSpc>
        <a:spcBef>
          <a:spcPct val="0"/>
        </a:spcBef>
        <a:buNone/>
        <a:defRPr sz="4000" b="1" kern="1200" cap="all" baseline="0">
          <a:solidFill>
            <a:schemeClr val="tx1">
              <a:lumMod val="85000"/>
              <a:lumOff val="15000"/>
            </a:schemeClr>
          </a:solidFill>
          <a:latin typeface="+mn-lt"/>
          <a:ea typeface="Arial Rounded MT Bold" charset="0"/>
          <a:cs typeface="Arial Rounded MT Bold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microsoft.com/office/2007/relationships/hdphoto" Target="../media/hdphoto2.wdp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1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13" Type="http://schemas.openxmlformats.org/officeDocument/2006/relationships/image" Target="../media/image24.png"/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12" Type="http://schemas.openxmlformats.org/officeDocument/2006/relationships/image" Target="../media/image23.png"/><Relationship Id="rId17" Type="http://schemas.openxmlformats.org/officeDocument/2006/relationships/image" Target="../media/image12.png"/><Relationship Id="rId2" Type="http://schemas.openxmlformats.org/officeDocument/2006/relationships/notesSlide" Target="../notesSlides/notesSlide3.xml"/><Relationship Id="rId16" Type="http://schemas.openxmlformats.org/officeDocument/2006/relationships/image" Target="../media/image11.png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17.jpg"/><Relationship Id="rId11" Type="http://schemas.openxmlformats.org/officeDocument/2006/relationships/image" Target="../media/image22.jpg"/><Relationship Id="rId5" Type="http://schemas.openxmlformats.org/officeDocument/2006/relationships/image" Target="../media/image16.png"/><Relationship Id="rId15" Type="http://schemas.openxmlformats.org/officeDocument/2006/relationships/image" Target="../media/image26.png"/><Relationship Id="rId10" Type="http://schemas.openxmlformats.org/officeDocument/2006/relationships/image" Target="../media/image21.jpg"/><Relationship Id="rId4" Type="http://schemas.openxmlformats.org/officeDocument/2006/relationships/image" Target="../media/image15.jpg"/><Relationship Id="rId9" Type="http://schemas.openxmlformats.org/officeDocument/2006/relationships/image" Target="../media/image20.png"/><Relationship Id="rId14" Type="http://schemas.openxmlformats.org/officeDocument/2006/relationships/image" Target="../media/image25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CE3C1A6D-989E-46BD-99E3-E2E24D1F6E25}"/>
              </a:ext>
            </a:extLst>
          </p:cNvPr>
          <p:cNvPicPr>
            <a:picLocks noChangeAspect="1"/>
          </p:cNvPicPr>
          <p:nvPr/>
        </p:nvPicPr>
        <p:blipFill>
          <a:blip r:embed="rId3">
            <a:grayscl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11142"/>
                    </a14:imgEffect>
                    <a14:imgEffect>
                      <a14:saturation sat="0"/>
                    </a14:imgEffect>
                    <a14:imgEffect>
                      <a14:brightnessContrast bright="-66000" contrast="-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08368" y="0"/>
            <a:ext cx="9083632" cy="6055753"/>
          </a:xfrm>
          <a:prstGeom prst="rect">
            <a:avLst/>
          </a:prstGeom>
          <a:noFill/>
          <a:effectLst>
            <a:reflection endPos="0" dist="50800" dir="5400000" sy="-100000" algn="bl" rotWithShape="0"/>
          </a:effectLst>
        </p:spPr>
      </p:pic>
      <p:sp>
        <p:nvSpPr>
          <p:cNvPr id="58" name="Parallelogram 57"/>
          <p:cNvSpPr/>
          <p:nvPr/>
        </p:nvSpPr>
        <p:spPr>
          <a:xfrm flipH="1">
            <a:off x="5095348" y="6045799"/>
            <a:ext cx="7115171" cy="812202"/>
          </a:xfrm>
          <a:prstGeom prst="parallelogram">
            <a:avLst>
              <a:gd name="adj" fmla="val 107285"/>
            </a:avLst>
          </a:prstGeom>
          <a:solidFill>
            <a:srgbClr val="0CA49E"/>
          </a:solidFill>
          <a:ln>
            <a:noFill/>
          </a:ln>
          <a:effectLst>
            <a:outerShdw blurRad="1270000" dist="38100" dir="16200000" rotWithShape="0">
              <a:prstClr val="black">
                <a:alpha val="37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Parallelogram 29"/>
          <p:cNvSpPr/>
          <p:nvPr/>
        </p:nvSpPr>
        <p:spPr>
          <a:xfrm flipH="1">
            <a:off x="5095348" y="6045799"/>
            <a:ext cx="7115171" cy="812202"/>
          </a:xfrm>
          <a:prstGeom prst="parallelogram">
            <a:avLst>
              <a:gd name="adj" fmla="val 107285"/>
            </a:avLst>
          </a:prstGeom>
          <a:solidFill>
            <a:srgbClr val="009D48"/>
          </a:solidFill>
          <a:ln>
            <a:noFill/>
          </a:ln>
          <a:effectLst>
            <a:outerShdw blurRad="1270000" dist="38100" dir="16200000" rotWithShape="0">
              <a:prstClr val="black">
                <a:alpha val="37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ight Triangle 30"/>
          <p:cNvSpPr/>
          <p:nvPr/>
        </p:nvSpPr>
        <p:spPr>
          <a:xfrm>
            <a:off x="-15317" y="508000"/>
            <a:ext cx="6147412" cy="6350000"/>
          </a:xfrm>
          <a:prstGeom prst="rt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Right Triangle 56"/>
          <p:cNvSpPr/>
          <p:nvPr/>
        </p:nvSpPr>
        <p:spPr>
          <a:xfrm rot="2751388">
            <a:off x="4819475" y="2371665"/>
            <a:ext cx="1735036" cy="1724332"/>
          </a:xfrm>
          <a:custGeom>
            <a:avLst/>
            <a:gdLst>
              <a:gd name="connsiteX0" fmla="*/ 0 w 1698334"/>
              <a:gd name="connsiteY0" fmla="*/ 1672375 h 1672375"/>
              <a:gd name="connsiteX1" fmla="*/ 0 w 1698334"/>
              <a:gd name="connsiteY1" fmla="*/ 0 h 1672375"/>
              <a:gd name="connsiteX2" fmla="*/ 1698334 w 1698334"/>
              <a:gd name="connsiteY2" fmla="*/ 1672375 h 1672375"/>
              <a:gd name="connsiteX3" fmla="*/ 0 w 1698334"/>
              <a:gd name="connsiteY3" fmla="*/ 1672375 h 1672375"/>
              <a:gd name="connsiteX0" fmla="*/ 42145 w 1740479"/>
              <a:gd name="connsiteY0" fmla="*/ 1718724 h 1718724"/>
              <a:gd name="connsiteX1" fmla="*/ 0 w 1740479"/>
              <a:gd name="connsiteY1" fmla="*/ 0 h 1718724"/>
              <a:gd name="connsiteX2" fmla="*/ 1740479 w 1740479"/>
              <a:gd name="connsiteY2" fmla="*/ 1718724 h 1718724"/>
              <a:gd name="connsiteX3" fmla="*/ 42145 w 1740479"/>
              <a:gd name="connsiteY3" fmla="*/ 1718724 h 1718724"/>
              <a:gd name="connsiteX0" fmla="*/ 36702 w 1735036"/>
              <a:gd name="connsiteY0" fmla="*/ 1724332 h 1724332"/>
              <a:gd name="connsiteX1" fmla="*/ 0 w 1735036"/>
              <a:gd name="connsiteY1" fmla="*/ 0 h 1724332"/>
              <a:gd name="connsiteX2" fmla="*/ 1735036 w 1735036"/>
              <a:gd name="connsiteY2" fmla="*/ 1724332 h 1724332"/>
              <a:gd name="connsiteX3" fmla="*/ 36702 w 1735036"/>
              <a:gd name="connsiteY3" fmla="*/ 1724332 h 17243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735036" h="1724332">
                <a:moveTo>
                  <a:pt x="36702" y="1724332"/>
                </a:moveTo>
                <a:lnTo>
                  <a:pt x="0" y="0"/>
                </a:lnTo>
                <a:lnTo>
                  <a:pt x="1735036" y="1724332"/>
                </a:lnTo>
                <a:lnTo>
                  <a:pt x="36702" y="1724332"/>
                </a:lnTo>
                <a:close/>
              </a:path>
            </a:pathLst>
          </a:custGeom>
          <a:solidFill>
            <a:srgbClr val="009D48">
              <a:alpha val="5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Title 4"/>
          <p:cNvSpPr txBox="1">
            <a:spLocks/>
          </p:cNvSpPr>
          <p:nvPr/>
        </p:nvSpPr>
        <p:spPr>
          <a:xfrm>
            <a:off x="1492990" y="6193366"/>
            <a:ext cx="1743688" cy="155346"/>
          </a:xfrm>
          <a:prstGeom prst="rect">
            <a:avLst/>
          </a:prstGeom>
          <a:noFill/>
          <a:ln>
            <a:noFill/>
          </a:ln>
          <a:effectLst>
            <a:outerShdw blurRad="50800" dist="50800" dir="5400000" algn="ctr" rotWithShape="0">
              <a:srgbClr val="000000">
                <a:alpha val="0"/>
              </a:srgbClr>
            </a:outerShdw>
            <a:reflection endPos="65000" dist="50800" dir="5400000" sy="-100000" algn="bl" rotWithShape="0"/>
          </a:effectLst>
        </p:spPr>
        <p:txBody>
          <a:bodyPr vert="horz" lIns="0" tIns="0" rIns="0" bIns="0" rtlCol="0" anchor="t" anchorCtr="0">
            <a:noAutofit/>
          </a:bodyPr>
          <a:lstStyle>
            <a:lvl1pPr algn="ctr" defTabSz="914400" rtl="0" eaLnBrk="1" latinLnBrk="0" hangingPunct="1">
              <a:lnSpc>
                <a:spcPts val="4200"/>
              </a:lnSpc>
              <a:spcBef>
                <a:spcPct val="0"/>
              </a:spcBef>
              <a:buNone/>
              <a:defRPr sz="4000" b="1" kern="1200" cap="all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Arial Rounded MT Bold" charset="0"/>
                <a:cs typeface="Arial Rounded MT Bold" charset="0"/>
              </a:defRPr>
            </a:lvl1pPr>
          </a:lstStyle>
          <a:p>
            <a:endParaRPr lang="en-US" sz="11500">
              <a:solidFill>
                <a:srgbClr val="2B8889"/>
              </a:solidFill>
              <a:effectLst>
                <a:outerShdw blurRad="50800" dist="50800" dir="5400000" algn="ctr" rotWithShape="0">
                  <a:srgbClr val="000000">
                    <a:alpha val="0"/>
                  </a:srgbClr>
                </a:outerShdw>
              </a:effectLst>
            </a:endParaRPr>
          </a:p>
        </p:txBody>
      </p:sp>
      <p:sp>
        <p:nvSpPr>
          <p:cNvPr id="47" name="Parallelogram 46"/>
          <p:cNvSpPr/>
          <p:nvPr/>
        </p:nvSpPr>
        <p:spPr>
          <a:xfrm>
            <a:off x="3791102" y="-9955"/>
            <a:ext cx="3922594" cy="1054100"/>
          </a:xfrm>
          <a:prstGeom prst="parallelogram">
            <a:avLst>
              <a:gd name="adj" fmla="val 98850"/>
            </a:avLst>
          </a:prstGeom>
          <a:solidFill>
            <a:srgbClr val="009D4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arallelogram 2"/>
          <p:cNvSpPr/>
          <p:nvPr/>
        </p:nvSpPr>
        <p:spPr>
          <a:xfrm>
            <a:off x="2300080" y="-9955"/>
            <a:ext cx="2577242" cy="1054100"/>
          </a:xfrm>
          <a:prstGeom prst="parallelogram">
            <a:avLst>
              <a:gd name="adj" fmla="val 98850"/>
            </a:avLst>
          </a:prstGeom>
          <a:solidFill>
            <a:srgbClr val="207A33"/>
          </a:solidFill>
          <a:ln>
            <a:noFill/>
          </a:ln>
          <a:effectLst>
            <a:outerShdw blurRad="342900" dist="38100" algn="l" rotWithShape="0">
              <a:prstClr val="black">
                <a:alpha val="37000"/>
              </a:prstClr>
            </a:outerShdw>
            <a:reflection endPos="65000" dist="508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ight Triangle 1"/>
          <p:cNvSpPr/>
          <p:nvPr/>
        </p:nvSpPr>
        <p:spPr>
          <a:xfrm rot="5400000">
            <a:off x="-14998" y="-9955"/>
            <a:ext cx="3393197" cy="3393197"/>
          </a:xfrm>
          <a:prstGeom prst="rtTriangle">
            <a:avLst/>
          </a:prstGeom>
          <a:solidFill>
            <a:srgbClr val="207A33"/>
          </a:solidFill>
          <a:ln>
            <a:noFill/>
          </a:ln>
          <a:effectLst>
            <a:outerShdw blurRad="342900" dist="38100" dir="2700000" algn="tl" rotWithShape="0">
              <a:prstClr val="black">
                <a:alpha val="37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cs typeface="Arial"/>
            </a:endParaRPr>
          </a:p>
        </p:txBody>
      </p:sp>
      <p:sp>
        <p:nvSpPr>
          <p:cNvPr id="21" name="Title 4"/>
          <p:cNvSpPr>
            <a:spLocks noGrp="1"/>
          </p:cNvSpPr>
          <p:nvPr>
            <p:ph type="title"/>
          </p:nvPr>
        </p:nvSpPr>
        <p:spPr>
          <a:xfrm>
            <a:off x="6370179" y="2378652"/>
            <a:ext cx="11430000" cy="649224"/>
          </a:xfrm>
        </p:spPr>
        <p:txBody>
          <a:bodyPr/>
          <a:lstStyle/>
          <a:p>
            <a:pPr algn="l">
              <a:lnSpc>
                <a:spcPct val="100000"/>
              </a:lnSpc>
            </a:pPr>
            <a:r>
              <a:rPr lang="en-US" sz="4800" dirty="0">
                <a:solidFill>
                  <a:schemeClr val="bg1"/>
                </a:solidFill>
                <a:latin typeface="Montserrat" panose="02000505000000020004" pitchFamily="2" charset="0"/>
              </a:rPr>
              <a:t>management </a:t>
            </a:r>
            <a:br>
              <a:rPr lang="en-US" sz="4800" dirty="0">
                <a:solidFill>
                  <a:schemeClr val="bg1"/>
                </a:solidFill>
                <a:latin typeface="Montserrat" panose="02000505000000020004" pitchFamily="2" charset="0"/>
              </a:rPr>
            </a:br>
            <a:r>
              <a:rPr lang="en-US" sz="4800" dirty="0">
                <a:solidFill>
                  <a:schemeClr val="bg1"/>
                </a:solidFill>
                <a:latin typeface="Montserrat" panose="02000505000000020004" pitchFamily="2" charset="0"/>
              </a:rPr>
              <a:t>department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370179" y="3943024"/>
            <a:ext cx="81417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400" dirty="0">
                <a:solidFill>
                  <a:schemeClr val="bg1"/>
                </a:solidFill>
              </a:rPr>
              <a:t>© </a:t>
            </a:r>
            <a:r>
              <a:rPr lang="en-MY" sz="1400" dirty="0">
                <a:solidFill>
                  <a:schemeClr val="bg1"/>
                </a:solidFill>
                <a:latin typeface="Montserrat" panose="02000505000000020004" pitchFamily="2" charset="0"/>
              </a:rPr>
              <a:t>20</a:t>
            </a:r>
            <a:r>
              <a:rPr lang="ru-RU" sz="1400" dirty="0">
                <a:solidFill>
                  <a:schemeClr val="bg1"/>
                </a:solidFill>
                <a:latin typeface="Montserrat" panose="02000505000000020004" pitchFamily="2" charset="0"/>
              </a:rPr>
              <a:t>20</a:t>
            </a:r>
            <a:endParaRPr lang="en-MY" sz="1400" dirty="0">
              <a:solidFill>
                <a:schemeClr val="bg1"/>
              </a:solidFill>
              <a:latin typeface="Montserrat" panose="02000505000000020004" pitchFamily="2" charset="0"/>
            </a:endParaRPr>
          </a:p>
        </p:txBody>
      </p:sp>
      <p:sp>
        <p:nvSpPr>
          <p:cNvPr id="19" name="Right Triangle 56"/>
          <p:cNvSpPr/>
          <p:nvPr/>
        </p:nvSpPr>
        <p:spPr>
          <a:xfrm rot="2715453">
            <a:off x="7434256" y="3128904"/>
            <a:ext cx="4507841" cy="4480031"/>
          </a:xfrm>
          <a:custGeom>
            <a:avLst/>
            <a:gdLst>
              <a:gd name="connsiteX0" fmla="*/ 0 w 1698334"/>
              <a:gd name="connsiteY0" fmla="*/ 1672375 h 1672375"/>
              <a:gd name="connsiteX1" fmla="*/ 0 w 1698334"/>
              <a:gd name="connsiteY1" fmla="*/ 0 h 1672375"/>
              <a:gd name="connsiteX2" fmla="*/ 1698334 w 1698334"/>
              <a:gd name="connsiteY2" fmla="*/ 1672375 h 1672375"/>
              <a:gd name="connsiteX3" fmla="*/ 0 w 1698334"/>
              <a:gd name="connsiteY3" fmla="*/ 1672375 h 1672375"/>
              <a:gd name="connsiteX0" fmla="*/ 42145 w 1740479"/>
              <a:gd name="connsiteY0" fmla="*/ 1718724 h 1718724"/>
              <a:gd name="connsiteX1" fmla="*/ 0 w 1740479"/>
              <a:gd name="connsiteY1" fmla="*/ 0 h 1718724"/>
              <a:gd name="connsiteX2" fmla="*/ 1740479 w 1740479"/>
              <a:gd name="connsiteY2" fmla="*/ 1718724 h 1718724"/>
              <a:gd name="connsiteX3" fmla="*/ 42145 w 1740479"/>
              <a:gd name="connsiteY3" fmla="*/ 1718724 h 1718724"/>
              <a:gd name="connsiteX0" fmla="*/ 36702 w 1735036"/>
              <a:gd name="connsiteY0" fmla="*/ 1724332 h 1724332"/>
              <a:gd name="connsiteX1" fmla="*/ 0 w 1735036"/>
              <a:gd name="connsiteY1" fmla="*/ 0 h 1724332"/>
              <a:gd name="connsiteX2" fmla="*/ 1735036 w 1735036"/>
              <a:gd name="connsiteY2" fmla="*/ 1724332 h 1724332"/>
              <a:gd name="connsiteX3" fmla="*/ 36702 w 1735036"/>
              <a:gd name="connsiteY3" fmla="*/ 1724332 h 17243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735036" h="1724332">
                <a:moveTo>
                  <a:pt x="36702" y="1724332"/>
                </a:moveTo>
                <a:lnTo>
                  <a:pt x="0" y="0"/>
                </a:lnTo>
                <a:lnTo>
                  <a:pt x="1735036" y="1724332"/>
                </a:lnTo>
                <a:lnTo>
                  <a:pt x="36702" y="1724332"/>
                </a:lnTo>
                <a:close/>
              </a:path>
            </a:pathLst>
          </a:custGeom>
          <a:solidFill>
            <a:schemeClr val="tx1">
              <a:lumMod val="65000"/>
              <a:lumOff val="35000"/>
              <a:alpha val="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C2F2111B-D32B-466E-86C6-029765E8F3E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5722" y="4721185"/>
            <a:ext cx="1442264" cy="1730716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53202977-3EB1-459C-B0E5-5377580C387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6666" y="4966139"/>
            <a:ext cx="1208802" cy="12088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769299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14" name="Group 513"/>
          <p:cNvGrpSpPr>
            <a:grpSpLocks noChangeAspect="1"/>
          </p:cNvGrpSpPr>
          <p:nvPr/>
        </p:nvGrpSpPr>
        <p:grpSpPr bwMode="auto">
          <a:xfrm>
            <a:off x="1370065" y="1211819"/>
            <a:ext cx="9589073" cy="4947982"/>
            <a:chOff x="1168" y="846"/>
            <a:chExt cx="5324" cy="2626"/>
          </a:xfrm>
          <a:solidFill>
            <a:schemeClr val="bg1">
              <a:lumMod val="85000"/>
              <a:alpha val="33000"/>
            </a:schemeClr>
          </a:solidFill>
        </p:grpSpPr>
        <p:sp>
          <p:nvSpPr>
            <p:cNvPr id="515" name="Freeform 5"/>
            <p:cNvSpPr>
              <a:spLocks/>
            </p:cNvSpPr>
            <p:nvPr/>
          </p:nvSpPr>
          <p:spPr bwMode="auto">
            <a:xfrm>
              <a:off x="3841" y="2798"/>
              <a:ext cx="188" cy="187"/>
            </a:xfrm>
            <a:custGeom>
              <a:avLst/>
              <a:gdLst>
                <a:gd name="T0" fmla="*/ 38 w 102"/>
                <a:gd name="T1" fmla="*/ 98 h 102"/>
                <a:gd name="T2" fmla="*/ 43 w 102"/>
                <a:gd name="T3" fmla="*/ 95 h 102"/>
                <a:gd name="T4" fmla="*/ 47 w 102"/>
                <a:gd name="T5" fmla="*/ 101 h 102"/>
                <a:gd name="T6" fmla="*/ 57 w 102"/>
                <a:gd name="T7" fmla="*/ 101 h 102"/>
                <a:gd name="T8" fmla="*/ 62 w 102"/>
                <a:gd name="T9" fmla="*/ 95 h 102"/>
                <a:gd name="T10" fmla="*/ 62 w 102"/>
                <a:gd name="T11" fmla="*/ 42 h 102"/>
                <a:gd name="T12" fmla="*/ 70 w 102"/>
                <a:gd name="T13" fmla="*/ 39 h 102"/>
                <a:gd name="T14" fmla="*/ 70 w 102"/>
                <a:gd name="T15" fmla="*/ 12 h 102"/>
                <a:gd name="T16" fmla="*/ 78 w 102"/>
                <a:gd name="T17" fmla="*/ 11 h 102"/>
                <a:gd name="T18" fmla="*/ 87 w 102"/>
                <a:gd name="T19" fmla="*/ 8 h 102"/>
                <a:gd name="T20" fmla="*/ 91 w 102"/>
                <a:gd name="T21" fmla="*/ 11 h 102"/>
                <a:gd name="T22" fmla="*/ 97 w 102"/>
                <a:gd name="T23" fmla="*/ 8 h 102"/>
                <a:gd name="T24" fmla="*/ 102 w 102"/>
                <a:gd name="T25" fmla="*/ 7 h 102"/>
                <a:gd name="T26" fmla="*/ 102 w 102"/>
                <a:gd name="T27" fmla="*/ 5 h 102"/>
                <a:gd name="T28" fmla="*/ 85 w 102"/>
                <a:gd name="T29" fmla="*/ 6 h 102"/>
                <a:gd name="T30" fmla="*/ 72 w 102"/>
                <a:gd name="T31" fmla="*/ 7 h 102"/>
                <a:gd name="T32" fmla="*/ 55 w 102"/>
                <a:gd name="T33" fmla="*/ 7 h 102"/>
                <a:gd name="T34" fmla="*/ 52 w 102"/>
                <a:gd name="T35" fmla="*/ 4 h 102"/>
                <a:gd name="T36" fmla="*/ 24 w 102"/>
                <a:gd name="T37" fmla="*/ 4 h 102"/>
                <a:gd name="T38" fmla="*/ 17 w 102"/>
                <a:gd name="T39" fmla="*/ 2 h 102"/>
                <a:gd name="T40" fmla="*/ 9 w 102"/>
                <a:gd name="T41" fmla="*/ 2 h 102"/>
                <a:gd name="T42" fmla="*/ 6 w 102"/>
                <a:gd name="T43" fmla="*/ 0 h 102"/>
                <a:gd name="T44" fmla="*/ 3 w 102"/>
                <a:gd name="T45" fmla="*/ 2 h 102"/>
                <a:gd name="T46" fmla="*/ 0 w 102"/>
                <a:gd name="T47" fmla="*/ 3 h 102"/>
                <a:gd name="T48" fmla="*/ 5 w 102"/>
                <a:gd name="T49" fmla="*/ 13 h 102"/>
                <a:gd name="T50" fmla="*/ 13 w 102"/>
                <a:gd name="T51" fmla="*/ 30 h 102"/>
                <a:gd name="T52" fmla="*/ 21 w 102"/>
                <a:gd name="T53" fmla="*/ 46 h 102"/>
                <a:gd name="T54" fmla="*/ 21 w 102"/>
                <a:gd name="T55" fmla="*/ 60 h 102"/>
                <a:gd name="T56" fmla="*/ 24 w 102"/>
                <a:gd name="T57" fmla="*/ 72 h 102"/>
                <a:gd name="T58" fmla="*/ 30 w 102"/>
                <a:gd name="T59" fmla="*/ 92 h 102"/>
                <a:gd name="T60" fmla="*/ 35 w 102"/>
                <a:gd name="T61" fmla="*/ 98 h 102"/>
                <a:gd name="T62" fmla="*/ 38 w 102"/>
                <a:gd name="T63" fmla="*/ 98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02" h="102">
                  <a:moveTo>
                    <a:pt x="38" y="98"/>
                  </a:moveTo>
                  <a:cubicBezTo>
                    <a:pt x="38" y="96"/>
                    <a:pt x="41" y="93"/>
                    <a:pt x="43" y="95"/>
                  </a:cubicBezTo>
                  <a:cubicBezTo>
                    <a:pt x="44" y="98"/>
                    <a:pt x="44" y="101"/>
                    <a:pt x="47" y="101"/>
                  </a:cubicBezTo>
                  <a:cubicBezTo>
                    <a:pt x="50" y="101"/>
                    <a:pt x="56" y="102"/>
                    <a:pt x="57" y="101"/>
                  </a:cubicBezTo>
                  <a:cubicBezTo>
                    <a:pt x="58" y="99"/>
                    <a:pt x="62" y="98"/>
                    <a:pt x="62" y="95"/>
                  </a:cubicBezTo>
                  <a:cubicBezTo>
                    <a:pt x="62" y="93"/>
                    <a:pt x="62" y="44"/>
                    <a:pt x="62" y="42"/>
                  </a:cubicBezTo>
                  <a:cubicBezTo>
                    <a:pt x="62" y="40"/>
                    <a:pt x="70" y="42"/>
                    <a:pt x="70" y="39"/>
                  </a:cubicBezTo>
                  <a:cubicBezTo>
                    <a:pt x="70" y="36"/>
                    <a:pt x="70" y="12"/>
                    <a:pt x="70" y="12"/>
                  </a:cubicBezTo>
                  <a:cubicBezTo>
                    <a:pt x="70" y="12"/>
                    <a:pt x="76" y="11"/>
                    <a:pt x="78" y="11"/>
                  </a:cubicBezTo>
                  <a:cubicBezTo>
                    <a:pt x="80" y="10"/>
                    <a:pt x="86" y="7"/>
                    <a:pt x="87" y="8"/>
                  </a:cubicBezTo>
                  <a:cubicBezTo>
                    <a:pt x="89" y="9"/>
                    <a:pt x="90" y="12"/>
                    <a:pt x="91" y="11"/>
                  </a:cubicBezTo>
                  <a:cubicBezTo>
                    <a:pt x="92" y="10"/>
                    <a:pt x="95" y="8"/>
                    <a:pt x="97" y="8"/>
                  </a:cubicBezTo>
                  <a:cubicBezTo>
                    <a:pt x="98" y="8"/>
                    <a:pt x="100" y="7"/>
                    <a:pt x="102" y="7"/>
                  </a:cubicBezTo>
                  <a:cubicBezTo>
                    <a:pt x="102" y="6"/>
                    <a:pt x="102" y="5"/>
                    <a:pt x="102" y="5"/>
                  </a:cubicBezTo>
                  <a:cubicBezTo>
                    <a:pt x="102" y="3"/>
                    <a:pt x="87" y="5"/>
                    <a:pt x="85" y="6"/>
                  </a:cubicBezTo>
                  <a:cubicBezTo>
                    <a:pt x="83" y="7"/>
                    <a:pt x="75" y="8"/>
                    <a:pt x="72" y="7"/>
                  </a:cubicBezTo>
                  <a:cubicBezTo>
                    <a:pt x="70" y="6"/>
                    <a:pt x="55" y="7"/>
                    <a:pt x="55" y="7"/>
                  </a:cubicBezTo>
                  <a:cubicBezTo>
                    <a:pt x="52" y="4"/>
                    <a:pt x="52" y="4"/>
                    <a:pt x="52" y="4"/>
                  </a:cubicBezTo>
                  <a:cubicBezTo>
                    <a:pt x="52" y="4"/>
                    <a:pt x="27" y="4"/>
                    <a:pt x="24" y="4"/>
                  </a:cubicBezTo>
                  <a:cubicBezTo>
                    <a:pt x="21" y="4"/>
                    <a:pt x="19" y="4"/>
                    <a:pt x="17" y="2"/>
                  </a:cubicBezTo>
                  <a:cubicBezTo>
                    <a:pt x="15" y="0"/>
                    <a:pt x="12" y="0"/>
                    <a:pt x="9" y="2"/>
                  </a:cubicBezTo>
                  <a:cubicBezTo>
                    <a:pt x="7" y="3"/>
                    <a:pt x="8" y="0"/>
                    <a:pt x="6" y="0"/>
                  </a:cubicBezTo>
                  <a:cubicBezTo>
                    <a:pt x="4" y="0"/>
                    <a:pt x="3" y="2"/>
                    <a:pt x="3" y="2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5"/>
                    <a:pt x="2" y="10"/>
                    <a:pt x="5" y="13"/>
                  </a:cubicBezTo>
                  <a:cubicBezTo>
                    <a:pt x="8" y="17"/>
                    <a:pt x="11" y="24"/>
                    <a:pt x="13" y="30"/>
                  </a:cubicBezTo>
                  <a:cubicBezTo>
                    <a:pt x="15" y="35"/>
                    <a:pt x="20" y="42"/>
                    <a:pt x="21" y="46"/>
                  </a:cubicBezTo>
                  <a:cubicBezTo>
                    <a:pt x="22" y="51"/>
                    <a:pt x="20" y="57"/>
                    <a:pt x="21" y="60"/>
                  </a:cubicBezTo>
                  <a:cubicBezTo>
                    <a:pt x="23" y="63"/>
                    <a:pt x="23" y="68"/>
                    <a:pt x="24" y="72"/>
                  </a:cubicBezTo>
                  <a:cubicBezTo>
                    <a:pt x="25" y="77"/>
                    <a:pt x="25" y="88"/>
                    <a:pt x="30" y="92"/>
                  </a:cubicBezTo>
                  <a:cubicBezTo>
                    <a:pt x="31" y="94"/>
                    <a:pt x="33" y="96"/>
                    <a:pt x="35" y="98"/>
                  </a:cubicBezTo>
                  <a:cubicBezTo>
                    <a:pt x="37" y="99"/>
                    <a:pt x="38" y="99"/>
                    <a:pt x="38" y="98"/>
                  </a:cubicBezTo>
                  <a:close/>
                </a:path>
              </a:pathLst>
            </a:custGeom>
            <a:grpFill/>
            <a:ln w="3175" cap="flat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Montserrat" panose="00000500000000000000" pitchFamily="50" charset="0"/>
                <a:ea typeface="Montserrat" charset="0"/>
                <a:cs typeface="Montserrat" charset="0"/>
              </a:endParaRPr>
            </a:p>
          </p:txBody>
        </p:sp>
        <p:sp>
          <p:nvSpPr>
            <p:cNvPr id="516" name="Freeform 6"/>
            <p:cNvSpPr>
              <a:spLocks/>
            </p:cNvSpPr>
            <p:nvPr/>
          </p:nvSpPr>
          <p:spPr bwMode="auto">
            <a:xfrm>
              <a:off x="4029" y="2777"/>
              <a:ext cx="119" cy="103"/>
            </a:xfrm>
            <a:custGeom>
              <a:avLst/>
              <a:gdLst>
                <a:gd name="T0" fmla="*/ 43 w 65"/>
                <a:gd name="T1" fmla="*/ 2 h 56"/>
                <a:gd name="T2" fmla="*/ 42 w 65"/>
                <a:gd name="T3" fmla="*/ 0 h 56"/>
                <a:gd name="T4" fmla="*/ 35 w 65"/>
                <a:gd name="T5" fmla="*/ 0 h 56"/>
                <a:gd name="T6" fmla="*/ 31 w 65"/>
                <a:gd name="T7" fmla="*/ 4 h 56"/>
                <a:gd name="T8" fmla="*/ 23 w 65"/>
                <a:gd name="T9" fmla="*/ 10 h 56"/>
                <a:gd name="T10" fmla="*/ 15 w 65"/>
                <a:gd name="T11" fmla="*/ 19 h 56"/>
                <a:gd name="T12" fmla="*/ 5 w 65"/>
                <a:gd name="T13" fmla="*/ 17 h 56"/>
                <a:gd name="T14" fmla="*/ 0 w 65"/>
                <a:gd name="T15" fmla="*/ 18 h 56"/>
                <a:gd name="T16" fmla="*/ 5 w 65"/>
                <a:gd name="T17" fmla="*/ 22 h 56"/>
                <a:gd name="T18" fmla="*/ 9 w 65"/>
                <a:gd name="T19" fmla="*/ 32 h 56"/>
                <a:gd name="T20" fmla="*/ 18 w 65"/>
                <a:gd name="T21" fmla="*/ 37 h 56"/>
                <a:gd name="T22" fmla="*/ 21 w 65"/>
                <a:gd name="T23" fmla="*/ 44 h 56"/>
                <a:gd name="T24" fmla="*/ 26 w 65"/>
                <a:gd name="T25" fmla="*/ 49 h 56"/>
                <a:gd name="T26" fmla="*/ 32 w 65"/>
                <a:gd name="T27" fmla="*/ 53 h 56"/>
                <a:gd name="T28" fmla="*/ 40 w 65"/>
                <a:gd name="T29" fmla="*/ 54 h 56"/>
                <a:gd name="T30" fmla="*/ 49 w 65"/>
                <a:gd name="T31" fmla="*/ 56 h 56"/>
                <a:gd name="T32" fmla="*/ 57 w 65"/>
                <a:gd name="T33" fmla="*/ 48 h 56"/>
                <a:gd name="T34" fmla="*/ 59 w 65"/>
                <a:gd name="T35" fmla="*/ 40 h 56"/>
                <a:gd name="T36" fmla="*/ 63 w 65"/>
                <a:gd name="T37" fmla="*/ 34 h 56"/>
                <a:gd name="T38" fmla="*/ 61 w 65"/>
                <a:gd name="T39" fmla="*/ 28 h 56"/>
                <a:gd name="T40" fmla="*/ 63 w 65"/>
                <a:gd name="T41" fmla="*/ 20 h 56"/>
                <a:gd name="T42" fmla="*/ 63 w 65"/>
                <a:gd name="T43" fmla="*/ 8 h 56"/>
                <a:gd name="T44" fmla="*/ 53 w 65"/>
                <a:gd name="T45" fmla="*/ 5 h 56"/>
                <a:gd name="T46" fmla="*/ 43 w 65"/>
                <a:gd name="T47" fmla="*/ 2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65" h="56">
                  <a:moveTo>
                    <a:pt x="43" y="2"/>
                  </a:moveTo>
                  <a:cubicBezTo>
                    <a:pt x="42" y="0"/>
                    <a:pt x="42" y="0"/>
                    <a:pt x="42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31" y="1"/>
                    <a:pt x="31" y="2"/>
                    <a:pt x="31" y="4"/>
                  </a:cubicBezTo>
                  <a:cubicBezTo>
                    <a:pt x="31" y="5"/>
                    <a:pt x="26" y="9"/>
                    <a:pt x="23" y="10"/>
                  </a:cubicBezTo>
                  <a:cubicBezTo>
                    <a:pt x="20" y="11"/>
                    <a:pt x="17" y="18"/>
                    <a:pt x="15" y="19"/>
                  </a:cubicBezTo>
                  <a:cubicBezTo>
                    <a:pt x="13" y="20"/>
                    <a:pt x="6" y="17"/>
                    <a:pt x="5" y="17"/>
                  </a:cubicBezTo>
                  <a:cubicBezTo>
                    <a:pt x="4" y="17"/>
                    <a:pt x="2" y="17"/>
                    <a:pt x="0" y="18"/>
                  </a:cubicBezTo>
                  <a:cubicBezTo>
                    <a:pt x="2" y="20"/>
                    <a:pt x="4" y="22"/>
                    <a:pt x="5" y="22"/>
                  </a:cubicBezTo>
                  <a:cubicBezTo>
                    <a:pt x="6" y="22"/>
                    <a:pt x="7" y="31"/>
                    <a:pt x="9" y="32"/>
                  </a:cubicBezTo>
                  <a:cubicBezTo>
                    <a:pt x="12" y="33"/>
                    <a:pt x="18" y="36"/>
                    <a:pt x="18" y="37"/>
                  </a:cubicBezTo>
                  <a:cubicBezTo>
                    <a:pt x="18" y="39"/>
                    <a:pt x="21" y="41"/>
                    <a:pt x="21" y="44"/>
                  </a:cubicBezTo>
                  <a:cubicBezTo>
                    <a:pt x="21" y="46"/>
                    <a:pt x="24" y="49"/>
                    <a:pt x="26" y="49"/>
                  </a:cubicBezTo>
                  <a:cubicBezTo>
                    <a:pt x="32" y="49"/>
                    <a:pt x="32" y="51"/>
                    <a:pt x="32" y="53"/>
                  </a:cubicBezTo>
                  <a:cubicBezTo>
                    <a:pt x="32" y="54"/>
                    <a:pt x="39" y="53"/>
                    <a:pt x="40" y="54"/>
                  </a:cubicBezTo>
                  <a:cubicBezTo>
                    <a:pt x="41" y="55"/>
                    <a:pt x="47" y="55"/>
                    <a:pt x="49" y="56"/>
                  </a:cubicBezTo>
                  <a:cubicBezTo>
                    <a:pt x="52" y="53"/>
                    <a:pt x="56" y="49"/>
                    <a:pt x="57" y="48"/>
                  </a:cubicBezTo>
                  <a:cubicBezTo>
                    <a:pt x="59" y="45"/>
                    <a:pt x="57" y="41"/>
                    <a:pt x="59" y="40"/>
                  </a:cubicBezTo>
                  <a:cubicBezTo>
                    <a:pt x="61" y="39"/>
                    <a:pt x="65" y="34"/>
                    <a:pt x="63" y="34"/>
                  </a:cubicBezTo>
                  <a:cubicBezTo>
                    <a:pt x="62" y="33"/>
                    <a:pt x="63" y="30"/>
                    <a:pt x="61" y="28"/>
                  </a:cubicBezTo>
                  <a:cubicBezTo>
                    <a:pt x="59" y="25"/>
                    <a:pt x="63" y="24"/>
                    <a:pt x="63" y="20"/>
                  </a:cubicBezTo>
                  <a:cubicBezTo>
                    <a:pt x="63" y="17"/>
                    <a:pt x="64" y="9"/>
                    <a:pt x="63" y="8"/>
                  </a:cubicBezTo>
                  <a:cubicBezTo>
                    <a:pt x="62" y="7"/>
                    <a:pt x="57" y="7"/>
                    <a:pt x="53" y="5"/>
                  </a:cubicBezTo>
                  <a:cubicBezTo>
                    <a:pt x="50" y="3"/>
                    <a:pt x="43" y="2"/>
                    <a:pt x="43" y="2"/>
                  </a:cubicBezTo>
                  <a:close/>
                </a:path>
              </a:pathLst>
            </a:custGeom>
            <a:grpFill/>
            <a:ln w="3175" cap="flat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Montserrat" panose="00000500000000000000" pitchFamily="50" charset="0"/>
                <a:ea typeface="Montserrat" charset="0"/>
                <a:cs typeface="Montserrat" charset="0"/>
              </a:endParaRPr>
            </a:p>
          </p:txBody>
        </p:sp>
        <p:sp>
          <p:nvSpPr>
            <p:cNvPr id="517" name="Freeform 7"/>
            <p:cNvSpPr>
              <a:spLocks/>
            </p:cNvSpPr>
            <p:nvPr/>
          </p:nvSpPr>
          <p:spPr bwMode="auto">
            <a:xfrm>
              <a:off x="3955" y="2810"/>
              <a:ext cx="132" cy="142"/>
            </a:xfrm>
            <a:custGeom>
              <a:avLst/>
              <a:gdLst>
                <a:gd name="T0" fmla="*/ 66 w 72"/>
                <a:gd name="T1" fmla="*/ 31 h 77"/>
                <a:gd name="T2" fmla="*/ 61 w 72"/>
                <a:gd name="T3" fmla="*/ 26 h 77"/>
                <a:gd name="T4" fmla="*/ 58 w 72"/>
                <a:gd name="T5" fmla="*/ 19 h 77"/>
                <a:gd name="T6" fmla="*/ 49 w 72"/>
                <a:gd name="T7" fmla="*/ 14 h 77"/>
                <a:gd name="T8" fmla="*/ 45 w 72"/>
                <a:gd name="T9" fmla="*/ 4 h 77"/>
                <a:gd name="T10" fmla="*/ 40 w 72"/>
                <a:gd name="T11" fmla="*/ 0 h 77"/>
                <a:gd name="T12" fmla="*/ 35 w 72"/>
                <a:gd name="T13" fmla="*/ 1 h 77"/>
                <a:gd name="T14" fmla="*/ 29 w 72"/>
                <a:gd name="T15" fmla="*/ 4 h 77"/>
                <a:gd name="T16" fmla="*/ 25 w 72"/>
                <a:gd name="T17" fmla="*/ 1 h 77"/>
                <a:gd name="T18" fmla="*/ 16 w 72"/>
                <a:gd name="T19" fmla="*/ 4 h 77"/>
                <a:gd name="T20" fmla="*/ 8 w 72"/>
                <a:gd name="T21" fmla="*/ 5 h 77"/>
                <a:gd name="T22" fmla="*/ 8 w 72"/>
                <a:gd name="T23" fmla="*/ 32 h 77"/>
                <a:gd name="T24" fmla="*/ 0 w 72"/>
                <a:gd name="T25" fmla="*/ 35 h 77"/>
                <a:gd name="T26" fmla="*/ 0 w 72"/>
                <a:gd name="T27" fmla="*/ 59 h 77"/>
                <a:gd name="T28" fmla="*/ 4 w 72"/>
                <a:gd name="T29" fmla="*/ 62 h 77"/>
                <a:gd name="T30" fmla="*/ 7 w 72"/>
                <a:gd name="T31" fmla="*/ 71 h 77"/>
                <a:gd name="T32" fmla="*/ 5 w 72"/>
                <a:gd name="T33" fmla="*/ 72 h 77"/>
                <a:gd name="T34" fmla="*/ 7 w 72"/>
                <a:gd name="T35" fmla="*/ 76 h 77"/>
                <a:gd name="T36" fmla="*/ 15 w 72"/>
                <a:gd name="T37" fmla="*/ 76 h 77"/>
                <a:gd name="T38" fmla="*/ 22 w 72"/>
                <a:gd name="T39" fmla="*/ 67 h 77"/>
                <a:gd name="T40" fmla="*/ 27 w 72"/>
                <a:gd name="T41" fmla="*/ 63 h 77"/>
                <a:gd name="T42" fmla="*/ 37 w 72"/>
                <a:gd name="T43" fmla="*/ 66 h 77"/>
                <a:gd name="T44" fmla="*/ 45 w 72"/>
                <a:gd name="T45" fmla="*/ 62 h 77"/>
                <a:gd name="T46" fmla="*/ 48 w 72"/>
                <a:gd name="T47" fmla="*/ 57 h 77"/>
                <a:gd name="T48" fmla="*/ 55 w 72"/>
                <a:gd name="T49" fmla="*/ 52 h 77"/>
                <a:gd name="T50" fmla="*/ 58 w 72"/>
                <a:gd name="T51" fmla="*/ 46 h 77"/>
                <a:gd name="T52" fmla="*/ 64 w 72"/>
                <a:gd name="T53" fmla="*/ 41 h 77"/>
                <a:gd name="T54" fmla="*/ 69 w 72"/>
                <a:gd name="T55" fmla="*/ 38 h 77"/>
                <a:gd name="T56" fmla="*/ 72 w 72"/>
                <a:gd name="T57" fmla="*/ 35 h 77"/>
                <a:gd name="T58" fmla="*/ 72 w 72"/>
                <a:gd name="T59" fmla="*/ 35 h 77"/>
                <a:gd name="T60" fmla="*/ 66 w 72"/>
                <a:gd name="T61" fmla="*/ 31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72" h="77">
                  <a:moveTo>
                    <a:pt x="66" y="31"/>
                  </a:moveTo>
                  <a:cubicBezTo>
                    <a:pt x="64" y="31"/>
                    <a:pt x="61" y="28"/>
                    <a:pt x="61" y="26"/>
                  </a:cubicBezTo>
                  <a:cubicBezTo>
                    <a:pt x="61" y="23"/>
                    <a:pt x="58" y="21"/>
                    <a:pt x="58" y="19"/>
                  </a:cubicBezTo>
                  <a:cubicBezTo>
                    <a:pt x="58" y="18"/>
                    <a:pt x="52" y="15"/>
                    <a:pt x="49" y="14"/>
                  </a:cubicBezTo>
                  <a:cubicBezTo>
                    <a:pt x="47" y="13"/>
                    <a:pt x="46" y="4"/>
                    <a:pt x="45" y="4"/>
                  </a:cubicBezTo>
                  <a:cubicBezTo>
                    <a:pt x="44" y="4"/>
                    <a:pt x="42" y="2"/>
                    <a:pt x="40" y="0"/>
                  </a:cubicBezTo>
                  <a:cubicBezTo>
                    <a:pt x="38" y="0"/>
                    <a:pt x="36" y="1"/>
                    <a:pt x="35" y="1"/>
                  </a:cubicBezTo>
                  <a:cubicBezTo>
                    <a:pt x="33" y="1"/>
                    <a:pt x="30" y="3"/>
                    <a:pt x="29" y="4"/>
                  </a:cubicBezTo>
                  <a:cubicBezTo>
                    <a:pt x="28" y="5"/>
                    <a:pt x="27" y="2"/>
                    <a:pt x="25" y="1"/>
                  </a:cubicBezTo>
                  <a:cubicBezTo>
                    <a:pt x="24" y="0"/>
                    <a:pt x="18" y="3"/>
                    <a:pt x="16" y="4"/>
                  </a:cubicBezTo>
                  <a:cubicBezTo>
                    <a:pt x="14" y="4"/>
                    <a:pt x="8" y="5"/>
                    <a:pt x="8" y="5"/>
                  </a:cubicBezTo>
                  <a:cubicBezTo>
                    <a:pt x="8" y="5"/>
                    <a:pt x="8" y="29"/>
                    <a:pt x="8" y="32"/>
                  </a:cubicBezTo>
                  <a:cubicBezTo>
                    <a:pt x="8" y="35"/>
                    <a:pt x="0" y="33"/>
                    <a:pt x="0" y="35"/>
                  </a:cubicBezTo>
                  <a:cubicBezTo>
                    <a:pt x="0" y="36"/>
                    <a:pt x="0" y="47"/>
                    <a:pt x="0" y="59"/>
                  </a:cubicBezTo>
                  <a:cubicBezTo>
                    <a:pt x="2" y="60"/>
                    <a:pt x="4" y="61"/>
                    <a:pt x="4" y="62"/>
                  </a:cubicBezTo>
                  <a:cubicBezTo>
                    <a:pt x="5" y="64"/>
                    <a:pt x="7" y="69"/>
                    <a:pt x="7" y="71"/>
                  </a:cubicBezTo>
                  <a:cubicBezTo>
                    <a:pt x="6" y="72"/>
                    <a:pt x="5" y="71"/>
                    <a:pt x="5" y="72"/>
                  </a:cubicBezTo>
                  <a:cubicBezTo>
                    <a:pt x="5" y="74"/>
                    <a:pt x="4" y="76"/>
                    <a:pt x="7" y="76"/>
                  </a:cubicBezTo>
                  <a:cubicBezTo>
                    <a:pt x="9" y="76"/>
                    <a:pt x="13" y="77"/>
                    <a:pt x="15" y="76"/>
                  </a:cubicBezTo>
                  <a:cubicBezTo>
                    <a:pt x="16" y="74"/>
                    <a:pt x="22" y="69"/>
                    <a:pt x="22" y="67"/>
                  </a:cubicBezTo>
                  <a:cubicBezTo>
                    <a:pt x="22" y="65"/>
                    <a:pt x="23" y="60"/>
                    <a:pt x="27" y="63"/>
                  </a:cubicBezTo>
                  <a:cubicBezTo>
                    <a:pt x="32" y="66"/>
                    <a:pt x="32" y="66"/>
                    <a:pt x="37" y="66"/>
                  </a:cubicBezTo>
                  <a:cubicBezTo>
                    <a:pt x="42" y="66"/>
                    <a:pt x="44" y="66"/>
                    <a:pt x="45" y="62"/>
                  </a:cubicBezTo>
                  <a:cubicBezTo>
                    <a:pt x="46" y="59"/>
                    <a:pt x="45" y="57"/>
                    <a:pt x="48" y="57"/>
                  </a:cubicBezTo>
                  <a:cubicBezTo>
                    <a:pt x="51" y="57"/>
                    <a:pt x="55" y="54"/>
                    <a:pt x="55" y="52"/>
                  </a:cubicBezTo>
                  <a:cubicBezTo>
                    <a:pt x="55" y="49"/>
                    <a:pt x="56" y="46"/>
                    <a:pt x="58" y="46"/>
                  </a:cubicBezTo>
                  <a:cubicBezTo>
                    <a:pt x="60" y="46"/>
                    <a:pt x="64" y="44"/>
                    <a:pt x="64" y="41"/>
                  </a:cubicBezTo>
                  <a:cubicBezTo>
                    <a:pt x="65" y="39"/>
                    <a:pt x="68" y="40"/>
                    <a:pt x="69" y="38"/>
                  </a:cubicBezTo>
                  <a:cubicBezTo>
                    <a:pt x="70" y="38"/>
                    <a:pt x="71" y="36"/>
                    <a:pt x="72" y="35"/>
                  </a:cubicBezTo>
                  <a:cubicBezTo>
                    <a:pt x="72" y="35"/>
                    <a:pt x="72" y="35"/>
                    <a:pt x="72" y="35"/>
                  </a:cubicBezTo>
                  <a:cubicBezTo>
                    <a:pt x="72" y="33"/>
                    <a:pt x="72" y="31"/>
                    <a:pt x="66" y="31"/>
                  </a:cubicBezTo>
                  <a:close/>
                </a:path>
              </a:pathLst>
            </a:custGeom>
            <a:grpFill/>
            <a:ln w="3175" cap="flat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Montserrat" panose="00000500000000000000" pitchFamily="50" charset="0"/>
                <a:ea typeface="Montserrat" charset="0"/>
                <a:cs typeface="Montserrat" charset="0"/>
              </a:endParaRPr>
            </a:p>
          </p:txBody>
        </p:sp>
        <p:sp>
          <p:nvSpPr>
            <p:cNvPr id="518" name="Freeform 8"/>
            <p:cNvSpPr>
              <a:spLocks/>
            </p:cNvSpPr>
            <p:nvPr/>
          </p:nvSpPr>
          <p:spPr bwMode="auto">
            <a:xfrm>
              <a:off x="4111" y="2934"/>
              <a:ext cx="20" cy="23"/>
            </a:xfrm>
            <a:custGeom>
              <a:avLst/>
              <a:gdLst>
                <a:gd name="T0" fmla="*/ 5 w 11"/>
                <a:gd name="T1" fmla="*/ 0 h 13"/>
                <a:gd name="T2" fmla="*/ 0 w 11"/>
                <a:gd name="T3" fmla="*/ 5 h 13"/>
                <a:gd name="T4" fmla="*/ 5 w 11"/>
                <a:gd name="T5" fmla="*/ 13 h 13"/>
                <a:gd name="T6" fmla="*/ 9 w 11"/>
                <a:gd name="T7" fmla="*/ 11 h 13"/>
                <a:gd name="T8" fmla="*/ 11 w 11"/>
                <a:gd name="T9" fmla="*/ 9 h 13"/>
                <a:gd name="T10" fmla="*/ 10 w 11"/>
                <a:gd name="T11" fmla="*/ 2 h 13"/>
                <a:gd name="T12" fmla="*/ 5 w 11"/>
                <a:gd name="T13" fmla="*/ 0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" h="13">
                  <a:moveTo>
                    <a:pt x="5" y="0"/>
                  </a:moveTo>
                  <a:cubicBezTo>
                    <a:pt x="3" y="0"/>
                    <a:pt x="0" y="4"/>
                    <a:pt x="0" y="5"/>
                  </a:cubicBezTo>
                  <a:cubicBezTo>
                    <a:pt x="0" y="6"/>
                    <a:pt x="2" y="13"/>
                    <a:pt x="5" y="13"/>
                  </a:cubicBezTo>
                  <a:cubicBezTo>
                    <a:pt x="7" y="13"/>
                    <a:pt x="9" y="13"/>
                    <a:pt x="9" y="11"/>
                  </a:cubicBezTo>
                  <a:cubicBezTo>
                    <a:pt x="9" y="10"/>
                    <a:pt x="10" y="9"/>
                    <a:pt x="11" y="9"/>
                  </a:cubicBezTo>
                  <a:cubicBezTo>
                    <a:pt x="10" y="7"/>
                    <a:pt x="10" y="4"/>
                    <a:pt x="10" y="2"/>
                  </a:cubicBezTo>
                  <a:cubicBezTo>
                    <a:pt x="8" y="1"/>
                    <a:pt x="7" y="0"/>
                    <a:pt x="5" y="0"/>
                  </a:cubicBezTo>
                  <a:close/>
                </a:path>
              </a:pathLst>
            </a:custGeom>
            <a:grpFill/>
            <a:ln w="3175" cap="flat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Montserrat" panose="00000500000000000000" pitchFamily="50" charset="0"/>
                <a:ea typeface="Montserrat" charset="0"/>
                <a:cs typeface="Montserrat" charset="0"/>
              </a:endParaRPr>
            </a:p>
          </p:txBody>
        </p:sp>
        <p:sp>
          <p:nvSpPr>
            <p:cNvPr id="519" name="Freeform 9"/>
            <p:cNvSpPr>
              <a:spLocks/>
            </p:cNvSpPr>
            <p:nvPr/>
          </p:nvSpPr>
          <p:spPr bwMode="auto">
            <a:xfrm>
              <a:off x="4058" y="2976"/>
              <a:ext cx="33" cy="35"/>
            </a:xfrm>
            <a:custGeom>
              <a:avLst/>
              <a:gdLst>
                <a:gd name="T0" fmla="*/ 13 w 18"/>
                <a:gd name="T1" fmla="*/ 2 h 19"/>
                <a:gd name="T2" fmla="*/ 5 w 18"/>
                <a:gd name="T3" fmla="*/ 5 h 19"/>
                <a:gd name="T4" fmla="*/ 0 w 18"/>
                <a:gd name="T5" fmla="*/ 12 h 19"/>
                <a:gd name="T6" fmla="*/ 5 w 18"/>
                <a:gd name="T7" fmla="*/ 19 h 19"/>
                <a:gd name="T8" fmla="*/ 8 w 18"/>
                <a:gd name="T9" fmla="*/ 19 h 19"/>
                <a:gd name="T10" fmla="*/ 10 w 18"/>
                <a:gd name="T11" fmla="*/ 15 h 19"/>
                <a:gd name="T12" fmla="*/ 15 w 18"/>
                <a:gd name="T13" fmla="*/ 13 h 19"/>
                <a:gd name="T14" fmla="*/ 18 w 18"/>
                <a:gd name="T15" fmla="*/ 8 h 19"/>
                <a:gd name="T16" fmla="*/ 13 w 18"/>
                <a:gd name="T17" fmla="*/ 2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8" h="19">
                  <a:moveTo>
                    <a:pt x="13" y="2"/>
                  </a:moveTo>
                  <a:cubicBezTo>
                    <a:pt x="12" y="0"/>
                    <a:pt x="5" y="3"/>
                    <a:pt x="5" y="5"/>
                  </a:cubicBezTo>
                  <a:cubicBezTo>
                    <a:pt x="4" y="7"/>
                    <a:pt x="0" y="12"/>
                    <a:pt x="0" y="12"/>
                  </a:cubicBezTo>
                  <a:cubicBezTo>
                    <a:pt x="5" y="19"/>
                    <a:pt x="5" y="19"/>
                    <a:pt x="5" y="19"/>
                  </a:cubicBezTo>
                  <a:cubicBezTo>
                    <a:pt x="8" y="19"/>
                    <a:pt x="8" y="19"/>
                    <a:pt x="8" y="19"/>
                  </a:cubicBezTo>
                  <a:cubicBezTo>
                    <a:pt x="8" y="19"/>
                    <a:pt x="9" y="17"/>
                    <a:pt x="10" y="15"/>
                  </a:cubicBezTo>
                  <a:cubicBezTo>
                    <a:pt x="11" y="13"/>
                    <a:pt x="15" y="15"/>
                    <a:pt x="15" y="13"/>
                  </a:cubicBezTo>
                  <a:cubicBezTo>
                    <a:pt x="15" y="11"/>
                    <a:pt x="18" y="10"/>
                    <a:pt x="18" y="8"/>
                  </a:cubicBezTo>
                  <a:cubicBezTo>
                    <a:pt x="18" y="6"/>
                    <a:pt x="14" y="3"/>
                    <a:pt x="13" y="2"/>
                  </a:cubicBezTo>
                  <a:close/>
                </a:path>
              </a:pathLst>
            </a:custGeom>
            <a:grpFill/>
            <a:ln w="3175" cap="flat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Montserrat" panose="00000500000000000000" pitchFamily="50" charset="0"/>
                <a:ea typeface="Montserrat" charset="0"/>
                <a:cs typeface="Montserrat" charset="0"/>
              </a:endParaRPr>
            </a:p>
          </p:txBody>
        </p:sp>
        <p:sp>
          <p:nvSpPr>
            <p:cNvPr id="520" name="Freeform 10"/>
            <p:cNvSpPr>
              <a:spLocks noEditPoints="1"/>
            </p:cNvSpPr>
            <p:nvPr/>
          </p:nvSpPr>
          <p:spPr bwMode="auto">
            <a:xfrm>
              <a:off x="3906" y="2875"/>
              <a:ext cx="237" cy="207"/>
            </a:xfrm>
            <a:custGeom>
              <a:avLst/>
              <a:gdLst>
                <a:gd name="T0" fmla="*/ 123 w 129"/>
                <a:gd name="T1" fmla="*/ 42 h 113"/>
                <a:gd name="T2" fmla="*/ 123 w 129"/>
                <a:gd name="T3" fmla="*/ 41 h 113"/>
                <a:gd name="T4" fmla="*/ 121 w 129"/>
                <a:gd name="T5" fmla="*/ 43 h 113"/>
                <a:gd name="T6" fmla="*/ 117 w 129"/>
                <a:gd name="T7" fmla="*/ 45 h 113"/>
                <a:gd name="T8" fmla="*/ 112 w 129"/>
                <a:gd name="T9" fmla="*/ 37 h 113"/>
                <a:gd name="T10" fmla="*/ 117 w 129"/>
                <a:gd name="T11" fmla="*/ 32 h 113"/>
                <a:gd name="T12" fmla="*/ 122 w 129"/>
                <a:gd name="T13" fmla="*/ 34 h 113"/>
                <a:gd name="T14" fmla="*/ 122 w 129"/>
                <a:gd name="T15" fmla="*/ 33 h 113"/>
                <a:gd name="T16" fmla="*/ 121 w 129"/>
                <a:gd name="T17" fmla="*/ 18 h 113"/>
                <a:gd name="T18" fmla="*/ 116 w 129"/>
                <a:gd name="T19" fmla="*/ 3 h 113"/>
                <a:gd name="T20" fmla="*/ 107 w 129"/>
                <a:gd name="T21" fmla="*/ 1 h 113"/>
                <a:gd name="T22" fmla="*/ 99 w 129"/>
                <a:gd name="T23" fmla="*/ 0 h 113"/>
                <a:gd name="T24" fmla="*/ 96 w 129"/>
                <a:gd name="T25" fmla="*/ 3 h 113"/>
                <a:gd name="T26" fmla="*/ 91 w 129"/>
                <a:gd name="T27" fmla="*/ 6 h 113"/>
                <a:gd name="T28" fmla="*/ 85 w 129"/>
                <a:gd name="T29" fmla="*/ 11 h 113"/>
                <a:gd name="T30" fmla="*/ 82 w 129"/>
                <a:gd name="T31" fmla="*/ 17 h 113"/>
                <a:gd name="T32" fmla="*/ 75 w 129"/>
                <a:gd name="T33" fmla="*/ 22 h 113"/>
                <a:gd name="T34" fmla="*/ 72 w 129"/>
                <a:gd name="T35" fmla="*/ 27 h 113"/>
                <a:gd name="T36" fmla="*/ 64 w 129"/>
                <a:gd name="T37" fmla="*/ 31 h 113"/>
                <a:gd name="T38" fmla="*/ 54 w 129"/>
                <a:gd name="T39" fmla="*/ 28 h 113"/>
                <a:gd name="T40" fmla="*/ 49 w 129"/>
                <a:gd name="T41" fmla="*/ 32 h 113"/>
                <a:gd name="T42" fmla="*/ 42 w 129"/>
                <a:gd name="T43" fmla="*/ 41 h 113"/>
                <a:gd name="T44" fmla="*/ 34 w 129"/>
                <a:gd name="T45" fmla="*/ 41 h 113"/>
                <a:gd name="T46" fmla="*/ 32 w 129"/>
                <a:gd name="T47" fmla="*/ 37 h 113"/>
                <a:gd name="T48" fmla="*/ 34 w 129"/>
                <a:gd name="T49" fmla="*/ 36 h 113"/>
                <a:gd name="T50" fmla="*/ 31 w 129"/>
                <a:gd name="T51" fmla="*/ 27 h 113"/>
                <a:gd name="T52" fmla="*/ 27 w 129"/>
                <a:gd name="T53" fmla="*/ 24 h 113"/>
                <a:gd name="T54" fmla="*/ 27 w 129"/>
                <a:gd name="T55" fmla="*/ 53 h 113"/>
                <a:gd name="T56" fmla="*/ 22 w 129"/>
                <a:gd name="T57" fmla="*/ 59 h 113"/>
                <a:gd name="T58" fmla="*/ 12 w 129"/>
                <a:gd name="T59" fmla="*/ 59 h 113"/>
                <a:gd name="T60" fmla="*/ 8 w 129"/>
                <a:gd name="T61" fmla="*/ 53 h 113"/>
                <a:gd name="T62" fmla="*/ 3 w 129"/>
                <a:gd name="T63" fmla="*/ 56 h 113"/>
                <a:gd name="T64" fmla="*/ 0 w 129"/>
                <a:gd name="T65" fmla="*/ 56 h 113"/>
                <a:gd name="T66" fmla="*/ 6 w 129"/>
                <a:gd name="T67" fmla="*/ 69 h 113"/>
                <a:gd name="T68" fmla="*/ 13 w 129"/>
                <a:gd name="T69" fmla="*/ 85 h 113"/>
                <a:gd name="T70" fmla="*/ 13 w 129"/>
                <a:gd name="T71" fmla="*/ 93 h 113"/>
                <a:gd name="T72" fmla="*/ 14 w 129"/>
                <a:gd name="T73" fmla="*/ 99 h 113"/>
                <a:gd name="T74" fmla="*/ 16 w 129"/>
                <a:gd name="T75" fmla="*/ 106 h 113"/>
                <a:gd name="T76" fmla="*/ 20 w 129"/>
                <a:gd name="T77" fmla="*/ 108 h 113"/>
                <a:gd name="T78" fmla="*/ 24 w 129"/>
                <a:gd name="T79" fmla="*/ 112 h 113"/>
                <a:gd name="T80" fmla="*/ 29 w 129"/>
                <a:gd name="T81" fmla="*/ 111 h 113"/>
                <a:gd name="T82" fmla="*/ 39 w 129"/>
                <a:gd name="T83" fmla="*/ 109 h 113"/>
                <a:gd name="T84" fmla="*/ 46 w 129"/>
                <a:gd name="T85" fmla="*/ 106 h 113"/>
                <a:gd name="T86" fmla="*/ 58 w 129"/>
                <a:gd name="T87" fmla="*/ 106 h 113"/>
                <a:gd name="T88" fmla="*/ 66 w 129"/>
                <a:gd name="T89" fmla="*/ 105 h 113"/>
                <a:gd name="T90" fmla="*/ 71 w 129"/>
                <a:gd name="T91" fmla="*/ 104 h 113"/>
                <a:gd name="T92" fmla="*/ 78 w 129"/>
                <a:gd name="T93" fmla="*/ 101 h 113"/>
                <a:gd name="T94" fmla="*/ 94 w 129"/>
                <a:gd name="T95" fmla="*/ 91 h 113"/>
                <a:gd name="T96" fmla="*/ 113 w 129"/>
                <a:gd name="T97" fmla="*/ 67 h 113"/>
                <a:gd name="T98" fmla="*/ 125 w 129"/>
                <a:gd name="T99" fmla="*/ 55 h 113"/>
                <a:gd name="T100" fmla="*/ 129 w 129"/>
                <a:gd name="T101" fmla="*/ 41 h 113"/>
                <a:gd name="T102" fmla="*/ 123 w 129"/>
                <a:gd name="T103" fmla="*/ 42 h 113"/>
                <a:gd name="T104" fmla="*/ 98 w 129"/>
                <a:gd name="T105" fmla="*/ 68 h 113"/>
                <a:gd name="T106" fmla="*/ 93 w 129"/>
                <a:gd name="T107" fmla="*/ 70 h 113"/>
                <a:gd name="T108" fmla="*/ 91 w 129"/>
                <a:gd name="T109" fmla="*/ 74 h 113"/>
                <a:gd name="T110" fmla="*/ 88 w 129"/>
                <a:gd name="T111" fmla="*/ 74 h 113"/>
                <a:gd name="T112" fmla="*/ 83 w 129"/>
                <a:gd name="T113" fmla="*/ 67 h 113"/>
                <a:gd name="T114" fmla="*/ 88 w 129"/>
                <a:gd name="T115" fmla="*/ 60 h 113"/>
                <a:gd name="T116" fmla="*/ 96 w 129"/>
                <a:gd name="T117" fmla="*/ 57 h 113"/>
                <a:gd name="T118" fmla="*/ 101 w 129"/>
                <a:gd name="T119" fmla="*/ 63 h 113"/>
                <a:gd name="T120" fmla="*/ 98 w 129"/>
                <a:gd name="T121" fmla="*/ 68 h 1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29" h="113">
                  <a:moveTo>
                    <a:pt x="123" y="42"/>
                  </a:moveTo>
                  <a:cubicBezTo>
                    <a:pt x="123" y="42"/>
                    <a:pt x="123" y="41"/>
                    <a:pt x="123" y="41"/>
                  </a:cubicBezTo>
                  <a:cubicBezTo>
                    <a:pt x="122" y="41"/>
                    <a:pt x="121" y="42"/>
                    <a:pt x="121" y="43"/>
                  </a:cubicBezTo>
                  <a:cubicBezTo>
                    <a:pt x="121" y="45"/>
                    <a:pt x="119" y="45"/>
                    <a:pt x="117" y="45"/>
                  </a:cubicBezTo>
                  <a:cubicBezTo>
                    <a:pt x="114" y="45"/>
                    <a:pt x="112" y="38"/>
                    <a:pt x="112" y="37"/>
                  </a:cubicBezTo>
                  <a:cubicBezTo>
                    <a:pt x="112" y="36"/>
                    <a:pt x="115" y="32"/>
                    <a:pt x="117" y="32"/>
                  </a:cubicBezTo>
                  <a:cubicBezTo>
                    <a:pt x="119" y="32"/>
                    <a:pt x="120" y="33"/>
                    <a:pt x="122" y="34"/>
                  </a:cubicBezTo>
                  <a:cubicBezTo>
                    <a:pt x="122" y="33"/>
                    <a:pt x="122" y="33"/>
                    <a:pt x="122" y="33"/>
                  </a:cubicBezTo>
                  <a:cubicBezTo>
                    <a:pt x="122" y="31"/>
                    <a:pt x="123" y="19"/>
                    <a:pt x="121" y="18"/>
                  </a:cubicBezTo>
                  <a:cubicBezTo>
                    <a:pt x="119" y="17"/>
                    <a:pt x="117" y="4"/>
                    <a:pt x="116" y="3"/>
                  </a:cubicBezTo>
                  <a:cubicBezTo>
                    <a:pt x="115" y="2"/>
                    <a:pt x="108" y="2"/>
                    <a:pt x="107" y="1"/>
                  </a:cubicBezTo>
                  <a:cubicBezTo>
                    <a:pt x="106" y="0"/>
                    <a:pt x="99" y="1"/>
                    <a:pt x="99" y="0"/>
                  </a:cubicBezTo>
                  <a:cubicBezTo>
                    <a:pt x="98" y="1"/>
                    <a:pt x="97" y="3"/>
                    <a:pt x="96" y="3"/>
                  </a:cubicBezTo>
                  <a:cubicBezTo>
                    <a:pt x="95" y="5"/>
                    <a:pt x="92" y="4"/>
                    <a:pt x="91" y="6"/>
                  </a:cubicBezTo>
                  <a:cubicBezTo>
                    <a:pt x="91" y="9"/>
                    <a:pt x="87" y="11"/>
                    <a:pt x="85" y="11"/>
                  </a:cubicBezTo>
                  <a:cubicBezTo>
                    <a:pt x="83" y="11"/>
                    <a:pt x="82" y="14"/>
                    <a:pt x="82" y="17"/>
                  </a:cubicBezTo>
                  <a:cubicBezTo>
                    <a:pt x="82" y="19"/>
                    <a:pt x="78" y="22"/>
                    <a:pt x="75" y="22"/>
                  </a:cubicBezTo>
                  <a:cubicBezTo>
                    <a:pt x="72" y="22"/>
                    <a:pt x="73" y="24"/>
                    <a:pt x="72" y="27"/>
                  </a:cubicBezTo>
                  <a:cubicBezTo>
                    <a:pt x="71" y="31"/>
                    <a:pt x="69" y="31"/>
                    <a:pt x="64" y="31"/>
                  </a:cubicBezTo>
                  <a:cubicBezTo>
                    <a:pt x="59" y="31"/>
                    <a:pt x="59" y="31"/>
                    <a:pt x="54" y="28"/>
                  </a:cubicBezTo>
                  <a:cubicBezTo>
                    <a:pt x="50" y="25"/>
                    <a:pt x="49" y="30"/>
                    <a:pt x="49" y="32"/>
                  </a:cubicBezTo>
                  <a:cubicBezTo>
                    <a:pt x="49" y="34"/>
                    <a:pt x="43" y="39"/>
                    <a:pt x="42" y="41"/>
                  </a:cubicBezTo>
                  <a:cubicBezTo>
                    <a:pt x="40" y="42"/>
                    <a:pt x="36" y="41"/>
                    <a:pt x="34" y="41"/>
                  </a:cubicBezTo>
                  <a:cubicBezTo>
                    <a:pt x="31" y="41"/>
                    <a:pt x="32" y="39"/>
                    <a:pt x="32" y="37"/>
                  </a:cubicBezTo>
                  <a:cubicBezTo>
                    <a:pt x="32" y="36"/>
                    <a:pt x="33" y="37"/>
                    <a:pt x="34" y="36"/>
                  </a:cubicBezTo>
                  <a:cubicBezTo>
                    <a:pt x="34" y="34"/>
                    <a:pt x="32" y="29"/>
                    <a:pt x="31" y="27"/>
                  </a:cubicBezTo>
                  <a:cubicBezTo>
                    <a:pt x="31" y="26"/>
                    <a:pt x="29" y="25"/>
                    <a:pt x="27" y="24"/>
                  </a:cubicBezTo>
                  <a:cubicBezTo>
                    <a:pt x="27" y="38"/>
                    <a:pt x="27" y="52"/>
                    <a:pt x="27" y="53"/>
                  </a:cubicBezTo>
                  <a:cubicBezTo>
                    <a:pt x="27" y="56"/>
                    <a:pt x="23" y="57"/>
                    <a:pt x="22" y="59"/>
                  </a:cubicBezTo>
                  <a:cubicBezTo>
                    <a:pt x="21" y="60"/>
                    <a:pt x="15" y="59"/>
                    <a:pt x="12" y="59"/>
                  </a:cubicBezTo>
                  <a:cubicBezTo>
                    <a:pt x="9" y="59"/>
                    <a:pt x="9" y="56"/>
                    <a:pt x="8" y="53"/>
                  </a:cubicBezTo>
                  <a:cubicBezTo>
                    <a:pt x="6" y="51"/>
                    <a:pt x="3" y="54"/>
                    <a:pt x="3" y="56"/>
                  </a:cubicBezTo>
                  <a:cubicBezTo>
                    <a:pt x="3" y="57"/>
                    <a:pt x="2" y="57"/>
                    <a:pt x="0" y="56"/>
                  </a:cubicBezTo>
                  <a:cubicBezTo>
                    <a:pt x="2" y="61"/>
                    <a:pt x="5" y="65"/>
                    <a:pt x="6" y="69"/>
                  </a:cubicBezTo>
                  <a:cubicBezTo>
                    <a:pt x="8" y="76"/>
                    <a:pt x="12" y="81"/>
                    <a:pt x="13" y="85"/>
                  </a:cubicBezTo>
                  <a:cubicBezTo>
                    <a:pt x="15" y="89"/>
                    <a:pt x="16" y="92"/>
                    <a:pt x="13" y="93"/>
                  </a:cubicBezTo>
                  <a:cubicBezTo>
                    <a:pt x="11" y="93"/>
                    <a:pt x="11" y="95"/>
                    <a:pt x="14" y="99"/>
                  </a:cubicBezTo>
                  <a:cubicBezTo>
                    <a:pt x="16" y="103"/>
                    <a:pt x="14" y="106"/>
                    <a:pt x="16" y="106"/>
                  </a:cubicBezTo>
                  <a:cubicBezTo>
                    <a:pt x="18" y="107"/>
                    <a:pt x="18" y="108"/>
                    <a:pt x="20" y="108"/>
                  </a:cubicBezTo>
                  <a:cubicBezTo>
                    <a:pt x="21" y="108"/>
                    <a:pt x="23" y="110"/>
                    <a:pt x="24" y="112"/>
                  </a:cubicBezTo>
                  <a:cubicBezTo>
                    <a:pt x="25" y="113"/>
                    <a:pt x="28" y="113"/>
                    <a:pt x="29" y="111"/>
                  </a:cubicBezTo>
                  <a:cubicBezTo>
                    <a:pt x="30" y="109"/>
                    <a:pt x="34" y="109"/>
                    <a:pt x="39" y="109"/>
                  </a:cubicBezTo>
                  <a:cubicBezTo>
                    <a:pt x="43" y="109"/>
                    <a:pt x="42" y="107"/>
                    <a:pt x="46" y="106"/>
                  </a:cubicBezTo>
                  <a:cubicBezTo>
                    <a:pt x="50" y="105"/>
                    <a:pt x="55" y="104"/>
                    <a:pt x="58" y="106"/>
                  </a:cubicBezTo>
                  <a:cubicBezTo>
                    <a:pt x="62" y="107"/>
                    <a:pt x="64" y="106"/>
                    <a:pt x="66" y="105"/>
                  </a:cubicBezTo>
                  <a:cubicBezTo>
                    <a:pt x="68" y="104"/>
                    <a:pt x="71" y="106"/>
                    <a:pt x="71" y="104"/>
                  </a:cubicBezTo>
                  <a:cubicBezTo>
                    <a:pt x="71" y="101"/>
                    <a:pt x="75" y="101"/>
                    <a:pt x="78" y="101"/>
                  </a:cubicBezTo>
                  <a:cubicBezTo>
                    <a:pt x="81" y="101"/>
                    <a:pt x="88" y="96"/>
                    <a:pt x="94" y="91"/>
                  </a:cubicBezTo>
                  <a:cubicBezTo>
                    <a:pt x="100" y="85"/>
                    <a:pt x="110" y="73"/>
                    <a:pt x="113" y="67"/>
                  </a:cubicBezTo>
                  <a:cubicBezTo>
                    <a:pt x="117" y="62"/>
                    <a:pt x="122" y="57"/>
                    <a:pt x="125" y="55"/>
                  </a:cubicBezTo>
                  <a:cubicBezTo>
                    <a:pt x="127" y="53"/>
                    <a:pt x="128" y="46"/>
                    <a:pt x="129" y="41"/>
                  </a:cubicBezTo>
                  <a:cubicBezTo>
                    <a:pt x="126" y="41"/>
                    <a:pt x="123" y="42"/>
                    <a:pt x="123" y="42"/>
                  </a:cubicBezTo>
                  <a:close/>
                  <a:moveTo>
                    <a:pt x="98" y="68"/>
                  </a:moveTo>
                  <a:cubicBezTo>
                    <a:pt x="98" y="70"/>
                    <a:pt x="94" y="68"/>
                    <a:pt x="93" y="70"/>
                  </a:cubicBezTo>
                  <a:cubicBezTo>
                    <a:pt x="92" y="72"/>
                    <a:pt x="91" y="74"/>
                    <a:pt x="91" y="74"/>
                  </a:cubicBezTo>
                  <a:cubicBezTo>
                    <a:pt x="88" y="74"/>
                    <a:pt x="88" y="74"/>
                    <a:pt x="88" y="74"/>
                  </a:cubicBezTo>
                  <a:cubicBezTo>
                    <a:pt x="83" y="67"/>
                    <a:pt x="83" y="67"/>
                    <a:pt x="83" y="67"/>
                  </a:cubicBezTo>
                  <a:cubicBezTo>
                    <a:pt x="83" y="67"/>
                    <a:pt x="87" y="62"/>
                    <a:pt x="88" y="60"/>
                  </a:cubicBezTo>
                  <a:cubicBezTo>
                    <a:pt x="88" y="58"/>
                    <a:pt x="95" y="55"/>
                    <a:pt x="96" y="57"/>
                  </a:cubicBezTo>
                  <a:cubicBezTo>
                    <a:pt x="97" y="58"/>
                    <a:pt x="101" y="61"/>
                    <a:pt x="101" y="63"/>
                  </a:cubicBezTo>
                  <a:cubicBezTo>
                    <a:pt x="101" y="65"/>
                    <a:pt x="98" y="66"/>
                    <a:pt x="98" y="68"/>
                  </a:cubicBezTo>
                  <a:close/>
                </a:path>
              </a:pathLst>
            </a:custGeom>
            <a:grpFill/>
            <a:ln w="3175" cap="flat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Montserrat" panose="00000500000000000000" pitchFamily="50" charset="0"/>
                <a:ea typeface="Montserrat" charset="0"/>
                <a:cs typeface="Montserrat" charset="0"/>
              </a:endParaRPr>
            </a:p>
          </p:txBody>
        </p:sp>
        <p:sp>
          <p:nvSpPr>
            <p:cNvPr id="521" name="Freeform 11"/>
            <p:cNvSpPr>
              <a:spLocks/>
            </p:cNvSpPr>
            <p:nvPr/>
          </p:nvSpPr>
          <p:spPr bwMode="auto">
            <a:xfrm>
              <a:off x="3841" y="2629"/>
              <a:ext cx="173" cy="183"/>
            </a:xfrm>
            <a:custGeom>
              <a:avLst/>
              <a:gdLst>
                <a:gd name="T0" fmla="*/ 6 w 94"/>
                <a:gd name="T1" fmla="*/ 92 h 100"/>
                <a:gd name="T2" fmla="*/ 9 w 94"/>
                <a:gd name="T3" fmla="*/ 94 h 100"/>
                <a:gd name="T4" fmla="*/ 17 w 94"/>
                <a:gd name="T5" fmla="*/ 94 h 100"/>
                <a:gd name="T6" fmla="*/ 24 w 94"/>
                <a:gd name="T7" fmla="*/ 96 h 100"/>
                <a:gd name="T8" fmla="*/ 52 w 94"/>
                <a:gd name="T9" fmla="*/ 96 h 100"/>
                <a:gd name="T10" fmla="*/ 55 w 94"/>
                <a:gd name="T11" fmla="*/ 99 h 100"/>
                <a:gd name="T12" fmla="*/ 72 w 94"/>
                <a:gd name="T13" fmla="*/ 99 h 100"/>
                <a:gd name="T14" fmla="*/ 85 w 94"/>
                <a:gd name="T15" fmla="*/ 98 h 100"/>
                <a:gd name="T16" fmla="*/ 87 w 94"/>
                <a:gd name="T17" fmla="*/ 97 h 100"/>
                <a:gd name="T18" fmla="*/ 78 w 94"/>
                <a:gd name="T19" fmla="*/ 85 h 100"/>
                <a:gd name="T20" fmla="*/ 79 w 94"/>
                <a:gd name="T21" fmla="*/ 58 h 100"/>
                <a:gd name="T22" fmla="*/ 91 w 94"/>
                <a:gd name="T23" fmla="*/ 59 h 100"/>
                <a:gd name="T24" fmla="*/ 93 w 94"/>
                <a:gd name="T25" fmla="*/ 57 h 100"/>
                <a:gd name="T26" fmla="*/ 94 w 94"/>
                <a:gd name="T27" fmla="*/ 41 h 100"/>
                <a:gd name="T28" fmla="*/ 92 w 94"/>
                <a:gd name="T29" fmla="*/ 40 h 100"/>
                <a:gd name="T30" fmla="*/ 85 w 94"/>
                <a:gd name="T31" fmla="*/ 41 h 100"/>
                <a:gd name="T32" fmla="*/ 81 w 94"/>
                <a:gd name="T33" fmla="*/ 43 h 100"/>
                <a:gd name="T34" fmla="*/ 81 w 94"/>
                <a:gd name="T35" fmla="*/ 37 h 100"/>
                <a:gd name="T36" fmla="*/ 77 w 94"/>
                <a:gd name="T37" fmla="*/ 30 h 100"/>
                <a:gd name="T38" fmla="*/ 78 w 94"/>
                <a:gd name="T39" fmla="*/ 19 h 100"/>
                <a:gd name="T40" fmla="*/ 77 w 94"/>
                <a:gd name="T41" fmla="*/ 13 h 100"/>
                <a:gd name="T42" fmla="*/ 71 w 94"/>
                <a:gd name="T43" fmla="*/ 12 h 100"/>
                <a:gd name="T44" fmla="*/ 67 w 94"/>
                <a:gd name="T45" fmla="*/ 10 h 100"/>
                <a:gd name="T46" fmla="*/ 61 w 94"/>
                <a:gd name="T47" fmla="*/ 10 h 100"/>
                <a:gd name="T48" fmla="*/ 58 w 94"/>
                <a:gd name="T49" fmla="*/ 17 h 100"/>
                <a:gd name="T50" fmla="*/ 48 w 94"/>
                <a:gd name="T51" fmla="*/ 18 h 100"/>
                <a:gd name="T52" fmla="*/ 42 w 94"/>
                <a:gd name="T53" fmla="*/ 13 h 100"/>
                <a:gd name="T54" fmla="*/ 38 w 94"/>
                <a:gd name="T55" fmla="*/ 7 h 100"/>
                <a:gd name="T56" fmla="*/ 37 w 94"/>
                <a:gd name="T57" fmla="*/ 1 h 100"/>
                <a:gd name="T58" fmla="*/ 11 w 94"/>
                <a:gd name="T59" fmla="*/ 1 h 100"/>
                <a:gd name="T60" fmla="*/ 6 w 94"/>
                <a:gd name="T61" fmla="*/ 3 h 100"/>
                <a:gd name="T62" fmla="*/ 13 w 94"/>
                <a:gd name="T63" fmla="*/ 20 h 100"/>
                <a:gd name="T64" fmla="*/ 12 w 94"/>
                <a:gd name="T65" fmla="*/ 28 h 100"/>
                <a:gd name="T66" fmla="*/ 17 w 94"/>
                <a:gd name="T67" fmla="*/ 45 h 100"/>
                <a:gd name="T68" fmla="*/ 11 w 94"/>
                <a:gd name="T69" fmla="*/ 57 h 100"/>
                <a:gd name="T70" fmla="*/ 6 w 94"/>
                <a:gd name="T71" fmla="*/ 72 h 100"/>
                <a:gd name="T72" fmla="*/ 1 w 94"/>
                <a:gd name="T73" fmla="*/ 83 h 100"/>
                <a:gd name="T74" fmla="*/ 0 w 94"/>
                <a:gd name="T75" fmla="*/ 94 h 100"/>
                <a:gd name="T76" fmla="*/ 0 w 94"/>
                <a:gd name="T77" fmla="*/ 95 h 100"/>
                <a:gd name="T78" fmla="*/ 3 w 94"/>
                <a:gd name="T79" fmla="*/ 94 h 100"/>
                <a:gd name="T80" fmla="*/ 6 w 94"/>
                <a:gd name="T81" fmla="*/ 92 h 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94" h="100">
                  <a:moveTo>
                    <a:pt x="6" y="92"/>
                  </a:moveTo>
                  <a:cubicBezTo>
                    <a:pt x="8" y="92"/>
                    <a:pt x="7" y="95"/>
                    <a:pt x="9" y="94"/>
                  </a:cubicBezTo>
                  <a:cubicBezTo>
                    <a:pt x="12" y="92"/>
                    <a:pt x="15" y="92"/>
                    <a:pt x="17" y="94"/>
                  </a:cubicBezTo>
                  <a:cubicBezTo>
                    <a:pt x="19" y="96"/>
                    <a:pt x="21" y="96"/>
                    <a:pt x="24" y="96"/>
                  </a:cubicBezTo>
                  <a:cubicBezTo>
                    <a:pt x="27" y="96"/>
                    <a:pt x="52" y="96"/>
                    <a:pt x="52" y="96"/>
                  </a:cubicBezTo>
                  <a:cubicBezTo>
                    <a:pt x="55" y="99"/>
                    <a:pt x="55" y="99"/>
                    <a:pt x="55" y="99"/>
                  </a:cubicBezTo>
                  <a:cubicBezTo>
                    <a:pt x="55" y="99"/>
                    <a:pt x="70" y="98"/>
                    <a:pt x="72" y="99"/>
                  </a:cubicBezTo>
                  <a:cubicBezTo>
                    <a:pt x="75" y="100"/>
                    <a:pt x="83" y="99"/>
                    <a:pt x="85" y="98"/>
                  </a:cubicBezTo>
                  <a:cubicBezTo>
                    <a:pt x="85" y="98"/>
                    <a:pt x="86" y="98"/>
                    <a:pt x="87" y="97"/>
                  </a:cubicBezTo>
                  <a:cubicBezTo>
                    <a:pt x="78" y="85"/>
                    <a:pt x="78" y="85"/>
                    <a:pt x="78" y="85"/>
                  </a:cubicBezTo>
                  <a:cubicBezTo>
                    <a:pt x="79" y="58"/>
                    <a:pt x="79" y="58"/>
                    <a:pt x="79" y="58"/>
                  </a:cubicBezTo>
                  <a:cubicBezTo>
                    <a:pt x="91" y="59"/>
                    <a:pt x="91" y="59"/>
                    <a:pt x="91" y="59"/>
                  </a:cubicBezTo>
                  <a:cubicBezTo>
                    <a:pt x="93" y="57"/>
                    <a:pt x="93" y="57"/>
                    <a:pt x="93" y="57"/>
                  </a:cubicBezTo>
                  <a:cubicBezTo>
                    <a:pt x="94" y="41"/>
                    <a:pt x="94" y="41"/>
                    <a:pt x="94" y="41"/>
                  </a:cubicBezTo>
                  <a:cubicBezTo>
                    <a:pt x="94" y="40"/>
                    <a:pt x="93" y="40"/>
                    <a:pt x="92" y="40"/>
                  </a:cubicBezTo>
                  <a:cubicBezTo>
                    <a:pt x="90" y="42"/>
                    <a:pt x="88" y="41"/>
                    <a:pt x="85" y="41"/>
                  </a:cubicBezTo>
                  <a:cubicBezTo>
                    <a:pt x="83" y="41"/>
                    <a:pt x="82" y="44"/>
                    <a:pt x="81" y="43"/>
                  </a:cubicBezTo>
                  <a:cubicBezTo>
                    <a:pt x="79" y="43"/>
                    <a:pt x="81" y="39"/>
                    <a:pt x="81" y="37"/>
                  </a:cubicBezTo>
                  <a:cubicBezTo>
                    <a:pt x="81" y="35"/>
                    <a:pt x="79" y="32"/>
                    <a:pt x="77" y="30"/>
                  </a:cubicBezTo>
                  <a:cubicBezTo>
                    <a:pt x="75" y="29"/>
                    <a:pt x="79" y="20"/>
                    <a:pt x="78" y="19"/>
                  </a:cubicBezTo>
                  <a:cubicBezTo>
                    <a:pt x="77" y="18"/>
                    <a:pt x="77" y="15"/>
                    <a:pt x="77" y="13"/>
                  </a:cubicBezTo>
                  <a:cubicBezTo>
                    <a:pt x="77" y="10"/>
                    <a:pt x="75" y="12"/>
                    <a:pt x="71" y="12"/>
                  </a:cubicBezTo>
                  <a:cubicBezTo>
                    <a:pt x="68" y="12"/>
                    <a:pt x="67" y="10"/>
                    <a:pt x="67" y="10"/>
                  </a:cubicBezTo>
                  <a:cubicBezTo>
                    <a:pt x="67" y="10"/>
                    <a:pt x="63" y="9"/>
                    <a:pt x="61" y="10"/>
                  </a:cubicBezTo>
                  <a:cubicBezTo>
                    <a:pt x="59" y="11"/>
                    <a:pt x="59" y="17"/>
                    <a:pt x="58" y="17"/>
                  </a:cubicBezTo>
                  <a:cubicBezTo>
                    <a:pt x="56" y="17"/>
                    <a:pt x="52" y="17"/>
                    <a:pt x="48" y="18"/>
                  </a:cubicBezTo>
                  <a:cubicBezTo>
                    <a:pt x="45" y="19"/>
                    <a:pt x="43" y="18"/>
                    <a:pt x="42" y="13"/>
                  </a:cubicBezTo>
                  <a:cubicBezTo>
                    <a:pt x="40" y="9"/>
                    <a:pt x="38" y="10"/>
                    <a:pt x="38" y="7"/>
                  </a:cubicBezTo>
                  <a:cubicBezTo>
                    <a:pt x="39" y="4"/>
                    <a:pt x="37" y="1"/>
                    <a:pt x="37" y="1"/>
                  </a:cubicBezTo>
                  <a:cubicBezTo>
                    <a:pt x="37" y="1"/>
                    <a:pt x="13" y="0"/>
                    <a:pt x="11" y="1"/>
                  </a:cubicBezTo>
                  <a:cubicBezTo>
                    <a:pt x="10" y="1"/>
                    <a:pt x="8" y="2"/>
                    <a:pt x="6" y="3"/>
                  </a:cubicBezTo>
                  <a:cubicBezTo>
                    <a:pt x="8" y="8"/>
                    <a:pt x="12" y="18"/>
                    <a:pt x="13" y="20"/>
                  </a:cubicBezTo>
                  <a:cubicBezTo>
                    <a:pt x="15" y="22"/>
                    <a:pt x="12" y="24"/>
                    <a:pt x="12" y="28"/>
                  </a:cubicBezTo>
                  <a:cubicBezTo>
                    <a:pt x="12" y="32"/>
                    <a:pt x="17" y="40"/>
                    <a:pt x="17" y="45"/>
                  </a:cubicBezTo>
                  <a:cubicBezTo>
                    <a:pt x="18" y="50"/>
                    <a:pt x="14" y="53"/>
                    <a:pt x="11" y="57"/>
                  </a:cubicBezTo>
                  <a:cubicBezTo>
                    <a:pt x="9" y="60"/>
                    <a:pt x="6" y="68"/>
                    <a:pt x="6" y="72"/>
                  </a:cubicBezTo>
                  <a:cubicBezTo>
                    <a:pt x="6" y="77"/>
                    <a:pt x="1" y="81"/>
                    <a:pt x="1" y="83"/>
                  </a:cubicBezTo>
                  <a:cubicBezTo>
                    <a:pt x="2" y="86"/>
                    <a:pt x="1" y="92"/>
                    <a:pt x="0" y="94"/>
                  </a:cubicBezTo>
                  <a:cubicBezTo>
                    <a:pt x="0" y="94"/>
                    <a:pt x="0" y="95"/>
                    <a:pt x="0" y="95"/>
                  </a:cubicBezTo>
                  <a:cubicBezTo>
                    <a:pt x="3" y="94"/>
                    <a:pt x="3" y="94"/>
                    <a:pt x="3" y="94"/>
                  </a:cubicBezTo>
                  <a:cubicBezTo>
                    <a:pt x="3" y="94"/>
                    <a:pt x="4" y="92"/>
                    <a:pt x="6" y="92"/>
                  </a:cubicBezTo>
                  <a:close/>
                </a:path>
              </a:pathLst>
            </a:custGeom>
            <a:grpFill/>
            <a:ln w="3175" cap="flat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Montserrat" panose="00000500000000000000" pitchFamily="50" charset="0"/>
                <a:ea typeface="Montserrat" charset="0"/>
                <a:cs typeface="Montserrat" charset="0"/>
              </a:endParaRPr>
            </a:p>
          </p:txBody>
        </p:sp>
        <p:sp>
          <p:nvSpPr>
            <p:cNvPr id="522" name="Freeform 12"/>
            <p:cNvSpPr>
              <a:spLocks/>
            </p:cNvSpPr>
            <p:nvPr/>
          </p:nvSpPr>
          <p:spPr bwMode="auto">
            <a:xfrm>
              <a:off x="3985" y="2663"/>
              <a:ext cx="170" cy="151"/>
            </a:xfrm>
            <a:custGeom>
              <a:avLst/>
              <a:gdLst>
                <a:gd name="T0" fmla="*/ 71 w 93"/>
                <a:gd name="T1" fmla="*/ 3 h 82"/>
                <a:gd name="T2" fmla="*/ 65 w 93"/>
                <a:gd name="T3" fmla="*/ 0 h 82"/>
                <a:gd name="T4" fmla="*/ 56 w 93"/>
                <a:gd name="T5" fmla="*/ 1 h 82"/>
                <a:gd name="T6" fmla="*/ 54 w 93"/>
                <a:gd name="T7" fmla="*/ 7 h 82"/>
                <a:gd name="T8" fmla="*/ 52 w 93"/>
                <a:gd name="T9" fmla="*/ 11 h 82"/>
                <a:gd name="T10" fmla="*/ 52 w 93"/>
                <a:gd name="T11" fmla="*/ 20 h 82"/>
                <a:gd name="T12" fmla="*/ 50 w 93"/>
                <a:gd name="T13" fmla="*/ 28 h 82"/>
                <a:gd name="T14" fmla="*/ 56 w 93"/>
                <a:gd name="T15" fmla="*/ 34 h 82"/>
                <a:gd name="T16" fmla="*/ 61 w 93"/>
                <a:gd name="T17" fmla="*/ 32 h 82"/>
                <a:gd name="T18" fmla="*/ 62 w 93"/>
                <a:gd name="T19" fmla="*/ 38 h 82"/>
                <a:gd name="T20" fmla="*/ 61 w 93"/>
                <a:gd name="T21" fmla="*/ 41 h 82"/>
                <a:gd name="T22" fmla="*/ 55 w 93"/>
                <a:gd name="T23" fmla="*/ 41 h 82"/>
                <a:gd name="T24" fmla="*/ 52 w 93"/>
                <a:gd name="T25" fmla="*/ 35 h 82"/>
                <a:gd name="T26" fmla="*/ 46 w 93"/>
                <a:gd name="T27" fmla="*/ 33 h 82"/>
                <a:gd name="T28" fmla="*/ 41 w 93"/>
                <a:gd name="T29" fmla="*/ 29 h 82"/>
                <a:gd name="T30" fmla="*/ 39 w 93"/>
                <a:gd name="T31" fmla="*/ 30 h 82"/>
                <a:gd name="T32" fmla="*/ 35 w 93"/>
                <a:gd name="T33" fmla="*/ 31 h 82"/>
                <a:gd name="T34" fmla="*/ 28 w 93"/>
                <a:gd name="T35" fmla="*/ 29 h 82"/>
                <a:gd name="T36" fmla="*/ 26 w 93"/>
                <a:gd name="T37" fmla="*/ 25 h 82"/>
                <a:gd name="T38" fmla="*/ 21 w 93"/>
                <a:gd name="T39" fmla="*/ 25 h 82"/>
                <a:gd name="T40" fmla="*/ 19 w 93"/>
                <a:gd name="T41" fmla="*/ 24 h 82"/>
                <a:gd name="T42" fmla="*/ 16 w 93"/>
                <a:gd name="T43" fmla="*/ 22 h 82"/>
                <a:gd name="T44" fmla="*/ 15 w 93"/>
                <a:gd name="T45" fmla="*/ 38 h 82"/>
                <a:gd name="T46" fmla="*/ 13 w 93"/>
                <a:gd name="T47" fmla="*/ 40 h 82"/>
                <a:gd name="T48" fmla="*/ 1 w 93"/>
                <a:gd name="T49" fmla="*/ 39 h 82"/>
                <a:gd name="T50" fmla="*/ 0 w 93"/>
                <a:gd name="T51" fmla="*/ 66 h 82"/>
                <a:gd name="T52" fmla="*/ 9 w 93"/>
                <a:gd name="T53" fmla="*/ 78 h 82"/>
                <a:gd name="T54" fmla="*/ 24 w 93"/>
                <a:gd name="T55" fmla="*/ 78 h 82"/>
                <a:gd name="T56" fmla="*/ 24 w 93"/>
                <a:gd name="T57" fmla="*/ 80 h 82"/>
                <a:gd name="T58" fmla="*/ 29 w 93"/>
                <a:gd name="T59" fmla="*/ 79 h 82"/>
                <a:gd name="T60" fmla="*/ 39 w 93"/>
                <a:gd name="T61" fmla="*/ 81 h 82"/>
                <a:gd name="T62" fmla="*/ 47 w 93"/>
                <a:gd name="T63" fmla="*/ 72 h 82"/>
                <a:gd name="T64" fmla="*/ 55 w 93"/>
                <a:gd name="T65" fmla="*/ 66 h 82"/>
                <a:gd name="T66" fmla="*/ 59 w 93"/>
                <a:gd name="T67" fmla="*/ 62 h 82"/>
                <a:gd name="T68" fmla="*/ 66 w 93"/>
                <a:gd name="T69" fmla="*/ 62 h 82"/>
                <a:gd name="T70" fmla="*/ 66 w 93"/>
                <a:gd name="T71" fmla="*/ 62 h 82"/>
                <a:gd name="T72" fmla="*/ 65 w 93"/>
                <a:gd name="T73" fmla="*/ 56 h 82"/>
                <a:gd name="T74" fmla="*/ 87 w 93"/>
                <a:gd name="T75" fmla="*/ 48 h 82"/>
                <a:gd name="T76" fmla="*/ 86 w 93"/>
                <a:gd name="T77" fmla="*/ 44 h 82"/>
                <a:gd name="T78" fmla="*/ 87 w 93"/>
                <a:gd name="T79" fmla="*/ 36 h 82"/>
                <a:gd name="T80" fmla="*/ 90 w 93"/>
                <a:gd name="T81" fmla="*/ 34 h 82"/>
                <a:gd name="T82" fmla="*/ 90 w 93"/>
                <a:gd name="T83" fmla="*/ 21 h 82"/>
                <a:gd name="T84" fmla="*/ 93 w 93"/>
                <a:gd name="T85" fmla="*/ 19 h 82"/>
                <a:gd name="T86" fmla="*/ 89 w 93"/>
                <a:gd name="T87" fmla="*/ 11 h 82"/>
                <a:gd name="T88" fmla="*/ 79 w 93"/>
                <a:gd name="T89" fmla="*/ 6 h 82"/>
                <a:gd name="T90" fmla="*/ 71 w 93"/>
                <a:gd name="T91" fmla="*/ 3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93" h="82">
                  <a:moveTo>
                    <a:pt x="71" y="3"/>
                  </a:moveTo>
                  <a:cubicBezTo>
                    <a:pt x="70" y="3"/>
                    <a:pt x="68" y="2"/>
                    <a:pt x="65" y="0"/>
                  </a:cubicBezTo>
                  <a:cubicBezTo>
                    <a:pt x="64" y="2"/>
                    <a:pt x="58" y="1"/>
                    <a:pt x="56" y="1"/>
                  </a:cubicBezTo>
                  <a:cubicBezTo>
                    <a:pt x="53" y="1"/>
                    <a:pt x="55" y="5"/>
                    <a:pt x="54" y="7"/>
                  </a:cubicBezTo>
                  <a:cubicBezTo>
                    <a:pt x="52" y="8"/>
                    <a:pt x="51" y="10"/>
                    <a:pt x="52" y="11"/>
                  </a:cubicBezTo>
                  <a:cubicBezTo>
                    <a:pt x="54" y="12"/>
                    <a:pt x="52" y="18"/>
                    <a:pt x="52" y="20"/>
                  </a:cubicBezTo>
                  <a:cubicBezTo>
                    <a:pt x="52" y="22"/>
                    <a:pt x="49" y="27"/>
                    <a:pt x="50" y="28"/>
                  </a:cubicBezTo>
                  <a:cubicBezTo>
                    <a:pt x="51" y="28"/>
                    <a:pt x="53" y="33"/>
                    <a:pt x="56" y="34"/>
                  </a:cubicBezTo>
                  <a:cubicBezTo>
                    <a:pt x="58" y="35"/>
                    <a:pt x="60" y="32"/>
                    <a:pt x="61" y="32"/>
                  </a:cubicBezTo>
                  <a:cubicBezTo>
                    <a:pt x="62" y="32"/>
                    <a:pt x="62" y="35"/>
                    <a:pt x="62" y="38"/>
                  </a:cubicBezTo>
                  <a:cubicBezTo>
                    <a:pt x="62" y="40"/>
                    <a:pt x="61" y="41"/>
                    <a:pt x="61" y="41"/>
                  </a:cubicBezTo>
                  <a:cubicBezTo>
                    <a:pt x="61" y="41"/>
                    <a:pt x="57" y="43"/>
                    <a:pt x="55" y="41"/>
                  </a:cubicBezTo>
                  <a:cubicBezTo>
                    <a:pt x="53" y="40"/>
                    <a:pt x="52" y="36"/>
                    <a:pt x="52" y="35"/>
                  </a:cubicBezTo>
                  <a:cubicBezTo>
                    <a:pt x="52" y="33"/>
                    <a:pt x="47" y="33"/>
                    <a:pt x="46" y="33"/>
                  </a:cubicBezTo>
                  <a:cubicBezTo>
                    <a:pt x="44" y="33"/>
                    <a:pt x="42" y="30"/>
                    <a:pt x="41" y="29"/>
                  </a:cubicBezTo>
                  <a:cubicBezTo>
                    <a:pt x="41" y="27"/>
                    <a:pt x="39" y="29"/>
                    <a:pt x="39" y="30"/>
                  </a:cubicBezTo>
                  <a:cubicBezTo>
                    <a:pt x="39" y="31"/>
                    <a:pt x="37" y="31"/>
                    <a:pt x="35" y="31"/>
                  </a:cubicBezTo>
                  <a:cubicBezTo>
                    <a:pt x="33" y="31"/>
                    <a:pt x="30" y="28"/>
                    <a:pt x="28" y="29"/>
                  </a:cubicBezTo>
                  <a:cubicBezTo>
                    <a:pt x="27" y="30"/>
                    <a:pt x="25" y="26"/>
                    <a:pt x="26" y="25"/>
                  </a:cubicBezTo>
                  <a:cubicBezTo>
                    <a:pt x="26" y="24"/>
                    <a:pt x="22" y="25"/>
                    <a:pt x="21" y="25"/>
                  </a:cubicBezTo>
                  <a:cubicBezTo>
                    <a:pt x="19" y="26"/>
                    <a:pt x="19" y="24"/>
                    <a:pt x="19" y="24"/>
                  </a:cubicBezTo>
                  <a:cubicBezTo>
                    <a:pt x="19" y="24"/>
                    <a:pt x="18" y="22"/>
                    <a:pt x="16" y="22"/>
                  </a:cubicBezTo>
                  <a:cubicBezTo>
                    <a:pt x="15" y="38"/>
                    <a:pt x="15" y="38"/>
                    <a:pt x="15" y="38"/>
                  </a:cubicBezTo>
                  <a:cubicBezTo>
                    <a:pt x="13" y="40"/>
                    <a:pt x="13" y="40"/>
                    <a:pt x="13" y="40"/>
                  </a:cubicBezTo>
                  <a:cubicBezTo>
                    <a:pt x="1" y="39"/>
                    <a:pt x="1" y="39"/>
                    <a:pt x="1" y="39"/>
                  </a:cubicBezTo>
                  <a:cubicBezTo>
                    <a:pt x="0" y="66"/>
                    <a:pt x="0" y="66"/>
                    <a:pt x="0" y="66"/>
                  </a:cubicBezTo>
                  <a:cubicBezTo>
                    <a:pt x="9" y="78"/>
                    <a:pt x="9" y="78"/>
                    <a:pt x="9" y="78"/>
                  </a:cubicBezTo>
                  <a:cubicBezTo>
                    <a:pt x="14" y="77"/>
                    <a:pt x="24" y="76"/>
                    <a:pt x="24" y="78"/>
                  </a:cubicBezTo>
                  <a:cubicBezTo>
                    <a:pt x="24" y="78"/>
                    <a:pt x="24" y="79"/>
                    <a:pt x="24" y="80"/>
                  </a:cubicBezTo>
                  <a:cubicBezTo>
                    <a:pt x="26" y="79"/>
                    <a:pt x="28" y="79"/>
                    <a:pt x="29" y="79"/>
                  </a:cubicBezTo>
                  <a:cubicBezTo>
                    <a:pt x="30" y="79"/>
                    <a:pt x="37" y="82"/>
                    <a:pt x="39" y="81"/>
                  </a:cubicBezTo>
                  <a:cubicBezTo>
                    <a:pt x="41" y="80"/>
                    <a:pt x="44" y="73"/>
                    <a:pt x="47" y="72"/>
                  </a:cubicBezTo>
                  <a:cubicBezTo>
                    <a:pt x="50" y="71"/>
                    <a:pt x="55" y="67"/>
                    <a:pt x="55" y="66"/>
                  </a:cubicBezTo>
                  <a:cubicBezTo>
                    <a:pt x="55" y="64"/>
                    <a:pt x="55" y="63"/>
                    <a:pt x="59" y="62"/>
                  </a:cubicBezTo>
                  <a:cubicBezTo>
                    <a:pt x="66" y="62"/>
                    <a:pt x="66" y="62"/>
                    <a:pt x="66" y="62"/>
                  </a:cubicBezTo>
                  <a:cubicBezTo>
                    <a:pt x="66" y="62"/>
                    <a:pt x="66" y="62"/>
                    <a:pt x="66" y="62"/>
                  </a:cubicBezTo>
                  <a:cubicBezTo>
                    <a:pt x="65" y="56"/>
                    <a:pt x="65" y="56"/>
                    <a:pt x="65" y="56"/>
                  </a:cubicBezTo>
                  <a:cubicBezTo>
                    <a:pt x="65" y="56"/>
                    <a:pt x="86" y="48"/>
                    <a:pt x="87" y="48"/>
                  </a:cubicBezTo>
                  <a:cubicBezTo>
                    <a:pt x="86" y="46"/>
                    <a:pt x="85" y="44"/>
                    <a:pt x="86" y="44"/>
                  </a:cubicBezTo>
                  <a:cubicBezTo>
                    <a:pt x="86" y="44"/>
                    <a:pt x="87" y="38"/>
                    <a:pt x="87" y="36"/>
                  </a:cubicBezTo>
                  <a:cubicBezTo>
                    <a:pt x="87" y="35"/>
                    <a:pt x="92" y="36"/>
                    <a:pt x="90" y="34"/>
                  </a:cubicBezTo>
                  <a:cubicBezTo>
                    <a:pt x="88" y="33"/>
                    <a:pt x="89" y="23"/>
                    <a:pt x="90" y="21"/>
                  </a:cubicBezTo>
                  <a:cubicBezTo>
                    <a:pt x="91" y="19"/>
                    <a:pt x="93" y="21"/>
                    <a:pt x="93" y="19"/>
                  </a:cubicBezTo>
                  <a:cubicBezTo>
                    <a:pt x="93" y="18"/>
                    <a:pt x="90" y="12"/>
                    <a:pt x="89" y="11"/>
                  </a:cubicBezTo>
                  <a:cubicBezTo>
                    <a:pt x="88" y="10"/>
                    <a:pt x="81" y="7"/>
                    <a:pt x="79" y="6"/>
                  </a:cubicBezTo>
                  <a:cubicBezTo>
                    <a:pt x="77" y="6"/>
                    <a:pt x="73" y="3"/>
                    <a:pt x="71" y="3"/>
                  </a:cubicBezTo>
                  <a:close/>
                </a:path>
              </a:pathLst>
            </a:custGeom>
            <a:grpFill/>
            <a:ln w="3175" cap="flat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Montserrat" panose="00000500000000000000" pitchFamily="50" charset="0"/>
                <a:ea typeface="Montserrat" charset="0"/>
                <a:cs typeface="Montserrat" charset="0"/>
              </a:endParaRPr>
            </a:p>
          </p:txBody>
        </p:sp>
        <p:sp>
          <p:nvSpPr>
            <p:cNvPr id="523" name="Freeform 13"/>
            <p:cNvSpPr>
              <a:spLocks/>
            </p:cNvSpPr>
            <p:nvPr/>
          </p:nvSpPr>
          <p:spPr bwMode="auto">
            <a:xfrm>
              <a:off x="4086" y="2557"/>
              <a:ext cx="29" cy="26"/>
            </a:xfrm>
            <a:custGeom>
              <a:avLst/>
              <a:gdLst>
                <a:gd name="T0" fmla="*/ 13 w 16"/>
                <a:gd name="T1" fmla="*/ 0 h 14"/>
                <a:gd name="T2" fmla="*/ 8 w 16"/>
                <a:gd name="T3" fmla="*/ 2 h 14"/>
                <a:gd name="T4" fmla="*/ 4 w 16"/>
                <a:gd name="T5" fmla="*/ 2 h 14"/>
                <a:gd name="T6" fmla="*/ 3 w 16"/>
                <a:gd name="T7" fmla="*/ 3 h 14"/>
                <a:gd name="T8" fmla="*/ 2 w 16"/>
                <a:gd name="T9" fmla="*/ 8 h 14"/>
                <a:gd name="T10" fmla="*/ 0 w 16"/>
                <a:gd name="T11" fmla="*/ 11 h 14"/>
                <a:gd name="T12" fmla="*/ 2 w 16"/>
                <a:gd name="T13" fmla="*/ 13 h 14"/>
                <a:gd name="T14" fmla="*/ 4 w 16"/>
                <a:gd name="T15" fmla="*/ 13 h 14"/>
                <a:gd name="T16" fmla="*/ 8 w 16"/>
                <a:gd name="T17" fmla="*/ 11 h 14"/>
                <a:gd name="T18" fmla="*/ 15 w 16"/>
                <a:gd name="T19" fmla="*/ 9 h 14"/>
                <a:gd name="T20" fmla="*/ 14 w 16"/>
                <a:gd name="T21" fmla="*/ 4 h 14"/>
                <a:gd name="T22" fmla="*/ 13 w 16"/>
                <a:gd name="T23" fmla="*/ 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6" h="14">
                  <a:moveTo>
                    <a:pt x="13" y="0"/>
                  </a:moveTo>
                  <a:cubicBezTo>
                    <a:pt x="11" y="1"/>
                    <a:pt x="9" y="1"/>
                    <a:pt x="8" y="2"/>
                  </a:cubicBezTo>
                  <a:cubicBezTo>
                    <a:pt x="7" y="2"/>
                    <a:pt x="7" y="3"/>
                    <a:pt x="4" y="2"/>
                  </a:cubicBezTo>
                  <a:cubicBezTo>
                    <a:pt x="4" y="3"/>
                    <a:pt x="4" y="3"/>
                    <a:pt x="3" y="3"/>
                  </a:cubicBezTo>
                  <a:cubicBezTo>
                    <a:pt x="1" y="4"/>
                    <a:pt x="2" y="8"/>
                    <a:pt x="2" y="8"/>
                  </a:cubicBezTo>
                  <a:cubicBezTo>
                    <a:pt x="2" y="8"/>
                    <a:pt x="0" y="8"/>
                    <a:pt x="0" y="11"/>
                  </a:cubicBezTo>
                  <a:cubicBezTo>
                    <a:pt x="0" y="12"/>
                    <a:pt x="1" y="13"/>
                    <a:pt x="2" y="13"/>
                  </a:cubicBezTo>
                  <a:cubicBezTo>
                    <a:pt x="3" y="13"/>
                    <a:pt x="4" y="13"/>
                    <a:pt x="4" y="13"/>
                  </a:cubicBezTo>
                  <a:cubicBezTo>
                    <a:pt x="9" y="14"/>
                    <a:pt x="8" y="11"/>
                    <a:pt x="8" y="11"/>
                  </a:cubicBezTo>
                  <a:cubicBezTo>
                    <a:pt x="8" y="11"/>
                    <a:pt x="15" y="11"/>
                    <a:pt x="15" y="9"/>
                  </a:cubicBezTo>
                  <a:cubicBezTo>
                    <a:pt x="16" y="7"/>
                    <a:pt x="14" y="4"/>
                    <a:pt x="14" y="4"/>
                  </a:cubicBezTo>
                  <a:lnTo>
                    <a:pt x="13" y="0"/>
                  </a:lnTo>
                  <a:close/>
                </a:path>
              </a:pathLst>
            </a:custGeom>
            <a:grpFill/>
            <a:ln w="3175" cap="flat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Montserrat" panose="00000500000000000000" pitchFamily="50" charset="0"/>
                <a:ea typeface="Montserrat" charset="0"/>
                <a:cs typeface="Montserrat" charset="0"/>
              </a:endParaRPr>
            </a:p>
          </p:txBody>
        </p:sp>
        <p:sp>
          <p:nvSpPr>
            <p:cNvPr id="524" name="Freeform 14"/>
            <p:cNvSpPr>
              <a:spLocks/>
            </p:cNvSpPr>
            <p:nvPr/>
          </p:nvSpPr>
          <p:spPr bwMode="auto">
            <a:xfrm>
              <a:off x="4264" y="2358"/>
              <a:ext cx="152" cy="206"/>
            </a:xfrm>
            <a:custGeom>
              <a:avLst/>
              <a:gdLst>
                <a:gd name="T0" fmla="*/ 19 w 83"/>
                <a:gd name="T1" fmla="*/ 21 h 112"/>
                <a:gd name="T2" fmla="*/ 25 w 83"/>
                <a:gd name="T3" fmla="*/ 26 h 112"/>
                <a:gd name="T4" fmla="*/ 41 w 83"/>
                <a:gd name="T5" fmla="*/ 32 h 112"/>
                <a:gd name="T6" fmla="*/ 52 w 83"/>
                <a:gd name="T7" fmla="*/ 34 h 112"/>
                <a:gd name="T8" fmla="*/ 55 w 83"/>
                <a:gd name="T9" fmla="*/ 36 h 112"/>
                <a:gd name="T10" fmla="*/ 33 w 83"/>
                <a:gd name="T11" fmla="*/ 58 h 112"/>
                <a:gd name="T12" fmla="*/ 24 w 83"/>
                <a:gd name="T13" fmla="*/ 59 h 112"/>
                <a:gd name="T14" fmla="*/ 14 w 83"/>
                <a:gd name="T15" fmla="*/ 65 h 112"/>
                <a:gd name="T16" fmla="*/ 7 w 83"/>
                <a:gd name="T17" fmla="*/ 66 h 112"/>
                <a:gd name="T18" fmla="*/ 4 w 83"/>
                <a:gd name="T19" fmla="*/ 71 h 112"/>
                <a:gd name="T20" fmla="*/ 0 w 83"/>
                <a:gd name="T21" fmla="*/ 77 h 112"/>
                <a:gd name="T22" fmla="*/ 0 w 83"/>
                <a:gd name="T23" fmla="*/ 106 h 112"/>
                <a:gd name="T24" fmla="*/ 4 w 83"/>
                <a:gd name="T25" fmla="*/ 112 h 112"/>
                <a:gd name="T26" fmla="*/ 22 w 83"/>
                <a:gd name="T27" fmla="*/ 93 h 112"/>
                <a:gd name="T28" fmla="*/ 36 w 83"/>
                <a:gd name="T29" fmla="*/ 83 h 112"/>
                <a:gd name="T30" fmla="*/ 56 w 83"/>
                <a:gd name="T31" fmla="*/ 63 h 112"/>
                <a:gd name="T32" fmla="*/ 65 w 83"/>
                <a:gd name="T33" fmla="*/ 48 h 112"/>
                <a:gd name="T34" fmla="*/ 73 w 83"/>
                <a:gd name="T35" fmla="*/ 36 h 112"/>
                <a:gd name="T36" fmla="*/ 80 w 83"/>
                <a:gd name="T37" fmla="*/ 20 h 112"/>
                <a:gd name="T38" fmla="*/ 83 w 83"/>
                <a:gd name="T39" fmla="*/ 6 h 112"/>
                <a:gd name="T40" fmla="*/ 78 w 83"/>
                <a:gd name="T41" fmla="*/ 3 h 112"/>
                <a:gd name="T42" fmla="*/ 60 w 83"/>
                <a:gd name="T43" fmla="*/ 8 h 112"/>
                <a:gd name="T44" fmla="*/ 47 w 83"/>
                <a:gd name="T45" fmla="*/ 11 h 112"/>
                <a:gd name="T46" fmla="*/ 36 w 83"/>
                <a:gd name="T47" fmla="*/ 13 h 112"/>
                <a:gd name="T48" fmla="*/ 23 w 83"/>
                <a:gd name="T49" fmla="*/ 12 h 112"/>
                <a:gd name="T50" fmla="*/ 19 w 83"/>
                <a:gd name="T51" fmla="*/ 7 h 112"/>
                <a:gd name="T52" fmla="*/ 14 w 83"/>
                <a:gd name="T53" fmla="*/ 14 h 112"/>
                <a:gd name="T54" fmla="*/ 19 w 83"/>
                <a:gd name="T55" fmla="*/ 21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83" h="112">
                  <a:moveTo>
                    <a:pt x="19" y="21"/>
                  </a:moveTo>
                  <a:cubicBezTo>
                    <a:pt x="21" y="22"/>
                    <a:pt x="23" y="26"/>
                    <a:pt x="25" y="26"/>
                  </a:cubicBezTo>
                  <a:cubicBezTo>
                    <a:pt x="26" y="27"/>
                    <a:pt x="35" y="30"/>
                    <a:pt x="41" y="32"/>
                  </a:cubicBezTo>
                  <a:cubicBezTo>
                    <a:pt x="47" y="34"/>
                    <a:pt x="50" y="34"/>
                    <a:pt x="52" y="34"/>
                  </a:cubicBezTo>
                  <a:cubicBezTo>
                    <a:pt x="54" y="34"/>
                    <a:pt x="56" y="35"/>
                    <a:pt x="55" y="36"/>
                  </a:cubicBezTo>
                  <a:cubicBezTo>
                    <a:pt x="53" y="37"/>
                    <a:pt x="36" y="55"/>
                    <a:pt x="33" y="58"/>
                  </a:cubicBezTo>
                  <a:cubicBezTo>
                    <a:pt x="31" y="60"/>
                    <a:pt x="30" y="59"/>
                    <a:pt x="24" y="59"/>
                  </a:cubicBezTo>
                  <a:cubicBezTo>
                    <a:pt x="19" y="59"/>
                    <a:pt x="15" y="65"/>
                    <a:pt x="14" y="65"/>
                  </a:cubicBezTo>
                  <a:cubicBezTo>
                    <a:pt x="13" y="65"/>
                    <a:pt x="10" y="65"/>
                    <a:pt x="7" y="66"/>
                  </a:cubicBezTo>
                  <a:cubicBezTo>
                    <a:pt x="4" y="71"/>
                    <a:pt x="4" y="71"/>
                    <a:pt x="4" y="71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106"/>
                    <a:pt x="0" y="106"/>
                    <a:pt x="0" y="106"/>
                  </a:cubicBezTo>
                  <a:cubicBezTo>
                    <a:pt x="4" y="112"/>
                    <a:pt x="4" y="112"/>
                    <a:pt x="4" y="112"/>
                  </a:cubicBezTo>
                  <a:cubicBezTo>
                    <a:pt x="7" y="108"/>
                    <a:pt x="16" y="100"/>
                    <a:pt x="22" y="93"/>
                  </a:cubicBezTo>
                  <a:cubicBezTo>
                    <a:pt x="29" y="86"/>
                    <a:pt x="32" y="85"/>
                    <a:pt x="36" y="83"/>
                  </a:cubicBezTo>
                  <a:cubicBezTo>
                    <a:pt x="40" y="81"/>
                    <a:pt x="50" y="71"/>
                    <a:pt x="56" y="63"/>
                  </a:cubicBezTo>
                  <a:cubicBezTo>
                    <a:pt x="60" y="58"/>
                    <a:pt x="65" y="52"/>
                    <a:pt x="65" y="48"/>
                  </a:cubicBezTo>
                  <a:cubicBezTo>
                    <a:pt x="66" y="44"/>
                    <a:pt x="70" y="39"/>
                    <a:pt x="73" y="36"/>
                  </a:cubicBezTo>
                  <a:cubicBezTo>
                    <a:pt x="75" y="32"/>
                    <a:pt x="80" y="23"/>
                    <a:pt x="80" y="20"/>
                  </a:cubicBezTo>
                  <a:cubicBezTo>
                    <a:pt x="80" y="17"/>
                    <a:pt x="83" y="11"/>
                    <a:pt x="83" y="6"/>
                  </a:cubicBezTo>
                  <a:cubicBezTo>
                    <a:pt x="83" y="1"/>
                    <a:pt x="79" y="0"/>
                    <a:pt x="78" y="3"/>
                  </a:cubicBezTo>
                  <a:cubicBezTo>
                    <a:pt x="76" y="6"/>
                    <a:pt x="66" y="8"/>
                    <a:pt x="60" y="8"/>
                  </a:cubicBezTo>
                  <a:cubicBezTo>
                    <a:pt x="53" y="8"/>
                    <a:pt x="49" y="9"/>
                    <a:pt x="47" y="11"/>
                  </a:cubicBezTo>
                  <a:cubicBezTo>
                    <a:pt x="44" y="13"/>
                    <a:pt x="38" y="10"/>
                    <a:pt x="36" y="13"/>
                  </a:cubicBezTo>
                  <a:cubicBezTo>
                    <a:pt x="34" y="15"/>
                    <a:pt x="26" y="17"/>
                    <a:pt x="23" y="12"/>
                  </a:cubicBezTo>
                  <a:cubicBezTo>
                    <a:pt x="22" y="9"/>
                    <a:pt x="20" y="8"/>
                    <a:pt x="19" y="7"/>
                  </a:cubicBezTo>
                  <a:cubicBezTo>
                    <a:pt x="17" y="9"/>
                    <a:pt x="14" y="13"/>
                    <a:pt x="14" y="14"/>
                  </a:cubicBezTo>
                  <a:cubicBezTo>
                    <a:pt x="15" y="16"/>
                    <a:pt x="18" y="21"/>
                    <a:pt x="19" y="21"/>
                  </a:cubicBezTo>
                  <a:close/>
                </a:path>
              </a:pathLst>
            </a:custGeom>
            <a:grpFill/>
            <a:ln w="3175" cap="flat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Montserrat" panose="00000500000000000000" pitchFamily="50" charset="0"/>
                <a:ea typeface="Montserrat" charset="0"/>
                <a:cs typeface="Montserrat" charset="0"/>
              </a:endParaRPr>
            </a:p>
          </p:txBody>
        </p:sp>
        <p:sp>
          <p:nvSpPr>
            <p:cNvPr id="525" name="Freeform 15"/>
            <p:cNvSpPr>
              <a:spLocks/>
            </p:cNvSpPr>
            <p:nvPr/>
          </p:nvSpPr>
          <p:spPr bwMode="auto">
            <a:xfrm>
              <a:off x="3474" y="1982"/>
              <a:ext cx="178" cy="143"/>
            </a:xfrm>
            <a:custGeom>
              <a:avLst/>
              <a:gdLst>
                <a:gd name="T0" fmla="*/ 36 w 97"/>
                <a:gd name="T1" fmla="*/ 78 h 78"/>
                <a:gd name="T2" fmla="*/ 36 w 97"/>
                <a:gd name="T3" fmla="*/ 67 h 78"/>
                <a:gd name="T4" fmla="*/ 49 w 97"/>
                <a:gd name="T5" fmla="*/ 58 h 78"/>
                <a:gd name="T6" fmla="*/ 54 w 97"/>
                <a:gd name="T7" fmla="*/ 57 h 78"/>
                <a:gd name="T8" fmla="*/ 61 w 97"/>
                <a:gd name="T9" fmla="*/ 55 h 78"/>
                <a:gd name="T10" fmla="*/ 65 w 97"/>
                <a:gd name="T11" fmla="*/ 50 h 78"/>
                <a:gd name="T12" fmla="*/ 71 w 97"/>
                <a:gd name="T13" fmla="*/ 48 h 78"/>
                <a:gd name="T14" fmla="*/ 75 w 97"/>
                <a:gd name="T15" fmla="*/ 46 h 78"/>
                <a:gd name="T16" fmla="*/ 76 w 97"/>
                <a:gd name="T17" fmla="*/ 41 h 78"/>
                <a:gd name="T18" fmla="*/ 78 w 97"/>
                <a:gd name="T19" fmla="*/ 39 h 78"/>
                <a:gd name="T20" fmla="*/ 83 w 97"/>
                <a:gd name="T21" fmla="*/ 36 h 78"/>
                <a:gd name="T22" fmla="*/ 95 w 97"/>
                <a:gd name="T23" fmla="*/ 35 h 78"/>
                <a:gd name="T24" fmla="*/ 97 w 97"/>
                <a:gd name="T25" fmla="*/ 32 h 78"/>
                <a:gd name="T26" fmla="*/ 94 w 97"/>
                <a:gd name="T27" fmla="*/ 27 h 78"/>
                <a:gd name="T28" fmla="*/ 93 w 97"/>
                <a:gd name="T29" fmla="*/ 19 h 78"/>
                <a:gd name="T30" fmla="*/ 91 w 97"/>
                <a:gd name="T31" fmla="*/ 11 h 78"/>
                <a:gd name="T32" fmla="*/ 89 w 97"/>
                <a:gd name="T33" fmla="*/ 9 h 78"/>
                <a:gd name="T34" fmla="*/ 80 w 97"/>
                <a:gd name="T35" fmla="*/ 6 h 78"/>
                <a:gd name="T36" fmla="*/ 66 w 97"/>
                <a:gd name="T37" fmla="*/ 5 h 78"/>
                <a:gd name="T38" fmla="*/ 59 w 97"/>
                <a:gd name="T39" fmla="*/ 2 h 78"/>
                <a:gd name="T40" fmla="*/ 50 w 97"/>
                <a:gd name="T41" fmla="*/ 18 h 78"/>
                <a:gd name="T42" fmla="*/ 38 w 97"/>
                <a:gd name="T43" fmla="*/ 24 h 78"/>
                <a:gd name="T44" fmla="*/ 32 w 97"/>
                <a:gd name="T45" fmla="*/ 31 h 78"/>
                <a:gd name="T46" fmla="*/ 27 w 97"/>
                <a:gd name="T47" fmla="*/ 38 h 78"/>
                <a:gd name="T48" fmla="*/ 27 w 97"/>
                <a:gd name="T49" fmla="*/ 51 h 78"/>
                <a:gd name="T50" fmla="*/ 18 w 97"/>
                <a:gd name="T51" fmla="*/ 64 h 78"/>
                <a:gd name="T52" fmla="*/ 6 w 97"/>
                <a:gd name="T53" fmla="*/ 72 h 78"/>
                <a:gd name="T54" fmla="*/ 0 w 97"/>
                <a:gd name="T55" fmla="*/ 75 h 78"/>
                <a:gd name="T56" fmla="*/ 30 w 97"/>
                <a:gd name="T57" fmla="*/ 75 h 78"/>
                <a:gd name="T58" fmla="*/ 36 w 97"/>
                <a:gd name="T59" fmla="*/ 78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97" h="78">
                  <a:moveTo>
                    <a:pt x="36" y="78"/>
                  </a:moveTo>
                  <a:cubicBezTo>
                    <a:pt x="36" y="72"/>
                    <a:pt x="36" y="67"/>
                    <a:pt x="36" y="67"/>
                  </a:cubicBezTo>
                  <a:cubicBezTo>
                    <a:pt x="36" y="66"/>
                    <a:pt x="47" y="59"/>
                    <a:pt x="49" y="58"/>
                  </a:cubicBezTo>
                  <a:cubicBezTo>
                    <a:pt x="50" y="57"/>
                    <a:pt x="54" y="59"/>
                    <a:pt x="54" y="57"/>
                  </a:cubicBezTo>
                  <a:cubicBezTo>
                    <a:pt x="54" y="55"/>
                    <a:pt x="58" y="56"/>
                    <a:pt x="61" y="55"/>
                  </a:cubicBezTo>
                  <a:cubicBezTo>
                    <a:pt x="63" y="55"/>
                    <a:pt x="65" y="53"/>
                    <a:pt x="65" y="50"/>
                  </a:cubicBezTo>
                  <a:cubicBezTo>
                    <a:pt x="65" y="48"/>
                    <a:pt x="69" y="49"/>
                    <a:pt x="71" y="48"/>
                  </a:cubicBezTo>
                  <a:cubicBezTo>
                    <a:pt x="73" y="48"/>
                    <a:pt x="73" y="46"/>
                    <a:pt x="75" y="46"/>
                  </a:cubicBezTo>
                  <a:cubicBezTo>
                    <a:pt x="76" y="46"/>
                    <a:pt x="76" y="44"/>
                    <a:pt x="76" y="41"/>
                  </a:cubicBezTo>
                  <a:cubicBezTo>
                    <a:pt x="76" y="38"/>
                    <a:pt x="76" y="39"/>
                    <a:pt x="78" y="39"/>
                  </a:cubicBezTo>
                  <a:cubicBezTo>
                    <a:pt x="81" y="39"/>
                    <a:pt x="83" y="38"/>
                    <a:pt x="83" y="36"/>
                  </a:cubicBezTo>
                  <a:cubicBezTo>
                    <a:pt x="83" y="34"/>
                    <a:pt x="93" y="35"/>
                    <a:pt x="95" y="35"/>
                  </a:cubicBezTo>
                  <a:cubicBezTo>
                    <a:pt x="97" y="35"/>
                    <a:pt x="97" y="34"/>
                    <a:pt x="97" y="32"/>
                  </a:cubicBezTo>
                  <a:cubicBezTo>
                    <a:pt x="97" y="31"/>
                    <a:pt x="95" y="27"/>
                    <a:pt x="94" y="27"/>
                  </a:cubicBezTo>
                  <a:cubicBezTo>
                    <a:pt x="92" y="27"/>
                    <a:pt x="93" y="23"/>
                    <a:pt x="93" y="19"/>
                  </a:cubicBezTo>
                  <a:cubicBezTo>
                    <a:pt x="93" y="16"/>
                    <a:pt x="93" y="13"/>
                    <a:pt x="91" y="11"/>
                  </a:cubicBezTo>
                  <a:cubicBezTo>
                    <a:pt x="90" y="11"/>
                    <a:pt x="90" y="10"/>
                    <a:pt x="89" y="9"/>
                  </a:cubicBezTo>
                  <a:cubicBezTo>
                    <a:pt x="87" y="9"/>
                    <a:pt x="83" y="6"/>
                    <a:pt x="80" y="6"/>
                  </a:cubicBezTo>
                  <a:cubicBezTo>
                    <a:pt x="76" y="6"/>
                    <a:pt x="69" y="8"/>
                    <a:pt x="66" y="5"/>
                  </a:cubicBezTo>
                  <a:cubicBezTo>
                    <a:pt x="63" y="2"/>
                    <a:pt x="61" y="0"/>
                    <a:pt x="59" y="2"/>
                  </a:cubicBezTo>
                  <a:cubicBezTo>
                    <a:pt x="57" y="3"/>
                    <a:pt x="53" y="14"/>
                    <a:pt x="50" y="18"/>
                  </a:cubicBezTo>
                  <a:cubicBezTo>
                    <a:pt x="48" y="21"/>
                    <a:pt x="41" y="24"/>
                    <a:pt x="38" y="24"/>
                  </a:cubicBezTo>
                  <a:cubicBezTo>
                    <a:pt x="35" y="24"/>
                    <a:pt x="34" y="29"/>
                    <a:pt x="32" y="31"/>
                  </a:cubicBezTo>
                  <a:cubicBezTo>
                    <a:pt x="29" y="33"/>
                    <a:pt x="30" y="36"/>
                    <a:pt x="27" y="38"/>
                  </a:cubicBezTo>
                  <a:cubicBezTo>
                    <a:pt x="24" y="41"/>
                    <a:pt x="26" y="48"/>
                    <a:pt x="27" y="51"/>
                  </a:cubicBezTo>
                  <a:cubicBezTo>
                    <a:pt x="29" y="53"/>
                    <a:pt x="22" y="61"/>
                    <a:pt x="18" y="64"/>
                  </a:cubicBezTo>
                  <a:cubicBezTo>
                    <a:pt x="14" y="66"/>
                    <a:pt x="12" y="71"/>
                    <a:pt x="6" y="72"/>
                  </a:cubicBezTo>
                  <a:cubicBezTo>
                    <a:pt x="4" y="72"/>
                    <a:pt x="2" y="73"/>
                    <a:pt x="0" y="75"/>
                  </a:cubicBezTo>
                  <a:cubicBezTo>
                    <a:pt x="10" y="75"/>
                    <a:pt x="25" y="75"/>
                    <a:pt x="30" y="75"/>
                  </a:cubicBezTo>
                  <a:cubicBezTo>
                    <a:pt x="36" y="75"/>
                    <a:pt x="35" y="76"/>
                    <a:pt x="36" y="78"/>
                  </a:cubicBezTo>
                  <a:close/>
                </a:path>
              </a:pathLst>
            </a:custGeom>
            <a:grpFill/>
            <a:ln w="3175" cap="flat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Montserrat" panose="00000500000000000000" pitchFamily="50" charset="0"/>
                <a:ea typeface="Montserrat" charset="0"/>
                <a:cs typeface="Montserrat" charset="0"/>
              </a:endParaRPr>
            </a:p>
          </p:txBody>
        </p:sp>
        <p:sp>
          <p:nvSpPr>
            <p:cNvPr id="526" name="Freeform 16"/>
            <p:cNvSpPr>
              <a:spLocks/>
            </p:cNvSpPr>
            <p:nvPr/>
          </p:nvSpPr>
          <p:spPr bwMode="auto">
            <a:xfrm>
              <a:off x="3777" y="1958"/>
              <a:ext cx="64" cy="119"/>
            </a:xfrm>
            <a:custGeom>
              <a:avLst/>
              <a:gdLst>
                <a:gd name="T0" fmla="*/ 10 w 35"/>
                <a:gd name="T1" fmla="*/ 16 h 65"/>
                <a:gd name="T2" fmla="*/ 7 w 35"/>
                <a:gd name="T3" fmla="*/ 25 h 65"/>
                <a:gd name="T4" fmla="*/ 2 w 35"/>
                <a:gd name="T5" fmla="*/ 30 h 65"/>
                <a:gd name="T6" fmla="*/ 5 w 35"/>
                <a:gd name="T7" fmla="*/ 39 h 65"/>
                <a:gd name="T8" fmla="*/ 9 w 35"/>
                <a:gd name="T9" fmla="*/ 44 h 65"/>
                <a:gd name="T10" fmla="*/ 15 w 35"/>
                <a:gd name="T11" fmla="*/ 49 h 65"/>
                <a:gd name="T12" fmla="*/ 19 w 35"/>
                <a:gd name="T13" fmla="*/ 63 h 65"/>
                <a:gd name="T14" fmla="*/ 19 w 35"/>
                <a:gd name="T15" fmla="*/ 65 h 65"/>
                <a:gd name="T16" fmla="*/ 23 w 35"/>
                <a:gd name="T17" fmla="*/ 62 h 65"/>
                <a:gd name="T18" fmla="*/ 24 w 35"/>
                <a:gd name="T19" fmla="*/ 56 h 65"/>
                <a:gd name="T20" fmla="*/ 25 w 35"/>
                <a:gd name="T21" fmla="*/ 52 h 65"/>
                <a:gd name="T22" fmla="*/ 31 w 35"/>
                <a:gd name="T23" fmla="*/ 46 h 65"/>
                <a:gd name="T24" fmla="*/ 34 w 35"/>
                <a:gd name="T25" fmla="*/ 44 h 65"/>
                <a:gd name="T26" fmla="*/ 35 w 35"/>
                <a:gd name="T27" fmla="*/ 39 h 65"/>
                <a:gd name="T28" fmla="*/ 32 w 35"/>
                <a:gd name="T29" fmla="*/ 36 h 65"/>
                <a:gd name="T30" fmla="*/ 28 w 35"/>
                <a:gd name="T31" fmla="*/ 33 h 65"/>
                <a:gd name="T32" fmla="*/ 22 w 35"/>
                <a:gd name="T33" fmla="*/ 31 h 65"/>
                <a:gd name="T34" fmla="*/ 28 w 35"/>
                <a:gd name="T35" fmla="*/ 25 h 65"/>
                <a:gd name="T36" fmla="*/ 29 w 35"/>
                <a:gd name="T37" fmla="*/ 14 h 65"/>
                <a:gd name="T38" fmla="*/ 30 w 35"/>
                <a:gd name="T39" fmla="*/ 7 h 65"/>
                <a:gd name="T40" fmla="*/ 29 w 35"/>
                <a:gd name="T41" fmla="*/ 4 h 65"/>
                <a:gd name="T42" fmla="*/ 25 w 35"/>
                <a:gd name="T43" fmla="*/ 3 h 65"/>
                <a:gd name="T44" fmla="*/ 14 w 35"/>
                <a:gd name="T45" fmla="*/ 2 h 65"/>
                <a:gd name="T46" fmla="*/ 10 w 35"/>
                <a:gd name="T47" fmla="*/ 4 h 65"/>
                <a:gd name="T48" fmla="*/ 10 w 35"/>
                <a:gd name="T49" fmla="*/ 16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35" h="65">
                  <a:moveTo>
                    <a:pt x="10" y="16"/>
                  </a:moveTo>
                  <a:cubicBezTo>
                    <a:pt x="12" y="19"/>
                    <a:pt x="9" y="24"/>
                    <a:pt x="7" y="25"/>
                  </a:cubicBezTo>
                  <a:cubicBezTo>
                    <a:pt x="5" y="26"/>
                    <a:pt x="4" y="30"/>
                    <a:pt x="2" y="30"/>
                  </a:cubicBezTo>
                  <a:cubicBezTo>
                    <a:pt x="0" y="30"/>
                    <a:pt x="2" y="37"/>
                    <a:pt x="5" y="39"/>
                  </a:cubicBezTo>
                  <a:cubicBezTo>
                    <a:pt x="9" y="40"/>
                    <a:pt x="9" y="42"/>
                    <a:pt x="9" y="44"/>
                  </a:cubicBezTo>
                  <a:cubicBezTo>
                    <a:pt x="9" y="45"/>
                    <a:pt x="13" y="47"/>
                    <a:pt x="15" y="49"/>
                  </a:cubicBezTo>
                  <a:cubicBezTo>
                    <a:pt x="16" y="50"/>
                    <a:pt x="19" y="59"/>
                    <a:pt x="19" y="63"/>
                  </a:cubicBezTo>
                  <a:cubicBezTo>
                    <a:pt x="19" y="64"/>
                    <a:pt x="19" y="64"/>
                    <a:pt x="19" y="65"/>
                  </a:cubicBezTo>
                  <a:cubicBezTo>
                    <a:pt x="21" y="64"/>
                    <a:pt x="22" y="63"/>
                    <a:pt x="23" y="62"/>
                  </a:cubicBezTo>
                  <a:cubicBezTo>
                    <a:pt x="24" y="60"/>
                    <a:pt x="25" y="56"/>
                    <a:pt x="24" y="56"/>
                  </a:cubicBezTo>
                  <a:cubicBezTo>
                    <a:pt x="24" y="55"/>
                    <a:pt x="24" y="53"/>
                    <a:pt x="25" y="52"/>
                  </a:cubicBezTo>
                  <a:cubicBezTo>
                    <a:pt x="26" y="51"/>
                    <a:pt x="30" y="47"/>
                    <a:pt x="31" y="46"/>
                  </a:cubicBezTo>
                  <a:cubicBezTo>
                    <a:pt x="32" y="46"/>
                    <a:pt x="35" y="46"/>
                    <a:pt x="34" y="44"/>
                  </a:cubicBezTo>
                  <a:cubicBezTo>
                    <a:pt x="34" y="43"/>
                    <a:pt x="35" y="41"/>
                    <a:pt x="35" y="39"/>
                  </a:cubicBezTo>
                  <a:cubicBezTo>
                    <a:pt x="33" y="38"/>
                    <a:pt x="32" y="37"/>
                    <a:pt x="32" y="36"/>
                  </a:cubicBezTo>
                  <a:cubicBezTo>
                    <a:pt x="32" y="35"/>
                    <a:pt x="29" y="32"/>
                    <a:pt x="28" y="33"/>
                  </a:cubicBezTo>
                  <a:cubicBezTo>
                    <a:pt x="27" y="35"/>
                    <a:pt x="23" y="34"/>
                    <a:pt x="22" y="31"/>
                  </a:cubicBezTo>
                  <a:cubicBezTo>
                    <a:pt x="21" y="28"/>
                    <a:pt x="25" y="28"/>
                    <a:pt x="28" y="25"/>
                  </a:cubicBezTo>
                  <a:cubicBezTo>
                    <a:pt x="32" y="22"/>
                    <a:pt x="32" y="17"/>
                    <a:pt x="29" y="14"/>
                  </a:cubicBezTo>
                  <a:cubicBezTo>
                    <a:pt x="25" y="11"/>
                    <a:pt x="27" y="10"/>
                    <a:pt x="30" y="7"/>
                  </a:cubicBezTo>
                  <a:cubicBezTo>
                    <a:pt x="32" y="5"/>
                    <a:pt x="30" y="3"/>
                    <a:pt x="29" y="4"/>
                  </a:cubicBezTo>
                  <a:cubicBezTo>
                    <a:pt x="28" y="5"/>
                    <a:pt x="25" y="6"/>
                    <a:pt x="25" y="3"/>
                  </a:cubicBezTo>
                  <a:cubicBezTo>
                    <a:pt x="25" y="0"/>
                    <a:pt x="17" y="0"/>
                    <a:pt x="14" y="2"/>
                  </a:cubicBezTo>
                  <a:cubicBezTo>
                    <a:pt x="13" y="3"/>
                    <a:pt x="11" y="4"/>
                    <a:pt x="10" y="4"/>
                  </a:cubicBezTo>
                  <a:cubicBezTo>
                    <a:pt x="9" y="8"/>
                    <a:pt x="8" y="14"/>
                    <a:pt x="10" y="16"/>
                  </a:cubicBezTo>
                  <a:close/>
                </a:path>
              </a:pathLst>
            </a:custGeom>
            <a:grpFill/>
            <a:ln w="3175" cap="flat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Montserrat" panose="00000500000000000000" pitchFamily="50" charset="0"/>
                <a:ea typeface="Montserrat" charset="0"/>
                <a:cs typeface="Montserrat" charset="0"/>
              </a:endParaRPr>
            </a:p>
          </p:txBody>
        </p:sp>
        <p:sp>
          <p:nvSpPr>
            <p:cNvPr id="527" name="Freeform 17"/>
            <p:cNvSpPr>
              <a:spLocks/>
            </p:cNvSpPr>
            <p:nvPr/>
          </p:nvSpPr>
          <p:spPr bwMode="auto">
            <a:xfrm>
              <a:off x="3540" y="1962"/>
              <a:ext cx="307" cy="295"/>
            </a:xfrm>
            <a:custGeom>
              <a:avLst/>
              <a:gdLst>
                <a:gd name="T0" fmla="*/ 57 w 167"/>
                <a:gd name="T1" fmla="*/ 30 h 161"/>
                <a:gd name="T2" fmla="*/ 58 w 167"/>
                <a:gd name="T3" fmla="*/ 38 h 161"/>
                <a:gd name="T4" fmla="*/ 61 w 167"/>
                <a:gd name="T5" fmla="*/ 43 h 161"/>
                <a:gd name="T6" fmla="*/ 59 w 167"/>
                <a:gd name="T7" fmla="*/ 46 h 161"/>
                <a:gd name="T8" fmla="*/ 47 w 167"/>
                <a:gd name="T9" fmla="*/ 47 h 161"/>
                <a:gd name="T10" fmla="*/ 42 w 167"/>
                <a:gd name="T11" fmla="*/ 50 h 161"/>
                <a:gd name="T12" fmla="*/ 40 w 167"/>
                <a:gd name="T13" fmla="*/ 52 h 161"/>
                <a:gd name="T14" fmla="*/ 39 w 167"/>
                <a:gd name="T15" fmla="*/ 57 h 161"/>
                <a:gd name="T16" fmla="*/ 35 w 167"/>
                <a:gd name="T17" fmla="*/ 59 h 161"/>
                <a:gd name="T18" fmla="*/ 29 w 167"/>
                <a:gd name="T19" fmla="*/ 61 h 161"/>
                <a:gd name="T20" fmla="*/ 25 w 167"/>
                <a:gd name="T21" fmla="*/ 66 h 161"/>
                <a:gd name="T22" fmla="*/ 18 w 167"/>
                <a:gd name="T23" fmla="*/ 68 h 161"/>
                <a:gd name="T24" fmla="*/ 13 w 167"/>
                <a:gd name="T25" fmla="*/ 69 h 161"/>
                <a:gd name="T26" fmla="*/ 0 w 167"/>
                <a:gd name="T27" fmla="*/ 78 h 161"/>
                <a:gd name="T28" fmla="*/ 0 w 167"/>
                <a:gd name="T29" fmla="*/ 89 h 161"/>
                <a:gd name="T30" fmla="*/ 1 w 167"/>
                <a:gd name="T31" fmla="*/ 90 h 161"/>
                <a:gd name="T32" fmla="*/ 79 w 167"/>
                <a:gd name="T33" fmla="*/ 142 h 161"/>
                <a:gd name="T34" fmla="*/ 85 w 167"/>
                <a:gd name="T35" fmla="*/ 149 h 161"/>
                <a:gd name="T36" fmla="*/ 94 w 167"/>
                <a:gd name="T37" fmla="*/ 152 h 161"/>
                <a:gd name="T38" fmla="*/ 98 w 167"/>
                <a:gd name="T39" fmla="*/ 161 h 161"/>
                <a:gd name="T40" fmla="*/ 105 w 167"/>
                <a:gd name="T41" fmla="*/ 159 h 161"/>
                <a:gd name="T42" fmla="*/ 118 w 167"/>
                <a:gd name="T43" fmla="*/ 155 h 161"/>
                <a:gd name="T44" fmla="*/ 133 w 167"/>
                <a:gd name="T45" fmla="*/ 143 h 161"/>
                <a:gd name="T46" fmla="*/ 167 w 167"/>
                <a:gd name="T47" fmla="*/ 122 h 161"/>
                <a:gd name="T48" fmla="*/ 167 w 167"/>
                <a:gd name="T49" fmla="*/ 122 h 161"/>
                <a:gd name="T50" fmla="*/ 163 w 167"/>
                <a:gd name="T51" fmla="*/ 115 h 161"/>
                <a:gd name="T52" fmla="*/ 157 w 167"/>
                <a:gd name="T53" fmla="*/ 113 h 161"/>
                <a:gd name="T54" fmla="*/ 152 w 167"/>
                <a:gd name="T55" fmla="*/ 110 h 161"/>
                <a:gd name="T56" fmla="*/ 151 w 167"/>
                <a:gd name="T57" fmla="*/ 104 h 161"/>
                <a:gd name="T58" fmla="*/ 147 w 167"/>
                <a:gd name="T59" fmla="*/ 99 h 161"/>
                <a:gd name="T60" fmla="*/ 151 w 167"/>
                <a:gd name="T61" fmla="*/ 95 h 161"/>
                <a:gd name="T62" fmla="*/ 149 w 167"/>
                <a:gd name="T63" fmla="*/ 91 h 161"/>
                <a:gd name="T64" fmla="*/ 149 w 167"/>
                <a:gd name="T65" fmla="*/ 86 h 161"/>
                <a:gd name="T66" fmla="*/ 150 w 167"/>
                <a:gd name="T67" fmla="*/ 80 h 161"/>
                <a:gd name="T68" fmla="*/ 150 w 167"/>
                <a:gd name="T69" fmla="*/ 72 h 161"/>
                <a:gd name="T70" fmla="*/ 147 w 167"/>
                <a:gd name="T71" fmla="*/ 65 h 161"/>
                <a:gd name="T72" fmla="*/ 148 w 167"/>
                <a:gd name="T73" fmla="*/ 63 h 161"/>
                <a:gd name="T74" fmla="*/ 148 w 167"/>
                <a:gd name="T75" fmla="*/ 61 h 161"/>
                <a:gd name="T76" fmla="*/ 144 w 167"/>
                <a:gd name="T77" fmla="*/ 47 h 161"/>
                <a:gd name="T78" fmla="*/ 138 w 167"/>
                <a:gd name="T79" fmla="*/ 42 h 161"/>
                <a:gd name="T80" fmla="*/ 134 w 167"/>
                <a:gd name="T81" fmla="*/ 37 h 161"/>
                <a:gd name="T82" fmla="*/ 131 w 167"/>
                <a:gd name="T83" fmla="*/ 28 h 161"/>
                <a:gd name="T84" fmla="*/ 136 w 167"/>
                <a:gd name="T85" fmla="*/ 23 h 161"/>
                <a:gd name="T86" fmla="*/ 139 w 167"/>
                <a:gd name="T87" fmla="*/ 14 h 161"/>
                <a:gd name="T88" fmla="*/ 139 w 167"/>
                <a:gd name="T89" fmla="*/ 2 h 161"/>
                <a:gd name="T90" fmla="*/ 131 w 167"/>
                <a:gd name="T91" fmla="*/ 0 h 161"/>
                <a:gd name="T92" fmla="*/ 123 w 167"/>
                <a:gd name="T93" fmla="*/ 1 h 161"/>
                <a:gd name="T94" fmla="*/ 112 w 167"/>
                <a:gd name="T95" fmla="*/ 3 h 161"/>
                <a:gd name="T96" fmla="*/ 82 w 167"/>
                <a:gd name="T97" fmla="*/ 5 h 161"/>
                <a:gd name="T98" fmla="*/ 69 w 167"/>
                <a:gd name="T99" fmla="*/ 12 h 161"/>
                <a:gd name="T100" fmla="*/ 56 w 167"/>
                <a:gd name="T101" fmla="*/ 18 h 161"/>
                <a:gd name="T102" fmla="*/ 53 w 167"/>
                <a:gd name="T103" fmla="*/ 20 h 161"/>
                <a:gd name="T104" fmla="*/ 55 w 167"/>
                <a:gd name="T105" fmla="*/ 22 h 161"/>
                <a:gd name="T106" fmla="*/ 57 w 167"/>
                <a:gd name="T107" fmla="*/ 30 h 1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67" h="161">
                  <a:moveTo>
                    <a:pt x="57" y="30"/>
                  </a:moveTo>
                  <a:cubicBezTo>
                    <a:pt x="57" y="34"/>
                    <a:pt x="56" y="38"/>
                    <a:pt x="58" y="38"/>
                  </a:cubicBezTo>
                  <a:cubicBezTo>
                    <a:pt x="59" y="38"/>
                    <a:pt x="61" y="42"/>
                    <a:pt x="61" y="43"/>
                  </a:cubicBezTo>
                  <a:cubicBezTo>
                    <a:pt x="61" y="45"/>
                    <a:pt x="61" y="46"/>
                    <a:pt x="59" y="46"/>
                  </a:cubicBezTo>
                  <a:cubicBezTo>
                    <a:pt x="57" y="46"/>
                    <a:pt x="47" y="45"/>
                    <a:pt x="47" y="47"/>
                  </a:cubicBezTo>
                  <a:cubicBezTo>
                    <a:pt x="47" y="49"/>
                    <a:pt x="45" y="50"/>
                    <a:pt x="42" y="50"/>
                  </a:cubicBezTo>
                  <a:cubicBezTo>
                    <a:pt x="40" y="50"/>
                    <a:pt x="40" y="49"/>
                    <a:pt x="40" y="52"/>
                  </a:cubicBezTo>
                  <a:cubicBezTo>
                    <a:pt x="40" y="55"/>
                    <a:pt x="40" y="57"/>
                    <a:pt x="39" y="57"/>
                  </a:cubicBezTo>
                  <a:cubicBezTo>
                    <a:pt x="37" y="57"/>
                    <a:pt x="37" y="59"/>
                    <a:pt x="35" y="59"/>
                  </a:cubicBezTo>
                  <a:cubicBezTo>
                    <a:pt x="33" y="60"/>
                    <a:pt x="29" y="59"/>
                    <a:pt x="29" y="61"/>
                  </a:cubicBezTo>
                  <a:cubicBezTo>
                    <a:pt x="29" y="64"/>
                    <a:pt x="27" y="66"/>
                    <a:pt x="25" y="66"/>
                  </a:cubicBezTo>
                  <a:cubicBezTo>
                    <a:pt x="22" y="67"/>
                    <a:pt x="18" y="66"/>
                    <a:pt x="18" y="68"/>
                  </a:cubicBezTo>
                  <a:cubicBezTo>
                    <a:pt x="18" y="70"/>
                    <a:pt x="14" y="68"/>
                    <a:pt x="13" y="69"/>
                  </a:cubicBezTo>
                  <a:cubicBezTo>
                    <a:pt x="11" y="70"/>
                    <a:pt x="0" y="77"/>
                    <a:pt x="0" y="78"/>
                  </a:cubicBezTo>
                  <a:cubicBezTo>
                    <a:pt x="0" y="78"/>
                    <a:pt x="0" y="83"/>
                    <a:pt x="0" y="89"/>
                  </a:cubicBezTo>
                  <a:cubicBezTo>
                    <a:pt x="0" y="89"/>
                    <a:pt x="1" y="90"/>
                    <a:pt x="1" y="90"/>
                  </a:cubicBezTo>
                  <a:cubicBezTo>
                    <a:pt x="5" y="92"/>
                    <a:pt x="77" y="140"/>
                    <a:pt x="79" y="142"/>
                  </a:cubicBezTo>
                  <a:cubicBezTo>
                    <a:pt x="82" y="144"/>
                    <a:pt x="85" y="149"/>
                    <a:pt x="85" y="149"/>
                  </a:cubicBezTo>
                  <a:cubicBezTo>
                    <a:pt x="85" y="149"/>
                    <a:pt x="90" y="150"/>
                    <a:pt x="94" y="152"/>
                  </a:cubicBezTo>
                  <a:cubicBezTo>
                    <a:pt x="98" y="155"/>
                    <a:pt x="98" y="161"/>
                    <a:pt x="98" y="161"/>
                  </a:cubicBezTo>
                  <a:cubicBezTo>
                    <a:pt x="98" y="161"/>
                    <a:pt x="103" y="160"/>
                    <a:pt x="105" y="159"/>
                  </a:cubicBezTo>
                  <a:cubicBezTo>
                    <a:pt x="108" y="158"/>
                    <a:pt x="118" y="155"/>
                    <a:pt x="118" y="155"/>
                  </a:cubicBezTo>
                  <a:cubicBezTo>
                    <a:pt x="133" y="143"/>
                    <a:pt x="133" y="143"/>
                    <a:pt x="133" y="143"/>
                  </a:cubicBezTo>
                  <a:cubicBezTo>
                    <a:pt x="167" y="122"/>
                    <a:pt x="167" y="122"/>
                    <a:pt x="167" y="122"/>
                  </a:cubicBezTo>
                  <a:cubicBezTo>
                    <a:pt x="167" y="122"/>
                    <a:pt x="167" y="122"/>
                    <a:pt x="167" y="122"/>
                  </a:cubicBezTo>
                  <a:cubicBezTo>
                    <a:pt x="166" y="118"/>
                    <a:pt x="165" y="115"/>
                    <a:pt x="163" y="115"/>
                  </a:cubicBezTo>
                  <a:cubicBezTo>
                    <a:pt x="161" y="115"/>
                    <a:pt x="160" y="113"/>
                    <a:pt x="157" y="113"/>
                  </a:cubicBezTo>
                  <a:cubicBezTo>
                    <a:pt x="155" y="113"/>
                    <a:pt x="152" y="112"/>
                    <a:pt x="152" y="110"/>
                  </a:cubicBezTo>
                  <a:cubicBezTo>
                    <a:pt x="151" y="108"/>
                    <a:pt x="152" y="106"/>
                    <a:pt x="151" y="104"/>
                  </a:cubicBezTo>
                  <a:cubicBezTo>
                    <a:pt x="149" y="101"/>
                    <a:pt x="147" y="100"/>
                    <a:pt x="147" y="99"/>
                  </a:cubicBezTo>
                  <a:cubicBezTo>
                    <a:pt x="147" y="97"/>
                    <a:pt x="150" y="95"/>
                    <a:pt x="151" y="95"/>
                  </a:cubicBezTo>
                  <a:cubicBezTo>
                    <a:pt x="151" y="94"/>
                    <a:pt x="149" y="92"/>
                    <a:pt x="149" y="91"/>
                  </a:cubicBezTo>
                  <a:cubicBezTo>
                    <a:pt x="149" y="90"/>
                    <a:pt x="148" y="87"/>
                    <a:pt x="149" y="86"/>
                  </a:cubicBezTo>
                  <a:cubicBezTo>
                    <a:pt x="151" y="84"/>
                    <a:pt x="151" y="83"/>
                    <a:pt x="150" y="80"/>
                  </a:cubicBezTo>
                  <a:cubicBezTo>
                    <a:pt x="149" y="78"/>
                    <a:pt x="152" y="75"/>
                    <a:pt x="150" y="72"/>
                  </a:cubicBezTo>
                  <a:cubicBezTo>
                    <a:pt x="149" y="69"/>
                    <a:pt x="146" y="66"/>
                    <a:pt x="147" y="65"/>
                  </a:cubicBezTo>
                  <a:cubicBezTo>
                    <a:pt x="147" y="64"/>
                    <a:pt x="147" y="64"/>
                    <a:pt x="148" y="63"/>
                  </a:cubicBezTo>
                  <a:cubicBezTo>
                    <a:pt x="148" y="62"/>
                    <a:pt x="148" y="62"/>
                    <a:pt x="148" y="61"/>
                  </a:cubicBezTo>
                  <a:cubicBezTo>
                    <a:pt x="148" y="57"/>
                    <a:pt x="145" y="48"/>
                    <a:pt x="144" y="47"/>
                  </a:cubicBezTo>
                  <a:cubicBezTo>
                    <a:pt x="142" y="45"/>
                    <a:pt x="138" y="43"/>
                    <a:pt x="138" y="42"/>
                  </a:cubicBezTo>
                  <a:cubicBezTo>
                    <a:pt x="138" y="40"/>
                    <a:pt x="138" y="38"/>
                    <a:pt x="134" y="37"/>
                  </a:cubicBezTo>
                  <a:cubicBezTo>
                    <a:pt x="131" y="35"/>
                    <a:pt x="129" y="28"/>
                    <a:pt x="131" y="28"/>
                  </a:cubicBezTo>
                  <a:cubicBezTo>
                    <a:pt x="133" y="28"/>
                    <a:pt x="134" y="24"/>
                    <a:pt x="136" y="23"/>
                  </a:cubicBezTo>
                  <a:cubicBezTo>
                    <a:pt x="138" y="22"/>
                    <a:pt x="141" y="17"/>
                    <a:pt x="139" y="14"/>
                  </a:cubicBezTo>
                  <a:cubicBezTo>
                    <a:pt x="137" y="12"/>
                    <a:pt x="138" y="6"/>
                    <a:pt x="139" y="2"/>
                  </a:cubicBezTo>
                  <a:cubicBezTo>
                    <a:pt x="136" y="2"/>
                    <a:pt x="132" y="0"/>
                    <a:pt x="131" y="0"/>
                  </a:cubicBezTo>
                  <a:cubicBezTo>
                    <a:pt x="130" y="0"/>
                    <a:pt x="126" y="1"/>
                    <a:pt x="123" y="1"/>
                  </a:cubicBezTo>
                  <a:cubicBezTo>
                    <a:pt x="120" y="1"/>
                    <a:pt x="114" y="5"/>
                    <a:pt x="112" y="3"/>
                  </a:cubicBezTo>
                  <a:cubicBezTo>
                    <a:pt x="110" y="1"/>
                    <a:pt x="88" y="5"/>
                    <a:pt x="82" y="5"/>
                  </a:cubicBezTo>
                  <a:cubicBezTo>
                    <a:pt x="75" y="5"/>
                    <a:pt x="73" y="12"/>
                    <a:pt x="69" y="12"/>
                  </a:cubicBezTo>
                  <a:cubicBezTo>
                    <a:pt x="65" y="12"/>
                    <a:pt x="60" y="15"/>
                    <a:pt x="56" y="18"/>
                  </a:cubicBezTo>
                  <a:cubicBezTo>
                    <a:pt x="56" y="19"/>
                    <a:pt x="55" y="20"/>
                    <a:pt x="53" y="20"/>
                  </a:cubicBezTo>
                  <a:cubicBezTo>
                    <a:pt x="54" y="21"/>
                    <a:pt x="54" y="22"/>
                    <a:pt x="55" y="22"/>
                  </a:cubicBezTo>
                  <a:cubicBezTo>
                    <a:pt x="57" y="24"/>
                    <a:pt x="57" y="27"/>
                    <a:pt x="57" y="30"/>
                  </a:cubicBezTo>
                  <a:close/>
                </a:path>
              </a:pathLst>
            </a:custGeom>
            <a:grpFill/>
            <a:ln w="3175" cap="flat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Montserrat" panose="00000500000000000000" pitchFamily="50" charset="0"/>
                <a:ea typeface="Montserrat" charset="0"/>
                <a:cs typeface="Montserrat" charset="0"/>
              </a:endParaRPr>
            </a:p>
          </p:txBody>
        </p:sp>
        <p:sp>
          <p:nvSpPr>
            <p:cNvPr id="528" name="Freeform 18"/>
            <p:cNvSpPr>
              <a:spLocks/>
            </p:cNvSpPr>
            <p:nvPr/>
          </p:nvSpPr>
          <p:spPr bwMode="auto">
            <a:xfrm>
              <a:off x="3808" y="2030"/>
              <a:ext cx="226" cy="216"/>
            </a:xfrm>
            <a:custGeom>
              <a:avLst/>
              <a:gdLst>
                <a:gd name="T0" fmla="*/ 14 w 123"/>
                <a:gd name="T1" fmla="*/ 7 h 118"/>
                <a:gd name="T2" fmla="*/ 8 w 123"/>
                <a:gd name="T3" fmla="*/ 13 h 118"/>
                <a:gd name="T4" fmla="*/ 7 w 123"/>
                <a:gd name="T5" fmla="*/ 17 h 118"/>
                <a:gd name="T6" fmla="*/ 6 w 123"/>
                <a:gd name="T7" fmla="*/ 23 h 118"/>
                <a:gd name="T8" fmla="*/ 1 w 123"/>
                <a:gd name="T9" fmla="*/ 28 h 118"/>
                <a:gd name="T10" fmla="*/ 4 w 123"/>
                <a:gd name="T11" fmla="*/ 35 h 118"/>
                <a:gd name="T12" fmla="*/ 4 w 123"/>
                <a:gd name="T13" fmla="*/ 43 h 118"/>
                <a:gd name="T14" fmla="*/ 3 w 123"/>
                <a:gd name="T15" fmla="*/ 49 h 118"/>
                <a:gd name="T16" fmla="*/ 3 w 123"/>
                <a:gd name="T17" fmla="*/ 54 h 118"/>
                <a:gd name="T18" fmla="*/ 5 w 123"/>
                <a:gd name="T19" fmla="*/ 58 h 118"/>
                <a:gd name="T20" fmla="*/ 1 w 123"/>
                <a:gd name="T21" fmla="*/ 62 h 118"/>
                <a:gd name="T22" fmla="*/ 5 w 123"/>
                <a:gd name="T23" fmla="*/ 67 h 118"/>
                <a:gd name="T24" fmla="*/ 6 w 123"/>
                <a:gd name="T25" fmla="*/ 73 h 118"/>
                <a:gd name="T26" fmla="*/ 11 w 123"/>
                <a:gd name="T27" fmla="*/ 76 h 118"/>
                <a:gd name="T28" fmla="*/ 17 w 123"/>
                <a:gd name="T29" fmla="*/ 78 h 118"/>
                <a:gd name="T30" fmla="*/ 21 w 123"/>
                <a:gd name="T31" fmla="*/ 85 h 118"/>
                <a:gd name="T32" fmla="*/ 33 w 123"/>
                <a:gd name="T33" fmla="*/ 87 h 118"/>
                <a:gd name="T34" fmla="*/ 38 w 123"/>
                <a:gd name="T35" fmla="*/ 92 h 118"/>
                <a:gd name="T36" fmla="*/ 52 w 123"/>
                <a:gd name="T37" fmla="*/ 85 h 118"/>
                <a:gd name="T38" fmla="*/ 113 w 123"/>
                <a:gd name="T39" fmla="*/ 118 h 118"/>
                <a:gd name="T40" fmla="*/ 113 w 123"/>
                <a:gd name="T41" fmla="*/ 113 h 118"/>
                <a:gd name="T42" fmla="*/ 120 w 123"/>
                <a:gd name="T43" fmla="*/ 113 h 118"/>
                <a:gd name="T44" fmla="*/ 120 w 123"/>
                <a:gd name="T45" fmla="*/ 35 h 118"/>
                <a:gd name="T46" fmla="*/ 120 w 123"/>
                <a:gd name="T47" fmla="*/ 23 h 118"/>
                <a:gd name="T48" fmla="*/ 121 w 123"/>
                <a:gd name="T49" fmla="*/ 13 h 118"/>
                <a:gd name="T50" fmla="*/ 122 w 123"/>
                <a:gd name="T51" fmla="*/ 11 h 118"/>
                <a:gd name="T52" fmla="*/ 122 w 123"/>
                <a:gd name="T53" fmla="*/ 10 h 118"/>
                <a:gd name="T54" fmla="*/ 111 w 123"/>
                <a:gd name="T55" fmla="*/ 8 h 118"/>
                <a:gd name="T56" fmla="*/ 99 w 123"/>
                <a:gd name="T57" fmla="*/ 1 h 118"/>
                <a:gd name="T58" fmla="*/ 81 w 123"/>
                <a:gd name="T59" fmla="*/ 10 h 118"/>
                <a:gd name="T60" fmla="*/ 82 w 123"/>
                <a:gd name="T61" fmla="*/ 21 h 118"/>
                <a:gd name="T62" fmla="*/ 70 w 123"/>
                <a:gd name="T63" fmla="*/ 21 h 118"/>
                <a:gd name="T64" fmla="*/ 55 w 123"/>
                <a:gd name="T65" fmla="*/ 16 h 118"/>
                <a:gd name="T66" fmla="*/ 47 w 123"/>
                <a:gd name="T67" fmla="*/ 10 h 118"/>
                <a:gd name="T68" fmla="*/ 42 w 123"/>
                <a:gd name="T69" fmla="*/ 5 h 118"/>
                <a:gd name="T70" fmla="*/ 27 w 123"/>
                <a:gd name="T71" fmla="*/ 2 h 118"/>
                <a:gd name="T72" fmla="*/ 18 w 123"/>
                <a:gd name="T73" fmla="*/ 0 h 118"/>
                <a:gd name="T74" fmla="*/ 17 w 123"/>
                <a:gd name="T75" fmla="*/ 5 h 118"/>
                <a:gd name="T76" fmla="*/ 14 w 123"/>
                <a:gd name="T77" fmla="*/ 7 h 1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123" h="118">
                  <a:moveTo>
                    <a:pt x="14" y="7"/>
                  </a:moveTo>
                  <a:cubicBezTo>
                    <a:pt x="13" y="8"/>
                    <a:pt x="9" y="12"/>
                    <a:pt x="8" y="13"/>
                  </a:cubicBezTo>
                  <a:cubicBezTo>
                    <a:pt x="7" y="14"/>
                    <a:pt x="7" y="16"/>
                    <a:pt x="7" y="17"/>
                  </a:cubicBezTo>
                  <a:cubicBezTo>
                    <a:pt x="8" y="17"/>
                    <a:pt x="7" y="21"/>
                    <a:pt x="6" y="23"/>
                  </a:cubicBezTo>
                  <a:cubicBezTo>
                    <a:pt x="5" y="25"/>
                    <a:pt x="1" y="26"/>
                    <a:pt x="1" y="28"/>
                  </a:cubicBezTo>
                  <a:cubicBezTo>
                    <a:pt x="0" y="29"/>
                    <a:pt x="3" y="32"/>
                    <a:pt x="4" y="35"/>
                  </a:cubicBezTo>
                  <a:cubicBezTo>
                    <a:pt x="6" y="38"/>
                    <a:pt x="3" y="41"/>
                    <a:pt x="4" y="43"/>
                  </a:cubicBezTo>
                  <a:cubicBezTo>
                    <a:pt x="5" y="46"/>
                    <a:pt x="5" y="47"/>
                    <a:pt x="3" y="49"/>
                  </a:cubicBezTo>
                  <a:cubicBezTo>
                    <a:pt x="2" y="50"/>
                    <a:pt x="3" y="53"/>
                    <a:pt x="3" y="54"/>
                  </a:cubicBezTo>
                  <a:cubicBezTo>
                    <a:pt x="3" y="55"/>
                    <a:pt x="5" y="57"/>
                    <a:pt x="5" y="58"/>
                  </a:cubicBezTo>
                  <a:cubicBezTo>
                    <a:pt x="4" y="58"/>
                    <a:pt x="1" y="60"/>
                    <a:pt x="1" y="62"/>
                  </a:cubicBezTo>
                  <a:cubicBezTo>
                    <a:pt x="1" y="63"/>
                    <a:pt x="3" y="64"/>
                    <a:pt x="5" y="67"/>
                  </a:cubicBezTo>
                  <a:cubicBezTo>
                    <a:pt x="6" y="69"/>
                    <a:pt x="5" y="71"/>
                    <a:pt x="6" y="73"/>
                  </a:cubicBezTo>
                  <a:cubicBezTo>
                    <a:pt x="6" y="75"/>
                    <a:pt x="9" y="76"/>
                    <a:pt x="11" y="76"/>
                  </a:cubicBezTo>
                  <a:cubicBezTo>
                    <a:pt x="14" y="76"/>
                    <a:pt x="15" y="78"/>
                    <a:pt x="17" y="78"/>
                  </a:cubicBezTo>
                  <a:cubicBezTo>
                    <a:pt x="19" y="78"/>
                    <a:pt x="20" y="81"/>
                    <a:pt x="21" y="85"/>
                  </a:cubicBezTo>
                  <a:cubicBezTo>
                    <a:pt x="22" y="85"/>
                    <a:pt x="30" y="85"/>
                    <a:pt x="33" y="87"/>
                  </a:cubicBezTo>
                  <a:cubicBezTo>
                    <a:pt x="36" y="89"/>
                    <a:pt x="38" y="92"/>
                    <a:pt x="38" y="92"/>
                  </a:cubicBezTo>
                  <a:cubicBezTo>
                    <a:pt x="52" y="85"/>
                    <a:pt x="52" y="85"/>
                    <a:pt x="52" y="85"/>
                  </a:cubicBezTo>
                  <a:cubicBezTo>
                    <a:pt x="113" y="118"/>
                    <a:pt x="113" y="118"/>
                    <a:pt x="113" y="118"/>
                  </a:cubicBezTo>
                  <a:cubicBezTo>
                    <a:pt x="113" y="113"/>
                    <a:pt x="113" y="113"/>
                    <a:pt x="113" y="113"/>
                  </a:cubicBezTo>
                  <a:cubicBezTo>
                    <a:pt x="120" y="113"/>
                    <a:pt x="120" y="113"/>
                    <a:pt x="120" y="113"/>
                  </a:cubicBezTo>
                  <a:cubicBezTo>
                    <a:pt x="120" y="113"/>
                    <a:pt x="120" y="40"/>
                    <a:pt x="120" y="35"/>
                  </a:cubicBezTo>
                  <a:cubicBezTo>
                    <a:pt x="120" y="29"/>
                    <a:pt x="118" y="26"/>
                    <a:pt x="120" y="23"/>
                  </a:cubicBezTo>
                  <a:cubicBezTo>
                    <a:pt x="123" y="20"/>
                    <a:pt x="119" y="18"/>
                    <a:pt x="121" y="13"/>
                  </a:cubicBezTo>
                  <a:cubicBezTo>
                    <a:pt x="122" y="12"/>
                    <a:pt x="122" y="11"/>
                    <a:pt x="122" y="11"/>
                  </a:cubicBezTo>
                  <a:cubicBezTo>
                    <a:pt x="122" y="11"/>
                    <a:pt x="122" y="11"/>
                    <a:pt x="122" y="10"/>
                  </a:cubicBezTo>
                  <a:cubicBezTo>
                    <a:pt x="121" y="9"/>
                    <a:pt x="118" y="9"/>
                    <a:pt x="111" y="8"/>
                  </a:cubicBezTo>
                  <a:cubicBezTo>
                    <a:pt x="104" y="7"/>
                    <a:pt x="107" y="2"/>
                    <a:pt x="99" y="1"/>
                  </a:cubicBezTo>
                  <a:cubicBezTo>
                    <a:pt x="91" y="1"/>
                    <a:pt x="81" y="7"/>
                    <a:pt x="81" y="10"/>
                  </a:cubicBezTo>
                  <a:cubicBezTo>
                    <a:pt x="81" y="14"/>
                    <a:pt x="85" y="17"/>
                    <a:pt x="82" y="21"/>
                  </a:cubicBezTo>
                  <a:cubicBezTo>
                    <a:pt x="79" y="24"/>
                    <a:pt x="74" y="25"/>
                    <a:pt x="70" y="21"/>
                  </a:cubicBezTo>
                  <a:cubicBezTo>
                    <a:pt x="66" y="17"/>
                    <a:pt x="60" y="16"/>
                    <a:pt x="55" y="16"/>
                  </a:cubicBezTo>
                  <a:cubicBezTo>
                    <a:pt x="50" y="16"/>
                    <a:pt x="46" y="13"/>
                    <a:pt x="47" y="10"/>
                  </a:cubicBezTo>
                  <a:cubicBezTo>
                    <a:pt x="47" y="7"/>
                    <a:pt x="46" y="6"/>
                    <a:pt x="42" y="5"/>
                  </a:cubicBezTo>
                  <a:cubicBezTo>
                    <a:pt x="38" y="5"/>
                    <a:pt x="34" y="1"/>
                    <a:pt x="27" y="2"/>
                  </a:cubicBezTo>
                  <a:cubicBezTo>
                    <a:pt x="23" y="3"/>
                    <a:pt x="20" y="2"/>
                    <a:pt x="18" y="0"/>
                  </a:cubicBezTo>
                  <a:cubicBezTo>
                    <a:pt x="18" y="2"/>
                    <a:pt x="17" y="4"/>
                    <a:pt x="17" y="5"/>
                  </a:cubicBezTo>
                  <a:cubicBezTo>
                    <a:pt x="18" y="7"/>
                    <a:pt x="15" y="7"/>
                    <a:pt x="14" y="7"/>
                  </a:cubicBezTo>
                  <a:close/>
                </a:path>
              </a:pathLst>
            </a:custGeom>
            <a:grpFill/>
            <a:ln w="3175" cap="flat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Montserrat" panose="00000500000000000000" pitchFamily="50" charset="0"/>
                <a:ea typeface="Montserrat" charset="0"/>
                <a:cs typeface="Montserrat" charset="0"/>
              </a:endParaRPr>
            </a:p>
          </p:txBody>
        </p:sp>
        <p:sp>
          <p:nvSpPr>
            <p:cNvPr id="529" name="Freeform 19"/>
            <p:cNvSpPr>
              <a:spLocks/>
            </p:cNvSpPr>
            <p:nvPr/>
          </p:nvSpPr>
          <p:spPr bwMode="auto">
            <a:xfrm>
              <a:off x="3421" y="2331"/>
              <a:ext cx="44" cy="15"/>
            </a:xfrm>
            <a:custGeom>
              <a:avLst/>
              <a:gdLst>
                <a:gd name="T0" fmla="*/ 12 w 24"/>
                <a:gd name="T1" fmla="*/ 5 h 8"/>
                <a:gd name="T2" fmla="*/ 19 w 24"/>
                <a:gd name="T3" fmla="*/ 7 h 8"/>
                <a:gd name="T4" fmla="*/ 24 w 24"/>
                <a:gd name="T5" fmla="*/ 6 h 8"/>
                <a:gd name="T6" fmla="*/ 19 w 24"/>
                <a:gd name="T7" fmla="*/ 5 h 8"/>
                <a:gd name="T8" fmla="*/ 12 w 24"/>
                <a:gd name="T9" fmla="*/ 2 h 8"/>
                <a:gd name="T10" fmla="*/ 1 w 24"/>
                <a:gd name="T11" fmla="*/ 4 h 8"/>
                <a:gd name="T12" fmla="*/ 0 w 24"/>
                <a:gd name="T13" fmla="*/ 8 h 8"/>
                <a:gd name="T14" fmla="*/ 3 w 24"/>
                <a:gd name="T15" fmla="*/ 8 h 8"/>
                <a:gd name="T16" fmla="*/ 12 w 24"/>
                <a:gd name="T17" fmla="*/ 5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4" h="8">
                  <a:moveTo>
                    <a:pt x="12" y="5"/>
                  </a:moveTo>
                  <a:cubicBezTo>
                    <a:pt x="14" y="4"/>
                    <a:pt x="16" y="7"/>
                    <a:pt x="19" y="7"/>
                  </a:cubicBezTo>
                  <a:cubicBezTo>
                    <a:pt x="21" y="7"/>
                    <a:pt x="24" y="6"/>
                    <a:pt x="24" y="6"/>
                  </a:cubicBezTo>
                  <a:cubicBezTo>
                    <a:pt x="24" y="6"/>
                    <a:pt x="23" y="5"/>
                    <a:pt x="19" y="5"/>
                  </a:cubicBezTo>
                  <a:cubicBezTo>
                    <a:pt x="15" y="5"/>
                    <a:pt x="15" y="0"/>
                    <a:pt x="12" y="2"/>
                  </a:cubicBezTo>
                  <a:cubicBezTo>
                    <a:pt x="8" y="4"/>
                    <a:pt x="6" y="4"/>
                    <a:pt x="1" y="4"/>
                  </a:cubicBezTo>
                  <a:cubicBezTo>
                    <a:pt x="1" y="5"/>
                    <a:pt x="1" y="7"/>
                    <a:pt x="0" y="8"/>
                  </a:cubicBezTo>
                  <a:cubicBezTo>
                    <a:pt x="2" y="8"/>
                    <a:pt x="2" y="8"/>
                    <a:pt x="3" y="8"/>
                  </a:cubicBezTo>
                  <a:cubicBezTo>
                    <a:pt x="5" y="8"/>
                    <a:pt x="10" y="7"/>
                    <a:pt x="12" y="5"/>
                  </a:cubicBezTo>
                  <a:close/>
                </a:path>
              </a:pathLst>
            </a:custGeom>
            <a:grpFill/>
            <a:ln w="3175" cap="flat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Montserrat" panose="00000500000000000000" pitchFamily="50" charset="0"/>
                <a:ea typeface="Montserrat" charset="0"/>
                <a:cs typeface="Montserrat" charset="0"/>
              </a:endParaRPr>
            </a:p>
          </p:txBody>
        </p:sp>
        <p:sp>
          <p:nvSpPr>
            <p:cNvPr id="530" name="Freeform 20"/>
            <p:cNvSpPr>
              <a:spLocks/>
            </p:cNvSpPr>
            <p:nvPr/>
          </p:nvSpPr>
          <p:spPr bwMode="auto">
            <a:xfrm>
              <a:off x="3411" y="2290"/>
              <a:ext cx="89" cy="70"/>
            </a:xfrm>
            <a:custGeom>
              <a:avLst/>
              <a:gdLst>
                <a:gd name="T0" fmla="*/ 11 w 48"/>
                <a:gd name="T1" fmla="*/ 36 h 38"/>
                <a:gd name="T2" fmla="*/ 16 w 48"/>
                <a:gd name="T3" fmla="*/ 34 h 38"/>
                <a:gd name="T4" fmla="*/ 27 w 48"/>
                <a:gd name="T5" fmla="*/ 33 h 38"/>
                <a:gd name="T6" fmla="*/ 30 w 48"/>
                <a:gd name="T7" fmla="*/ 34 h 38"/>
                <a:gd name="T8" fmla="*/ 30 w 48"/>
                <a:gd name="T9" fmla="*/ 33 h 38"/>
                <a:gd name="T10" fmla="*/ 35 w 48"/>
                <a:gd name="T11" fmla="*/ 36 h 38"/>
                <a:gd name="T12" fmla="*/ 47 w 48"/>
                <a:gd name="T13" fmla="*/ 36 h 38"/>
                <a:gd name="T14" fmla="*/ 48 w 48"/>
                <a:gd name="T15" fmla="*/ 36 h 38"/>
                <a:gd name="T16" fmla="*/ 48 w 48"/>
                <a:gd name="T17" fmla="*/ 31 h 38"/>
                <a:gd name="T18" fmla="*/ 44 w 48"/>
                <a:gd name="T19" fmla="*/ 26 h 38"/>
                <a:gd name="T20" fmla="*/ 42 w 48"/>
                <a:gd name="T21" fmla="*/ 21 h 38"/>
                <a:gd name="T22" fmla="*/ 41 w 48"/>
                <a:gd name="T23" fmla="*/ 18 h 38"/>
                <a:gd name="T24" fmla="*/ 36 w 48"/>
                <a:gd name="T25" fmla="*/ 13 h 38"/>
                <a:gd name="T26" fmla="*/ 31 w 48"/>
                <a:gd name="T27" fmla="*/ 5 h 38"/>
                <a:gd name="T28" fmla="*/ 28 w 48"/>
                <a:gd name="T29" fmla="*/ 5 h 38"/>
                <a:gd name="T30" fmla="*/ 23 w 48"/>
                <a:gd name="T31" fmla="*/ 2 h 38"/>
                <a:gd name="T32" fmla="*/ 17 w 48"/>
                <a:gd name="T33" fmla="*/ 2 h 38"/>
                <a:gd name="T34" fmla="*/ 10 w 48"/>
                <a:gd name="T35" fmla="*/ 2 h 38"/>
                <a:gd name="T36" fmla="*/ 5 w 48"/>
                <a:gd name="T37" fmla="*/ 6 h 38"/>
                <a:gd name="T38" fmla="*/ 5 w 48"/>
                <a:gd name="T39" fmla="*/ 6 h 38"/>
                <a:gd name="T40" fmla="*/ 3 w 48"/>
                <a:gd name="T41" fmla="*/ 13 h 38"/>
                <a:gd name="T42" fmla="*/ 6 w 48"/>
                <a:gd name="T43" fmla="*/ 24 h 38"/>
                <a:gd name="T44" fmla="*/ 6 w 48"/>
                <a:gd name="T45" fmla="*/ 26 h 38"/>
                <a:gd name="T46" fmla="*/ 17 w 48"/>
                <a:gd name="T47" fmla="*/ 24 h 38"/>
                <a:gd name="T48" fmla="*/ 24 w 48"/>
                <a:gd name="T49" fmla="*/ 27 h 38"/>
                <a:gd name="T50" fmla="*/ 29 w 48"/>
                <a:gd name="T51" fmla="*/ 28 h 38"/>
                <a:gd name="T52" fmla="*/ 24 w 48"/>
                <a:gd name="T53" fmla="*/ 29 h 38"/>
                <a:gd name="T54" fmla="*/ 17 w 48"/>
                <a:gd name="T55" fmla="*/ 27 h 38"/>
                <a:gd name="T56" fmla="*/ 8 w 48"/>
                <a:gd name="T57" fmla="*/ 30 h 38"/>
                <a:gd name="T58" fmla="*/ 5 w 48"/>
                <a:gd name="T59" fmla="*/ 30 h 38"/>
                <a:gd name="T60" fmla="*/ 6 w 48"/>
                <a:gd name="T61" fmla="*/ 34 h 38"/>
                <a:gd name="T62" fmla="*/ 7 w 48"/>
                <a:gd name="T63" fmla="*/ 35 h 38"/>
                <a:gd name="T64" fmla="*/ 11 w 48"/>
                <a:gd name="T65" fmla="*/ 36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48" h="38">
                  <a:moveTo>
                    <a:pt x="11" y="36"/>
                  </a:moveTo>
                  <a:cubicBezTo>
                    <a:pt x="13" y="36"/>
                    <a:pt x="16" y="34"/>
                    <a:pt x="16" y="34"/>
                  </a:cubicBezTo>
                  <a:cubicBezTo>
                    <a:pt x="16" y="34"/>
                    <a:pt x="26" y="34"/>
                    <a:pt x="27" y="33"/>
                  </a:cubicBezTo>
                  <a:cubicBezTo>
                    <a:pt x="28" y="33"/>
                    <a:pt x="29" y="34"/>
                    <a:pt x="30" y="34"/>
                  </a:cubicBezTo>
                  <a:cubicBezTo>
                    <a:pt x="30" y="34"/>
                    <a:pt x="30" y="33"/>
                    <a:pt x="30" y="33"/>
                  </a:cubicBezTo>
                  <a:cubicBezTo>
                    <a:pt x="30" y="33"/>
                    <a:pt x="35" y="34"/>
                    <a:pt x="35" y="36"/>
                  </a:cubicBezTo>
                  <a:cubicBezTo>
                    <a:pt x="36" y="37"/>
                    <a:pt x="43" y="38"/>
                    <a:pt x="47" y="36"/>
                  </a:cubicBezTo>
                  <a:cubicBezTo>
                    <a:pt x="47" y="36"/>
                    <a:pt x="48" y="36"/>
                    <a:pt x="48" y="36"/>
                  </a:cubicBezTo>
                  <a:cubicBezTo>
                    <a:pt x="48" y="34"/>
                    <a:pt x="48" y="32"/>
                    <a:pt x="48" y="31"/>
                  </a:cubicBezTo>
                  <a:cubicBezTo>
                    <a:pt x="48" y="30"/>
                    <a:pt x="45" y="27"/>
                    <a:pt x="44" y="26"/>
                  </a:cubicBezTo>
                  <a:cubicBezTo>
                    <a:pt x="42" y="24"/>
                    <a:pt x="42" y="21"/>
                    <a:pt x="42" y="21"/>
                  </a:cubicBezTo>
                  <a:cubicBezTo>
                    <a:pt x="41" y="18"/>
                    <a:pt x="41" y="18"/>
                    <a:pt x="41" y="18"/>
                  </a:cubicBezTo>
                  <a:cubicBezTo>
                    <a:pt x="41" y="18"/>
                    <a:pt x="40" y="14"/>
                    <a:pt x="36" y="13"/>
                  </a:cubicBezTo>
                  <a:cubicBezTo>
                    <a:pt x="33" y="12"/>
                    <a:pt x="31" y="5"/>
                    <a:pt x="31" y="5"/>
                  </a:cubicBezTo>
                  <a:cubicBezTo>
                    <a:pt x="28" y="5"/>
                    <a:pt x="28" y="5"/>
                    <a:pt x="28" y="5"/>
                  </a:cubicBezTo>
                  <a:cubicBezTo>
                    <a:pt x="28" y="5"/>
                    <a:pt x="26" y="3"/>
                    <a:pt x="23" y="2"/>
                  </a:cubicBezTo>
                  <a:cubicBezTo>
                    <a:pt x="21" y="0"/>
                    <a:pt x="17" y="2"/>
                    <a:pt x="17" y="2"/>
                  </a:cubicBezTo>
                  <a:cubicBezTo>
                    <a:pt x="17" y="2"/>
                    <a:pt x="13" y="3"/>
                    <a:pt x="10" y="2"/>
                  </a:cubicBezTo>
                  <a:cubicBezTo>
                    <a:pt x="7" y="2"/>
                    <a:pt x="8" y="5"/>
                    <a:pt x="5" y="6"/>
                  </a:cubicBezTo>
                  <a:cubicBezTo>
                    <a:pt x="5" y="6"/>
                    <a:pt x="5" y="6"/>
                    <a:pt x="5" y="6"/>
                  </a:cubicBezTo>
                  <a:cubicBezTo>
                    <a:pt x="5" y="8"/>
                    <a:pt x="4" y="11"/>
                    <a:pt x="3" y="13"/>
                  </a:cubicBezTo>
                  <a:cubicBezTo>
                    <a:pt x="0" y="17"/>
                    <a:pt x="4" y="22"/>
                    <a:pt x="6" y="24"/>
                  </a:cubicBezTo>
                  <a:cubicBezTo>
                    <a:pt x="6" y="24"/>
                    <a:pt x="7" y="25"/>
                    <a:pt x="6" y="26"/>
                  </a:cubicBezTo>
                  <a:cubicBezTo>
                    <a:pt x="11" y="26"/>
                    <a:pt x="13" y="26"/>
                    <a:pt x="17" y="24"/>
                  </a:cubicBezTo>
                  <a:cubicBezTo>
                    <a:pt x="20" y="22"/>
                    <a:pt x="20" y="27"/>
                    <a:pt x="24" y="27"/>
                  </a:cubicBezTo>
                  <a:cubicBezTo>
                    <a:pt x="28" y="27"/>
                    <a:pt x="29" y="28"/>
                    <a:pt x="29" y="28"/>
                  </a:cubicBezTo>
                  <a:cubicBezTo>
                    <a:pt x="29" y="28"/>
                    <a:pt x="26" y="29"/>
                    <a:pt x="24" y="29"/>
                  </a:cubicBezTo>
                  <a:cubicBezTo>
                    <a:pt x="21" y="29"/>
                    <a:pt x="19" y="26"/>
                    <a:pt x="17" y="27"/>
                  </a:cubicBezTo>
                  <a:cubicBezTo>
                    <a:pt x="15" y="29"/>
                    <a:pt x="10" y="30"/>
                    <a:pt x="8" y="30"/>
                  </a:cubicBezTo>
                  <a:cubicBezTo>
                    <a:pt x="7" y="30"/>
                    <a:pt x="7" y="30"/>
                    <a:pt x="5" y="30"/>
                  </a:cubicBezTo>
                  <a:cubicBezTo>
                    <a:pt x="5" y="32"/>
                    <a:pt x="5" y="33"/>
                    <a:pt x="6" y="34"/>
                  </a:cubicBezTo>
                  <a:cubicBezTo>
                    <a:pt x="7" y="34"/>
                    <a:pt x="7" y="35"/>
                    <a:pt x="7" y="35"/>
                  </a:cubicBezTo>
                  <a:cubicBezTo>
                    <a:pt x="11" y="34"/>
                    <a:pt x="10" y="36"/>
                    <a:pt x="11" y="36"/>
                  </a:cubicBezTo>
                  <a:close/>
                </a:path>
              </a:pathLst>
            </a:custGeom>
            <a:grpFill/>
            <a:ln w="3175" cap="flat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Montserrat" panose="00000500000000000000" pitchFamily="50" charset="0"/>
                <a:ea typeface="Montserrat" charset="0"/>
                <a:cs typeface="Montserrat" charset="0"/>
              </a:endParaRPr>
            </a:p>
          </p:txBody>
        </p:sp>
        <p:sp>
          <p:nvSpPr>
            <p:cNvPr id="531" name="Freeform 21"/>
            <p:cNvSpPr>
              <a:spLocks/>
            </p:cNvSpPr>
            <p:nvPr/>
          </p:nvSpPr>
          <p:spPr bwMode="auto">
            <a:xfrm>
              <a:off x="3424" y="2351"/>
              <a:ext cx="42" cy="26"/>
            </a:xfrm>
            <a:custGeom>
              <a:avLst/>
              <a:gdLst>
                <a:gd name="T0" fmla="*/ 12 w 23"/>
                <a:gd name="T1" fmla="*/ 13 h 14"/>
                <a:gd name="T2" fmla="*/ 18 w 23"/>
                <a:gd name="T3" fmla="*/ 9 h 14"/>
                <a:gd name="T4" fmla="*/ 21 w 23"/>
                <a:gd name="T5" fmla="*/ 8 h 14"/>
                <a:gd name="T6" fmla="*/ 21 w 23"/>
                <a:gd name="T7" fmla="*/ 4 h 14"/>
                <a:gd name="T8" fmla="*/ 23 w 23"/>
                <a:gd name="T9" fmla="*/ 1 h 14"/>
                <a:gd name="T10" fmla="*/ 20 w 23"/>
                <a:gd name="T11" fmla="*/ 0 h 14"/>
                <a:gd name="T12" fmla="*/ 9 w 23"/>
                <a:gd name="T13" fmla="*/ 1 h 14"/>
                <a:gd name="T14" fmla="*/ 4 w 23"/>
                <a:gd name="T15" fmla="*/ 3 h 14"/>
                <a:gd name="T16" fmla="*/ 0 w 23"/>
                <a:gd name="T17" fmla="*/ 2 h 14"/>
                <a:gd name="T18" fmla="*/ 7 w 23"/>
                <a:gd name="T19" fmla="*/ 7 h 14"/>
                <a:gd name="T20" fmla="*/ 10 w 23"/>
                <a:gd name="T21" fmla="*/ 13 h 14"/>
                <a:gd name="T22" fmla="*/ 11 w 23"/>
                <a:gd name="T23" fmla="*/ 14 h 14"/>
                <a:gd name="T24" fmla="*/ 12 w 23"/>
                <a:gd name="T25" fmla="*/ 13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3" h="14">
                  <a:moveTo>
                    <a:pt x="12" y="13"/>
                  </a:moveTo>
                  <a:cubicBezTo>
                    <a:pt x="14" y="12"/>
                    <a:pt x="17" y="8"/>
                    <a:pt x="18" y="9"/>
                  </a:cubicBezTo>
                  <a:cubicBezTo>
                    <a:pt x="20" y="10"/>
                    <a:pt x="21" y="8"/>
                    <a:pt x="21" y="8"/>
                  </a:cubicBezTo>
                  <a:cubicBezTo>
                    <a:pt x="21" y="7"/>
                    <a:pt x="19" y="5"/>
                    <a:pt x="21" y="4"/>
                  </a:cubicBezTo>
                  <a:cubicBezTo>
                    <a:pt x="22" y="4"/>
                    <a:pt x="22" y="2"/>
                    <a:pt x="23" y="1"/>
                  </a:cubicBezTo>
                  <a:cubicBezTo>
                    <a:pt x="22" y="1"/>
                    <a:pt x="21" y="0"/>
                    <a:pt x="20" y="0"/>
                  </a:cubicBezTo>
                  <a:cubicBezTo>
                    <a:pt x="19" y="1"/>
                    <a:pt x="9" y="1"/>
                    <a:pt x="9" y="1"/>
                  </a:cubicBezTo>
                  <a:cubicBezTo>
                    <a:pt x="9" y="1"/>
                    <a:pt x="6" y="3"/>
                    <a:pt x="4" y="3"/>
                  </a:cubicBezTo>
                  <a:cubicBezTo>
                    <a:pt x="3" y="3"/>
                    <a:pt x="4" y="1"/>
                    <a:pt x="0" y="2"/>
                  </a:cubicBezTo>
                  <a:cubicBezTo>
                    <a:pt x="2" y="5"/>
                    <a:pt x="2" y="6"/>
                    <a:pt x="7" y="7"/>
                  </a:cubicBezTo>
                  <a:cubicBezTo>
                    <a:pt x="11" y="8"/>
                    <a:pt x="6" y="11"/>
                    <a:pt x="10" y="13"/>
                  </a:cubicBezTo>
                  <a:cubicBezTo>
                    <a:pt x="10" y="13"/>
                    <a:pt x="11" y="14"/>
                    <a:pt x="11" y="14"/>
                  </a:cubicBezTo>
                  <a:cubicBezTo>
                    <a:pt x="11" y="13"/>
                    <a:pt x="12" y="13"/>
                    <a:pt x="12" y="13"/>
                  </a:cubicBezTo>
                  <a:close/>
                </a:path>
              </a:pathLst>
            </a:custGeom>
            <a:grpFill/>
            <a:ln w="3175" cap="flat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Montserrat" panose="00000500000000000000" pitchFamily="50" charset="0"/>
                <a:ea typeface="Montserrat" charset="0"/>
                <a:cs typeface="Montserrat" charset="0"/>
              </a:endParaRPr>
            </a:p>
          </p:txBody>
        </p:sp>
        <p:sp>
          <p:nvSpPr>
            <p:cNvPr id="532" name="Freeform 22"/>
            <p:cNvSpPr>
              <a:spLocks/>
            </p:cNvSpPr>
            <p:nvPr/>
          </p:nvSpPr>
          <p:spPr bwMode="auto">
            <a:xfrm>
              <a:off x="3882" y="2373"/>
              <a:ext cx="182" cy="129"/>
            </a:xfrm>
            <a:custGeom>
              <a:avLst/>
              <a:gdLst>
                <a:gd name="T0" fmla="*/ 91 w 99"/>
                <a:gd name="T1" fmla="*/ 40 h 70"/>
                <a:gd name="T2" fmla="*/ 88 w 99"/>
                <a:gd name="T3" fmla="*/ 35 h 70"/>
                <a:gd name="T4" fmla="*/ 83 w 99"/>
                <a:gd name="T5" fmla="*/ 30 h 70"/>
                <a:gd name="T6" fmla="*/ 80 w 99"/>
                <a:gd name="T7" fmla="*/ 25 h 70"/>
                <a:gd name="T8" fmla="*/ 74 w 99"/>
                <a:gd name="T9" fmla="*/ 22 h 70"/>
                <a:gd name="T10" fmla="*/ 73 w 99"/>
                <a:gd name="T11" fmla="*/ 20 h 70"/>
                <a:gd name="T12" fmla="*/ 69 w 99"/>
                <a:gd name="T13" fmla="*/ 19 h 70"/>
                <a:gd name="T14" fmla="*/ 70 w 99"/>
                <a:gd name="T15" fmla="*/ 16 h 70"/>
                <a:gd name="T16" fmla="*/ 70 w 99"/>
                <a:gd name="T17" fmla="*/ 9 h 70"/>
                <a:gd name="T18" fmla="*/ 64 w 99"/>
                <a:gd name="T19" fmla="*/ 2 h 70"/>
                <a:gd name="T20" fmla="*/ 62 w 99"/>
                <a:gd name="T21" fmla="*/ 1 h 70"/>
                <a:gd name="T22" fmla="*/ 56 w 99"/>
                <a:gd name="T23" fmla="*/ 4 h 70"/>
                <a:gd name="T24" fmla="*/ 54 w 99"/>
                <a:gd name="T25" fmla="*/ 8 h 70"/>
                <a:gd name="T26" fmla="*/ 46 w 99"/>
                <a:gd name="T27" fmla="*/ 16 h 70"/>
                <a:gd name="T28" fmla="*/ 35 w 99"/>
                <a:gd name="T29" fmla="*/ 18 h 70"/>
                <a:gd name="T30" fmla="*/ 34 w 99"/>
                <a:gd name="T31" fmla="*/ 23 h 70"/>
                <a:gd name="T32" fmla="*/ 27 w 99"/>
                <a:gd name="T33" fmla="*/ 26 h 70"/>
                <a:gd name="T34" fmla="*/ 18 w 99"/>
                <a:gd name="T35" fmla="*/ 29 h 70"/>
                <a:gd name="T36" fmla="*/ 13 w 99"/>
                <a:gd name="T37" fmla="*/ 29 h 70"/>
                <a:gd name="T38" fmla="*/ 9 w 99"/>
                <a:gd name="T39" fmla="*/ 31 h 70"/>
                <a:gd name="T40" fmla="*/ 8 w 99"/>
                <a:gd name="T41" fmla="*/ 30 h 70"/>
                <a:gd name="T42" fmla="*/ 4 w 99"/>
                <a:gd name="T43" fmla="*/ 35 h 70"/>
                <a:gd name="T44" fmla="*/ 0 w 99"/>
                <a:gd name="T45" fmla="*/ 43 h 70"/>
                <a:gd name="T46" fmla="*/ 1 w 99"/>
                <a:gd name="T47" fmla="*/ 50 h 70"/>
                <a:gd name="T48" fmla="*/ 3 w 99"/>
                <a:gd name="T49" fmla="*/ 56 h 70"/>
                <a:gd name="T50" fmla="*/ 5 w 99"/>
                <a:gd name="T51" fmla="*/ 61 h 70"/>
                <a:gd name="T52" fmla="*/ 6 w 99"/>
                <a:gd name="T53" fmla="*/ 64 h 70"/>
                <a:gd name="T54" fmla="*/ 12 w 99"/>
                <a:gd name="T55" fmla="*/ 69 h 70"/>
                <a:gd name="T56" fmla="*/ 13 w 99"/>
                <a:gd name="T57" fmla="*/ 70 h 70"/>
                <a:gd name="T58" fmla="*/ 14 w 99"/>
                <a:gd name="T59" fmla="*/ 69 h 70"/>
                <a:gd name="T60" fmla="*/ 15 w 99"/>
                <a:gd name="T61" fmla="*/ 63 h 70"/>
                <a:gd name="T62" fmla="*/ 19 w 99"/>
                <a:gd name="T63" fmla="*/ 62 h 70"/>
                <a:gd name="T64" fmla="*/ 23 w 99"/>
                <a:gd name="T65" fmla="*/ 61 h 70"/>
                <a:gd name="T66" fmla="*/ 30 w 99"/>
                <a:gd name="T67" fmla="*/ 62 h 70"/>
                <a:gd name="T68" fmla="*/ 30 w 99"/>
                <a:gd name="T69" fmla="*/ 57 h 70"/>
                <a:gd name="T70" fmla="*/ 38 w 99"/>
                <a:gd name="T71" fmla="*/ 50 h 70"/>
                <a:gd name="T72" fmla="*/ 45 w 99"/>
                <a:gd name="T73" fmla="*/ 55 h 70"/>
                <a:gd name="T74" fmla="*/ 60 w 99"/>
                <a:gd name="T75" fmla="*/ 58 h 70"/>
                <a:gd name="T76" fmla="*/ 63 w 99"/>
                <a:gd name="T77" fmla="*/ 52 h 70"/>
                <a:gd name="T78" fmla="*/ 69 w 99"/>
                <a:gd name="T79" fmla="*/ 52 h 70"/>
                <a:gd name="T80" fmla="*/ 77 w 99"/>
                <a:gd name="T81" fmla="*/ 50 h 70"/>
                <a:gd name="T82" fmla="*/ 84 w 99"/>
                <a:gd name="T83" fmla="*/ 49 h 70"/>
                <a:gd name="T84" fmla="*/ 93 w 99"/>
                <a:gd name="T85" fmla="*/ 50 h 70"/>
                <a:gd name="T86" fmla="*/ 99 w 99"/>
                <a:gd name="T87" fmla="*/ 49 h 70"/>
                <a:gd name="T88" fmla="*/ 97 w 99"/>
                <a:gd name="T89" fmla="*/ 44 h 70"/>
                <a:gd name="T90" fmla="*/ 91 w 99"/>
                <a:gd name="T91" fmla="*/ 40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99" h="70">
                  <a:moveTo>
                    <a:pt x="91" y="40"/>
                  </a:moveTo>
                  <a:cubicBezTo>
                    <a:pt x="91" y="39"/>
                    <a:pt x="91" y="37"/>
                    <a:pt x="88" y="35"/>
                  </a:cubicBezTo>
                  <a:cubicBezTo>
                    <a:pt x="85" y="32"/>
                    <a:pt x="83" y="32"/>
                    <a:pt x="83" y="30"/>
                  </a:cubicBezTo>
                  <a:cubicBezTo>
                    <a:pt x="83" y="29"/>
                    <a:pt x="82" y="28"/>
                    <a:pt x="80" y="25"/>
                  </a:cubicBezTo>
                  <a:cubicBezTo>
                    <a:pt x="77" y="22"/>
                    <a:pt x="74" y="22"/>
                    <a:pt x="74" y="22"/>
                  </a:cubicBezTo>
                  <a:cubicBezTo>
                    <a:pt x="73" y="20"/>
                    <a:pt x="73" y="20"/>
                    <a:pt x="73" y="20"/>
                  </a:cubicBezTo>
                  <a:cubicBezTo>
                    <a:pt x="69" y="19"/>
                    <a:pt x="69" y="19"/>
                    <a:pt x="69" y="19"/>
                  </a:cubicBezTo>
                  <a:cubicBezTo>
                    <a:pt x="69" y="19"/>
                    <a:pt x="67" y="18"/>
                    <a:pt x="70" y="16"/>
                  </a:cubicBezTo>
                  <a:cubicBezTo>
                    <a:pt x="73" y="15"/>
                    <a:pt x="70" y="11"/>
                    <a:pt x="70" y="9"/>
                  </a:cubicBezTo>
                  <a:cubicBezTo>
                    <a:pt x="69" y="8"/>
                    <a:pt x="65" y="3"/>
                    <a:pt x="64" y="2"/>
                  </a:cubicBezTo>
                  <a:cubicBezTo>
                    <a:pt x="63" y="2"/>
                    <a:pt x="63" y="2"/>
                    <a:pt x="62" y="1"/>
                  </a:cubicBezTo>
                  <a:cubicBezTo>
                    <a:pt x="61" y="0"/>
                    <a:pt x="57" y="2"/>
                    <a:pt x="56" y="4"/>
                  </a:cubicBezTo>
                  <a:cubicBezTo>
                    <a:pt x="54" y="6"/>
                    <a:pt x="55" y="7"/>
                    <a:pt x="54" y="8"/>
                  </a:cubicBezTo>
                  <a:cubicBezTo>
                    <a:pt x="53" y="9"/>
                    <a:pt x="49" y="13"/>
                    <a:pt x="46" y="16"/>
                  </a:cubicBezTo>
                  <a:cubicBezTo>
                    <a:pt x="44" y="19"/>
                    <a:pt x="37" y="17"/>
                    <a:pt x="35" y="18"/>
                  </a:cubicBezTo>
                  <a:cubicBezTo>
                    <a:pt x="33" y="19"/>
                    <a:pt x="36" y="21"/>
                    <a:pt x="34" y="23"/>
                  </a:cubicBezTo>
                  <a:cubicBezTo>
                    <a:pt x="33" y="24"/>
                    <a:pt x="29" y="26"/>
                    <a:pt x="27" y="26"/>
                  </a:cubicBezTo>
                  <a:cubicBezTo>
                    <a:pt x="26" y="27"/>
                    <a:pt x="20" y="27"/>
                    <a:pt x="18" y="29"/>
                  </a:cubicBezTo>
                  <a:cubicBezTo>
                    <a:pt x="17" y="31"/>
                    <a:pt x="15" y="27"/>
                    <a:pt x="13" y="29"/>
                  </a:cubicBezTo>
                  <a:cubicBezTo>
                    <a:pt x="12" y="31"/>
                    <a:pt x="10" y="32"/>
                    <a:pt x="9" y="31"/>
                  </a:cubicBezTo>
                  <a:cubicBezTo>
                    <a:pt x="8" y="31"/>
                    <a:pt x="8" y="30"/>
                    <a:pt x="8" y="30"/>
                  </a:cubicBezTo>
                  <a:cubicBezTo>
                    <a:pt x="6" y="31"/>
                    <a:pt x="5" y="33"/>
                    <a:pt x="4" y="35"/>
                  </a:cubicBezTo>
                  <a:cubicBezTo>
                    <a:pt x="3" y="38"/>
                    <a:pt x="0" y="41"/>
                    <a:pt x="0" y="43"/>
                  </a:cubicBezTo>
                  <a:cubicBezTo>
                    <a:pt x="0" y="45"/>
                    <a:pt x="1" y="47"/>
                    <a:pt x="1" y="50"/>
                  </a:cubicBezTo>
                  <a:cubicBezTo>
                    <a:pt x="1" y="52"/>
                    <a:pt x="2" y="54"/>
                    <a:pt x="3" y="56"/>
                  </a:cubicBezTo>
                  <a:cubicBezTo>
                    <a:pt x="5" y="58"/>
                    <a:pt x="5" y="61"/>
                    <a:pt x="5" y="61"/>
                  </a:cubicBezTo>
                  <a:cubicBezTo>
                    <a:pt x="5" y="61"/>
                    <a:pt x="5" y="62"/>
                    <a:pt x="6" y="64"/>
                  </a:cubicBezTo>
                  <a:cubicBezTo>
                    <a:pt x="8" y="65"/>
                    <a:pt x="11" y="67"/>
                    <a:pt x="12" y="69"/>
                  </a:cubicBezTo>
                  <a:cubicBezTo>
                    <a:pt x="12" y="69"/>
                    <a:pt x="12" y="70"/>
                    <a:pt x="13" y="70"/>
                  </a:cubicBezTo>
                  <a:cubicBezTo>
                    <a:pt x="13" y="70"/>
                    <a:pt x="13" y="70"/>
                    <a:pt x="14" y="69"/>
                  </a:cubicBezTo>
                  <a:cubicBezTo>
                    <a:pt x="15" y="67"/>
                    <a:pt x="15" y="63"/>
                    <a:pt x="15" y="63"/>
                  </a:cubicBezTo>
                  <a:cubicBezTo>
                    <a:pt x="19" y="62"/>
                    <a:pt x="19" y="62"/>
                    <a:pt x="19" y="62"/>
                  </a:cubicBezTo>
                  <a:cubicBezTo>
                    <a:pt x="23" y="61"/>
                    <a:pt x="23" y="61"/>
                    <a:pt x="23" y="61"/>
                  </a:cubicBezTo>
                  <a:cubicBezTo>
                    <a:pt x="30" y="62"/>
                    <a:pt x="30" y="62"/>
                    <a:pt x="30" y="62"/>
                  </a:cubicBezTo>
                  <a:cubicBezTo>
                    <a:pt x="30" y="57"/>
                    <a:pt x="30" y="57"/>
                    <a:pt x="30" y="57"/>
                  </a:cubicBezTo>
                  <a:cubicBezTo>
                    <a:pt x="30" y="57"/>
                    <a:pt x="35" y="50"/>
                    <a:pt x="38" y="50"/>
                  </a:cubicBezTo>
                  <a:cubicBezTo>
                    <a:pt x="42" y="50"/>
                    <a:pt x="45" y="55"/>
                    <a:pt x="45" y="55"/>
                  </a:cubicBezTo>
                  <a:cubicBezTo>
                    <a:pt x="60" y="58"/>
                    <a:pt x="60" y="58"/>
                    <a:pt x="60" y="58"/>
                  </a:cubicBezTo>
                  <a:cubicBezTo>
                    <a:pt x="60" y="58"/>
                    <a:pt x="61" y="53"/>
                    <a:pt x="63" y="52"/>
                  </a:cubicBezTo>
                  <a:cubicBezTo>
                    <a:pt x="64" y="51"/>
                    <a:pt x="67" y="53"/>
                    <a:pt x="69" y="52"/>
                  </a:cubicBezTo>
                  <a:cubicBezTo>
                    <a:pt x="71" y="51"/>
                    <a:pt x="74" y="50"/>
                    <a:pt x="77" y="50"/>
                  </a:cubicBezTo>
                  <a:cubicBezTo>
                    <a:pt x="81" y="50"/>
                    <a:pt x="82" y="52"/>
                    <a:pt x="84" y="49"/>
                  </a:cubicBezTo>
                  <a:cubicBezTo>
                    <a:pt x="85" y="46"/>
                    <a:pt x="93" y="50"/>
                    <a:pt x="93" y="50"/>
                  </a:cubicBezTo>
                  <a:cubicBezTo>
                    <a:pt x="99" y="49"/>
                    <a:pt x="99" y="49"/>
                    <a:pt x="99" y="49"/>
                  </a:cubicBezTo>
                  <a:cubicBezTo>
                    <a:pt x="97" y="44"/>
                    <a:pt x="97" y="44"/>
                    <a:pt x="97" y="44"/>
                  </a:cubicBezTo>
                  <a:cubicBezTo>
                    <a:pt x="97" y="44"/>
                    <a:pt x="91" y="42"/>
                    <a:pt x="91" y="40"/>
                  </a:cubicBezTo>
                  <a:close/>
                </a:path>
              </a:pathLst>
            </a:custGeom>
            <a:grpFill/>
            <a:ln w="3175" cap="flat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Montserrat" panose="00000500000000000000" pitchFamily="50" charset="0"/>
                <a:ea typeface="Montserrat" charset="0"/>
                <a:cs typeface="Montserrat" charset="0"/>
              </a:endParaRPr>
            </a:p>
          </p:txBody>
        </p:sp>
        <p:sp>
          <p:nvSpPr>
            <p:cNvPr id="533" name="Freeform 23"/>
            <p:cNvSpPr>
              <a:spLocks/>
            </p:cNvSpPr>
            <p:nvPr/>
          </p:nvSpPr>
          <p:spPr bwMode="auto">
            <a:xfrm>
              <a:off x="3709" y="2333"/>
              <a:ext cx="176" cy="145"/>
            </a:xfrm>
            <a:custGeom>
              <a:avLst/>
              <a:gdLst>
                <a:gd name="T0" fmla="*/ 59 w 96"/>
                <a:gd name="T1" fmla="*/ 58 h 79"/>
                <a:gd name="T2" fmla="*/ 64 w 96"/>
                <a:gd name="T3" fmla="*/ 57 h 79"/>
                <a:gd name="T4" fmla="*/ 69 w 96"/>
                <a:gd name="T5" fmla="*/ 61 h 79"/>
                <a:gd name="T6" fmla="*/ 73 w 96"/>
                <a:gd name="T7" fmla="*/ 57 h 79"/>
                <a:gd name="T8" fmla="*/ 79 w 96"/>
                <a:gd name="T9" fmla="*/ 45 h 79"/>
                <a:gd name="T10" fmla="*/ 83 w 96"/>
                <a:gd name="T11" fmla="*/ 40 h 79"/>
                <a:gd name="T12" fmla="*/ 83 w 96"/>
                <a:gd name="T13" fmla="*/ 36 h 79"/>
                <a:gd name="T14" fmla="*/ 85 w 96"/>
                <a:gd name="T15" fmla="*/ 31 h 79"/>
                <a:gd name="T16" fmla="*/ 90 w 96"/>
                <a:gd name="T17" fmla="*/ 22 h 79"/>
                <a:gd name="T18" fmla="*/ 95 w 96"/>
                <a:gd name="T19" fmla="*/ 19 h 79"/>
                <a:gd name="T20" fmla="*/ 94 w 96"/>
                <a:gd name="T21" fmla="*/ 14 h 79"/>
                <a:gd name="T22" fmla="*/ 91 w 96"/>
                <a:gd name="T23" fmla="*/ 11 h 79"/>
                <a:gd name="T24" fmla="*/ 92 w 96"/>
                <a:gd name="T25" fmla="*/ 7 h 79"/>
                <a:gd name="T26" fmla="*/ 88 w 96"/>
                <a:gd name="T27" fmla="*/ 3 h 79"/>
                <a:gd name="T28" fmla="*/ 86 w 96"/>
                <a:gd name="T29" fmla="*/ 2 h 79"/>
                <a:gd name="T30" fmla="*/ 80 w 96"/>
                <a:gd name="T31" fmla="*/ 7 h 79"/>
                <a:gd name="T32" fmla="*/ 73 w 96"/>
                <a:gd name="T33" fmla="*/ 5 h 79"/>
                <a:gd name="T34" fmla="*/ 63 w 96"/>
                <a:gd name="T35" fmla="*/ 5 h 79"/>
                <a:gd name="T36" fmla="*/ 57 w 96"/>
                <a:gd name="T37" fmla="*/ 9 h 79"/>
                <a:gd name="T38" fmla="*/ 49 w 96"/>
                <a:gd name="T39" fmla="*/ 9 h 79"/>
                <a:gd name="T40" fmla="*/ 43 w 96"/>
                <a:gd name="T41" fmla="*/ 6 h 79"/>
                <a:gd name="T42" fmla="*/ 36 w 96"/>
                <a:gd name="T43" fmla="*/ 7 h 79"/>
                <a:gd name="T44" fmla="*/ 32 w 96"/>
                <a:gd name="T45" fmla="*/ 3 h 79"/>
                <a:gd name="T46" fmla="*/ 25 w 96"/>
                <a:gd name="T47" fmla="*/ 1 h 79"/>
                <a:gd name="T48" fmla="*/ 21 w 96"/>
                <a:gd name="T49" fmla="*/ 3 h 79"/>
                <a:gd name="T50" fmla="*/ 13 w 96"/>
                <a:gd name="T51" fmla="*/ 3 h 79"/>
                <a:gd name="T52" fmla="*/ 11 w 96"/>
                <a:gd name="T53" fmla="*/ 9 h 79"/>
                <a:gd name="T54" fmla="*/ 8 w 96"/>
                <a:gd name="T55" fmla="*/ 15 h 79"/>
                <a:gd name="T56" fmla="*/ 7 w 96"/>
                <a:gd name="T57" fmla="*/ 17 h 79"/>
                <a:gd name="T58" fmla="*/ 8 w 96"/>
                <a:gd name="T59" fmla="*/ 22 h 79"/>
                <a:gd name="T60" fmla="*/ 7 w 96"/>
                <a:gd name="T61" fmla="*/ 33 h 79"/>
                <a:gd name="T62" fmla="*/ 4 w 96"/>
                <a:gd name="T63" fmla="*/ 38 h 79"/>
                <a:gd name="T64" fmla="*/ 1 w 96"/>
                <a:gd name="T65" fmla="*/ 44 h 79"/>
                <a:gd name="T66" fmla="*/ 1 w 96"/>
                <a:gd name="T67" fmla="*/ 53 h 79"/>
                <a:gd name="T68" fmla="*/ 3 w 96"/>
                <a:gd name="T69" fmla="*/ 60 h 79"/>
                <a:gd name="T70" fmla="*/ 3 w 96"/>
                <a:gd name="T71" fmla="*/ 60 h 79"/>
                <a:gd name="T72" fmla="*/ 15 w 96"/>
                <a:gd name="T73" fmla="*/ 63 h 79"/>
                <a:gd name="T74" fmla="*/ 23 w 96"/>
                <a:gd name="T75" fmla="*/ 71 h 79"/>
                <a:gd name="T76" fmla="*/ 27 w 96"/>
                <a:gd name="T77" fmla="*/ 78 h 79"/>
                <a:gd name="T78" fmla="*/ 35 w 96"/>
                <a:gd name="T79" fmla="*/ 76 h 79"/>
                <a:gd name="T80" fmla="*/ 46 w 96"/>
                <a:gd name="T81" fmla="*/ 75 h 79"/>
                <a:gd name="T82" fmla="*/ 47 w 96"/>
                <a:gd name="T83" fmla="*/ 75 h 79"/>
                <a:gd name="T84" fmla="*/ 50 w 96"/>
                <a:gd name="T85" fmla="*/ 66 h 79"/>
                <a:gd name="T86" fmla="*/ 59 w 96"/>
                <a:gd name="T87" fmla="*/ 58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96" h="79">
                  <a:moveTo>
                    <a:pt x="59" y="58"/>
                  </a:moveTo>
                  <a:cubicBezTo>
                    <a:pt x="60" y="57"/>
                    <a:pt x="62" y="58"/>
                    <a:pt x="64" y="57"/>
                  </a:cubicBezTo>
                  <a:cubicBezTo>
                    <a:pt x="65" y="56"/>
                    <a:pt x="69" y="59"/>
                    <a:pt x="69" y="61"/>
                  </a:cubicBezTo>
                  <a:cubicBezTo>
                    <a:pt x="70" y="63"/>
                    <a:pt x="71" y="60"/>
                    <a:pt x="73" y="57"/>
                  </a:cubicBezTo>
                  <a:cubicBezTo>
                    <a:pt x="74" y="55"/>
                    <a:pt x="79" y="47"/>
                    <a:pt x="79" y="45"/>
                  </a:cubicBezTo>
                  <a:cubicBezTo>
                    <a:pt x="79" y="43"/>
                    <a:pt x="83" y="41"/>
                    <a:pt x="83" y="40"/>
                  </a:cubicBezTo>
                  <a:cubicBezTo>
                    <a:pt x="83" y="39"/>
                    <a:pt x="82" y="36"/>
                    <a:pt x="83" y="36"/>
                  </a:cubicBezTo>
                  <a:cubicBezTo>
                    <a:pt x="85" y="35"/>
                    <a:pt x="86" y="32"/>
                    <a:pt x="85" y="31"/>
                  </a:cubicBezTo>
                  <a:cubicBezTo>
                    <a:pt x="85" y="30"/>
                    <a:pt x="89" y="23"/>
                    <a:pt x="90" y="22"/>
                  </a:cubicBezTo>
                  <a:cubicBezTo>
                    <a:pt x="91" y="21"/>
                    <a:pt x="95" y="21"/>
                    <a:pt x="95" y="19"/>
                  </a:cubicBezTo>
                  <a:cubicBezTo>
                    <a:pt x="95" y="17"/>
                    <a:pt x="96" y="15"/>
                    <a:pt x="94" y="14"/>
                  </a:cubicBezTo>
                  <a:cubicBezTo>
                    <a:pt x="93" y="14"/>
                    <a:pt x="91" y="12"/>
                    <a:pt x="91" y="11"/>
                  </a:cubicBezTo>
                  <a:cubicBezTo>
                    <a:pt x="91" y="10"/>
                    <a:pt x="91" y="8"/>
                    <a:pt x="92" y="7"/>
                  </a:cubicBezTo>
                  <a:cubicBezTo>
                    <a:pt x="90" y="6"/>
                    <a:pt x="90" y="4"/>
                    <a:pt x="88" y="3"/>
                  </a:cubicBezTo>
                  <a:cubicBezTo>
                    <a:pt x="87" y="2"/>
                    <a:pt x="87" y="1"/>
                    <a:pt x="86" y="2"/>
                  </a:cubicBezTo>
                  <a:cubicBezTo>
                    <a:pt x="84" y="2"/>
                    <a:pt x="82" y="6"/>
                    <a:pt x="80" y="7"/>
                  </a:cubicBezTo>
                  <a:cubicBezTo>
                    <a:pt x="78" y="8"/>
                    <a:pt x="75" y="6"/>
                    <a:pt x="73" y="5"/>
                  </a:cubicBezTo>
                  <a:cubicBezTo>
                    <a:pt x="72" y="5"/>
                    <a:pt x="65" y="5"/>
                    <a:pt x="63" y="5"/>
                  </a:cubicBezTo>
                  <a:cubicBezTo>
                    <a:pt x="61" y="5"/>
                    <a:pt x="59" y="8"/>
                    <a:pt x="57" y="9"/>
                  </a:cubicBezTo>
                  <a:cubicBezTo>
                    <a:pt x="55" y="10"/>
                    <a:pt x="51" y="9"/>
                    <a:pt x="49" y="9"/>
                  </a:cubicBezTo>
                  <a:cubicBezTo>
                    <a:pt x="48" y="8"/>
                    <a:pt x="44" y="6"/>
                    <a:pt x="43" y="6"/>
                  </a:cubicBezTo>
                  <a:cubicBezTo>
                    <a:pt x="42" y="6"/>
                    <a:pt x="39" y="6"/>
                    <a:pt x="36" y="7"/>
                  </a:cubicBezTo>
                  <a:cubicBezTo>
                    <a:pt x="34" y="9"/>
                    <a:pt x="33" y="5"/>
                    <a:pt x="32" y="3"/>
                  </a:cubicBezTo>
                  <a:cubicBezTo>
                    <a:pt x="30" y="1"/>
                    <a:pt x="27" y="3"/>
                    <a:pt x="25" y="1"/>
                  </a:cubicBezTo>
                  <a:cubicBezTo>
                    <a:pt x="24" y="0"/>
                    <a:pt x="22" y="3"/>
                    <a:pt x="21" y="3"/>
                  </a:cubicBezTo>
                  <a:cubicBezTo>
                    <a:pt x="19" y="3"/>
                    <a:pt x="15" y="2"/>
                    <a:pt x="13" y="3"/>
                  </a:cubicBezTo>
                  <a:cubicBezTo>
                    <a:pt x="12" y="4"/>
                    <a:pt x="12" y="9"/>
                    <a:pt x="11" y="9"/>
                  </a:cubicBezTo>
                  <a:cubicBezTo>
                    <a:pt x="11" y="10"/>
                    <a:pt x="8" y="13"/>
                    <a:pt x="8" y="15"/>
                  </a:cubicBezTo>
                  <a:cubicBezTo>
                    <a:pt x="8" y="16"/>
                    <a:pt x="8" y="16"/>
                    <a:pt x="7" y="17"/>
                  </a:cubicBezTo>
                  <a:cubicBezTo>
                    <a:pt x="7" y="19"/>
                    <a:pt x="8" y="21"/>
                    <a:pt x="8" y="22"/>
                  </a:cubicBezTo>
                  <a:cubicBezTo>
                    <a:pt x="8" y="24"/>
                    <a:pt x="9" y="32"/>
                    <a:pt x="7" y="33"/>
                  </a:cubicBezTo>
                  <a:cubicBezTo>
                    <a:pt x="5" y="35"/>
                    <a:pt x="4" y="38"/>
                    <a:pt x="4" y="38"/>
                  </a:cubicBezTo>
                  <a:cubicBezTo>
                    <a:pt x="4" y="38"/>
                    <a:pt x="1" y="40"/>
                    <a:pt x="1" y="44"/>
                  </a:cubicBezTo>
                  <a:cubicBezTo>
                    <a:pt x="0" y="48"/>
                    <a:pt x="1" y="50"/>
                    <a:pt x="1" y="53"/>
                  </a:cubicBezTo>
                  <a:cubicBezTo>
                    <a:pt x="1" y="56"/>
                    <a:pt x="2" y="57"/>
                    <a:pt x="3" y="60"/>
                  </a:cubicBezTo>
                  <a:cubicBezTo>
                    <a:pt x="3" y="60"/>
                    <a:pt x="3" y="60"/>
                    <a:pt x="3" y="60"/>
                  </a:cubicBezTo>
                  <a:cubicBezTo>
                    <a:pt x="5" y="62"/>
                    <a:pt x="12" y="62"/>
                    <a:pt x="15" y="63"/>
                  </a:cubicBezTo>
                  <a:cubicBezTo>
                    <a:pt x="19" y="64"/>
                    <a:pt x="23" y="69"/>
                    <a:pt x="23" y="71"/>
                  </a:cubicBezTo>
                  <a:cubicBezTo>
                    <a:pt x="23" y="73"/>
                    <a:pt x="25" y="77"/>
                    <a:pt x="27" y="78"/>
                  </a:cubicBezTo>
                  <a:cubicBezTo>
                    <a:pt x="29" y="79"/>
                    <a:pt x="33" y="76"/>
                    <a:pt x="35" y="76"/>
                  </a:cubicBezTo>
                  <a:cubicBezTo>
                    <a:pt x="37" y="76"/>
                    <a:pt x="45" y="76"/>
                    <a:pt x="46" y="75"/>
                  </a:cubicBezTo>
                  <a:cubicBezTo>
                    <a:pt x="47" y="75"/>
                    <a:pt x="47" y="75"/>
                    <a:pt x="47" y="75"/>
                  </a:cubicBezTo>
                  <a:cubicBezTo>
                    <a:pt x="49" y="70"/>
                    <a:pt x="50" y="66"/>
                    <a:pt x="50" y="66"/>
                  </a:cubicBezTo>
                  <a:cubicBezTo>
                    <a:pt x="50" y="66"/>
                    <a:pt x="58" y="58"/>
                    <a:pt x="59" y="58"/>
                  </a:cubicBezTo>
                  <a:close/>
                </a:path>
              </a:pathLst>
            </a:custGeom>
            <a:grpFill/>
            <a:ln w="3175" cap="flat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Montserrat" panose="00000500000000000000" pitchFamily="50" charset="0"/>
                <a:ea typeface="Montserrat" charset="0"/>
                <a:cs typeface="Montserrat" charset="0"/>
              </a:endParaRPr>
            </a:p>
          </p:txBody>
        </p:sp>
        <p:sp>
          <p:nvSpPr>
            <p:cNvPr id="534" name="Freeform 24"/>
            <p:cNvSpPr>
              <a:spLocks/>
            </p:cNvSpPr>
            <p:nvPr/>
          </p:nvSpPr>
          <p:spPr bwMode="auto">
            <a:xfrm>
              <a:off x="3680" y="2355"/>
              <a:ext cx="45" cy="92"/>
            </a:xfrm>
            <a:custGeom>
              <a:avLst/>
              <a:gdLst>
                <a:gd name="T0" fmla="*/ 17 w 25"/>
                <a:gd name="T1" fmla="*/ 32 h 50"/>
                <a:gd name="T2" fmla="*/ 20 w 25"/>
                <a:gd name="T3" fmla="*/ 26 h 50"/>
                <a:gd name="T4" fmla="*/ 23 w 25"/>
                <a:gd name="T5" fmla="*/ 21 h 50"/>
                <a:gd name="T6" fmla="*/ 24 w 25"/>
                <a:gd name="T7" fmla="*/ 10 h 50"/>
                <a:gd name="T8" fmla="*/ 23 w 25"/>
                <a:gd name="T9" fmla="*/ 5 h 50"/>
                <a:gd name="T10" fmla="*/ 21 w 25"/>
                <a:gd name="T11" fmla="*/ 4 h 50"/>
                <a:gd name="T12" fmla="*/ 18 w 25"/>
                <a:gd name="T13" fmla="*/ 1 h 50"/>
                <a:gd name="T14" fmla="*/ 15 w 25"/>
                <a:gd name="T15" fmla="*/ 4 h 50"/>
                <a:gd name="T16" fmla="*/ 13 w 25"/>
                <a:gd name="T17" fmla="*/ 8 h 50"/>
                <a:gd name="T18" fmla="*/ 6 w 25"/>
                <a:gd name="T19" fmla="*/ 9 h 50"/>
                <a:gd name="T20" fmla="*/ 2 w 25"/>
                <a:gd name="T21" fmla="*/ 12 h 50"/>
                <a:gd name="T22" fmla="*/ 0 w 25"/>
                <a:gd name="T23" fmla="*/ 12 h 50"/>
                <a:gd name="T24" fmla="*/ 5 w 25"/>
                <a:gd name="T25" fmla="*/ 20 h 50"/>
                <a:gd name="T26" fmla="*/ 6 w 25"/>
                <a:gd name="T27" fmla="*/ 26 h 50"/>
                <a:gd name="T28" fmla="*/ 8 w 25"/>
                <a:gd name="T29" fmla="*/ 35 h 50"/>
                <a:gd name="T30" fmla="*/ 8 w 25"/>
                <a:gd name="T31" fmla="*/ 50 h 50"/>
                <a:gd name="T32" fmla="*/ 14 w 25"/>
                <a:gd name="T33" fmla="*/ 50 h 50"/>
                <a:gd name="T34" fmla="*/ 19 w 25"/>
                <a:gd name="T35" fmla="*/ 48 h 50"/>
                <a:gd name="T36" fmla="*/ 17 w 25"/>
                <a:gd name="T37" fmla="*/ 41 h 50"/>
                <a:gd name="T38" fmla="*/ 17 w 25"/>
                <a:gd name="T39" fmla="*/ 32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25" h="50">
                  <a:moveTo>
                    <a:pt x="17" y="32"/>
                  </a:moveTo>
                  <a:cubicBezTo>
                    <a:pt x="17" y="28"/>
                    <a:pt x="20" y="26"/>
                    <a:pt x="20" y="26"/>
                  </a:cubicBezTo>
                  <a:cubicBezTo>
                    <a:pt x="20" y="26"/>
                    <a:pt x="21" y="23"/>
                    <a:pt x="23" y="21"/>
                  </a:cubicBezTo>
                  <a:cubicBezTo>
                    <a:pt x="25" y="20"/>
                    <a:pt x="24" y="12"/>
                    <a:pt x="24" y="10"/>
                  </a:cubicBezTo>
                  <a:cubicBezTo>
                    <a:pt x="24" y="9"/>
                    <a:pt x="23" y="7"/>
                    <a:pt x="23" y="5"/>
                  </a:cubicBezTo>
                  <a:cubicBezTo>
                    <a:pt x="23" y="5"/>
                    <a:pt x="22" y="5"/>
                    <a:pt x="21" y="4"/>
                  </a:cubicBezTo>
                  <a:cubicBezTo>
                    <a:pt x="18" y="4"/>
                    <a:pt x="20" y="1"/>
                    <a:pt x="18" y="1"/>
                  </a:cubicBezTo>
                  <a:cubicBezTo>
                    <a:pt x="16" y="0"/>
                    <a:pt x="15" y="3"/>
                    <a:pt x="15" y="4"/>
                  </a:cubicBezTo>
                  <a:cubicBezTo>
                    <a:pt x="16" y="6"/>
                    <a:pt x="14" y="6"/>
                    <a:pt x="13" y="8"/>
                  </a:cubicBezTo>
                  <a:cubicBezTo>
                    <a:pt x="12" y="9"/>
                    <a:pt x="8" y="9"/>
                    <a:pt x="6" y="9"/>
                  </a:cubicBezTo>
                  <a:cubicBezTo>
                    <a:pt x="5" y="9"/>
                    <a:pt x="3" y="12"/>
                    <a:pt x="2" y="12"/>
                  </a:cubicBezTo>
                  <a:cubicBezTo>
                    <a:pt x="1" y="12"/>
                    <a:pt x="1" y="12"/>
                    <a:pt x="0" y="12"/>
                  </a:cubicBezTo>
                  <a:cubicBezTo>
                    <a:pt x="1" y="18"/>
                    <a:pt x="2" y="18"/>
                    <a:pt x="5" y="20"/>
                  </a:cubicBezTo>
                  <a:cubicBezTo>
                    <a:pt x="8" y="22"/>
                    <a:pt x="5" y="24"/>
                    <a:pt x="6" y="26"/>
                  </a:cubicBezTo>
                  <a:cubicBezTo>
                    <a:pt x="8" y="27"/>
                    <a:pt x="7" y="31"/>
                    <a:pt x="8" y="35"/>
                  </a:cubicBezTo>
                  <a:cubicBezTo>
                    <a:pt x="8" y="38"/>
                    <a:pt x="8" y="45"/>
                    <a:pt x="8" y="50"/>
                  </a:cubicBezTo>
                  <a:cubicBezTo>
                    <a:pt x="10" y="50"/>
                    <a:pt x="12" y="50"/>
                    <a:pt x="14" y="50"/>
                  </a:cubicBezTo>
                  <a:cubicBezTo>
                    <a:pt x="16" y="50"/>
                    <a:pt x="18" y="46"/>
                    <a:pt x="19" y="48"/>
                  </a:cubicBezTo>
                  <a:cubicBezTo>
                    <a:pt x="18" y="45"/>
                    <a:pt x="17" y="44"/>
                    <a:pt x="17" y="41"/>
                  </a:cubicBezTo>
                  <a:cubicBezTo>
                    <a:pt x="17" y="38"/>
                    <a:pt x="16" y="36"/>
                    <a:pt x="17" y="32"/>
                  </a:cubicBezTo>
                  <a:close/>
                </a:path>
              </a:pathLst>
            </a:custGeom>
            <a:grpFill/>
            <a:ln w="3175" cap="flat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Montserrat" panose="00000500000000000000" pitchFamily="50" charset="0"/>
                <a:ea typeface="Montserrat" charset="0"/>
                <a:cs typeface="Montserrat" charset="0"/>
              </a:endParaRPr>
            </a:p>
          </p:txBody>
        </p:sp>
        <p:sp>
          <p:nvSpPr>
            <p:cNvPr id="535" name="Freeform 25"/>
            <p:cNvSpPr>
              <a:spLocks/>
            </p:cNvSpPr>
            <p:nvPr/>
          </p:nvSpPr>
          <p:spPr bwMode="auto">
            <a:xfrm>
              <a:off x="3667" y="2375"/>
              <a:ext cx="27" cy="77"/>
            </a:xfrm>
            <a:custGeom>
              <a:avLst/>
              <a:gdLst>
                <a:gd name="T0" fmla="*/ 13 w 15"/>
                <a:gd name="T1" fmla="*/ 15 h 42"/>
                <a:gd name="T2" fmla="*/ 12 w 15"/>
                <a:gd name="T3" fmla="*/ 9 h 42"/>
                <a:gd name="T4" fmla="*/ 7 w 15"/>
                <a:gd name="T5" fmla="*/ 1 h 42"/>
                <a:gd name="T6" fmla="*/ 1 w 15"/>
                <a:gd name="T7" fmla="*/ 0 h 42"/>
                <a:gd name="T8" fmla="*/ 0 w 15"/>
                <a:gd name="T9" fmla="*/ 0 h 42"/>
                <a:gd name="T10" fmla="*/ 2 w 15"/>
                <a:gd name="T11" fmla="*/ 5 h 42"/>
                <a:gd name="T12" fmla="*/ 4 w 15"/>
                <a:gd name="T13" fmla="*/ 10 h 42"/>
                <a:gd name="T14" fmla="*/ 4 w 15"/>
                <a:gd name="T15" fmla="*/ 22 h 42"/>
                <a:gd name="T16" fmla="*/ 6 w 15"/>
                <a:gd name="T17" fmla="*/ 33 h 42"/>
                <a:gd name="T18" fmla="*/ 9 w 15"/>
                <a:gd name="T19" fmla="*/ 42 h 42"/>
                <a:gd name="T20" fmla="*/ 11 w 15"/>
                <a:gd name="T21" fmla="*/ 41 h 42"/>
                <a:gd name="T22" fmla="*/ 15 w 15"/>
                <a:gd name="T23" fmla="*/ 39 h 42"/>
                <a:gd name="T24" fmla="*/ 15 w 15"/>
                <a:gd name="T25" fmla="*/ 24 h 42"/>
                <a:gd name="T26" fmla="*/ 13 w 15"/>
                <a:gd name="T27" fmla="*/ 15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5" h="42">
                  <a:moveTo>
                    <a:pt x="13" y="15"/>
                  </a:moveTo>
                  <a:cubicBezTo>
                    <a:pt x="12" y="13"/>
                    <a:pt x="15" y="11"/>
                    <a:pt x="12" y="9"/>
                  </a:cubicBezTo>
                  <a:cubicBezTo>
                    <a:pt x="9" y="7"/>
                    <a:pt x="8" y="7"/>
                    <a:pt x="7" y="1"/>
                  </a:cubicBezTo>
                  <a:cubicBezTo>
                    <a:pt x="6" y="1"/>
                    <a:pt x="3" y="0"/>
                    <a:pt x="1" y="0"/>
                  </a:cubicBezTo>
                  <a:cubicBezTo>
                    <a:pt x="1" y="0"/>
                    <a:pt x="1" y="0"/>
                    <a:pt x="0" y="0"/>
                  </a:cubicBezTo>
                  <a:cubicBezTo>
                    <a:pt x="1" y="3"/>
                    <a:pt x="1" y="5"/>
                    <a:pt x="2" y="5"/>
                  </a:cubicBezTo>
                  <a:cubicBezTo>
                    <a:pt x="3" y="6"/>
                    <a:pt x="4" y="8"/>
                    <a:pt x="4" y="10"/>
                  </a:cubicBezTo>
                  <a:cubicBezTo>
                    <a:pt x="4" y="13"/>
                    <a:pt x="3" y="19"/>
                    <a:pt x="4" y="22"/>
                  </a:cubicBezTo>
                  <a:cubicBezTo>
                    <a:pt x="5" y="24"/>
                    <a:pt x="6" y="28"/>
                    <a:pt x="6" y="33"/>
                  </a:cubicBezTo>
                  <a:cubicBezTo>
                    <a:pt x="6" y="35"/>
                    <a:pt x="8" y="39"/>
                    <a:pt x="9" y="42"/>
                  </a:cubicBezTo>
                  <a:cubicBezTo>
                    <a:pt x="10" y="41"/>
                    <a:pt x="10" y="41"/>
                    <a:pt x="11" y="41"/>
                  </a:cubicBezTo>
                  <a:cubicBezTo>
                    <a:pt x="12" y="40"/>
                    <a:pt x="14" y="39"/>
                    <a:pt x="15" y="39"/>
                  </a:cubicBezTo>
                  <a:cubicBezTo>
                    <a:pt x="15" y="34"/>
                    <a:pt x="15" y="27"/>
                    <a:pt x="15" y="24"/>
                  </a:cubicBezTo>
                  <a:cubicBezTo>
                    <a:pt x="14" y="20"/>
                    <a:pt x="15" y="16"/>
                    <a:pt x="13" y="15"/>
                  </a:cubicBezTo>
                  <a:close/>
                </a:path>
              </a:pathLst>
            </a:custGeom>
            <a:grpFill/>
            <a:ln w="3175" cap="flat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Montserrat" panose="00000500000000000000" pitchFamily="50" charset="0"/>
                <a:ea typeface="Montserrat" charset="0"/>
                <a:cs typeface="Montserrat" charset="0"/>
              </a:endParaRPr>
            </a:p>
          </p:txBody>
        </p:sp>
        <p:sp>
          <p:nvSpPr>
            <p:cNvPr id="536" name="Freeform 26"/>
            <p:cNvSpPr>
              <a:spLocks/>
            </p:cNvSpPr>
            <p:nvPr/>
          </p:nvSpPr>
          <p:spPr bwMode="auto">
            <a:xfrm>
              <a:off x="3795" y="2346"/>
              <a:ext cx="111" cy="169"/>
            </a:xfrm>
            <a:custGeom>
              <a:avLst/>
              <a:gdLst>
                <a:gd name="T0" fmla="*/ 25 w 60"/>
                <a:gd name="T1" fmla="*/ 88 h 92"/>
                <a:gd name="T2" fmla="*/ 47 w 60"/>
                <a:gd name="T3" fmla="*/ 88 h 92"/>
                <a:gd name="T4" fmla="*/ 58 w 60"/>
                <a:gd name="T5" fmla="*/ 92 h 92"/>
                <a:gd name="T6" fmla="*/ 60 w 60"/>
                <a:gd name="T7" fmla="*/ 85 h 92"/>
                <a:gd name="T8" fmla="*/ 59 w 60"/>
                <a:gd name="T9" fmla="*/ 84 h 92"/>
                <a:gd name="T10" fmla="*/ 53 w 60"/>
                <a:gd name="T11" fmla="*/ 79 h 92"/>
                <a:gd name="T12" fmla="*/ 52 w 60"/>
                <a:gd name="T13" fmla="*/ 76 h 92"/>
                <a:gd name="T14" fmla="*/ 50 w 60"/>
                <a:gd name="T15" fmla="*/ 71 h 92"/>
                <a:gd name="T16" fmla="*/ 48 w 60"/>
                <a:gd name="T17" fmla="*/ 65 h 92"/>
                <a:gd name="T18" fmla="*/ 47 w 60"/>
                <a:gd name="T19" fmla="*/ 58 h 92"/>
                <a:gd name="T20" fmla="*/ 51 w 60"/>
                <a:gd name="T21" fmla="*/ 50 h 92"/>
                <a:gd name="T22" fmla="*/ 55 w 60"/>
                <a:gd name="T23" fmla="*/ 45 h 92"/>
                <a:gd name="T24" fmla="*/ 53 w 60"/>
                <a:gd name="T25" fmla="*/ 39 h 92"/>
                <a:gd name="T26" fmla="*/ 46 w 60"/>
                <a:gd name="T27" fmla="*/ 32 h 92"/>
                <a:gd name="T28" fmla="*/ 44 w 60"/>
                <a:gd name="T29" fmla="*/ 27 h 92"/>
                <a:gd name="T30" fmla="*/ 51 w 60"/>
                <a:gd name="T31" fmla="*/ 26 h 92"/>
                <a:gd name="T32" fmla="*/ 54 w 60"/>
                <a:gd name="T33" fmla="*/ 24 h 92"/>
                <a:gd name="T34" fmla="*/ 51 w 60"/>
                <a:gd name="T35" fmla="*/ 14 h 92"/>
                <a:gd name="T36" fmla="*/ 50 w 60"/>
                <a:gd name="T37" fmla="*/ 7 h 92"/>
                <a:gd name="T38" fmla="*/ 45 w 60"/>
                <a:gd name="T39" fmla="*/ 0 h 92"/>
                <a:gd name="T40" fmla="*/ 45 w 60"/>
                <a:gd name="T41" fmla="*/ 0 h 92"/>
                <a:gd name="T42" fmla="*/ 44 w 60"/>
                <a:gd name="T43" fmla="*/ 4 h 92"/>
                <a:gd name="T44" fmla="*/ 47 w 60"/>
                <a:gd name="T45" fmla="*/ 7 h 92"/>
                <a:gd name="T46" fmla="*/ 48 w 60"/>
                <a:gd name="T47" fmla="*/ 12 h 92"/>
                <a:gd name="T48" fmla="*/ 43 w 60"/>
                <a:gd name="T49" fmla="*/ 15 h 92"/>
                <a:gd name="T50" fmla="*/ 38 w 60"/>
                <a:gd name="T51" fmla="*/ 24 h 92"/>
                <a:gd name="T52" fmla="*/ 36 w 60"/>
                <a:gd name="T53" fmla="*/ 29 h 92"/>
                <a:gd name="T54" fmla="*/ 36 w 60"/>
                <a:gd name="T55" fmla="*/ 33 h 92"/>
                <a:gd name="T56" fmla="*/ 32 w 60"/>
                <a:gd name="T57" fmla="*/ 38 h 92"/>
                <a:gd name="T58" fmla="*/ 26 w 60"/>
                <a:gd name="T59" fmla="*/ 50 h 92"/>
                <a:gd name="T60" fmla="*/ 22 w 60"/>
                <a:gd name="T61" fmla="*/ 54 h 92"/>
                <a:gd name="T62" fmla="*/ 17 w 60"/>
                <a:gd name="T63" fmla="*/ 50 h 92"/>
                <a:gd name="T64" fmla="*/ 12 w 60"/>
                <a:gd name="T65" fmla="*/ 51 h 92"/>
                <a:gd name="T66" fmla="*/ 3 w 60"/>
                <a:gd name="T67" fmla="*/ 59 h 92"/>
                <a:gd name="T68" fmla="*/ 0 w 60"/>
                <a:gd name="T69" fmla="*/ 68 h 92"/>
                <a:gd name="T70" fmla="*/ 4 w 60"/>
                <a:gd name="T71" fmla="*/ 72 h 92"/>
                <a:gd name="T72" fmla="*/ 10 w 60"/>
                <a:gd name="T73" fmla="*/ 74 h 92"/>
                <a:gd name="T74" fmla="*/ 12 w 60"/>
                <a:gd name="T75" fmla="*/ 82 h 92"/>
                <a:gd name="T76" fmla="*/ 11 w 60"/>
                <a:gd name="T77" fmla="*/ 89 h 92"/>
                <a:gd name="T78" fmla="*/ 22 w 60"/>
                <a:gd name="T79" fmla="*/ 89 h 92"/>
                <a:gd name="T80" fmla="*/ 25 w 60"/>
                <a:gd name="T81" fmla="*/ 88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60" h="92">
                  <a:moveTo>
                    <a:pt x="25" y="88"/>
                  </a:moveTo>
                  <a:cubicBezTo>
                    <a:pt x="25" y="88"/>
                    <a:pt x="44" y="89"/>
                    <a:pt x="47" y="88"/>
                  </a:cubicBezTo>
                  <a:cubicBezTo>
                    <a:pt x="49" y="88"/>
                    <a:pt x="58" y="92"/>
                    <a:pt x="58" y="92"/>
                  </a:cubicBezTo>
                  <a:cubicBezTo>
                    <a:pt x="58" y="92"/>
                    <a:pt x="58" y="88"/>
                    <a:pt x="60" y="85"/>
                  </a:cubicBezTo>
                  <a:cubicBezTo>
                    <a:pt x="59" y="85"/>
                    <a:pt x="59" y="84"/>
                    <a:pt x="59" y="84"/>
                  </a:cubicBezTo>
                  <a:cubicBezTo>
                    <a:pt x="58" y="82"/>
                    <a:pt x="55" y="80"/>
                    <a:pt x="53" y="79"/>
                  </a:cubicBezTo>
                  <a:cubicBezTo>
                    <a:pt x="52" y="77"/>
                    <a:pt x="52" y="76"/>
                    <a:pt x="52" y="76"/>
                  </a:cubicBezTo>
                  <a:cubicBezTo>
                    <a:pt x="52" y="76"/>
                    <a:pt x="52" y="73"/>
                    <a:pt x="50" y="71"/>
                  </a:cubicBezTo>
                  <a:cubicBezTo>
                    <a:pt x="49" y="69"/>
                    <a:pt x="48" y="67"/>
                    <a:pt x="48" y="65"/>
                  </a:cubicBezTo>
                  <a:cubicBezTo>
                    <a:pt x="48" y="62"/>
                    <a:pt x="47" y="60"/>
                    <a:pt x="47" y="58"/>
                  </a:cubicBezTo>
                  <a:cubicBezTo>
                    <a:pt x="47" y="56"/>
                    <a:pt x="50" y="53"/>
                    <a:pt x="51" y="50"/>
                  </a:cubicBezTo>
                  <a:cubicBezTo>
                    <a:pt x="52" y="48"/>
                    <a:pt x="53" y="46"/>
                    <a:pt x="55" y="45"/>
                  </a:cubicBezTo>
                  <a:cubicBezTo>
                    <a:pt x="54" y="44"/>
                    <a:pt x="53" y="42"/>
                    <a:pt x="53" y="39"/>
                  </a:cubicBezTo>
                  <a:cubicBezTo>
                    <a:pt x="52" y="36"/>
                    <a:pt x="49" y="35"/>
                    <a:pt x="46" y="32"/>
                  </a:cubicBezTo>
                  <a:cubicBezTo>
                    <a:pt x="43" y="29"/>
                    <a:pt x="44" y="28"/>
                    <a:pt x="44" y="27"/>
                  </a:cubicBezTo>
                  <a:cubicBezTo>
                    <a:pt x="44" y="25"/>
                    <a:pt x="48" y="25"/>
                    <a:pt x="51" y="26"/>
                  </a:cubicBezTo>
                  <a:cubicBezTo>
                    <a:pt x="54" y="26"/>
                    <a:pt x="55" y="25"/>
                    <a:pt x="54" y="24"/>
                  </a:cubicBezTo>
                  <a:cubicBezTo>
                    <a:pt x="53" y="24"/>
                    <a:pt x="51" y="18"/>
                    <a:pt x="51" y="14"/>
                  </a:cubicBezTo>
                  <a:cubicBezTo>
                    <a:pt x="51" y="11"/>
                    <a:pt x="50" y="9"/>
                    <a:pt x="50" y="7"/>
                  </a:cubicBezTo>
                  <a:cubicBezTo>
                    <a:pt x="50" y="5"/>
                    <a:pt x="47" y="0"/>
                    <a:pt x="45" y="0"/>
                  </a:cubicBezTo>
                  <a:cubicBezTo>
                    <a:pt x="45" y="0"/>
                    <a:pt x="45" y="0"/>
                    <a:pt x="45" y="0"/>
                  </a:cubicBezTo>
                  <a:cubicBezTo>
                    <a:pt x="44" y="1"/>
                    <a:pt x="44" y="3"/>
                    <a:pt x="44" y="4"/>
                  </a:cubicBezTo>
                  <a:cubicBezTo>
                    <a:pt x="44" y="5"/>
                    <a:pt x="46" y="7"/>
                    <a:pt x="47" y="7"/>
                  </a:cubicBezTo>
                  <a:cubicBezTo>
                    <a:pt x="49" y="8"/>
                    <a:pt x="48" y="10"/>
                    <a:pt x="48" y="12"/>
                  </a:cubicBezTo>
                  <a:cubicBezTo>
                    <a:pt x="48" y="14"/>
                    <a:pt x="44" y="14"/>
                    <a:pt x="43" y="15"/>
                  </a:cubicBezTo>
                  <a:cubicBezTo>
                    <a:pt x="42" y="16"/>
                    <a:pt x="38" y="23"/>
                    <a:pt x="38" y="24"/>
                  </a:cubicBezTo>
                  <a:cubicBezTo>
                    <a:pt x="39" y="25"/>
                    <a:pt x="38" y="28"/>
                    <a:pt x="36" y="29"/>
                  </a:cubicBezTo>
                  <a:cubicBezTo>
                    <a:pt x="35" y="29"/>
                    <a:pt x="36" y="32"/>
                    <a:pt x="36" y="33"/>
                  </a:cubicBezTo>
                  <a:cubicBezTo>
                    <a:pt x="36" y="34"/>
                    <a:pt x="32" y="36"/>
                    <a:pt x="32" y="38"/>
                  </a:cubicBezTo>
                  <a:cubicBezTo>
                    <a:pt x="32" y="40"/>
                    <a:pt x="27" y="48"/>
                    <a:pt x="26" y="50"/>
                  </a:cubicBezTo>
                  <a:cubicBezTo>
                    <a:pt x="24" y="53"/>
                    <a:pt x="23" y="56"/>
                    <a:pt x="22" y="54"/>
                  </a:cubicBezTo>
                  <a:cubicBezTo>
                    <a:pt x="22" y="52"/>
                    <a:pt x="18" y="49"/>
                    <a:pt x="17" y="50"/>
                  </a:cubicBezTo>
                  <a:cubicBezTo>
                    <a:pt x="15" y="51"/>
                    <a:pt x="13" y="50"/>
                    <a:pt x="12" y="51"/>
                  </a:cubicBezTo>
                  <a:cubicBezTo>
                    <a:pt x="11" y="51"/>
                    <a:pt x="3" y="59"/>
                    <a:pt x="3" y="59"/>
                  </a:cubicBezTo>
                  <a:cubicBezTo>
                    <a:pt x="3" y="59"/>
                    <a:pt x="2" y="63"/>
                    <a:pt x="0" y="68"/>
                  </a:cubicBezTo>
                  <a:cubicBezTo>
                    <a:pt x="1" y="69"/>
                    <a:pt x="3" y="71"/>
                    <a:pt x="4" y="72"/>
                  </a:cubicBezTo>
                  <a:cubicBezTo>
                    <a:pt x="5" y="75"/>
                    <a:pt x="9" y="73"/>
                    <a:pt x="10" y="74"/>
                  </a:cubicBezTo>
                  <a:cubicBezTo>
                    <a:pt x="11" y="74"/>
                    <a:pt x="13" y="80"/>
                    <a:pt x="12" y="82"/>
                  </a:cubicBezTo>
                  <a:cubicBezTo>
                    <a:pt x="12" y="83"/>
                    <a:pt x="10" y="87"/>
                    <a:pt x="11" y="89"/>
                  </a:cubicBezTo>
                  <a:cubicBezTo>
                    <a:pt x="22" y="89"/>
                    <a:pt x="22" y="89"/>
                    <a:pt x="22" y="89"/>
                  </a:cubicBezTo>
                  <a:lnTo>
                    <a:pt x="25" y="88"/>
                  </a:lnTo>
                  <a:close/>
                </a:path>
              </a:pathLst>
            </a:custGeom>
            <a:grpFill/>
            <a:ln w="3175" cap="flat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Montserrat" panose="00000500000000000000" pitchFamily="50" charset="0"/>
                <a:ea typeface="Montserrat" charset="0"/>
                <a:cs typeface="Montserrat" charset="0"/>
              </a:endParaRPr>
            </a:p>
          </p:txBody>
        </p:sp>
        <p:sp>
          <p:nvSpPr>
            <p:cNvPr id="537" name="Freeform 27"/>
            <p:cNvSpPr>
              <a:spLocks/>
            </p:cNvSpPr>
            <p:nvPr/>
          </p:nvSpPr>
          <p:spPr bwMode="auto">
            <a:xfrm>
              <a:off x="3540" y="2381"/>
              <a:ext cx="92" cy="93"/>
            </a:xfrm>
            <a:custGeom>
              <a:avLst/>
              <a:gdLst>
                <a:gd name="T0" fmla="*/ 47 w 50"/>
                <a:gd name="T1" fmla="*/ 43 h 51"/>
                <a:gd name="T2" fmla="*/ 44 w 50"/>
                <a:gd name="T3" fmla="*/ 34 h 51"/>
                <a:gd name="T4" fmla="*/ 47 w 50"/>
                <a:gd name="T5" fmla="*/ 26 h 51"/>
                <a:gd name="T6" fmla="*/ 50 w 50"/>
                <a:gd name="T7" fmla="*/ 21 h 51"/>
                <a:gd name="T8" fmla="*/ 47 w 50"/>
                <a:gd name="T9" fmla="*/ 8 h 51"/>
                <a:gd name="T10" fmla="*/ 46 w 50"/>
                <a:gd name="T11" fmla="*/ 8 h 51"/>
                <a:gd name="T12" fmla="*/ 36 w 50"/>
                <a:gd name="T13" fmla="*/ 9 h 51"/>
                <a:gd name="T14" fmla="*/ 29 w 50"/>
                <a:gd name="T15" fmla="*/ 5 h 51"/>
                <a:gd name="T16" fmla="*/ 23 w 50"/>
                <a:gd name="T17" fmla="*/ 3 h 51"/>
                <a:gd name="T18" fmla="*/ 20 w 50"/>
                <a:gd name="T19" fmla="*/ 2 h 51"/>
                <a:gd name="T20" fmla="*/ 16 w 50"/>
                <a:gd name="T21" fmla="*/ 3 h 51"/>
                <a:gd name="T22" fmla="*/ 12 w 50"/>
                <a:gd name="T23" fmla="*/ 5 h 51"/>
                <a:gd name="T24" fmla="*/ 8 w 50"/>
                <a:gd name="T25" fmla="*/ 4 h 51"/>
                <a:gd name="T26" fmla="*/ 5 w 50"/>
                <a:gd name="T27" fmla="*/ 4 h 51"/>
                <a:gd name="T28" fmla="*/ 5 w 50"/>
                <a:gd name="T29" fmla="*/ 11 h 51"/>
                <a:gd name="T30" fmla="*/ 6 w 50"/>
                <a:gd name="T31" fmla="*/ 15 h 51"/>
                <a:gd name="T32" fmla="*/ 8 w 50"/>
                <a:gd name="T33" fmla="*/ 20 h 51"/>
                <a:gd name="T34" fmla="*/ 4 w 50"/>
                <a:gd name="T35" fmla="*/ 20 h 51"/>
                <a:gd name="T36" fmla="*/ 5 w 50"/>
                <a:gd name="T37" fmla="*/ 25 h 51"/>
                <a:gd name="T38" fmla="*/ 2 w 50"/>
                <a:gd name="T39" fmla="*/ 29 h 51"/>
                <a:gd name="T40" fmla="*/ 1 w 50"/>
                <a:gd name="T41" fmla="*/ 35 h 51"/>
                <a:gd name="T42" fmla="*/ 4 w 50"/>
                <a:gd name="T43" fmla="*/ 38 h 51"/>
                <a:gd name="T44" fmla="*/ 10 w 50"/>
                <a:gd name="T45" fmla="*/ 44 h 51"/>
                <a:gd name="T46" fmla="*/ 8 w 50"/>
                <a:gd name="T47" fmla="*/ 51 h 51"/>
                <a:gd name="T48" fmla="*/ 32 w 50"/>
                <a:gd name="T49" fmla="*/ 46 h 51"/>
                <a:gd name="T50" fmla="*/ 47 w 50"/>
                <a:gd name="T51" fmla="*/ 47 h 51"/>
                <a:gd name="T52" fmla="*/ 47 w 50"/>
                <a:gd name="T53" fmla="*/ 43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50" h="51">
                  <a:moveTo>
                    <a:pt x="47" y="43"/>
                  </a:moveTo>
                  <a:cubicBezTo>
                    <a:pt x="46" y="42"/>
                    <a:pt x="44" y="35"/>
                    <a:pt x="44" y="34"/>
                  </a:cubicBezTo>
                  <a:cubicBezTo>
                    <a:pt x="44" y="33"/>
                    <a:pt x="47" y="28"/>
                    <a:pt x="47" y="26"/>
                  </a:cubicBezTo>
                  <a:cubicBezTo>
                    <a:pt x="47" y="24"/>
                    <a:pt x="50" y="23"/>
                    <a:pt x="50" y="21"/>
                  </a:cubicBezTo>
                  <a:cubicBezTo>
                    <a:pt x="50" y="19"/>
                    <a:pt x="49" y="13"/>
                    <a:pt x="47" y="8"/>
                  </a:cubicBezTo>
                  <a:cubicBezTo>
                    <a:pt x="47" y="8"/>
                    <a:pt x="46" y="8"/>
                    <a:pt x="46" y="8"/>
                  </a:cubicBezTo>
                  <a:cubicBezTo>
                    <a:pt x="44" y="6"/>
                    <a:pt x="38" y="6"/>
                    <a:pt x="36" y="9"/>
                  </a:cubicBezTo>
                  <a:cubicBezTo>
                    <a:pt x="34" y="11"/>
                    <a:pt x="30" y="7"/>
                    <a:pt x="29" y="5"/>
                  </a:cubicBezTo>
                  <a:cubicBezTo>
                    <a:pt x="29" y="4"/>
                    <a:pt x="25" y="2"/>
                    <a:pt x="23" y="3"/>
                  </a:cubicBezTo>
                  <a:cubicBezTo>
                    <a:pt x="21" y="5"/>
                    <a:pt x="20" y="4"/>
                    <a:pt x="20" y="2"/>
                  </a:cubicBezTo>
                  <a:cubicBezTo>
                    <a:pt x="20" y="0"/>
                    <a:pt x="17" y="1"/>
                    <a:pt x="16" y="3"/>
                  </a:cubicBezTo>
                  <a:cubicBezTo>
                    <a:pt x="16" y="5"/>
                    <a:pt x="13" y="6"/>
                    <a:pt x="12" y="5"/>
                  </a:cubicBezTo>
                  <a:cubicBezTo>
                    <a:pt x="11" y="4"/>
                    <a:pt x="9" y="2"/>
                    <a:pt x="8" y="4"/>
                  </a:cubicBezTo>
                  <a:cubicBezTo>
                    <a:pt x="7" y="5"/>
                    <a:pt x="6" y="5"/>
                    <a:pt x="5" y="4"/>
                  </a:cubicBezTo>
                  <a:cubicBezTo>
                    <a:pt x="4" y="7"/>
                    <a:pt x="4" y="10"/>
                    <a:pt x="5" y="11"/>
                  </a:cubicBezTo>
                  <a:cubicBezTo>
                    <a:pt x="6" y="12"/>
                    <a:pt x="7" y="14"/>
                    <a:pt x="6" y="15"/>
                  </a:cubicBezTo>
                  <a:cubicBezTo>
                    <a:pt x="6" y="16"/>
                    <a:pt x="9" y="18"/>
                    <a:pt x="8" y="20"/>
                  </a:cubicBezTo>
                  <a:cubicBezTo>
                    <a:pt x="6" y="21"/>
                    <a:pt x="5" y="18"/>
                    <a:pt x="4" y="20"/>
                  </a:cubicBezTo>
                  <a:cubicBezTo>
                    <a:pt x="3" y="22"/>
                    <a:pt x="6" y="24"/>
                    <a:pt x="5" y="25"/>
                  </a:cubicBezTo>
                  <a:cubicBezTo>
                    <a:pt x="4" y="26"/>
                    <a:pt x="2" y="27"/>
                    <a:pt x="2" y="29"/>
                  </a:cubicBezTo>
                  <a:cubicBezTo>
                    <a:pt x="3" y="32"/>
                    <a:pt x="3" y="34"/>
                    <a:pt x="1" y="35"/>
                  </a:cubicBezTo>
                  <a:cubicBezTo>
                    <a:pt x="0" y="36"/>
                    <a:pt x="2" y="36"/>
                    <a:pt x="4" y="38"/>
                  </a:cubicBezTo>
                  <a:cubicBezTo>
                    <a:pt x="7" y="39"/>
                    <a:pt x="11" y="41"/>
                    <a:pt x="10" y="44"/>
                  </a:cubicBezTo>
                  <a:cubicBezTo>
                    <a:pt x="10" y="46"/>
                    <a:pt x="9" y="47"/>
                    <a:pt x="8" y="51"/>
                  </a:cubicBezTo>
                  <a:cubicBezTo>
                    <a:pt x="13" y="51"/>
                    <a:pt x="22" y="48"/>
                    <a:pt x="32" y="46"/>
                  </a:cubicBezTo>
                  <a:cubicBezTo>
                    <a:pt x="38" y="45"/>
                    <a:pt x="43" y="46"/>
                    <a:pt x="47" y="47"/>
                  </a:cubicBezTo>
                  <a:cubicBezTo>
                    <a:pt x="48" y="45"/>
                    <a:pt x="48" y="44"/>
                    <a:pt x="47" y="43"/>
                  </a:cubicBezTo>
                  <a:close/>
                </a:path>
              </a:pathLst>
            </a:custGeom>
            <a:grpFill/>
            <a:ln w="3175" cap="flat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Montserrat" panose="00000500000000000000" pitchFamily="50" charset="0"/>
                <a:ea typeface="Montserrat" charset="0"/>
                <a:cs typeface="Montserrat" charset="0"/>
              </a:endParaRPr>
            </a:p>
          </p:txBody>
        </p:sp>
        <p:sp>
          <p:nvSpPr>
            <p:cNvPr id="538" name="Freeform 28"/>
            <p:cNvSpPr>
              <a:spLocks/>
            </p:cNvSpPr>
            <p:nvPr/>
          </p:nvSpPr>
          <p:spPr bwMode="auto">
            <a:xfrm>
              <a:off x="3621" y="2375"/>
              <a:ext cx="62" cy="96"/>
            </a:xfrm>
            <a:custGeom>
              <a:avLst/>
              <a:gdLst>
                <a:gd name="T0" fmla="*/ 29 w 34"/>
                <a:gd name="T1" fmla="*/ 22 h 52"/>
                <a:gd name="T2" fmla="*/ 29 w 34"/>
                <a:gd name="T3" fmla="*/ 10 h 52"/>
                <a:gd name="T4" fmla="*/ 27 w 34"/>
                <a:gd name="T5" fmla="*/ 5 h 52"/>
                <a:gd name="T6" fmla="*/ 25 w 34"/>
                <a:gd name="T7" fmla="*/ 0 h 52"/>
                <a:gd name="T8" fmla="*/ 23 w 34"/>
                <a:gd name="T9" fmla="*/ 2 h 52"/>
                <a:gd name="T10" fmla="*/ 3 w 34"/>
                <a:gd name="T11" fmla="*/ 2 h 52"/>
                <a:gd name="T12" fmla="*/ 4 w 34"/>
                <a:gd name="T13" fmla="*/ 10 h 52"/>
                <a:gd name="T14" fmla="*/ 3 w 34"/>
                <a:gd name="T15" fmla="*/ 11 h 52"/>
                <a:gd name="T16" fmla="*/ 6 w 34"/>
                <a:gd name="T17" fmla="*/ 24 h 52"/>
                <a:gd name="T18" fmla="*/ 3 w 34"/>
                <a:gd name="T19" fmla="*/ 29 h 52"/>
                <a:gd name="T20" fmla="*/ 0 w 34"/>
                <a:gd name="T21" fmla="*/ 37 h 52"/>
                <a:gd name="T22" fmla="*/ 3 w 34"/>
                <a:gd name="T23" fmla="*/ 46 h 52"/>
                <a:gd name="T24" fmla="*/ 3 w 34"/>
                <a:gd name="T25" fmla="*/ 50 h 52"/>
                <a:gd name="T26" fmla="*/ 9 w 34"/>
                <a:gd name="T27" fmla="*/ 52 h 52"/>
                <a:gd name="T28" fmla="*/ 25 w 34"/>
                <a:gd name="T29" fmla="*/ 46 h 52"/>
                <a:gd name="T30" fmla="*/ 34 w 34"/>
                <a:gd name="T31" fmla="*/ 42 h 52"/>
                <a:gd name="T32" fmla="*/ 31 w 34"/>
                <a:gd name="T33" fmla="*/ 33 h 52"/>
                <a:gd name="T34" fmla="*/ 29 w 34"/>
                <a:gd name="T35" fmla="*/ 22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34" h="52">
                  <a:moveTo>
                    <a:pt x="29" y="22"/>
                  </a:moveTo>
                  <a:cubicBezTo>
                    <a:pt x="28" y="19"/>
                    <a:pt x="29" y="13"/>
                    <a:pt x="29" y="10"/>
                  </a:cubicBezTo>
                  <a:cubicBezTo>
                    <a:pt x="29" y="8"/>
                    <a:pt x="28" y="6"/>
                    <a:pt x="27" y="5"/>
                  </a:cubicBezTo>
                  <a:cubicBezTo>
                    <a:pt x="26" y="5"/>
                    <a:pt x="26" y="3"/>
                    <a:pt x="25" y="0"/>
                  </a:cubicBezTo>
                  <a:cubicBezTo>
                    <a:pt x="24" y="1"/>
                    <a:pt x="24" y="3"/>
                    <a:pt x="23" y="2"/>
                  </a:cubicBezTo>
                  <a:cubicBezTo>
                    <a:pt x="23" y="1"/>
                    <a:pt x="4" y="0"/>
                    <a:pt x="3" y="2"/>
                  </a:cubicBezTo>
                  <a:cubicBezTo>
                    <a:pt x="2" y="3"/>
                    <a:pt x="5" y="8"/>
                    <a:pt x="4" y="10"/>
                  </a:cubicBezTo>
                  <a:cubicBezTo>
                    <a:pt x="4" y="11"/>
                    <a:pt x="4" y="11"/>
                    <a:pt x="3" y="11"/>
                  </a:cubicBezTo>
                  <a:cubicBezTo>
                    <a:pt x="5" y="16"/>
                    <a:pt x="6" y="22"/>
                    <a:pt x="6" y="24"/>
                  </a:cubicBezTo>
                  <a:cubicBezTo>
                    <a:pt x="6" y="26"/>
                    <a:pt x="3" y="27"/>
                    <a:pt x="3" y="29"/>
                  </a:cubicBezTo>
                  <a:cubicBezTo>
                    <a:pt x="3" y="31"/>
                    <a:pt x="0" y="36"/>
                    <a:pt x="0" y="37"/>
                  </a:cubicBezTo>
                  <a:cubicBezTo>
                    <a:pt x="0" y="38"/>
                    <a:pt x="2" y="45"/>
                    <a:pt x="3" y="46"/>
                  </a:cubicBezTo>
                  <a:cubicBezTo>
                    <a:pt x="4" y="47"/>
                    <a:pt x="4" y="48"/>
                    <a:pt x="3" y="50"/>
                  </a:cubicBezTo>
                  <a:cubicBezTo>
                    <a:pt x="7" y="51"/>
                    <a:pt x="9" y="52"/>
                    <a:pt x="9" y="52"/>
                  </a:cubicBezTo>
                  <a:cubicBezTo>
                    <a:pt x="11" y="52"/>
                    <a:pt x="21" y="48"/>
                    <a:pt x="25" y="46"/>
                  </a:cubicBezTo>
                  <a:cubicBezTo>
                    <a:pt x="28" y="44"/>
                    <a:pt x="32" y="43"/>
                    <a:pt x="34" y="42"/>
                  </a:cubicBezTo>
                  <a:cubicBezTo>
                    <a:pt x="33" y="39"/>
                    <a:pt x="31" y="35"/>
                    <a:pt x="31" y="33"/>
                  </a:cubicBezTo>
                  <a:cubicBezTo>
                    <a:pt x="31" y="28"/>
                    <a:pt x="30" y="24"/>
                    <a:pt x="29" y="22"/>
                  </a:cubicBezTo>
                  <a:close/>
                </a:path>
              </a:pathLst>
            </a:custGeom>
            <a:grpFill/>
            <a:ln w="3175" cap="flat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Montserrat" panose="00000500000000000000" pitchFamily="50" charset="0"/>
                <a:ea typeface="Montserrat" charset="0"/>
                <a:cs typeface="Montserrat" charset="0"/>
              </a:endParaRPr>
            </a:p>
          </p:txBody>
        </p:sp>
        <p:sp>
          <p:nvSpPr>
            <p:cNvPr id="539" name="Freeform 29"/>
            <p:cNvSpPr>
              <a:spLocks/>
            </p:cNvSpPr>
            <p:nvPr/>
          </p:nvSpPr>
          <p:spPr bwMode="auto">
            <a:xfrm>
              <a:off x="3444" y="2351"/>
              <a:ext cx="112" cy="85"/>
            </a:xfrm>
            <a:custGeom>
              <a:avLst/>
              <a:gdLst>
                <a:gd name="T0" fmla="*/ 20 w 61"/>
                <a:gd name="T1" fmla="*/ 25 h 46"/>
                <a:gd name="T2" fmla="*/ 24 w 61"/>
                <a:gd name="T3" fmla="*/ 24 h 46"/>
                <a:gd name="T4" fmla="*/ 30 w 61"/>
                <a:gd name="T5" fmla="*/ 23 h 46"/>
                <a:gd name="T6" fmla="*/ 37 w 61"/>
                <a:gd name="T7" fmla="*/ 31 h 46"/>
                <a:gd name="T8" fmla="*/ 38 w 61"/>
                <a:gd name="T9" fmla="*/ 35 h 46"/>
                <a:gd name="T10" fmla="*/ 38 w 61"/>
                <a:gd name="T11" fmla="*/ 36 h 46"/>
                <a:gd name="T12" fmla="*/ 44 w 61"/>
                <a:gd name="T13" fmla="*/ 35 h 46"/>
                <a:gd name="T14" fmla="*/ 46 w 61"/>
                <a:gd name="T15" fmla="*/ 42 h 46"/>
                <a:gd name="T16" fmla="*/ 50 w 61"/>
                <a:gd name="T17" fmla="*/ 45 h 46"/>
                <a:gd name="T18" fmla="*/ 53 w 61"/>
                <a:gd name="T19" fmla="*/ 42 h 46"/>
                <a:gd name="T20" fmla="*/ 55 w 61"/>
                <a:gd name="T21" fmla="*/ 43 h 46"/>
                <a:gd name="T22" fmla="*/ 57 w 61"/>
                <a:gd name="T23" fmla="*/ 41 h 46"/>
                <a:gd name="T24" fmla="*/ 56 w 61"/>
                <a:gd name="T25" fmla="*/ 36 h 46"/>
                <a:gd name="T26" fmla="*/ 60 w 61"/>
                <a:gd name="T27" fmla="*/ 36 h 46"/>
                <a:gd name="T28" fmla="*/ 58 w 61"/>
                <a:gd name="T29" fmla="*/ 31 h 46"/>
                <a:gd name="T30" fmla="*/ 57 w 61"/>
                <a:gd name="T31" fmla="*/ 27 h 46"/>
                <a:gd name="T32" fmla="*/ 57 w 61"/>
                <a:gd name="T33" fmla="*/ 20 h 46"/>
                <a:gd name="T34" fmla="*/ 56 w 61"/>
                <a:gd name="T35" fmla="*/ 19 h 46"/>
                <a:gd name="T36" fmla="*/ 54 w 61"/>
                <a:gd name="T37" fmla="*/ 15 h 46"/>
                <a:gd name="T38" fmla="*/ 54 w 61"/>
                <a:gd name="T39" fmla="*/ 12 h 46"/>
                <a:gd name="T40" fmla="*/ 51 w 61"/>
                <a:gd name="T41" fmla="*/ 8 h 46"/>
                <a:gd name="T42" fmla="*/ 48 w 61"/>
                <a:gd name="T43" fmla="*/ 2 h 46"/>
                <a:gd name="T44" fmla="*/ 42 w 61"/>
                <a:gd name="T45" fmla="*/ 6 h 46"/>
                <a:gd name="T46" fmla="*/ 37 w 61"/>
                <a:gd name="T47" fmla="*/ 6 h 46"/>
                <a:gd name="T48" fmla="*/ 32 w 61"/>
                <a:gd name="T49" fmla="*/ 6 h 46"/>
                <a:gd name="T50" fmla="*/ 30 w 61"/>
                <a:gd name="T51" fmla="*/ 4 h 46"/>
                <a:gd name="T52" fmla="*/ 30 w 61"/>
                <a:gd name="T53" fmla="*/ 3 h 46"/>
                <a:gd name="T54" fmla="*/ 29 w 61"/>
                <a:gd name="T55" fmla="*/ 3 h 46"/>
                <a:gd name="T56" fmla="*/ 17 w 61"/>
                <a:gd name="T57" fmla="*/ 3 h 46"/>
                <a:gd name="T58" fmla="*/ 12 w 61"/>
                <a:gd name="T59" fmla="*/ 0 h 46"/>
                <a:gd name="T60" fmla="*/ 10 w 61"/>
                <a:gd name="T61" fmla="*/ 4 h 46"/>
                <a:gd name="T62" fmla="*/ 10 w 61"/>
                <a:gd name="T63" fmla="*/ 8 h 46"/>
                <a:gd name="T64" fmla="*/ 7 w 61"/>
                <a:gd name="T65" fmla="*/ 9 h 46"/>
                <a:gd name="T66" fmla="*/ 1 w 61"/>
                <a:gd name="T67" fmla="*/ 13 h 46"/>
                <a:gd name="T68" fmla="*/ 0 w 61"/>
                <a:gd name="T69" fmla="*/ 14 h 46"/>
                <a:gd name="T70" fmla="*/ 6 w 61"/>
                <a:gd name="T71" fmla="*/ 21 h 46"/>
                <a:gd name="T72" fmla="*/ 15 w 61"/>
                <a:gd name="T73" fmla="*/ 31 h 46"/>
                <a:gd name="T74" fmla="*/ 20 w 61"/>
                <a:gd name="T75" fmla="*/ 25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61" h="46">
                  <a:moveTo>
                    <a:pt x="20" y="25"/>
                  </a:moveTo>
                  <a:cubicBezTo>
                    <a:pt x="20" y="23"/>
                    <a:pt x="22" y="23"/>
                    <a:pt x="24" y="24"/>
                  </a:cubicBezTo>
                  <a:cubicBezTo>
                    <a:pt x="26" y="24"/>
                    <a:pt x="28" y="23"/>
                    <a:pt x="30" y="23"/>
                  </a:cubicBezTo>
                  <a:cubicBezTo>
                    <a:pt x="32" y="23"/>
                    <a:pt x="37" y="29"/>
                    <a:pt x="37" y="31"/>
                  </a:cubicBezTo>
                  <a:cubicBezTo>
                    <a:pt x="37" y="32"/>
                    <a:pt x="37" y="34"/>
                    <a:pt x="38" y="35"/>
                  </a:cubicBezTo>
                  <a:cubicBezTo>
                    <a:pt x="38" y="36"/>
                    <a:pt x="38" y="36"/>
                    <a:pt x="38" y="36"/>
                  </a:cubicBezTo>
                  <a:cubicBezTo>
                    <a:pt x="41" y="35"/>
                    <a:pt x="43" y="35"/>
                    <a:pt x="44" y="35"/>
                  </a:cubicBezTo>
                  <a:cubicBezTo>
                    <a:pt x="45" y="35"/>
                    <a:pt x="46" y="39"/>
                    <a:pt x="46" y="42"/>
                  </a:cubicBezTo>
                  <a:cubicBezTo>
                    <a:pt x="46" y="44"/>
                    <a:pt x="49" y="46"/>
                    <a:pt x="50" y="45"/>
                  </a:cubicBezTo>
                  <a:cubicBezTo>
                    <a:pt x="51" y="43"/>
                    <a:pt x="53" y="41"/>
                    <a:pt x="53" y="42"/>
                  </a:cubicBezTo>
                  <a:cubicBezTo>
                    <a:pt x="53" y="43"/>
                    <a:pt x="54" y="43"/>
                    <a:pt x="55" y="43"/>
                  </a:cubicBezTo>
                  <a:cubicBezTo>
                    <a:pt x="55" y="42"/>
                    <a:pt x="56" y="42"/>
                    <a:pt x="57" y="41"/>
                  </a:cubicBezTo>
                  <a:cubicBezTo>
                    <a:pt x="58" y="40"/>
                    <a:pt x="55" y="38"/>
                    <a:pt x="56" y="36"/>
                  </a:cubicBezTo>
                  <a:cubicBezTo>
                    <a:pt x="57" y="34"/>
                    <a:pt x="58" y="37"/>
                    <a:pt x="60" y="36"/>
                  </a:cubicBezTo>
                  <a:cubicBezTo>
                    <a:pt x="61" y="34"/>
                    <a:pt x="58" y="32"/>
                    <a:pt x="58" y="31"/>
                  </a:cubicBezTo>
                  <a:cubicBezTo>
                    <a:pt x="59" y="30"/>
                    <a:pt x="58" y="28"/>
                    <a:pt x="57" y="27"/>
                  </a:cubicBezTo>
                  <a:cubicBezTo>
                    <a:pt x="56" y="26"/>
                    <a:pt x="56" y="23"/>
                    <a:pt x="57" y="20"/>
                  </a:cubicBezTo>
                  <a:cubicBezTo>
                    <a:pt x="56" y="20"/>
                    <a:pt x="56" y="20"/>
                    <a:pt x="56" y="19"/>
                  </a:cubicBezTo>
                  <a:cubicBezTo>
                    <a:pt x="55" y="18"/>
                    <a:pt x="56" y="15"/>
                    <a:pt x="54" y="15"/>
                  </a:cubicBezTo>
                  <a:cubicBezTo>
                    <a:pt x="52" y="15"/>
                    <a:pt x="52" y="12"/>
                    <a:pt x="54" y="12"/>
                  </a:cubicBezTo>
                  <a:cubicBezTo>
                    <a:pt x="55" y="11"/>
                    <a:pt x="51" y="10"/>
                    <a:pt x="51" y="8"/>
                  </a:cubicBezTo>
                  <a:cubicBezTo>
                    <a:pt x="51" y="6"/>
                    <a:pt x="49" y="2"/>
                    <a:pt x="48" y="2"/>
                  </a:cubicBezTo>
                  <a:cubicBezTo>
                    <a:pt x="47" y="2"/>
                    <a:pt x="44" y="6"/>
                    <a:pt x="42" y="6"/>
                  </a:cubicBezTo>
                  <a:cubicBezTo>
                    <a:pt x="41" y="6"/>
                    <a:pt x="38" y="3"/>
                    <a:pt x="37" y="6"/>
                  </a:cubicBezTo>
                  <a:cubicBezTo>
                    <a:pt x="36" y="8"/>
                    <a:pt x="34" y="5"/>
                    <a:pt x="32" y="6"/>
                  </a:cubicBezTo>
                  <a:cubicBezTo>
                    <a:pt x="31" y="8"/>
                    <a:pt x="30" y="4"/>
                    <a:pt x="30" y="4"/>
                  </a:cubicBezTo>
                  <a:cubicBezTo>
                    <a:pt x="30" y="4"/>
                    <a:pt x="30" y="4"/>
                    <a:pt x="30" y="3"/>
                  </a:cubicBezTo>
                  <a:cubicBezTo>
                    <a:pt x="30" y="3"/>
                    <a:pt x="29" y="3"/>
                    <a:pt x="29" y="3"/>
                  </a:cubicBezTo>
                  <a:cubicBezTo>
                    <a:pt x="25" y="5"/>
                    <a:pt x="18" y="4"/>
                    <a:pt x="17" y="3"/>
                  </a:cubicBezTo>
                  <a:cubicBezTo>
                    <a:pt x="17" y="1"/>
                    <a:pt x="12" y="0"/>
                    <a:pt x="12" y="0"/>
                  </a:cubicBezTo>
                  <a:cubicBezTo>
                    <a:pt x="12" y="0"/>
                    <a:pt x="12" y="3"/>
                    <a:pt x="10" y="4"/>
                  </a:cubicBezTo>
                  <a:cubicBezTo>
                    <a:pt x="8" y="5"/>
                    <a:pt x="10" y="7"/>
                    <a:pt x="10" y="8"/>
                  </a:cubicBezTo>
                  <a:cubicBezTo>
                    <a:pt x="10" y="8"/>
                    <a:pt x="9" y="10"/>
                    <a:pt x="7" y="9"/>
                  </a:cubicBezTo>
                  <a:cubicBezTo>
                    <a:pt x="6" y="8"/>
                    <a:pt x="3" y="12"/>
                    <a:pt x="1" y="13"/>
                  </a:cubicBezTo>
                  <a:cubicBezTo>
                    <a:pt x="1" y="13"/>
                    <a:pt x="0" y="13"/>
                    <a:pt x="0" y="14"/>
                  </a:cubicBezTo>
                  <a:cubicBezTo>
                    <a:pt x="3" y="16"/>
                    <a:pt x="2" y="18"/>
                    <a:pt x="6" y="21"/>
                  </a:cubicBezTo>
                  <a:cubicBezTo>
                    <a:pt x="9" y="23"/>
                    <a:pt x="13" y="26"/>
                    <a:pt x="15" y="31"/>
                  </a:cubicBezTo>
                  <a:cubicBezTo>
                    <a:pt x="17" y="29"/>
                    <a:pt x="20" y="26"/>
                    <a:pt x="20" y="25"/>
                  </a:cubicBezTo>
                  <a:close/>
                </a:path>
              </a:pathLst>
            </a:custGeom>
            <a:grpFill/>
            <a:ln w="3175" cap="flat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Montserrat" panose="00000500000000000000" pitchFamily="50" charset="0"/>
                <a:ea typeface="Montserrat" charset="0"/>
                <a:cs typeface="Montserrat" charset="0"/>
              </a:endParaRPr>
            </a:p>
          </p:txBody>
        </p:sp>
        <p:sp>
          <p:nvSpPr>
            <p:cNvPr id="540" name="Freeform 30"/>
            <p:cNvSpPr>
              <a:spLocks/>
            </p:cNvSpPr>
            <p:nvPr/>
          </p:nvSpPr>
          <p:spPr bwMode="auto">
            <a:xfrm>
              <a:off x="3498" y="2415"/>
              <a:ext cx="62" cy="59"/>
            </a:xfrm>
            <a:custGeom>
              <a:avLst/>
              <a:gdLst>
                <a:gd name="T0" fmla="*/ 27 w 34"/>
                <a:gd name="T1" fmla="*/ 19 h 32"/>
                <a:gd name="T2" fmla="*/ 24 w 34"/>
                <a:gd name="T3" fmla="*/ 16 h 32"/>
                <a:gd name="T4" fmla="*/ 25 w 34"/>
                <a:gd name="T5" fmla="*/ 10 h 32"/>
                <a:gd name="T6" fmla="*/ 26 w 34"/>
                <a:gd name="T7" fmla="*/ 8 h 32"/>
                <a:gd name="T8" fmla="*/ 24 w 34"/>
                <a:gd name="T9" fmla="*/ 7 h 32"/>
                <a:gd name="T10" fmla="*/ 21 w 34"/>
                <a:gd name="T11" fmla="*/ 10 h 32"/>
                <a:gd name="T12" fmla="*/ 17 w 34"/>
                <a:gd name="T13" fmla="*/ 7 h 32"/>
                <a:gd name="T14" fmla="*/ 15 w 34"/>
                <a:gd name="T15" fmla="*/ 0 h 32"/>
                <a:gd name="T16" fmla="*/ 9 w 34"/>
                <a:gd name="T17" fmla="*/ 1 h 32"/>
                <a:gd name="T18" fmla="*/ 8 w 34"/>
                <a:gd name="T19" fmla="*/ 5 h 32"/>
                <a:gd name="T20" fmla="*/ 2 w 34"/>
                <a:gd name="T21" fmla="*/ 10 h 32"/>
                <a:gd name="T22" fmla="*/ 0 w 34"/>
                <a:gd name="T23" fmla="*/ 13 h 32"/>
                <a:gd name="T24" fmla="*/ 10 w 34"/>
                <a:gd name="T25" fmla="*/ 20 h 32"/>
                <a:gd name="T26" fmla="*/ 29 w 34"/>
                <a:gd name="T27" fmla="*/ 32 h 32"/>
                <a:gd name="T28" fmla="*/ 31 w 34"/>
                <a:gd name="T29" fmla="*/ 32 h 32"/>
                <a:gd name="T30" fmla="*/ 33 w 34"/>
                <a:gd name="T31" fmla="*/ 25 h 32"/>
                <a:gd name="T32" fmla="*/ 27 w 34"/>
                <a:gd name="T33" fmla="*/ 19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34" h="32">
                  <a:moveTo>
                    <a:pt x="27" y="19"/>
                  </a:moveTo>
                  <a:cubicBezTo>
                    <a:pt x="25" y="17"/>
                    <a:pt x="23" y="17"/>
                    <a:pt x="24" y="16"/>
                  </a:cubicBezTo>
                  <a:cubicBezTo>
                    <a:pt x="26" y="15"/>
                    <a:pt x="26" y="13"/>
                    <a:pt x="25" y="10"/>
                  </a:cubicBezTo>
                  <a:cubicBezTo>
                    <a:pt x="25" y="9"/>
                    <a:pt x="25" y="9"/>
                    <a:pt x="26" y="8"/>
                  </a:cubicBezTo>
                  <a:cubicBezTo>
                    <a:pt x="25" y="8"/>
                    <a:pt x="24" y="8"/>
                    <a:pt x="24" y="7"/>
                  </a:cubicBezTo>
                  <a:cubicBezTo>
                    <a:pt x="24" y="6"/>
                    <a:pt x="22" y="8"/>
                    <a:pt x="21" y="10"/>
                  </a:cubicBezTo>
                  <a:cubicBezTo>
                    <a:pt x="20" y="11"/>
                    <a:pt x="17" y="9"/>
                    <a:pt x="17" y="7"/>
                  </a:cubicBezTo>
                  <a:cubicBezTo>
                    <a:pt x="17" y="4"/>
                    <a:pt x="16" y="0"/>
                    <a:pt x="15" y="0"/>
                  </a:cubicBezTo>
                  <a:cubicBezTo>
                    <a:pt x="14" y="0"/>
                    <a:pt x="12" y="0"/>
                    <a:pt x="9" y="1"/>
                  </a:cubicBezTo>
                  <a:cubicBezTo>
                    <a:pt x="9" y="2"/>
                    <a:pt x="8" y="4"/>
                    <a:pt x="8" y="5"/>
                  </a:cubicBezTo>
                  <a:cubicBezTo>
                    <a:pt x="8" y="7"/>
                    <a:pt x="3" y="9"/>
                    <a:pt x="2" y="10"/>
                  </a:cubicBezTo>
                  <a:cubicBezTo>
                    <a:pt x="1" y="11"/>
                    <a:pt x="0" y="12"/>
                    <a:pt x="0" y="13"/>
                  </a:cubicBezTo>
                  <a:cubicBezTo>
                    <a:pt x="3" y="15"/>
                    <a:pt x="7" y="18"/>
                    <a:pt x="10" y="20"/>
                  </a:cubicBezTo>
                  <a:cubicBezTo>
                    <a:pt x="16" y="24"/>
                    <a:pt x="25" y="30"/>
                    <a:pt x="29" y="32"/>
                  </a:cubicBezTo>
                  <a:cubicBezTo>
                    <a:pt x="30" y="32"/>
                    <a:pt x="30" y="32"/>
                    <a:pt x="31" y="32"/>
                  </a:cubicBezTo>
                  <a:cubicBezTo>
                    <a:pt x="32" y="28"/>
                    <a:pt x="33" y="27"/>
                    <a:pt x="33" y="25"/>
                  </a:cubicBezTo>
                  <a:cubicBezTo>
                    <a:pt x="34" y="22"/>
                    <a:pt x="30" y="20"/>
                    <a:pt x="27" y="19"/>
                  </a:cubicBezTo>
                  <a:close/>
                </a:path>
              </a:pathLst>
            </a:custGeom>
            <a:grpFill/>
            <a:ln w="3175" cap="flat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Montserrat" panose="00000500000000000000" pitchFamily="50" charset="0"/>
                <a:ea typeface="Montserrat" charset="0"/>
                <a:cs typeface="Montserrat" charset="0"/>
              </a:endParaRPr>
            </a:p>
          </p:txBody>
        </p:sp>
        <p:sp>
          <p:nvSpPr>
            <p:cNvPr id="541" name="Freeform 31"/>
            <p:cNvSpPr>
              <a:spLocks/>
            </p:cNvSpPr>
            <p:nvPr/>
          </p:nvSpPr>
          <p:spPr bwMode="auto">
            <a:xfrm>
              <a:off x="3472" y="2393"/>
              <a:ext cx="42" cy="46"/>
            </a:xfrm>
            <a:custGeom>
              <a:avLst/>
              <a:gdLst>
                <a:gd name="T0" fmla="*/ 22 w 23"/>
                <a:gd name="T1" fmla="*/ 17 h 25"/>
                <a:gd name="T2" fmla="*/ 23 w 23"/>
                <a:gd name="T3" fmla="*/ 12 h 25"/>
                <a:gd name="T4" fmla="*/ 22 w 23"/>
                <a:gd name="T5" fmla="*/ 8 h 25"/>
                <a:gd name="T6" fmla="*/ 15 w 23"/>
                <a:gd name="T7" fmla="*/ 0 h 25"/>
                <a:gd name="T8" fmla="*/ 9 w 23"/>
                <a:gd name="T9" fmla="*/ 1 h 25"/>
                <a:gd name="T10" fmla="*/ 5 w 23"/>
                <a:gd name="T11" fmla="*/ 2 h 25"/>
                <a:gd name="T12" fmla="*/ 0 w 23"/>
                <a:gd name="T13" fmla="*/ 8 h 25"/>
                <a:gd name="T14" fmla="*/ 1 w 23"/>
                <a:gd name="T15" fmla="*/ 11 h 25"/>
                <a:gd name="T16" fmla="*/ 7 w 23"/>
                <a:gd name="T17" fmla="*/ 21 h 25"/>
                <a:gd name="T18" fmla="*/ 14 w 23"/>
                <a:gd name="T19" fmla="*/ 25 h 25"/>
                <a:gd name="T20" fmla="*/ 16 w 23"/>
                <a:gd name="T21" fmla="*/ 22 h 25"/>
                <a:gd name="T22" fmla="*/ 22 w 23"/>
                <a:gd name="T23" fmla="*/ 17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3" h="25">
                  <a:moveTo>
                    <a:pt x="22" y="17"/>
                  </a:moveTo>
                  <a:cubicBezTo>
                    <a:pt x="22" y="15"/>
                    <a:pt x="23" y="14"/>
                    <a:pt x="23" y="12"/>
                  </a:cubicBezTo>
                  <a:cubicBezTo>
                    <a:pt x="22" y="11"/>
                    <a:pt x="22" y="9"/>
                    <a:pt x="22" y="8"/>
                  </a:cubicBezTo>
                  <a:cubicBezTo>
                    <a:pt x="22" y="6"/>
                    <a:pt x="17" y="0"/>
                    <a:pt x="15" y="0"/>
                  </a:cubicBezTo>
                  <a:cubicBezTo>
                    <a:pt x="13" y="0"/>
                    <a:pt x="11" y="1"/>
                    <a:pt x="9" y="1"/>
                  </a:cubicBezTo>
                  <a:cubicBezTo>
                    <a:pt x="7" y="0"/>
                    <a:pt x="5" y="0"/>
                    <a:pt x="5" y="2"/>
                  </a:cubicBezTo>
                  <a:cubicBezTo>
                    <a:pt x="5" y="3"/>
                    <a:pt x="2" y="6"/>
                    <a:pt x="0" y="8"/>
                  </a:cubicBezTo>
                  <a:cubicBezTo>
                    <a:pt x="0" y="9"/>
                    <a:pt x="1" y="10"/>
                    <a:pt x="1" y="11"/>
                  </a:cubicBezTo>
                  <a:cubicBezTo>
                    <a:pt x="3" y="17"/>
                    <a:pt x="5" y="19"/>
                    <a:pt x="7" y="21"/>
                  </a:cubicBezTo>
                  <a:cubicBezTo>
                    <a:pt x="9" y="22"/>
                    <a:pt x="11" y="23"/>
                    <a:pt x="14" y="25"/>
                  </a:cubicBezTo>
                  <a:cubicBezTo>
                    <a:pt x="14" y="24"/>
                    <a:pt x="15" y="23"/>
                    <a:pt x="16" y="22"/>
                  </a:cubicBezTo>
                  <a:cubicBezTo>
                    <a:pt x="17" y="21"/>
                    <a:pt x="22" y="19"/>
                    <a:pt x="22" y="17"/>
                  </a:cubicBezTo>
                  <a:close/>
                </a:path>
              </a:pathLst>
            </a:custGeom>
            <a:grpFill/>
            <a:ln w="3175" cap="flat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Montserrat" panose="00000500000000000000" pitchFamily="50" charset="0"/>
                <a:ea typeface="Montserrat" charset="0"/>
                <a:cs typeface="Montserrat" charset="0"/>
              </a:endParaRPr>
            </a:p>
          </p:txBody>
        </p:sp>
        <p:sp>
          <p:nvSpPr>
            <p:cNvPr id="542" name="Freeform 32"/>
            <p:cNvSpPr>
              <a:spLocks/>
            </p:cNvSpPr>
            <p:nvPr/>
          </p:nvSpPr>
          <p:spPr bwMode="auto">
            <a:xfrm>
              <a:off x="3417" y="2120"/>
              <a:ext cx="123" cy="99"/>
            </a:xfrm>
            <a:custGeom>
              <a:avLst/>
              <a:gdLst>
                <a:gd name="T0" fmla="*/ 31 w 67"/>
                <a:gd name="T1" fmla="*/ 42 h 54"/>
                <a:gd name="T2" fmla="*/ 40 w 67"/>
                <a:gd name="T3" fmla="*/ 36 h 54"/>
                <a:gd name="T4" fmla="*/ 40 w 67"/>
                <a:gd name="T5" fmla="*/ 14 h 54"/>
                <a:gd name="T6" fmla="*/ 67 w 67"/>
                <a:gd name="T7" fmla="*/ 14 h 54"/>
                <a:gd name="T8" fmla="*/ 67 w 67"/>
                <a:gd name="T9" fmla="*/ 3 h 54"/>
                <a:gd name="T10" fmla="*/ 61 w 67"/>
                <a:gd name="T11" fmla="*/ 0 h 54"/>
                <a:gd name="T12" fmla="*/ 31 w 67"/>
                <a:gd name="T13" fmla="*/ 0 h 54"/>
                <a:gd name="T14" fmla="*/ 27 w 67"/>
                <a:gd name="T15" fmla="*/ 7 h 54"/>
                <a:gd name="T16" fmla="*/ 16 w 67"/>
                <a:gd name="T17" fmla="*/ 22 h 54"/>
                <a:gd name="T18" fmla="*/ 2 w 67"/>
                <a:gd name="T19" fmla="*/ 47 h 54"/>
                <a:gd name="T20" fmla="*/ 0 w 67"/>
                <a:gd name="T21" fmla="*/ 54 h 54"/>
                <a:gd name="T22" fmla="*/ 31 w 67"/>
                <a:gd name="T23" fmla="*/ 54 h 54"/>
                <a:gd name="T24" fmla="*/ 31 w 67"/>
                <a:gd name="T25" fmla="*/ 42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67" h="54">
                  <a:moveTo>
                    <a:pt x="31" y="42"/>
                  </a:moveTo>
                  <a:cubicBezTo>
                    <a:pt x="31" y="40"/>
                    <a:pt x="40" y="38"/>
                    <a:pt x="40" y="36"/>
                  </a:cubicBezTo>
                  <a:cubicBezTo>
                    <a:pt x="40" y="34"/>
                    <a:pt x="40" y="14"/>
                    <a:pt x="40" y="14"/>
                  </a:cubicBezTo>
                  <a:cubicBezTo>
                    <a:pt x="40" y="14"/>
                    <a:pt x="66" y="15"/>
                    <a:pt x="67" y="14"/>
                  </a:cubicBezTo>
                  <a:cubicBezTo>
                    <a:pt x="67" y="14"/>
                    <a:pt x="67" y="8"/>
                    <a:pt x="67" y="3"/>
                  </a:cubicBezTo>
                  <a:cubicBezTo>
                    <a:pt x="66" y="1"/>
                    <a:pt x="67" y="0"/>
                    <a:pt x="61" y="0"/>
                  </a:cubicBezTo>
                  <a:cubicBezTo>
                    <a:pt x="56" y="0"/>
                    <a:pt x="41" y="0"/>
                    <a:pt x="31" y="0"/>
                  </a:cubicBezTo>
                  <a:cubicBezTo>
                    <a:pt x="29" y="2"/>
                    <a:pt x="28" y="5"/>
                    <a:pt x="27" y="7"/>
                  </a:cubicBezTo>
                  <a:cubicBezTo>
                    <a:pt x="25" y="11"/>
                    <a:pt x="16" y="16"/>
                    <a:pt x="16" y="22"/>
                  </a:cubicBezTo>
                  <a:cubicBezTo>
                    <a:pt x="16" y="27"/>
                    <a:pt x="7" y="35"/>
                    <a:pt x="2" y="47"/>
                  </a:cubicBezTo>
                  <a:cubicBezTo>
                    <a:pt x="0" y="50"/>
                    <a:pt x="0" y="52"/>
                    <a:pt x="0" y="54"/>
                  </a:cubicBezTo>
                  <a:cubicBezTo>
                    <a:pt x="31" y="54"/>
                    <a:pt x="31" y="54"/>
                    <a:pt x="31" y="54"/>
                  </a:cubicBezTo>
                  <a:cubicBezTo>
                    <a:pt x="31" y="54"/>
                    <a:pt x="31" y="44"/>
                    <a:pt x="31" y="42"/>
                  </a:cubicBezTo>
                  <a:close/>
                </a:path>
              </a:pathLst>
            </a:custGeom>
            <a:grpFill/>
            <a:ln w="3175" cap="flat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Montserrat" panose="00000500000000000000" pitchFamily="50" charset="0"/>
                <a:ea typeface="Montserrat" charset="0"/>
                <a:cs typeface="Montserrat" charset="0"/>
              </a:endParaRPr>
            </a:p>
          </p:txBody>
        </p:sp>
        <p:sp>
          <p:nvSpPr>
            <p:cNvPr id="543" name="Freeform 33"/>
            <p:cNvSpPr>
              <a:spLocks/>
            </p:cNvSpPr>
            <p:nvPr/>
          </p:nvSpPr>
          <p:spPr bwMode="auto">
            <a:xfrm>
              <a:off x="3415" y="2125"/>
              <a:ext cx="180" cy="197"/>
            </a:xfrm>
            <a:custGeom>
              <a:avLst/>
              <a:gdLst>
                <a:gd name="T0" fmla="*/ 8 w 98"/>
                <a:gd name="T1" fmla="*/ 92 h 107"/>
                <a:gd name="T2" fmla="*/ 15 w 98"/>
                <a:gd name="T3" fmla="*/ 92 h 107"/>
                <a:gd name="T4" fmla="*/ 21 w 98"/>
                <a:gd name="T5" fmla="*/ 92 h 107"/>
                <a:gd name="T6" fmla="*/ 26 w 98"/>
                <a:gd name="T7" fmla="*/ 95 h 107"/>
                <a:gd name="T8" fmla="*/ 29 w 98"/>
                <a:gd name="T9" fmla="*/ 95 h 107"/>
                <a:gd name="T10" fmla="*/ 34 w 98"/>
                <a:gd name="T11" fmla="*/ 103 h 107"/>
                <a:gd name="T12" fmla="*/ 38 w 98"/>
                <a:gd name="T13" fmla="*/ 107 h 107"/>
                <a:gd name="T14" fmla="*/ 42 w 98"/>
                <a:gd name="T15" fmla="*/ 104 h 107"/>
                <a:gd name="T16" fmla="*/ 47 w 98"/>
                <a:gd name="T17" fmla="*/ 102 h 107"/>
                <a:gd name="T18" fmla="*/ 52 w 98"/>
                <a:gd name="T19" fmla="*/ 101 h 107"/>
                <a:gd name="T20" fmla="*/ 57 w 98"/>
                <a:gd name="T21" fmla="*/ 102 h 107"/>
                <a:gd name="T22" fmla="*/ 62 w 98"/>
                <a:gd name="T23" fmla="*/ 100 h 107"/>
                <a:gd name="T24" fmla="*/ 93 w 98"/>
                <a:gd name="T25" fmla="*/ 100 h 107"/>
                <a:gd name="T26" fmla="*/ 94 w 98"/>
                <a:gd name="T27" fmla="*/ 93 h 107"/>
                <a:gd name="T28" fmla="*/ 92 w 98"/>
                <a:gd name="T29" fmla="*/ 91 h 107"/>
                <a:gd name="T30" fmla="*/ 84 w 98"/>
                <a:gd name="T31" fmla="*/ 20 h 107"/>
                <a:gd name="T32" fmla="*/ 98 w 98"/>
                <a:gd name="T33" fmla="*/ 20 h 107"/>
                <a:gd name="T34" fmla="*/ 69 w 98"/>
                <a:gd name="T35" fmla="*/ 1 h 107"/>
                <a:gd name="T36" fmla="*/ 68 w 98"/>
                <a:gd name="T37" fmla="*/ 0 h 107"/>
                <a:gd name="T38" fmla="*/ 68 w 98"/>
                <a:gd name="T39" fmla="*/ 11 h 107"/>
                <a:gd name="T40" fmla="*/ 41 w 98"/>
                <a:gd name="T41" fmla="*/ 11 h 107"/>
                <a:gd name="T42" fmla="*/ 41 w 98"/>
                <a:gd name="T43" fmla="*/ 33 h 107"/>
                <a:gd name="T44" fmla="*/ 32 w 98"/>
                <a:gd name="T45" fmla="*/ 39 h 107"/>
                <a:gd name="T46" fmla="*/ 32 w 98"/>
                <a:gd name="T47" fmla="*/ 51 h 107"/>
                <a:gd name="T48" fmla="*/ 1 w 98"/>
                <a:gd name="T49" fmla="*/ 51 h 107"/>
                <a:gd name="T50" fmla="*/ 5 w 98"/>
                <a:gd name="T51" fmla="*/ 60 h 107"/>
                <a:gd name="T52" fmla="*/ 7 w 98"/>
                <a:gd name="T53" fmla="*/ 73 h 107"/>
                <a:gd name="T54" fmla="*/ 4 w 98"/>
                <a:gd name="T55" fmla="*/ 89 h 107"/>
                <a:gd name="T56" fmla="*/ 3 w 98"/>
                <a:gd name="T57" fmla="*/ 96 h 107"/>
                <a:gd name="T58" fmla="*/ 3 w 98"/>
                <a:gd name="T59" fmla="*/ 96 h 107"/>
                <a:gd name="T60" fmla="*/ 8 w 98"/>
                <a:gd name="T61" fmla="*/ 92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98" h="107">
                  <a:moveTo>
                    <a:pt x="8" y="92"/>
                  </a:moveTo>
                  <a:cubicBezTo>
                    <a:pt x="11" y="93"/>
                    <a:pt x="15" y="92"/>
                    <a:pt x="15" y="92"/>
                  </a:cubicBezTo>
                  <a:cubicBezTo>
                    <a:pt x="15" y="92"/>
                    <a:pt x="19" y="90"/>
                    <a:pt x="21" y="92"/>
                  </a:cubicBezTo>
                  <a:cubicBezTo>
                    <a:pt x="24" y="93"/>
                    <a:pt x="26" y="95"/>
                    <a:pt x="26" y="95"/>
                  </a:cubicBezTo>
                  <a:cubicBezTo>
                    <a:pt x="29" y="95"/>
                    <a:pt x="29" y="95"/>
                    <a:pt x="29" y="95"/>
                  </a:cubicBezTo>
                  <a:cubicBezTo>
                    <a:pt x="29" y="95"/>
                    <a:pt x="31" y="102"/>
                    <a:pt x="34" y="103"/>
                  </a:cubicBezTo>
                  <a:cubicBezTo>
                    <a:pt x="36" y="103"/>
                    <a:pt x="38" y="105"/>
                    <a:pt x="38" y="107"/>
                  </a:cubicBezTo>
                  <a:cubicBezTo>
                    <a:pt x="41" y="107"/>
                    <a:pt x="42" y="106"/>
                    <a:pt x="42" y="104"/>
                  </a:cubicBezTo>
                  <a:cubicBezTo>
                    <a:pt x="42" y="102"/>
                    <a:pt x="44" y="99"/>
                    <a:pt x="47" y="102"/>
                  </a:cubicBezTo>
                  <a:cubicBezTo>
                    <a:pt x="51" y="105"/>
                    <a:pt x="51" y="103"/>
                    <a:pt x="52" y="101"/>
                  </a:cubicBezTo>
                  <a:cubicBezTo>
                    <a:pt x="52" y="100"/>
                    <a:pt x="55" y="102"/>
                    <a:pt x="57" y="102"/>
                  </a:cubicBezTo>
                  <a:cubicBezTo>
                    <a:pt x="59" y="102"/>
                    <a:pt x="62" y="100"/>
                    <a:pt x="62" y="100"/>
                  </a:cubicBezTo>
                  <a:cubicBezTo>
                    <a:pt x="62" y="100"/>
                    <a:pt x="92" y="101"/>
                    <a:pt x="93" y="100"/>
                  </a:cubicBezTo>
                  <a:cubicBezTo>
                    <a:pt x="95" y="99"/>
                    <a:pt x="94" y="93"/>
                    <a:pt x="94" y="93"/>
                  </a:cubicBezTo>
                  <a:cubicBezTo>
                    <a:pt x="92" y="91"/>
                    <a:pt x="92" y="91"/>
                    <a:pt x="92" y="91"/>
                  </a:cubicBezTo>
                  <a:cubicBezTo>
                    <a:pt x="84" y="20"/>
                    <a:pt x="84" y="20"/>
                    <a:pt x="84" y="20"/>
                  </a:cubicBezTo>
                  <a:cubicBezTo>
                    <a:pt x="98" y="20"/>
                    <a:pt x="98" y="20"/>
                    <a:pt x="98" y="20"/>
                  </a:cubicBezTo>
                  <a:cubicBezTo>
                    <a:pt x="83" y="10"/>
                    <a:pt x="71" y="2"/>
                    <a:pt x="69" y="1"/>
                  </a:cubicBezTo>
                  <a:cubicBezTo>
                    <a:pt x="69" y="1"/>
                    <a:pt x="68" y="0"/>
                    <a:pt x="68" y="0"/>
                  </a:cubicBezTo>
                  <a:cubicBezTo>
                    <a:pt x="68" y="5"/>
                    <a:pt x="68" y="11"/>
                    <a:pt x="68" y="11"/>
                  </a:cubicBezTo>
                  <a:cubicBezTo>
                    <a:pt x="67" y="12"/>
                    <a:pt x="41" y="11"/>
                    <a:pt x="41" y="11"/>
                  </a:cubicBezTo>
                  <a:cubicBezTo>
                    <a:pt x="41" y="11"/>
                    <a:pt x="41" y="31"/>
                    <a:pt x="41" y="33"/>
                  </a:cubicBezTo>
                  <a:cubicBezTo>
                    <a:pt x="41" y="35"/>
                    <a:pt x="32" y="37"/>
                    <a:pt x="32" y="39"/>
                  </a:cubicBezTo>
                  <a:cubicBezTo>
                    <a:pt x="32" y="41"/>
                    <a:pt x="32" y="51"/>
                    <a:pt x="32" y="51"/>
                  </a:cubicBezTo>
                  <a:cubicBezTo>
                    <a:pt x="1" y="51"/>
                    <a:pt x="1" y="51"/>
                    <a:pt x="1" y="51"/>
                  </a:cubicBezTo>
                  <a:cubicBezTo>
                    <a:pt x="0" y="56"/>
                    <a:pt x="3" y="58"/>
                    <a:pt x="5" y="60"/>
                  </a:cubicBezTo>
                  <a:cubicBezTo>
                    <a:pt x="8" y="63"/>
                    <a:pt x="3" y="68"/>
                    <a:pt x="7" y="73"/>
                  </a:cubicBezTo>
                  <a:cubicBezTo>
                    <a:pt x="11" y="78"/>
                    <a:pt x="6" y="86"/>
                    <a:pt x="4" y="89"/>
                  </a:cubicBezTo>
                  <a:cubicBezTo>
                    <a:pt x="3" y="91"/>
                    <a:pt x="3" y="93"/>
                    <a:pt x="3" y="96"/>
                  </a:cubicBezTo>
                  <a:cubicBezTo>
                    <a:pt x="3" y="96"/>
                    <a:pt x="3" y="96"/>
                    <a:pt x="3" y="96"/>
                  </a:cubicBezTo>
                  <a:cubicBezTo>
                    <a:pt x="6" y="95"/>
                    <a:pt x="5" y="92"/>
                    <a:pt x="8" y="92"/>
                  </a:cubicBezTo>
                  <a:close/>
                </a:path>
              </a:pathLst>
            </a:custGeom>
            <a:grpFill/>
            <a:ln w="3175" cap="flat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Montserrat" panose="00000500000000000000" pitchFamily="50" charset="0"/>
                <a:ea typeface="Montserrat" charset="0"/>
                <a:cs typeface="Montserrat" charset="0"/>
              </a:endParaRPr>
            </a:p>
          </p:txBody>
        </p:sp>
        <p:sp>
          <p:nvSpPr>
            <p:cNvPr id="544" name="Freeform 34"/>
            <p:cNvSpPr>
              <a:spLocks/>
            </p:cNvSpPr>
            <p:nvPr/>
          </p:nvSpPr>
          <p:spPr bwMode="auto">
            <a:xfrm>
              <a:off x="3485" y="2162"/>
              <a:ext cx="248" cy="230"/>
            </a:xfrm>
            <a:custGeom>
              <a:avLst/>
              <a:gdLst>
                <a:gd name="T0" fmla="*/ 128 w 135"/>
                <a:gd name="T1" fmla="*/ 52 h 125"/>
                <a:gd name="T2" fmla="*/ 124 w 135"/>
                <a:gd name="T3" fmla="*/ 43 h 125"/>
                <a:gd name="T4" fmla="*/ 115 w 135"/>
                <a:gd name="T5" fmla="*/ 40 h 125"/>
                <a:gd name="T6" fmla="*/ 109 w 135"/>
                <a:gd name="T7" fmla="*/ 33 h 125"/>
                <a:gd name="T8" fmla="*/ 60 w 135"/>
                <a:gd name="T9" fmla="*/ 0 h 125"/>
                <a:gd name="T10" fmla="*/ 46 w 135"/>
                <a:gd name="T11" fmla="*/ 0 h 125"/>
                <a:gd name="T12" fmla="*/ 54 w 135"/>
                <a:gd name="T13" fmla="*/ 71 h 125"/>
                <a:gd name="T14" fmla="*/ 56 w 135"/>
                <a:gd name="T15" fmla="*/ 73 h 125"/>
                <a:gd name="T16" fmla="*/ 55 w 135"/>
                <a:gd name="T17" fmla="*/ 80 h 125"/>
                <a:gd name="T18" fmla="*/ 24 w 135"/>
                <a:gd name="T19" fmla="*/ 80 h 125"/>
                <a:gd name="T20" fmla="*/ 19 w 135"/>
                <a:gd name="T21" fmla="*/ 82 h 125"/>
                <a:gd name="T22" fmla="*/ 14 w 135"/>
                <a:gd name="T23" fmla="*/ 81 h 125"/>
                <a:gd name="T24" fmla="*/ 9 w 135"/>
                <a:gd name="T25" fmla="*/ 82 h 125"/>
                <a:gd name="T26" fmla="*/ 4 w 135"/>
                <a:gd name="T27" fmla="*/ 84 h 125"/>
                <a:gd name="T28" fmla="*/ 0 w 135"/>
                <a:gd name="T29" fmla="*/ 87 h 125"/>
                <a:gd name="T30" fmla="*/ 1 w 135"/>
                <a:gd name="T31" fmla="*/ 88 h 125"/>
                <a:gd name="T32" fmla="*/ 2 w 135"/>
                <a:gd name="T33" fmla="*/ 91 h 125"/>
                <a:gd name="T34" fmla="*/ 4 w 135"/>
                <a:gd name="T35" fmla="*/ 96 h 125"/>
                <a:gd name="T36" fmla="*/ 8 w 135"/>
                <a:gd name="T37" fmla="*/ 101 h 125"/>
                <a:gd name="T38" fmla="*/ 8 w 135"/>
                <a:gd name="T39" fmla="*/ 107 h 125"/>
                <a:gd name="T40" fmla="*/ 10 w 135"/>
                <a:gd name="T41" fmla="*/ 109 h 125"/>
                <a:gd name="T42" fmla="*/ 15 w 135"/>
                <a:gd name="T43" fmla="*/ 109 h 125"/>
                <a:gd name="T44" fmla="*/ 20 w 135"/>
                <a:gd name="T45" fmla="*/ 109 h 125"/>
                <a:gd name="T46" fmla="*/ 26 w 135"/>
                <a:gd name="T47" fmla="*/ 105 h 125"/>
                <a:gd name="T48" fmla="*/ 29 w 135"/>
                <a:gd name="T49" fmla="*/ 111 h 125"/>
                <a:gd name="T50" fmla="*/ 32 w 135"/>
                <a:gd name="T51" fmla="*/ 115 h 125"/>
                <a:gd name="T52" fmla="*/ 32 w 135"/>
                <a:gd name="T53" fmla="*/ 118 h 125"/>
                <a:gd name="T54" fmla="*/ 34 w 135"/>
                <a:gd name="T55" fmla="*/ 122 h 125"/>
                <a:gd name="T56" fmla="*/ 38 w 135"/>
                <a:gd name="T57" fmla="*/ 123 h 125"/>
                <a:gd name="T58" fmla="*/ 42 w 135"/>
                <a:gd name="T59" fmla="*/ 124 h 125"/>
                <a:gd name="T60" fmla="*/ 46 w 135"/>
                <a:gd name="T61" fmla="*/ 122 h 125"/>
                <a:gd name="T62" fmla="*/ 50 w 135"/>
                <a:gd name="T63" fmla="*/ 121 h 125"/>
                <a:gd name="T64" fmla="*/ 53 w 135"/>
                <a:gd name="T65" fmla="*/ 122 h 125"/>
                <a:gd name="T66" fmla="*/ 55 w 135"/>
                <a:gd name="T67" fmla="*/ 122 h 125"/>
                <a:gd name="T68" fmla="*/ 58 w 135"/>
                <a:gd name="T69" fmla="*/ 116 h 125"/>
                <a:gd name="T70" fmla="*/ 57 w 135"/>
                <a:gd name="T71" fmla="*/ 110 h 125"/>
                <a:gd name="T72" fmla="*/ 63 w 135"/>
                <a:gd name="T73" fmla="*/ 108 h 125"/>
                <a:gd name="T74" fmla="*/ 66 w 135"/>
                <a:gd name="T75" fmla="*/ 103 h 125"/>
                <a:gd name="T76" fmla="*/ 69 w 135"/>
                <a:gd name="T77" fmla="*/ 97 h 125"/>
                <a:gd name="T78" fmla="*/ 74 w 135"/>
                <a:gd name="T79" fmla="*/ 97 h 125"/>
                <a:gd name="T80" fmla="*/ 77 w 135"/>
                <a:gd name="T81" fmla="*/ 93 h 125"/>
                <a:gd name="T82" fmla="*/ 81 w 135"/>
                <a:gd name="T83" fmla="*/ 91 h 125"/>
                <a:gd name="T84" fmla="*/ 84 w 135"/>
                <a:gd name="T85" fmla="*/ 89 h 125"/>
                <a:gd name="T86" fmla="*/ 91 w 135"/>
                <a:gd name="T87" fmla="*/ 87 h 125"/>
                <a:gd name="T88" fmla="*/ 97 w 135"/>
                <a:gd name="T89" fmla="*/ 84 h 125"/>
                <a:gd name="T90" fmla="*/ 107 w 135"/>
                <a:gd name="T91" fmla="*/ 84 h 125"/>
                <a:gd name="T92" fmla="*/ 114 w 135"/>
                <a:gd name="T93" fmla="*/ 82 h 125"/>
                <a:gd name="T94" fmla="*/ 126 w 135"/>
                <a:gd name="T95" fmla="*/ 81 h 125"/>
                <a:gd name="T96" fmla="*/ 131 w 135"/>
                <a:gd name="T97" fmla="*/ 78 h 125"/>
                <a:gd name="T98" fmla="*/ 134 w 135"/>
                <a:gd name="T99" fmla="*/ 72 h 125"/>
                <a:gd name="T100" fmla="*/ 134 w 135"/>
                <a:gd name="T101" fmla="*/ 50 h 125"/>
                <a:gd name="T102" fmla="*/ 128 w 135"/>
                <a:gd name="T103" fmla="*/ 52 h 1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35" h="125">
                  <a:moveTo>
                    <a:pt x="128" y="52"/>
                  </a:moveTo>
                  <a:cubicBezTo>
                    <a:pt x="128" y="52"/>
                    <a:pt x="128" y="46"/>
                    <a:pt x="124" y="43"/>
                  </a:cubicBezTo>
                  <a:cubicBezTo>
                    <a:pt x="120" y="41"/>
                    <a:pt x="115" y="40"/>
                    <a:pt x="115" y="40"/>
                  </a:cubicBezTo>
                  <a:cubicBezTo>
                    <a:pt x="115" y="40"/>
                    <a:pt x="112" y="35"/>
                    <a:pt x="109" y="33"/>
                  </a:cubicBezTo>
                  <a:cubicBezTo>
                    <a:pt x="108" y="32"/>
                    <a:pt x="82" y="14"/>
                    <a:pt x="60" y="0"/>
                  </a:cubicBezTo>
                  <a:cubicBezTo>
                    <a:pt x="46" y="0"/>
                    <a:pt x="46" y="0"/>
                    <a:pt x="46" y="0"/>
                  </a:cubicBezTo>
                  <a:cubicBezTo>
                    <a:pt x="54" y="71"/>
                    <a:pt x="54" y="71"/>
                    <a:pt x="54" y="71"/>
                  </a:cubicBezTo>
                  <a:cubicBezTo>
                    <a:pt x="56" y="73"/>
                    <a:pt x="56" y="73"/>
                    <a:pt x="56" y="73"/>
                  </a:cubicBezTo>
                  <a:cubicBezTo>
                    <a:pt x="56" y="73"/>
                    <a:pt x="57" y="79"/>
                    <a:pt x="55" y="80"/>
                  </a:cubicBezTo>
                  <a:cubicBezTo>
                    <a:pt x="54" y="81"/>
                    <a:pt x="24" y="80"/>
                    <a:pt x="24" y="80"/>
                  </a:cubicBezTo>
                  <a:cubicBezTo>
                    <a:pt x="24" y="80"/>
                    <a:pt x="21" y="82"/>
                    <a:pt x="19" y="82"/>
                  </a:cubicBezTo>
                  <a:cubicBezTo>
                    <a:pt x="17" y="82"/>
                    <a:pt x="14" y="80"/>
                    <a:pt x="14" y="81"/>
                  </a:cubicBezTo>
                  <a:cubicBezTo>
                    <a:pt x="13" y="83"/>
                    <a:pt x="13" y="85"/>
                    <a:pt x="9" y="82"/>
                  </a:cubicBezTo>
                  <a:cubicBezTo>
                    <a:pt x="6" y="79"/>
                    <a:pt x="4" y="82"/>
                    <a:pt x="4" y="84"/>
                  </a:cubicBezTo>
                  <a:cubicBezTo>
                    <a:pt x="4" y="86"/>
                    <a:pt x="3" y="87"/>
                    <a:pt x="0" y="87"/>
                  </a:cubicBezTo>
                  <a:cubicBezTo>
                    <a:pt x="1" y="88"/>
                    <a:pt x="1" y="88"/>
                    <a:pt x="1" y="88"/>
                  </a:cubicBezTo>
                  <a:cubicBezTo>
                    <a:pt x="2" y="91"/>
                    <a:pt x="2" y="91"/>
                    <a:pt x="2" y="91"/>
                  </a:cubicBezTo>
                  <a:cubicBezTo>
                    <a:pt x="2" y="91"/>
                    <a:pt x="2" y="94"/>
                    <a:pt x="4" y="96"/>
                  </a:cubicBezTo>
                  <a:cubicBezTo>
                    <a:pt x="5" y="97"/>
                    <a:pt x="8" y="100"/>
                    <a:pt x="8" y="101"/>
                  </a:cubicBezTo>
                  <a:cubicBezTo>
                    <a:pt x="8" y="102"/>
                    <a:pt x="8" y="107"/>
                    <a:pt x="8" y="107"/>
                  </a:cubicBezTo>
                  <a:cubicBezTo>
                    <a:pt x="8" y="107"/>
                    <a:pt x="9" y="111"/>
                    <a:pt x="10" y="109"/>
                  </a:cubicBezTo>
                  <a:cubicBezTo>
                    <a:pt x="12" y="108"/>
                    <a:pt x="14" y="111"/>
                    <a:pt x="15" y="109"/>
                  </a:cubicBezTo>
                  <a:cubicBezTo>
                    <a:pt x="16" y="106"/>
                    <a:pt x="19" y="109"/>
                    <a:pt x="20" y="109"/>
                  </a:cubicBezTo>
                  <a:cubicBezTo>
                    <a:pt x="22" y="109"/>
                    <a:pt x="25" y="105"/>
                    <a:pt x="26" y="105"/>
                  </a:cubicBezTo>
                  <a:cubicBezTo>
                    <a:pt x="27" y="105"/>
                    <a:pt x="29" y="109"/>
                    <a:pt x="29" y="111"/>
                  </a:cubicBezTo>
                  <a:cubicBezTo>
                    <a:pt x="29" y="113"/>
                    <a:pt x="33" y="114"/>
                    <a:pt x="32" y="115"/>
                  </a:cubicBezTo>
                  <a:cubicBezTo>
                    <a:pt x="30" y="115"/>
                    <a:pt x="30" y="118"/>
                    <a:pt x="32" y="118"/>
                  </a:cubicBezTo>
                  <a:cubicBezTo>
                    <a:pt x="34" y="118"/>
                    <a:pt x="33" y="121"/>
                    <a:pt x="34" y="122"/>
                  </a:cubicBezTo>
                  <a:cubicBezTo>
                    <a:pt x="35" y="124"/>
                    <a:pt x="37" y="125"/>
                    <a:pt x="38" y="123"/>
                  </a:cubicBezTo>
                  <a:cubicBezTo>
                    <a:pt x="39" y="121"/>
                    <a:pt x="41" y="123"/>
                    <a:pt x="42" y="124"/>
                  </a:cubicBezTo>
                  <a:cubicBezTo>
                    <a:pt x="43" y="125"/>
                    <a:pt x="46" y="124"/>
                    <a:pt x="46" y="122"/>
                  </a:cubicBezTo>
                  <a:cubicBezTo>
                    <a:pt x="47" y="120"/>
                    <a:pt x="50" y="119"/>
                    <a:pt x="50" y="121"/>
                  </a:cubicBezTo>
                  <a:cubicBezTo>
                    <a:pt x="50" y="123"/>
                    <a:pt x="51" y="124"/>
                    <a:pt x="53" y="122"/>
                  </a:cubicBezTo>
                  <a:cubicBezTo>
                    <a:pt x="54" y="122"/>
                    <a:pt x="55" y="122"/>
                    <a:pt x="55" y="122"/>
                  </a:cubicBezTo>
                  <a:cubicBezTo>
                    <a:pt x="56" y="119"/>
                    <a:pt x="57" y="117"/>
                    <a:pt x="58" y="116"/>
                  </a:cubicBezTo>
                  <a:cubicBezTo>
                    <a:pt x="58" y="114"/>
                    <a:pt x="56" y="111"/>
                    <a:pt x="57" y="110"/>
                  </a:cubicBezTo>
                  <a:cubicBezTo>
                    <a:pt x="58" y="110"/>
                    <a:pt x="62" y="111"/>
                    <a:pt x="63" y="108"/>
                  </a:cubicBezTo>
                  <a:cubicBezTo>
                    <a:pt x="65" y="104"/>
                    <a:pt x="66" y="103"/>
                    <a:pt x="66" y="103"/>
                  </a:cubicBezTo>
                  <a:cubicBezTo>
                    <a:pt x="66" y="103"/>
                    <a:pt x="67" y="95"/>
                    <a:pt x="69" y="97"/>
                  </a:cubicBezTo>
                  <a:cubicBezTo>
                    <a:pt x="71" y="98"/>
                    <a:pt x="73" y="100"/>
                    <a:pt x="74" y="97"/>
                  </a:cubicBezTo>
                  <a:cubicBezTo>
                    <a:pt x="74" y="94"/>
                    <a:pt x="77" y="96"/>
                    <a:pt x="77" y="93"/>
                  </a:cubicBezTo>
                  <a:cubicBezTo>
                    <a:pt x="78" y="90"/>
                    <a:pt x="79" y="91"/>
                    <a:pt x="81" y="91"/>
                  </a:cubicBezTo>
                  <a:cubicBezTo>
                    <a:pt x="83" y="92"/>
                    <a:pt x="84" y="91"/>
                    <a:pt x="84" y="89"/>
                  </a:cubicBezTo>
                  <a:cubicBezTo>
                    <a:pt x="84" y="88"/>
                    <a:pt x="88" y="89"/>
                    <a:pt x="91" y="87"/>
                  </a:cubicBezTo>
                  <a:cubicBezTo>
                    <a:pt x="94" y="84"/>
                    <a:pt x="96" y="83"/>
                    <a:pt x="97" y="84"/>
                  </a:cubicBezTo>
                  <a:cubicBezTo>
                    <a:pt x="98" y="85"/>
                    <a:pt x="106" y="85"/>
                    <a:pt x="107" y="84"/>
                  </a:cubicBezTo>
                  <a:cubicBezTo>
                    <a:pt x="108" y="84"/>
                    <a:pt x="111" y="82"/>
                    <a:pt x="114" y="82"/>
                  </a:cubicBezTo>
                  <a:cubicBezTo>
                    <a:pt x="117" y="83"/>
                    <a:pt x="123" y="81"/>
                    <a:pt x="126" y="81"/>
                  </a:cubicBezTo>
                  <a:cubicBezTo>
                    <a:pt x="129" y="81"/>
                    <a:pt x="130" y="79"/>
                    <a:pt x="131" y="78"/>
                  </a:cubicBezTo>
                  <a:cubicBezTo>
                    <a:pt x="132" y="77"/>
                    <a:pt x="133" y="72"/>
                    <a:pt x="134" y="72"/>
                  </a:cubicBezTo>
                  <a:cubicBezTo>
                    <a:pt x="135" y="71"/>
                    <a:pt x="134" y="56"/>
                    <a:pt x="134" y="50"/>
                  </a:cubicBezTo>
                  <a:cubicBezTo>
                    <a:pt x="132" y="51"/>
                    <a:pt x="128" y="52"/>
                    <a:pt x="128" y="52"/>
                  </a:cubicBezTo>
                  <a:close/>
                </a:path>
              </a:pathLst>
            </a:custGeom>
            <a:grpFill/>
            <a:ln w="3175" cap="flat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Montserrat" panose="00000500000000000000" pitchFamily="50" charset="0"/>
                <a:ea typeface="Montserrat" charset="0"/>
                <a:cs typeface="Montserrat" charset="0"/>
              </a:endParaRPr>
            </a:p>
          </p:txBody>
        </p:sp>
        <p:sp>
          <p:nvSpPr>
            <p:cNvPr id="545" name="Freeform 35"/>
            <p:cNvSpPr>
              <a:spLocks/>
            </p:cNvSpPr>
            <p:nvPr/>
          </p:nvSpPr>
          <p:spPr bwMode="auto">
            <a:xfrm>
              <a:off x="3586" y="2314"/>
              <a:ext cx="123" cy="87"/>
            </a:xfrm>
            <a:custGeom>
              <a:avLst/>
              <a:gdLst>
                <a:gd name="T0" fmla="*/ 66 w 67"/>
                <a:gd name="T1" fmla="*/ 26 h 47"/>
                <a:gd name="T2" fmla="*/ 63 w 67"/>
                <a:gd name="T3" fmla="*/ 25 h 47"/>
                <a:gd name="T4" fmla="*/ 62 w 67"/>
                <a:gd name="T5" fmla="*/ 20 h 47"/>
                <a:gd name="T6" fmla="*/ 58 w 67"/>
                <a:gd name="T7" fmla="*/ 21 h 47"/>
                <a:gd name="T8" fmla="*/ 55 w 67"/>
                <a:gd name="T9" fmla="*/ 18 h 47"/>
                <a:gd name="T10" fmla="*/ 54 w 67"/>
                <a:gd name="T11" fmla="*/ 15 h 47"/>
                <a:gd name="T12" fmla="*/ 50 w 67"/>
                <a:gd name="T13" fmla="*/ 11 h 47"/>
                <a:gd name="T14" fmla="*/ 47 w 67"/>
                <a:gd name="T15" fmla="*/ 6 h 47"/>
                <a:gd name="T16" fmla="*/ 47 w 67"/>
                <a:gd name="T17" fmla="*/ 2 h 47"/>
                <a:gd name="T18" fmla="*/ 42 w 67"/>
                <a:gd name="T19" fmla="*/ 1 h 47"/>
                <a:gd name="T20" fmla="*/ 36 w 67"/>
                <a:gd name="T21" fmla="*/ 4 h 47"/>
                <a:gd name="T22" fmla="*/ 29 w 67"/>
                <a:gd name="T23" fmla="*/ 6 h 47"/>
                <a:gd name="T24" fmla="*/ 26 w 67"/>
                <a:gd name="T25" fmla="*/ 8 h 47"/>
                <a:gd name="T26" fmla="*/ 22 w 67"/>
                <a:gd name="T27" fmla="*/ 10 h 47"/>
                <a:gd name="T28" fmla="*/ 19 w 67"/>
                <a:gd name="T29" fmla="*/ 14 h 47"/>
                <a:gd name="T30" fmla="*/ 14 w 67"/>
                <a:gd name="T31" fmla="*/ 14 h 47"/>
                <a:gd name="T32" fmla="*/ 11 w 67"/>
                <a:gd name="T33" fmla="*/ 20 h 47"/>
                <a:gd name="T34" fmla="*/ 8 w 67"/>
                <a:gd name="T35" fmla="*/ 25 h 47"/>
                <a:gd name="T36" fmla="*/ 2 w 67"/>
                <a:gd name="T37" fmla="*/ 27 h 47"/>
                <a:gd name="T38" fmla="*/ 3 w 67"/>
                <a:gd name="T39" fmla="*/ 33 h 47"/>
                <a:gd name="T40" fmla="*/ 0 w 67"/>
                <a:gd name="T41" fmla="*/ 39 h 47"/>
                <a:gd name="T42" fmla="*/ 4 w 67"/>
                <a:gd name="T43" fmla="*/ 41 h 47"/>
                <a:gd name="T44" fmla="*/ 11 w 67"/>
                <a:gd name="T45" fmla="*/ 45 h 47"/>
                <a:gd name="T46" fmla="*/ 21 w 67"/>
                <a:gd name="T47" fmla="*/ 44 h 47"/>
                <a:gd name="T48" fmla="*/ 23 w 67"/>
                <a:gd name="T49" fmla="*/ 43 h 47"/>
                <a:gd name="T50" fmla="*/ 22 w 67"/>
                <a:gd name="T51" fmla="*/ 35 h 47"/>
                <a:gd name="T52" fmla="*/ 42 w 67"/>
                <a:gd name="T53" fmla="*/ 35 h 47"/>
                <a:gd name="T54" fmla="*/ 45 w 67"/>
                <a:gd name="T55" fmla="*/ 33 h 47"/>
                <a:gd name="T56" fmla="*/ 53 w 67"/>
                <a:gd name="T57" fmla="*/ 34 h 47"/>
                <a:gd name="T58" fmla="*/ 57 w 67"/>
                <a:gd name="T59" fmla="*/ 31 h 47"/>
                <a:gd name="T60" fmla="*/ 64 w 67"/>
                <a:gd name="T61" fmla="*/ 30 h 47"/>
                <a:gd name="T62" fmla="*/ 66 w 67"/>
                <a:gd name="T63" fmla="*/ 26 h 47"/>
                <a:gd name="T64" fmla="*/ 66 w 67"/>
                <a:gd name="T65" fmla="*/ 26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67" h="47">
                  <a:moveTo>
                    <a:pt x="66" y="26"/>
                  </a:moveTo>
                  <a:cubicBezTo>
                    <a:pt x="65" y="25"/>
                    <a:pt x="63" y="25"/>
                    <a:pt x="63" y="25"/>
                  </a:cubicBezTo>
                  <a:cubicBezTo>
                    <a:pt x="62" y="25"/>
                    <a:pt x="63" y="21"/>
                    <a:pt x="62" y="20"/>
                  </a:cubicBezTo>
                  <a:cubicBezTo>
                    <a:pt x="62" y="20"/>
                    <a:pt x="60" y="22"/>
                    <a:pt x="58" y="21"/>
                  </a:cubicBezTo>
                  <a:cubicBezTo>
                    <a:pt x="57" y="20"/>
                    <a:pt x="56" y="18"/>
                    <a:pt x="55" y="18"/>
                  </a:cubicBezTo>
                  <a:cubicBezTo>
                    <a:pt x="54" y="18"/>
                    <a:pt x="54" y="17"/>
                    <a:pt x="54" y="15"/>
                  </a:cubicBezTo>
                  <a:cubicBezTo>
                    <a:pt x="54" y="13"/>
                    <a:pt x="51" y="12"/>
                    <a:pt x="50" y="11"/>
                  </a:cubicBezTo>
                  <a:cubicBezTo>
                    <a:pt x="48" y="10"/>
                    <a:pt x="48" y="7"/>
                    <a:pt x="47" y="6"/>
                  </a:cubicBezTo>
                  <a:cubicBezTo>
                    <a:pt x="47" y="6"/>
                    <a:pt x="47" y="4"/>
                    <a:pt x="47" y="2"/>
                  </a:cubicBezTo>
                  <a:cubicBezTo>
                    <a:pt x="45" y="2"/>
                    <a:pt x="43" y="2"/>
                    <a:pt x="42" y="1"/>
                  </a:cubicBezTo>
                  <a:cubicBezTo>
                    <a:pt x="41" y="0"/>
                    <a:pt x="39" y="1"/>
                    <a:pt x="36" y="4"/>
                  </a:cubicBezTo>
                  <a:cubicBezTo>
                    <a:pt x="33" y="6"/>
                    <a:pt x="29" y="5"/>
                    <a:pt x="29" y="6"/>
                  </a:cubicBezTo>
                  <a:cubicBezTo>
                    <a:pt x="29" y="8"/>
                    <a:pt x="28" y="9"/>
                    <a:pt x="26" y="8"/>
                  </a:cubicBezTo>
                  <a:cubicBezTo>
                    <a:pt x="24" y="8"/>
                    <a:pt x="23" y="7"/>
                    <a:pt x="22" y="10"/>
                  </a:cubicBezTo>
                  <a:cubicBezTo>
                    <a:pt x="22" y="13"/>
                    <a:pt x="19" y="11"/>
                    <a:pt x="19" y="14"/>
                  </a:cubicBezTo>
                  <a:cubicBezTo>
                    <a:pt x="18" y="17"/>
                    <a:pt x="16" y="15"/>
                    <a:pt x="14" y="14"/>
                  </a:cubicBezTo>
                  <a:cubicBezTo>
                    <a:pt x="12" y="12"/>
                    <a:pt x="11" y="20"/>
                    <a:pt x="11" y="20"/>
                  </a:cubicBezTo>
                  <a:cubicBezTo>
                    <a:pt x="11" y="20"/>
                    <a:pt x="10" y="21"/>
                    <a:pt x="8" y="25"/>
                  </a:cubicBezTo>
                  <a:cubicBezTo>
                    <a:pt x="7" y="28"/>
                    <a:pt x="3" y="27"/>
                    <a:pt x="2" y="27"/>
                  </a:cubicBezTo>
                  <a:cubicBezTo>
                    <a:pt x="1" y="28"/>
                    <a:pt x="3" y="31"/>
                    <a:pt x="3" y="33"/>
                  </a:cubicBezTo>
                  <a:cubicBezTo>
                    <a:pt x="2" y="34"/>
                    <a:pt x="1" y="36"/>
                    <a:pt x="0" y="39"/>
                  </a:cubicBezTo>
                  <a:cubicBezTo>
                    <a:pt x="2" y="39"/>
                    <a:pt x="4" y="41"/>
                    <a:pt x="4" y="41"/>
                  </a:cubicBezTo>
                  <a:cubicBezTo>
                    <a:pt x="5" y="43"/>
                    <a:pt x="9" y="47"/>
                    <a:pt x="11" y="45"/>
                  </a:cubicBezTo>
                  <a:cubicBezTo>
                    <a:pt x="13" y="42"/>
                    <a:pt x="19" y="42"/>
                    <a:pt x="21" y="44"/>
                  </a:cubicBezTo>
                  <a:cubicBezTo>
                    <a:pt x="22" y="45"/>
                    <a:pt x="23" y="44"/>
                    <a:pt x="23" y="43"/>
                  </a:cubicBezTo>
                  <a:cubicBezTo>
                    <a:pt x="24" y="41"/>
                    <a:pt x="21" y="36"/>
                    <a:pt x="22" y="35"/>
                  </a:cubicBezTo>
                  <a:cubicBezTo>
                    <a:pt x="23" y="33"/>
                    <a:pt x="42" y="34"/>
                    <a:pt x="42" y="35"/>
                  </a:cubicBezTo>
                  <a:cubicBezTo>
                    <a:pt x="43" y="36"/>
                    <a:pt x="43" y="33"/>
                    <a:pt x="45" y="33"/>
                  </a:cubicBezTo>
                  <a:cubicBezTo>
                    <a:pt x="48" y="33"/>
                    <a:pt x="51" y="35"/>
                    <a:pt x="53" y="34"/>
                  </a:cubicBezTo>
                  <a:cubicBezTo>
                    <a:pt x="54" y="34"/>
                    <a:pt x="56" y="31"/>
                    <a:pt x="57" y="31"/>
                  </a:cubicBezTo>
                  <a:cubicBezTo>
                    <a:pt x="59" y="31"/>
                    <a:pt x="63" y="31"/>
                    <a:pt x="64" y="30"/>
                  </a:cubicBezTo>
                  <a:cubicBezTo>
                    <a:pt x="65" y="28"/>
                    <a:pt x="67" y="28"/>
                    <a:pt x="66" y="26"/>
                  </a:cubicBezTo>
                  <a:cubicBezTo>
                    <a:pt x="66" y="26"/>
                    <a:pt x="66" y="26"/>
                    <a:pt x="66" y="26"/>
                  </a:cubicBezTo>
                  <a:close/>
                </a:path>
              </a:pathLst>
            </a:custGeom>
            <a:grpFill/>
            <a:ln w="3175" cap="flat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Montserrat" panose="00000500000000000000" pitchFamily="50" charset="0"/>
                <a:ea typeface="Montserrat" charset="0"/>
                <a:cs typeface="Montserrat" charset="0"/>
              </a:endParaRPr>
            </a:p>
          </p:txBody>
        </p:sp>
        <p:sp>
          <p:nvSpPr>
            <p:cNvPr id="546" name="Freeform 36"/>
            <p:cNvSpPr>
              <a:spLocks/>
            </p:cNvSpPr>
            <p:nvPr/>
          </p:nvSpPr>
          <p:spPr bwMode="auto">
            <a:xfrm>
              <a:off x="3672" y="2186"/>
              <a:ext cx="230" cy="178"/>
            </a:xfrm>
            <a:custGeom>
              <a:avLst/>
              <a:gdLst>
                <a:gd name="T0" fmla="*/ 119 w 125"/>
                <a:gd name="T1" fmla="*/ 14 h 97"/>
                <a:gd name="T2" fmla="*/ 118 w 125"/>
                <a:gd name="T3" fmla="*/ 4 h 97"/>
                <a:gd name="T4" fmla="*/ 112 w 125"/>
                <a:gd name="T5" fmla="*/ 7 h 97"/>
                <a:gd name="T6" fmla="*/ 107 w 125"/>
                <a:gd name="T7" fmla="*/ 2 h 97"/>
                <a:gd name="T8" fmla="*/ 95 w 125"/>
                <a:gd name="T9" fmla="*/ 0 h 97"/>
                <a:gd name="T10" fmla="*/ 61 w 125"/>
                <a:gd name="T11" fmla="*/ 21 h 97"/>
                <a:gd name="T12" fmla="*/ 46 w 125"/>
                <a:gd name="T13" fmla="*/ 33 h 97"/>
                <a:gd name="T14" fmla="*/ 33 w 125"/>
                <a:gd name="T15" fmla="*/ 37 h 97"/>
                <a:gd name="T16" fmla="*/ 32 w 125"/>
                <a:gd name="T17" fmla="*/ 37 h 97"/>
                <a:gd name="T18" fmla="*/ 32 w 125"/>
                <a:gd name="T19" fmla="*/ 59 h 97"/>
                <a:gd name="T20" fmla="*/ 29 w 125"/>
                <a:gd name="T21" fmla="*/ 65 h 97"/>
                <a:gd name="T22" fmla="*/ 24 w 125"/>
                <a:gd name="T23" fmla="*/ 68 h 97"/>
                <a:gd name="T24" fmla="*/ 12 w 125"/>
                <a:gd name="T25" fmla="*/ 69 h 97"/>
                <a:gd name="T26" fmla="*/ 5 w 125"/>
                <a:gd name="T27" fmla="*/ 71 h 97"/>
                <a:gd name="T28" fmla="*/ 0 w 125"/>
                <a:gd name="T29" fmla="*/ 72 h 97"/>
                <a:gd name="T30" fmla="*/ 0 w 125"/>
                <a:gd name="T31" fmla="*/ 76 h 97"/>
                <a:gd name="T32" fmla="*/ 3 w 125"/>
                <a:gd name="T33" fmla="*/ 81 h 97"/>
                <a:gd name="T34" fmla="*/ 7 w 125"/>
                <a:gd name="T35" fmla="*/ 85 h 97"/>
                <a:gd name="T36" fmla="*/ 8 w 125"/>
                <a:gd name="T37" fmla="*/ 88 h 97"/>
                <a:gd name="T38" fmla="*/ 11 w 125"/>
                <a:gd name="T39" fmla="*/ 91 h 97"/>
                <a:gd name="T40" fmla="*/ 15 w 125"/>
                <a:gd name="T41" fmla="*/ 90 h 97"/>
                <a:gd name="T42" fmla="*/ 16 w 125"/>
                <a:gd name="T43" fmla="*/ 95 h 97"/>
                <a:gd name="T44" fmla="*/ 19 w 125"/>
                <a:gd name="T45" fmla="*/ 96 h 97"/>
                <a:gd name="T46" fmla="*/ 22 w 125"/>
                <a:gd name="T47" fmla="*/ 93 h 97"/>
                <a:gd name="T48" fmla="*/ 25 w 125"/>
                <a:gd name="T49" fmla="*/ 96 h 97"/>
                <a:gd name="T50" fmla="*/ 28 w 125"/>
                <a:gd name="T51" fmla="*/ 95 h 97"/>
                <a:gd name="T52" fmla="*/ 31 w 125"/>
                <a:gd name="T53" fmla="*/ 89 h 97"/>
                <a:gd name="T54" fmla="*/ 33 w 125"/>
                <a:gd name="T55" fmla="*/ 83 h 97"/>
                <a:gd name="T56" fmla="*/ 41 w 125"/>
                <a:gd name="T57" fmla="*/ 83 h 97"/>
                <a:gd name="T58" fmla="*/ 45 w 125"/>
                <a:gd name="T59" fmla="*/ 81 h 97"/>
                <a:gd name="T60" fmla="*/ 52 w 125"/>
                <a:gd name="T61" fmla="*/ 83 h 97"/>
                <a:gd name="T62" fmla="*/ 56 w 125"/>
                <a:gd name="T63" fmla="*/ 87 h 97"/>
                <a:gd name="T64" fmla="*/ 63 w 125"/>
                <a:gd name="T65" fmla="*/ 86 h 97"/>
                <a:gd name="T66" fmla="*/ 69 w 125"/>
                <a:gd name="T67" fmla="*/ 89 h 97"/>
                <a:gd name="T68" fmla="*/ 77 w 125"/>
                <a:gd name="T69" fmla="*/ 89 h 97"/>
                <a:gd name="T70" fmla="*/ 83 w 125"/>
                <a:gd name="T71" fmla="*/ 85 h 97"/>
                <a:gd name="T72" fmla="*/ 93 w 125"/>
                <a:gd name="T73" fmla="*/ 85 h 97"/>
                <a:gd name="T74" fmla="*/ 100 w 125"/>
                <a:gd name="T75" fmla="*/ 87 h 97"/>
                <a:gd name="T76" fmla="*/ 106 w 125"/>
                <a:gd name="T77" fmla="*/ 82 h 97"/>
                <a:gd name="T78" fmla="*/ 107 w 125"/>
                <a:gd name="T79" fmla="*/ 82 h 97"/>
                <a:gd name="T80" fmla="*/ 107 w 125"/>
                <a:gd name="T81" fmla="*/ 79 h 97"/>
                <a:gd name="T82" fmla="*/ 108 w 125"/>
                <a:gd name="T83" fmla="*/ 72 h 97"/>
                <a:gd name="T84" fmla="*/ 121 w 125"/>
                <a:gd name="T85" fmla="*/ 56 h 97"/>
                <a:gd name="T86" fmla="*/ 122 w 125"/>
                <a:gd name="T87" fmla="*/ 36 h 97"/>
                <a:gd name="T88" fmla="*/ 124 w 125"/>
                <a:gd name="T89" fmla="*/ 27 h 97"/>
                <a:gd name="T90" fmla="*/ 122 w 125"/>
                <a:gd name="T91" fmla="*/ 21 h 97"/>
                <a:gd name="T92" fmla="*/ 119 w 125"/>
                <a:gd name="T93" fmla="*/ 14 h 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125" h="97">
                  <a:moveTo>
                    <a:pt x="119" y="14"/>
                  </a:moveTo>
                  <a:cubicBezTo>
                    <a:pt x="119" y="13"/>
                    <a:pt x="119" y="8"/>
                    <a:pt x="118" y="4"/>
                  </a:cubicBezTo>
                  <a:cubicBezTo>
                    <a:pt x="112" y="7"/>
                    <a:pt x="112" y="7"/>
                    <a:pt x="112" y="7"/>
                  </a:cubicBezTo>
                  <a:cubicBezTo>
                    <a:pt x="112" y="7"/>
                    <a:pt x="110" y="4"/>
                    <a:pt x="107" y="2"/>
                  </a:cubicBezTo>
                  <a:cubicBezTo>
                    <a:pt x="104" y="0"/>
                    <a:pt x="95" y="0"/>
                    <a:pt x="95" y="0"/>
                  </a:cubicBezTo>
                  <a:cubicBezTo>
                    <a:pt x="61" y="21"/>
                    <a:pt x="61" y="21"/>
                    <a:pt x="61" y="21"/>
                  </a:cubicBezTo>
                  <a:cubicBezTo>
                    <a:pt x="46" y="33"/>
                    <a:pt x="46" y="33"/>
                    <a:pt x="46" y="33"/>
                  </a:cubicBezTo>
                  <a:cubicBezTo>
                    <a:pt x="46" y="33"/>
                    <a:pt x="36" y="36"/>
                    <a:pt x="33" y="37"/>
                  </a:cubicBezTo>
                  <a:cubicBezTo>
                    <a:pt x="33" y="37"/>
                    <a:pt x="33" y="37"/>
                    <a:pt x="32" y="37"/>
                  </a:cubicBezTo>
                  <a:cubicBezTo>
                    <a:pt x="32" y="43"/>
                    <a:pt x="33" y="58"/>
                    <a:pt x="32" y="59"/>
                  </a:cubicBezTo>
                  <a:cubicBezTo>
                    <a:pt x="31" y="59"/>
                    <a:pt x="30" y="64"/>
                    <a:pt x="29" y="65"/>
                  </a:cubicBezTo>
                  <a:cubicBezTo>
                    <a:pt x="28" y="66"/>
                    <a:pt x="27" y="68"/>
                    <a:pt x="24" y="68"/>
                  </a:cubicBezTo>
                  <a:cubicBezTo>
                    <a:pt x="21" y="68"/>
                    <a:pt x="15" y="70"/>
                    <a:pt x="12" y="69"/>
                  </a:cubicBezTo>
                  <a:cubicBezTo>
                    <a:pt x="9" y="69"/>
                    <a:pt x="6" y="71"/>
                    <a:pt x="5" y="71"/>
                  </a:cubicBezTo>
                  <a:cubicBezTo>
                    <a:pt x="5" y="72"/>
                    <a:pt x="2" y="72"/>
                    <a:pt x="0" y="72"/>
                  </a:cubicBezTo>
                  <a:cubicBezTo>
                    <a:pt x="0" y="74"/>
                    <a:pt x="0" y="76"/>
                    <a:pt x="0" y="76"/>
                  </a:cubicBezTo>
                  <a:cubicBezTo>
                    <a:pt x="1" y="77"/>
                    <a:pt x="1" y="80"/>
                    <a:pt x="3" y="81"/>
                  </a:cubicBezTo>
                  <a:cubicBezTo>
                    <a:pt x="4" y="82"/>
                    <a:pt x="7" y="83"/>
                    <a:pt x="7" y="85"/>
                  </a:cubicBezTo>
                  <a:cubicBezTo>
                    <a:pt x="7" y="87"/>
                    <a:pt x="7" y="88"/>
                    <a:pt x="8" y="88"/>
                  </a:cubicBezTo>
                  <a:cubicBezTo>
                    <a:pt x="9" y="88"/>
                    <a:pt x="10" y="90"/>
                    <a:pt x="11" y="91"/>
                  </a:cubicBezTo>
                  <a:cubicBezTo>
                    <a:pt x="13" y="92"/>
                    <a:pt x="15" y="90"/>
                    <a:pt x="15" y="90"/>
                  </a:cubicBezTo>
                  <a:cubicBezTo>
                    <a:pt x="16" y="91"/>
                    <a:pt x="15" y="95"/>
                    <a:pt x="16" y="95"/>
                  </a:cubicBezTo>
                  <a:cubicBezTo>
                    <a:pt x="16" y="95"/>
                    <a:pt x="18" y="95"/>
                    <a:pt x="19" y="96"/>
                  </a:cubicBezTo>
                  <a:cubicBezTo>
                    <a:pt x="19" y="94"/>
                    <a:pt x="20" y="92"/>
                    <a:pt x="22" y="93"/>
                  </a:cubicBezTo>
                  <a:cubicBezTo>
                    <a:pt x="24" y="93"/>
                    <a:pt x="22" y="96"/>
                    <a:pt x="25" y="96"/>
                  </a:cubicBezTo>
                  <a:cubicBezTo>
                    <a:pt x="27" y="97"/>
                    <a:pt x="28" y="97"/>
                    <a:pt x="28" y="95"/>
                  </a:cubicBezTo>
                  <a:cubicBezTo>
                    <a:pt x="28" y="93"/>
                    <a:pt x="31" y="90"/>
                    <a:pt x="31" y="89"/>
                  </a:cubicBezTo>
                  <a:cubicBezTo>
                    <a:pt x="32" y="89"/>
                    <a:pt x="32" y="84"/>
                    <a:pt x="33" y="83"/>
                  </a:cubicBezTo>
                  <a:cubicBezTo>
                    <a:pt x="35" y="82"/>
                    <a:pt x="39" y="83"/>
                    <a:pt x="41" y="83"/>
                  </a:cubicBezTo>
                  <a:cubicBezTo>
                    <a:pt x="42" y="83"/>
                    <a:pt x="44" y="80"/>
                    <a:pt x="45" y="81"/>
                  </a:cubicBezTo>
                  <a:cubicBezTo>
                    <a:pt x="47" y="83"/>
                    <a:pt x="50" y="81"/>
                    <a:pt x="52" y="83"/>
                  </a:cubicBezTo>
                  <a:cubicBezTo>
                    <a:pt x="53" y="85"/>
                    <a:pt x="54" y="89"/>
                    <a:pt x="56" y="87"/>
                  </a:cubicBezTo>
                  <a:cubicBezTo>
                    <a:pt x="59" y="86"/>
                    <a:pt x="62" y="86"/>
                    <a:pt x="63" y="86"/>
                  </a:cubicBezTo>
                  <a:cubicBezTo>
                    <a:pt x="64" y="86"/>
                    <a:pt x="68" y="88"/>
                    <a:pt x="69" y="89"/>
                  </a:cubicBezTo>
                  <a:cubicBezTo>
                    <a:pt x="71" y="89"/>
                    <a:pt x="75" y="90"/>
                    <a:pt x="77" y="89"/>
                  </a:cubicBezTo>
                  <a:cubicBezTo>
                    <a:pt x="79" y="88"/>
                    <a:pt x="81" y="85"/>
                    <a:pt x="83" y="85"/>
                  </a:cubicBezTo>
                  <a:cubicBezTo>
                    <a:pt x="85" y="85"/>
                    <a:pt x="92" y="85"/>
                    <a:pt x="93" y="85"/>
                  </a:cubicBezTo>
                  <a:cubicBezTo>
                    <a:pt x="95" y="86"/>
                    <a:pt x="98" y="88"/>
                    <a:pt x="100" y="87"/>
                  </a:cubicBezTo>
                  <a:cubicBezTo>
                    <a:pt x="102" y="86"/>
                    <a:pt x="104" y="82"/>
                    <a:pt x="106" y="82"/>
                  </a:cubicBezTo>
                  <a:cubicBezTo>
                    <a:pt x="106" y="82"/>
                    <a:pt x="106" y="82"/>
                    <a:pt x="107" y="82"/>
                  </a:cubicBezTo>
                  <a:cubicBezTo>
                    <a:pt x="107" y="81"/>
                    <a:pt x="107" y="80"/>
                    <a:pt x="107" y="79"/>
                  </a:cubicBezTo>
                  <a:cubicBezTo>
                    <a:pt x="107" y="75"/>
                    <a:pt x="108" y="76"/>
                    <a:pt x="108" y="72"/>
                  </a:cubicBezTo>
                  <a:cubicBezTo>
                    <a:pt x="109" y="68"/>
                    <a:pt x="120" y="57"/>
                    <a:pt x="121" y="56"/>
                  </a:cubicBezTo>
                  <a:cubicBezTo>
                    <a:pt x="122" y="55"/>
                    <a:pt x="122" y="38"/>
                    <a:pt x="122" y="36"/>
                  </a:cubicBezTo>
                  <a:cubicBezTo>
                    <a:pt x="122" y="34"/>
                    <a:pt x="123" y="31"/>
                    <a:pt x="124" y="27"/>
                  </a:cubicBezTo>
                  <a:cubicBezTo>
                    <a:pt x="125" y="24"/>
                    <a:pt x="122" y="24"/>
                    <a:pt x="122" y="21"/>
                  </a:cubicBezTo>
                  <a:cubicBezTo>
                    <a:pt x="122" y="18"/>
                    <a:pt x="119" y="16"/>
                    <a:pt x="119" y="14"/>
                  </a:cubicBezTo>
                  <a:close/>
                </a:path>
              </a:pathLst>
            </a:custGeom>
            <a:grpFill/>
            <a:ln w="3175" cap="flat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Montserrat" panose="00000500000000000000" pitchFamily="50" charset="0"/>
                <a:ea typeface="Montserrat" charset="0"/>
                <a:cs typeface="Montserrat" charset="0"/>
              </a:endParaRPr>
            </a:p>
          </p:txBody>
        </p:sp>
        <p:sp>
          <p:nvSpPr>
            <p:cNvPr id="547" name="Freeform 37"/>
            <p:cNvSpPr>
              <a:spLocks/>
            </p:cNvSpPr>
            <p:nvPr/>
          </p:nvSpPr>
          <p:spPr bwMode="auto">
            <a:xfrm>
              <a:off x="3869" y="2186"/>
              <a:ext cx="149" cy="246"/>
            </a:xfrm>
            <a:custGeom>
              <a:avLst/>
              <a:gdLst>
                <a:gd name="T0" fmla="*/ 80 w 81"/>
                <a:gd name="T1" fmla="*/ 33 h 134"/>
                <a:gd name="T2" fmla="*/ 19 w 81"/>
                <a:gd name="T3" fmla="*/ 0 h 134"/>
                <a:gd name="T4" fmla="*/ 11 w 81"/>
                <a:gd name="T5" fmla="*/ 4 h 134"/>
                <a:gd name="T6" fmla="*/ 12 w 81"/>
                <a:gd name="T7" fmla="*/ 14 h 134"/>
                <a:gd name="T8" fmla="*/ 15 w 81"/>
                <a:gd name="T9" fmla="*/ 21 h 134"/>
                <a:gd name="T10" fmla="*/ 17 w 81"/>
                <a:gd name="T11" fmla="*/ 27 h 134"/>
                <a:gd name="T12" fmla="*/ 15 w 81"/>
                <a:gd name="T13" fmla="*/ 36 h 134"/>
                <a:gd name="T14" fmla="*/ 14 w 81"/>
                <a:gd name="T15" fmla="*/ 56 h 134"/>
                <a:gd name="T16" fmla="*/ 1 w 81"/>
                <a:gd name="T17" fmla="*/ 72 h 134"/>
                <a:gd name="T18" fmla="*/ 0 w 81"/>
                <a:gd name="T19" fmla="*/ 79 h 134"/>
                <a:gd name="T20" fmla="*/ 0 w 81"/>
                <a:gd name="T21" fmla="*/ 82 h 134"/>
                <a:gd name="T22" fmla="*/ 1 w 81"/>
                <a:gd name="T23" fmla="*/ 83 h 134"/>
                <a:gd name="T24" fmla="*/ 5 w 81"/>
                <a:gd name="T25" fmla="*/ 87 h 134"/>
                <a:gd name="T26" fmla="*/ 10 w 81"/>
                <a:gd name="T27" fmla="*/ 94 h 134"/>
                <a:gd name="T28" fmla="*/ 11 w 81"/>
                <a:gd name="T29" fmla="*/ 101 h 134"/>
                <a:gd name="T30" fmla="*/ 14 w 81"/>
                <a:gd name="T31" fmla="*/ 111 h 134"/>
                <a:gd name="T32" fmla="*/ 11 w 81"/>
                <a:gd name="T33" fmla="*/ 113 h 134"/>
                <a:gd name="T34" fmla="*/ 4 w 81"/>
                <a:gd name="T35" fmla="*/ 114 h 134"/>
                <a:gd name="T36" fmla="*/ 6 w 81"/>
                <a:gd name="T37" fmla="*/ 119 h 134"/>
                <a:gd name="T38" fmla="*/ 13 w 81"/>
                <a:gd name="T39" fmla="*/ 126 h 134"/>
                <a:gd name="T40" fmla="*/ 16 w 81"/>
                <a:gd name="T41" fmla="*/ 133 h 134"/>
                <a:gd name="T42" fmla="*/ 20 w 81"/>
                <a:gd name="T43" fmla="*/ 131 h 134"/>
                <a:gd name="T44" fmla="*/ 25 w 81"/>
                <a:gd name="T45" fmla="*/ 131 h 134"/>
                <a:gd name="T46" fmla="*/ 34 w 81"/>
                <a:gd name="T47" fmla="*/ 128 h 134"/>
                <a:gd name="T48" fmla="*/ 41 w 81"/>
                <a:gd name="T49" fmla="*/ 125 h 134"/>
                <a:gd name="T50" fmla="*/ 42 w 81"/>
                <a:gd name="T51" fmla="*/ 120 h 134"/>
                <a:gd name="T52" fmla="*/ 53 w 81"/>
                <a:gd name="T53" fmla="*/ 118 h 134"/>
                <a:gd name="T54" fmla="*/ 61 w 81"/>
                <a:gd name="T55" fmla="*/ 110 h 134"/>
                <a:gd name="T56" fmla="*/ 63 w 81"/>
                <a:gd name="T57" fmla="*/ 106 h 134"/>
                <a:gd name="T58" fmla="*/ 69 w 81"/>
                <a:gd name="T59" fmla="*/ 103 h 134"/>
                <a:gd name="T60" fmla="*/ 71 w 81"/>
                <a:gd name="T61" fmla="*/ 104 h 134"/>
                <a:gd name="T62" fmla="*/ 71 w 81"/>
                <a:gd name="T63" fmla="*/ 103 h 134"/>
                <a:gd name="T64" fmla="*/ 72 w 81"/>
                <a:gd name="T65" fmla="*/ 100 h 134"/>
                <a:gd name="T66" fmla="*/ 68 w 81"/>
                <a:gd name="T67" fmla="*/ 95 h 134"/>
                <a:gd name="T68" fmla="*/ 66 w 81"/>
                <a:gd name="T69" fmla="*/ 89 h 134"/>
                <a:gd name="T70" fmla="*/ 65 w 81"/>
                <a:gd name="T71" fmla="*/ 85 h 134"/>
                <a:gd name="T72" fmla="*/ 66 w 81"/>
                <a:gd name="T73" fmla="*/ 79 h 134"/>
                <a:gd name="T74" fmla="*/ 69 w 81"/>
                <a:gd name="T75" fmla="*/ 73 h 134"/>
                <a:gd name="T76" fmla="*/ 72 w 81"/>
                <a:gd name="T77" fmla="*/ 68 h 134"/>
                <a:gd name="T78" fmla="*/ 79 w 81"/>
                <a:gd name="T79" fmla="*/ 63 h 134"/>
                <a:gd name="T80" fmla="*/ 80 w 81"/>
                <a:gd name="T81" fmla="*/ 55 h 134"/>
                <a:gd name="T82" fmla="*/ 80 w 81"/>
                <a:gd name="T83" fmla="*/ 33 h 1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81" h="134">
                  <a:moveTo>
                    <a:pt x="80" y="33"/>
                  </a:moveTo>
                  <a:cubicBezTo>
                    <a:pt x="19" y="0"/>
                    <a:pt x="19" y="0"/>
                    <a:pt x="19" y="0"/>
                  </a:cubicBezTo>
                  <a:cubicBezTo>
                    <a:pt x="11" y="4"/>
                    <a:pt x="11" y="4"/>
                    <a:pt x="11" y="4"/>
                  </a:cubicBezTo>
                  <a:cubicBezTo>
                    <a:pt x="12" y="8"/>
                    <a:pt x="12" y="13"/>
                    <a:pt x="12" y="14"/>
                  </a:cubicBezTo>
                  <a:cubicBezTo>
                    <a:pt x="12" y="16"/>
                    <a:pt x="15" y="18"/>
                    <a:pt x="15" y="21"/>
                  </a:cubicBezTo>
                  <a:cubicBezTo>
                    <a:pt x="15" y="24"/>
                    <a:pt x="18" y="24"/>
                    <a:pt x="17" y="27"/>
                  </a:cubicBezTo>
                  <a:cubicBezTo>
                    <a:pt x="16" y="31"/>
                    <a:pt x="15" y="34"/>
                    <a:pt x="15" y="36"/>
                  </a:cubicBezTo>
                  <a:cubicBezTo>
                    <a:pt x="15" y="38"/>
                    <a:pt x="15" y="55"/>
                    <a:pt x="14" y="56"/>
                  </a:cubicBezTo>
                  <a:cubicBezTo>
                    <a:pt x="13" y="57"/>
                    <a:pt x="2" y="68"/>
                    <a:pt x="1" y="72"/>
                  </a:cubicBezTo>
                  <a:cubicBezTo>
                    <a:pt x="1" y="76"/>
                    <a:pt x="0" y="75"/>
                    <a:pt x="0" y="79"/>
                  </a:cubicBezTo>
                  <a:cubicBezTo>
                    <a:pt x="0" y="80"/>
                    <a:pt x="0" y="81"/>
                    <a:pt x="0" y="82"/>
                  </a:cubicBezTo>
                  <a:cubicBezTo>
                    <a:pt x="0" y="82"/>
                    <a:pt x="1" y="83"/>
                    <a:pt x="1" y="83"/>
                  </a:cubicBezTo>
                  <a:cubicBezTo>
                    <a:pt x="3" y="85"/>
                    <a:pt x="3" y="87"/>
                    <a:pt x="5" y="87"/>
                  </a:cubicBezTo>
                  <a:cubicBezTo>
                    <a:pt x="7" y="87"/>
                    <a:pt x="10" y="92"/>
                    <a:pt x="10" y="94"/>
                  </a:cubicBezTo>
                  <a:cubicBezTo>
                    <a:pt x="10" y="96"/>
                    <a:pt x="11" y="98"/>
                    <a:pt x="11" y="101"/>
                  </a:cubicBezTo>
                  <a:cubicBezTo>
                    <a:pt x="11" y="105"/>
                    <a:pt x="13" y="111"/>
                    <a:pt x="14" y="111"/>
                  </a:cubicBezTo>
                  <a:cubicBezTo>
                    <a:pt x="15" y="112"/>
                    <a:pt x="14" y="113"/>
                    <a:pt x="11" y="113"/>
                  </a:cubicBezTo>
                  <a:cubicBezTo>
                    <a:pt x="8" y="112"/>
                    <a:pt x="4" y="112"/>
                    <a:pt x="4" y="114"/>
                  </a:cubicBezTo>
                  <a:cubicBezTo>
                    <a:pt x="4" y="115"/>
                    <a:pt x="3" y="116"/>
                    <a:pt x="6" y="119"/>
                  </a:cubicBezTo>
                  <a:cubicBezTo>
                    <a:pt x="9" y="122"/>
                    <a:pt x="12" y="123"/>
                    <a:pt x="13" y="126"/>
                  </a:cubicBezTo>
                  <a:cubicBezTo>
                    <a:pt x="14" y="129"/>
                    <a:pt x="15" y="132"/>
                    <a:pt x="16" y="133"/>
                  </a:cubicBezTo>
                  <a:cubicBezTo>
                    <a:pt x="17" y="134"/>
                    <a:pt x="19" y="133"/>
                    <a:pt x="20" y="131"/>
                  </a:cubicBezTo>
                  <a:cubicBezTo>
                    <a:pt x="22" y="129"/>
                    <a:pt x="24" y="133"/>
                    <a:pt x="25" y="131"/>
                  </a:cubicBezTo>
                  <a:cubicBezTo>
                    <a:pt x="27" y="129"/>
                    <a:pt x="33" y="129"/>
                    <a:pt x="34" y="128"/>
                  </a:cubicBezTo>
                  <a:cubicBezTo>
                    <a:pt x="36" y="128"/>
                    <a:pt x="40" y="126"/>
                    <a:pt x="41" y="125"/>
                  </a:cubicBezTo>
                  <a:cubicBezTo>
                    <a:pt x="43" y="123"/>
                    <a:pt x="40" y="121"/>
                    <a:pt x="42" y="120"/>
                  </a:cubicBezTo>
                  <a:cubicBezTo>
                    <a:pt x="44" y="119"/>
                    <a:pt x="51" y="121"/>
                    <a:pt x="53" y="118"/>
                  </a:cubicBezTo>
                  <a:cubicBezTo>
                    <a:pt x="56" y="115"/>
                    <a:pt x="60" y="111"/>
                    <a:pt x="61" y="110"/>
                  </a:cubicBezTo>
                  <a:cubicBezTo>
                    <a:pt x="62" y="109"/>
                    <a:pt x="61" y="108"/>
                    <a:pt x="63" y="106"/>
                  </a:cubicBezTo>
                  <a:cubicBezTo>
                    <a:pt x="64" y="104"/>
                    <a:pt x="68" y="102"/>
                    <a:pt x="69" y="103"/>
                  </a:cubicBezTo>
                  <a:cubicBezTo>
                    <a:pt x="70" y="104"/>
                    <a:pt x="70" y="104"/>
                    <a:pt x="71" y="104"/>
                  </a:cubicBezTo>
                  <a:cubicBezTo>
                    <a:pt x="71" y="103"/>
                    <a:pt x="71" y="103"/>
                    <a:pt x="71" y="103"/>
                  </a:cubicBezTo>
                  <a:cubicBezTo>
                    <a:pt x="72" y="100"/>
                    <a:pt x="72" y="100"/>
                    <a:pt x="72" y="100"/>
                  </a:cubicBezTo>
                  <a:cubicBezTo>
                    <a:pt x="72" y="100"/>
                    <a:pt x="68" y="98"/>
                    <a:pt x="68" y="95"/>
                  </a:cubicBezTo>
                  <a:cubicBezTo>
                    <a:pt x="68" y="92"/>
                    <a:pt x="69" y="89"/>
                    <a:pt x="66" y="89"/>
                  </a:cubicBezTo>
                  <a:cubicBezTo>
                    <a:pt x="64" y="89"/>
                    <a:pt x="63" y="86"/>
                    <a:pt x="65" y="85"/>
                  </a:cubicBezTo>
                  <a:cubicBezTo>
                    <a:pt x="67" y="83"/>
                    <a:pt x="62" y="79"/>
                    <a:pt x="66" y="79"/>
                  </a:cubicBezTo>
                  <a:cubicBezTo>
                    <a:pt x="69" y="79"/>
                    <a:pt x="67" y="73"/>
                    <a:pt x="69" y="73"/>
                  </a:cubicBezTo>
                  <a:cubicBezTo>
                    <a:pt x="72" y="72"/>
                    <a:pt x="72" y="70"/>
                    <a:pt x="72" y="68"/>
                  </a:cubicBezTo>
                  <a:cubicBezTo>
                    <a:pt x="72" y="65"/>
                    <a:pt x="78" y="64"/>
                    <a:pt x="79" y="63"/>
                  </a:cubicBezTo>
                  <a:cubicBezTo>
                    <a:pt x="81" y="63"/>
                    <a:pt x="80" y="55"/>
                    <a:pt x="80" y="55"/>
                  </a:cubicBezTo>
                  <a:lnTo>
                    <a:pt x="80" y="33"/>
                  </a:lnTo>
                  <a:close/>
                </a:path>
              </a:pathLst>
            </a:custGeom>
            <a:grpFill/>
            <a:ln w="3175" cap="flat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Montserrat" panose="00000500000000000000" pitchFamily="50" charset="0"/>
                <a:ea typeface="Montserrat" charset="0"/>
                <a:cs typeface="Montserrat" charset="0"/>
              </a:endParaRPr>
            </a:p>
          </p:txBody>
        </p:sp>
        <p:sp>
          <p:nvSpPr>
            <p:cNvPr id="548" name="Freeform 38"/>
            <p:cNvSpPr>
              <a:spLocks/>
            </p:cNvSpPr>
            <p:nvPr/>
          </p:nvSpPr>
          <p:spPr bwMode="auto">
            <a:xfrm>
              <a:off x="4025" y="2050"/>
              <a:ext cx="162" cy="160"/>
            </a:xfrm>
            <a:custGeom>
              <a:avLst/>
              <a:gdLst>
                <a:gd name="T0" fmla="*/ 82 w 88"/>
                <a:gd name="T1" fmla="*/ 19 h 87"/>
                <a:gd name="T2" fmla="*/ 76 w 88"/>
                <a:gd name="T3" fmla="*/ 5 h 87"/>
                <a:gd name="T4" fmla="*/ 76 w 88"/>
                <a:gd name="T5" fmla="*/ 6 h 87"/>
                <a:gd name="T6" fmla="*/ 67 w 88"/>
                <a:gd name="T7" fmla="*/ 5 h 87"/>
                <a:gd name="T8" fmla="*/ 57 w 88"/>
                <a:gd name="T9" fmla="*/ 3 h 87"/>
                <a:gd name="T10" fmla="*/ 40 w 88"/>
                <a:gd name="T11" fmla="*/ 6 h 87"/>
                <a:gd name="T12" fmla="*/ 31 w 88"/>
                <a:gd name="T13" fmla="*/ 7 h 87"/>
                <a:gd name="T14" fmla="*/ 16 w 88"/>
                <a:gd name="T15" fmla="*/ 3 h 87"/>
                <a:gd name="T16" fmla="*/ 4 w 88"/>
                <a:gd name="T17" fmla="*/ 0 h 87"/>
                <a:gd name="T18" fmla="*/ 3 w 88"/>
                <a:gd name="T19" fmla="*/ 2 h 87"/>
                <a:gd name="T20" fmla="*/ 2 w 88"/>
                <a:gd name="T21" fmla="*/ 12 h 87"/>
                <a:gd name="T22" fmla="*/ 2 w 88"/>
                <a:gd name="T23" fmla="*/ 24 h 87"/>
                <a:gd name="T24" fmla="*/ 2 w 88"/>
                <a:gd name="T25" fmla="*/ 86 h 87"/>
                <a:gd name="T26" fmla="*/ 52 w 88"/>
                <a:gd name="T27" fmla="*/ 86 h 87"/>
                <a:gd name="T28" fmla="*/ 54 w 88"/>
                <a:gd name="T29" fmla="*/ 84 h 87"/>
                <a:gd name="T30" fmla="*/ 58 w 88"/>
                <a:gd name="T31" fmla="*/ 85 h 87"/>
                <a:gd name="T32" fmla="*/ 69 w 88"/>
                <a:gd name="T33" fmla="*/ 85 h 87"/>
                <a:gd name="T34" fmla="*/ 73 w 88"/>
                <a:gd name="T35" fmla="*/ 87 h 87"/>
                <a:gd name="T36" fmla="*/ 78 w 88"/>
                <a:gd name="T37" fmla="*/ 84 h 87"/>
                <a:gd name="T38" fmla="*/ 83 w 88"/>
                <a:gd name="T39" fmla="*/ 78 h 87"/>
                <a:gd name="T40" fmla="*/ 87 w 88"/>
                <a:gd name="T41" fmla="*/ 75 h 87"/>
                <a:gd name="T42" fmla="*/ 87 w 88"/>
                <a:gd name="T43" fmla="*/ 75 h 87"/>
                <a:gd name="T44" fmla="*/ 87 w 88"/>
                <a:gd name="T45" fmla="*/ 72 h 87"/>
                <a:gd name="T46" fmla="*/ 84 w 88"/>
                <a:gd name="T47" fmla="*/ 63 h 87"/>
                <a:gd name="T48" fmla="*/ 75 w 88"/>
                <a:gd name="T49" fmla="*/ 46 h 87"/>
                <a:gd name="T50" fmla="*/ 71 w 88"/>
                <a:gd name="T51" fmla="*/ 38 h 87"/>
                <a:gd name="T52" fmla="*/ 66 w 88"/>
                <a:gd name="T53" fmla="*/ 29 h 87"/>
                <a:gd name="T54" fmla="*/ 62 w 88"/>
                <a:gd name="T55" fmla="*/ 14 h 87"/>
                <a:gd name="T56" fmla="*/ 68 w 88"/>
                <a:gd name="T57" fmla="*/ 25 h 87"/>
                <a:gd name="T58" fmla="*/ 76 w 88"/>
                <a:gd name="T59" fmla="*/ 35 h 87"/>
                <a:gd name="T60" fmla="*/ 81 w 88"/>
                <a:gd name="T61" fmla="*/ 24 h 87"/>
                <a:gd name="T62" fmla="*/ 81 w 88"/>
                <a:gd name="T63" fmla="*/ 24 h 87"/>
                <a:gd name="T64" fmla="*/ 81 w 88"/>
                <a:gd name="T65" fmla="*/ 22 h 87"/>
                <a:gd name="T66" fmla="*/ 82 w 88"/>
                <a:gd name="T67" fmla="*/ 19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88" h="87">
                  <a:moveTo>
                    <a:pt x="82" y="19"/>
                  </a:moveTo>
                  <a:cubicBezTo>
                    <a:pt x="76" y="5"/>
                    <a:pt x="76" y="5"/>
                    <a:pt x="76" y="5"/>
                  </a:cubicBezTo>
                  <a:cubicBezTo>
                    <a:pt x="76" y="5"/>
                    <a:pt x="76" y="6"/>
                    <a:pt x="76" y="6"/>
                  </a:cubicBezTo>
                  <a:cubicBezTo>
                    <a:pt x="75" y="7"/>
                    <a:pt x="71" y="4"/>
                    <a:pt x="67" y="5"/>
                  </a:cubicBezTo>
                  <a:cubicBezTo>
                    <a:pt x="63" y="6"/>
                    <a:pt x="60" y="5"/>
                    <a:pt x="57" y="3"/>
                  </a:cubicBezTo>
                  <a:cubicBezTo>
                    <a:pt x="53" y="2"/>
                    <a:pt x="42" y="4"/>
                    <a:pt x="40" y="6"/>
                  </a:cubicBezTo>
                  <a:cubicBezTo>
                    <a:pt x="39" y="8"/>
                    <a:pt x="35" y="8"/>
                    <a:pt x="31" y="7"/>
                  </a:cubicBezTo>
                  <a:cubicBezTo>
                    <a:pt x="28" y="5"/>
                    <a:pt x="23" y="3"/>
                    <a:pt x="16" y="3"/>
                  </a:cubicBezTo>
                  <a:cubicBezTo>
                    <a:pt x="10" y="2"/>
                    <a:pt x="5" y="1"/>
                    <a:pt x="4" y="0"/>
                  </a:cubicBezTo>
                  <a:cubicBezTo>
                    <a:pt x="4" y="0"/>
                    <a:pt x="4" y="1"/>
                    <a:pt x="3" y="2"/>
                  </a:cubicBezTo>
                  <a:cubicBezTo>
                    <a:pt x="1" y="7"/>
                    <a:pt x="5" y="9"/>
                    <a:pt x="2" y="12"/>
                  </a:cubicBezTo>
                  <a:cubicBezTo>
                    <a:pt x="0" y="15"/>
                    <a:pt x="2" y="18"/>
                    <a:pt x="2" y="24"/>
                  </a:cubicBezTo>
                  <a:cubicBezTo>
                    <a:pt x="2" y="27"/>
                    <a:pt x="2" y="64"/>
                    <a:pt x="2" y="86"/>
                  </a:cubicBezTo>
                  <a:cubicBezTo>
                    <a:pt x="52" y="86"/>
                    <a:pt x="52" y="86"/>
                    <a:pt x="52" y="86"/>
                  </a:cubicBezTo>
                  <a:cubicBezTo>
                    <a:pt x="52" y="86"/>
                    <a:pt x="53" y="85"/>
                    <a:pt x="54" y="84"/>
                  </a:cubicBezTo>
                  <a:cubicBezTo>
                    <a:pt x="56" y="83"/>
                    <a:pt x="58" y="85"/>
                    <a:pt x="58" y="85"/>
                  </a:cubicBezTo>
                  <a:cubicBezTo>
                    <a:pt x="69" y="85"/>
                    <a:pt x="69" y="85"/>
                    <a:pt x="69" y="85"/>
                  </a:cubicBezTo>
                  <a:cubicBezTo>
                    <a:pt x="69" y="85"/>
                    <a:pt x="71" y="87"/>
                    <a:pt x="73" y="87"/>
                  </a:cubicBezTo>
                  <a:cubicBezTo>
                    <a:pt x="75" y="87"/>
                    <a:pt x="74" y="84"/>
                    <a:pt x="78" y="84"/>
                  </a:cubicBezTo>
                  <a:cubicBezTo>
                    <a:pt x="81" y="84"/>
                    <a:pt x="81" y="78"/>
                    <a:pt x="83" y="78"/>
                  </a:cubicBezTo>
                  <a:cubicBezTo>
                    <a:pt x="85" y="78"/>
                    <a:pt x="85" y="78"/>
                    <a:pt x="87" y="75"/>
                  </a:cubicBezTo>
                  <a:cubicBezTo>
                    <a:pt x="87" y="75"/>
                    <a:pt x="87" y="75"/>
                    <a:pt x="87" y="75"/>
                  </a:cubicBezTo>
                  <a:cubicBezTo>
                    <a:pt x="87" y="74"/>
                    <a:pt x="87" y="73"/>
                    <a:pt x="87" y="72"/>
                  </a:cubicBezTo>
                  <a:cubicBezTo>
                    <a:pt x="88" y="68"/>
                    <a:pt x="85" y="68"/>
                    <a:pt x="84" y="63"/>
                  </a:cubicBezTo>
                  <a:cubicBezTo>
                    <a:pt x="82" y="57"/>
                    <a:pt x="75" y="49"/>
                    <a:pt x="75" y="46"/>
                  </a:cubicBezTo>
                  <a:cubicBezTo>
                    <a:pt x="75" y="43"/>
                    <a:pt x="71" y="41"/>
                    <a:pt x="71" y="38"/>
                  </a:cubicBezTo>
                  <a:cubicBezTo>
                    <a:pt x="71" y="35"/>
                    <a:pt x="70" y="34"/>
                    <a:pt x="66" y="29"/>
                  </a:cubicBezTo>
                  <a:cubicBezTo>
                    <a:pt x="62" y="24"/>
                    <a:pt x="61" y="15"/>
                    <a:pt x="62" y="14"/>
                  </a:cubicBezTo>
                  <a:cubicBezTo>
                    <a:pt x="63" y="14"/>
                    <a:pt x="66" y="22"/>
                    <a:pt x="68" y="25"/>
                  </a:cubicBezTo>
                  <a:cubicBezTo>
                    <a:pt x="69" y="27"/>
                    <a:pt x="73" y="35"/>
                    <a:pt x="76" y="35"/>
                  </a:cubicBezTo>
                  <a:cubicBezTo>
                    <a:pt x="79" y="35"/>
                    <a:pt x="80" y="23"/>
                    <a:pt x="81" y="24"/>
                  </a:cubicBezTo>
                  <a:cubicBezTo>
                    <a:pt x="81" y="24"/>
                    <a:pt x="81" y="24"/>
                    <a:pt x="81" y="24"/>
                  </a:cubicBezTo>
                  <a:cubicBezTo>
                    <a:pt x="81" y="22"/>
                    <a:pt x="81" y="22"/>
                    <a:pt x="81" y="22"/>
                  </a:cubicBezTo>
                  <a:lnTo>
                    <a:pt x="82" y="19"/>
                  </a:lnTo>
                  <a:close/>
                </a:path>
              </a:pathLst>
            </a:custGeom>
            <a:grpFill/>
            <a:ln w="3175" cap="flat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Montserrat" panose="00000500000000000000" pitchFamily="50" charset="0"/>
                <a:ea typeface="Montserrat" charset="0"/>
                <a:cs typeface="Montserrat" charset="0"/>
              </a:endParaRPr>
            </a:p>
          </p:txBody>
        </p:sp>
        <p:sp>
          <p:nvSpPr>
            <p:cNvPr id="549" name="Freeform 39"/>
            <p:cNvSpPr>
              <a:spLocks/>
            </p:cNvSpPr>
            <p:nvPr/>
          </p:nvSpPr>
          <p:spPr bwMode="auto">
            <a:xfrm>
              <a:off x="3799" y="2507"/>
              <a:ext cx="83" cy="92"/>
            </a:xfrm>
            <a:custGeom>
              <a:avLst/>
              <a:gdLst>
                <a:gd name="T0" fmla="*/ 22 w 45"/>
                <a:gd name="T1" fmla="*/ 48 h 50"/>
                <a:gd name="T2" fmla="*/ 23 w 45"/>
                <a:gd name="T3" fmla="*/ 41 h 50"/>
                <a:gd name="T4" fmla="*/ 28 w 45"/>
                <a:gd name="T5" fmla="*/ 38 h 50"/>
                <a:gd name="T6" fmla="*/ 32 w 45"/>
                <a:gd name="T7" fmla="*/ 33 h 50"/>
                <a:gd name="T8" fmla="*/ 36 w 45"/>
                <a:gd name="T9" fmla="*/ 38 h 50"/>
                <a:gd name="T10" fmla="*/ 42 w 45"/>
                <a:gd name="T11" fmla="*/ 39 h 50"/>
                <a:gd name="T12" fmla="*/ 45 w 45"/>
                <a:gd name="T13" fmla="*/ 30 h 50"/>
                <a:gd name="T14" fmla="*/ 43 w 45"/>
                <a:gd name="T15" fmla="*/ 21 h 50"/>
                <a:gd name="T16" fmla="*/ 41 w 45"/>
                <a:gd name="T17" fmla="*/ 15 h 50"/>
                <a:gd name="T18" fmla="*/ 42 w 45"/>
                <a:gd name="T19" fmla="*/ 9 h 50"/>
                <a:gd name="T20" fmla="*/ 34 w 45"/>
                <a:gd name="T21" fmla="*/ 9 h 50"/>
                <a:gd name="T22" fmla="*/ 35 w 45"/>
                <a:gd name="T23" fmla="*/ 0 h 50"/>
                <a:gd name="T24" fmla="*/ 23 w 45"/>
                <a:gd name="T25" fmla="*/ 0 h 50"/>
                <a:gd name="T26" fmla="*/ 22 w 45"/>
                <a:gd name="T27" fmla="*/ 0 h 50"/>
                <a:gd name="T28" fmla="*/ 21 w 45"/>
                <a:gd name="T29" fmla="*/ 11 h 50"/>
                <a:gd name="T30" fmla="*/ 11 w 45"/>
                <a:gd name="T31" fmla="*/ 11 h 50"/>
                <a:gd name="T32" fmla="*/ 7 w 45"/>
                <a:gd name="T33" fmla="*/ 12 h 50"/>
                <a:gd name="T34" fmla="*/ 5 w 45"/>
                <a:gd name="T35" fmla="*/ 13 h 50"/>
                <a:gd name="T36" fmla="*/ 9 w 45"/>
                <a:gd name="T37" fmla="*/ 17 h 50"/>
                <a:gd name="T38" fmla="*/ 4 w 45"/>
                <a:gd name="T39" fmla="*/ 21 h 50"/>
                <a:gd name="T40" fmla="*/ 1 w 45"/>
                <a:gd name="T41" fmla="*/ 26 h 50"/>
                <a:gd name="T42" fmla="*/ 5 w 45"/>
                <a:gd name="T43" fmla="*/ 33 h 50"/>
                <a:gd name="T44" fmla="*/ 11 w 45"/>
                <a:gd name="T45" fmla="*/ 40 h 50"/>
                <a:gd name="T46" fmla="*/ 19 w 45"/>
                <a:gd name="T47" fmla="*/ 50 h 50"/>
                <a:gd name="T48" fmla="*/ 22 w 45"/>
                <a:gd name="T49" fmla="*/ 48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45" h="50">
                  <a:moveTo>
                    <a:pt x="22" y="48"/>
                  </a:moveTo>
                  <a:cubicBezTo>
                    <a:pt x="26" y="48"/>
                    <a:pt x="25" y="45"/>
                    <a:pt x="23" y="41"/>
                  </a:cubicBezTo>
                  <a:cubicBezTo>
                    <a:pt x="22" y="37"/>
                    <a:pt x="26" y="38"/>
                    <a:pt x="28" y="38"/>
                  </a:cubicBezTo>
                  <a:cubicBezTo>
                    <a:pt x="31" y="38"/>
                    <a:pt x="30" y="33"/>
                    <a:pt x="32" y="33"/>
                  </a:cubicBezTo>
                  <a:cubicBezTo>
                    <a:pt x="34" y="33"/>
                    <a:pt x="34" y="39"/>
                    <a:pt x="36" y="38"/>
                  </a:cubicBezTo>
                  <a:cubicBezTo>
                    <a:pt x="38" y="38"/>
                    <a:pt x="40" y="40"/>
                    <a:pt x="42" y="39"/>
                  </a:cubicBezTo>
                  <a:cubicBezTo>
                    <a:pt x="45" y="39"/>
                    <a:pt x="45" y="34"/>
                    <a:pt x="45" y="30"/>
                  </a:cubicBezTo>
                  <a:cubicBezTo>
                    <a:pt x="45" y="26"/>
                    <a:pt x="45" y="23"/>
                    <a:pt x="43" y="21"/>
                  </a:cubicBezTo>
                  <a:cubicBezTo>
                    <a:pt x="40" y="20"/>
                    <a:pt x="38" y="17"/>
                    <a:pt x="41" y="15"/>
                  </a:cubicBezTo>
                  <a:cubicBezTo>
                    <a:pt x="44" y="14"/>
                    <a:pt x="45" y="11"/>
                    <a:pt x="42" y="9"/>
                  </a:cubicBezTo>
                  <a:cubicBezTo>
                    <a:pt x="40" y="7"/>
                    <a:pt x="34" y="11"/>
                    <a:pt x="34" y="9"/>
                  </a:cubicBezTo>
                  <a:cubicBezTo>
                    <a:pt x="34" y="7"/>
                    <a:pt x="35" y="4"/>
                    <a:pt x="35" y="0"/>
                  </a:cubicBezTo>
                  <a:cubicBezTo>
                    <a:pt x="29" y="0"/>
                    <a:pt x="23" y="0"/>
                    <a:pt x="23" y="0"/>
                  </a:cubicBezTo>
                  <a:cubicBezTo>
                    <a:pt x="22" y="0"/>
                    <a:pt x="22" y="0"/>
                    <a:pt x="22" y="0"/>
                  </a:cubicBezTo>
                  <a:cubicBezTo>
                    <a:pt x="22" y="6"/>
                    <a:pt x="21" y="11"/>
                    <a:pt x="21" y="11"/>
                  </a:cubicBezTo>
                  <a:cubicBezTo>
                    <a:pt x="21" y="11"/>
                    <a:pt x="13" y="11"/>
                    <a:pt x="11" y="11"/>
                  </a:cubicBezTo>
                  <a:cubicBezTo>
                    <a:pt x="10" y="11"/>
                    <a:pt x="9" y="11"/>
                    <a:pt x="7" y="12"/>
                  </a:cubicBezTo>
                  <a:cubicBezTo>
                    <a:pt x="6" y="12"/>
                    <a:pt x="6" y="13"/>
                    <a:pt x="5" y="13"/>
                  </a:cubicBezTo>
                  <a:cubicBezTo>
                    <a:pt x="4" y="14"/>
                    <a:pt x="8" y="16"/>
                    <a:pt x="9" y="17"/>
                  </a:cubicBezTo>
                  <a:cubicBezTo>
                    <a:pt x="9" y="19"/>
                    <a:pt x="4" y="18"/>
                    <a:pt x="4" y="21"/>
                  </a:cubicBezTo>
                  <a:cubicBezTo>
                    <a:pt x="4" y="23"/>
                    <a:pt x="2" y="25"/>
                    <a:pt x="1" y="26"/>
                  </a:cubicBezTo>
                  <a:cubicBezTo>
                    <a:pt x="0" y="27"/>
                    <a:pt x="5" y="31"/>
                    <a:pt x="5" y="33"/>
                  </a:cubicBezTo>
                  <a:cubicBezTo>
                    <a:pt x="5" y="34"/>
                    <a:pt x="6" y="36"/>
                    <a:pt x="11" y="40"/>
                  </a:cubicBezTo>
                  <a:cubicBezTo>
                    <a:pt x="15" y="44"/>
                    <a:pt x="13" y="46"/>
                    <a:pt x="19" y="50"/>
                  </a:cubicBezTo>
                  <a:cubicBezTo>
                    <a:pt x="19" y="49"/>
                    <a:pt x="21" y="48"/>
                    <a:pt x="22" y="48"/>
                  </a:cubicBezTo>
                  <a:close/>
                </a:path>
              </a:pathLst>
            </a:custGeom>
            <a:grpFill/>
            <a:ln w="3175" cap="flat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Montserrat" panose="00000500000000000000" pitchFamily="50" charset="0"/>
                <a:ea typeface="Montserrat" charset="0"/>
                <a:cs typeface="Montserrat" charset="0"/>
              </a:endParaRPr>
            </a:p>
          </p:txBody>
        </p:sp>
        <p:sp>
          <p:nvSpPr>
            <p:cNvPr id="550" name="Freeform 40"/>
            <p:cNvSpPr>
              <a:spLocks/>
            </p:cNvSpPr>
            <p:nvPr/>
          </p:nvSpPr>
          <p:spPr bwMode="auto">
            <a:xfrm>
              <a:off x="3806" y="2507"/>
              <a:ext cx="33" cy="22"/>
            </a:xfrm>
            <a:custGeom>
              <a:avLst/>
              <a:gdLst>
                <a:gd name="T0" fmla="*/ 17 w 18"/>
                <a:gd name="T1" fmla="*/ 11 h 12"/>
                <a:gd name="T2" fmla="*/ 18 w 18"/>
                <a:gd name="T3" fmla="*/ 0 h 12"/>
                <a:gd name="T4" fmla="*/ 16 w 18"/>
                <a:gd name="T5" fmla="*/ 1 h 12"/>
                <a:gd name="T6" fmla="*/ 5 w 18"/>
                <a:gd name="T7" fmla="*/ 1 h 12"/>
                <a:gd name="T8" fmla="*/ 5 w 18"/>
                <a:gd name="T9" fmla="*/ 1 h 12"/>
                <a:gd name="T10" fmla="*/ 3 w 18"/>
                <a:gd name="T11" fmla="*/ 6 h 12"/>
                <a:gd name="T12" fmla="*/ 3 w 18"/>
                <a:gd name="T13" fmla="*/ 9 h 12"/>
                <a:gd name="T14" fmla="*/ 3 w 18"/>
                <a:gd name="T15" fmla="*/ 12 h 12"/>
                <a:gd name="T16" fmla="*/ 7 w 18"/>
                <a:gd name="T17" fmla="*/ 11 h 12"/>
                <a:gd name="T18" fmla="*/ 17 w 18"/>
                <a:gd name="T19" fmla="*/ 11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8" h="12">
                  <a:moveTo>
                    <a:pt x="17" y="11"/>
                  </a:moveTo>
                  <a:cubicBezTo>
                    <a:pt x="17" y="11"/>
                    <a:pt x="18" y="6"/>
                    <a:pt x="18" y="0"/>
                  </a:cubicBezTo>
                  <a:cubicBezTo>
                    <a:pt x="16" y="1"/>
                    <a:pt x="16" y="1"/>
                    <a:pt x="16" y="1"/>
                  </a:cubicBezTo>
                  <a:cubicBezTo>
                    <a:pt x="5" y="1"/>
                    <a:pt x="5" y="1"/>
                    <a:pt x="5" y="1"/>
                  </a:cubicBezTo>
                  <a:cubicBezTo>
                    <a:pt x="5" y="1"/>
                    <a:pt x="5" y="1"/>
                    <a:pt x="5" y="1"/>
                  </a:cubicBezTo>
                  <a:cubicBezTo>
                    <a:pt x="6" y="3"/>
                    <a:pt x="5" y="5"/>
                    <a:pt x="3" y="6"/>
                  </a:cubicBezTo>
                  <a:cubicBezTo>
                    <a:pt x="0" y="7"/>
                    <a:pt x="1" y="9"/>
                    <a:pt x="3" y="9"/>
                  </a:cubicBezTo>
                  <a:cubicBezTo>
                    <a:pt x="4" y="10"/>
                    <a:pt x="3" y="11"/>
                    <a:pt x="3" y="12"/>
                  </a:cubicBezTo>
                  <a:cubicBezTo>
                    <a:pt x="5" y="11"/>
                    <a:pt x="6" y="11"/>
                    <a:pt x="7" y="11"/>
                  </a:cubicBezTo>
                  <a:cubicBezTo>
                    <a:pt x="9" y="11"/>
                    <a:pt x="17" y="11"/>
                    <a:pt x="17" y="11"/>
                  </a:cubicBezTo>
                  <a:close/>
                </a:path>
              </a:pathLst>
            </a:custGeom>
            <a:grpFill/>
            <a:ln w="3175" cap="flat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Montserrat" panose="00000500000000000000" pitchFamily="50" charset="0"/>
                <a:ea typeface="Montserrat" charset="0"/>
                <a:cs typeface="Montserrat" charset="0"/>
              </a:endParaRPr>
            </a:p>
          </p:txBody>
        </p:sp>
        <p:sp>
          <p:nvSpPr>
            <p:cNvPr id="551" name="Freeform 41"/>
            <p:cNvSpPr>
              <a:spLocks/>
            </p:cNvSpPr>
            <p:nvPr/>
          </p:nvSpPr>
          <p:spPr bwMode="auto">
            <a:xfrm>
              <a:off x="3834" y="2485"/>
              <a:ext cx="103" cy="131"/>
            </a:xfrm>
            <a:custGeom>
              <a:avLst/>
              <a:gdLst>
                <a:gd name="T0" fmla="*/ 15 w 56"/>
                <a:gd name="T1" fmla="*/ 67 h 71"/>
                <a:gd name="T2" fmla="*/ 20 w 56"/>
                <a:gd name="T3" fmla="*/ 68 h 71"/>
                <a:gd name="T4" fmla="*/ 27 w 56"/>
                <a:gd name="T5" fmla="*/ 68 h 71"/>
                <a:gd name="T6" fmla="*/ 30 w 56"/>
                <a:gd name="T7" fmla="*/ 68 h 71"/>
                <a:gd name="T8" fmla="*/ 35 w 56"/>
                <a:gd name="T9" fmla="*/ 63 h 71"/>
                <a:gd name="T10" fmla="*/ 38 w 56"/>
                <a:gd name="T11" fmla="*/ 57 h 71"/>
                <a:gd name="T12" fmla="*/ 39 w 56"/>
                <a:gd name="T13" fmla="*/ 44 h 71"/>
                <a:gd name="T14" fmla="*/ 46 w 56"/>
                <a:gd name="T15" fmla="*/ 35 h 71"/>
                <a:gd name="T16" fmla="*/ 52 w 56"/>
                <a:gd name="T17" fmla="*/ 18 h 71"/>
                <a:gd name="T18" fmla="*/ 55 w 56"/>
                <a:gd name="T19" fmla="*/ 10 h 71"/>
                <a:gd name="T20" fmla="*/ 56 w 56"/>
                <a:gd name="T21" fmla="*/ 1 h 71"/>
                <a:gd name="T22" fmla="*/ 56 w 56"/>
                <a:gd name="T23" fmla="*/ 1 h 71"/>
                <a:gd name="T24" fmla="*/ 49 w 56"/>
                <a:gd name="T25" fmla="*/ 0 h 71"/>
                <a:gd name="T26" fmla="*/ 45 w 56"/>
                <a:gd name="T27" fmla="*/ 1 h 71"/>
                <a:gd name="T28" fmla="*/ 41 w 56"/>
                <a:gd name="T29" fmla="*/ 2 h 71"/>
                <a:gd name="T30" fmla="*/ 40 w 56"/>
                <a:gd name="T31" fmla="*/ 8 h 71"/>
                <a:gd name="T32" fmla="*/ 37 w 56"/>
                <a:gd name="T33" fmla="*/ 16 h 71"/>
                <a:gd name="T34" fmla="*/ 26 w 56"/>
                <a:gd name="T35" fmla="*/ 12 h 71"/>
                <a:gd name="T36" fmla="*/ 16 w 56"/>
                <a:gd name="T37" fmla="*/ 12 h 71"/>
                <a:gd name="T38" fmla="*/ 15 w 56"/>
                <a:gd name="T39" fmla="*/ 21 h 71"/>
                <a:gd name="T40" fmla="*/ 23 w 56"/>
                <a:gd name="T41" fmla="*/ 21 h 71"/>
                <a:gd name="T42" fmla="*/ 22 w 56"/>
                <a:gd name="T43" fmla="*/ 27 h 71"/>
                <a:gd name="T44" fmla="*/ 24 w 56"/>
                <a:gd name="T45" fmla="*/ 33 h 71"/>
                <a:gd name="T46" fmla="*/ 26 w 56"/>
                <a:gd name="T47" fmla="*/ 42 h 71"/>
                <a:gd name="T48" fmla="*/ 23 w 56"/>
                <a:gd name="T49" fmla="*/ 51 h 71"/>
                <a:gd name="T50" fmla="*/ 17 w 56"/>
                <a:gd name="T51" fmla="*/ 50 h 71"/>
                <a:gd name="T52" fmla="*/ 13 w 56"/>
                <a:gd name="T53" fmla="*/ 45 h 71"/>
                <a:gd name="T54" fmla="*/ 9 w 56"/>
                <a:gd name="T55" fmla="*/ 50 h 71"/>
                <a:gd name="T56" fmla="*/ 4 w 56"/>
                <a:gd name="T57" fmla="*/ 53 h 71"/>
                <a:gd name="T58" fmla="*/ 3 w 56"/>
                <a:gd name="T59" fmla="*/ 60 h 71"/>
                <a:gd name="T60" fmla="*/ 0 w 56"/>
                <a:gd name="T61" fmla="*/ 62 h 71"/>
                <a:gd name="T62" fmla="*/ 0 w 56"/>
                <a:gd name="T63" fmla="*/ 63 h 71"/>
                <a:gd name="T64" fmla="*/ 7 w 56"/>
                <a:gd name="T65" fmla="*/ 71 h 71"/>
                <a:gd name="T66" fmla="*/ 15 w 56"/>
                <a:gd name="T67" fmla="*/ 67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56" h="71">
                  <a:moveTo>
                    <a:pt x="15" y="67"/>
                  </a:moveTo>
                  <a:cubicBezTo>
                    <a:pt x="16" y="68"/>
                    <a:pt x="17" y="70"/>
                    <a:pt x="20" y="68"/>
                  </a:cubicBezTo>
                  <a:cubicBezTo>
                    <a:pt x="23" y="65"/>
                    <a:pt x="27" y="66"/>
                    <a:pt x="27" y="68"/>
                  </a:cubicBezTo>
                  <a:cubicBezTo>
                    <a:pt x="27" y="71"/>
                    <a:pt x="28" y="70"/>
                    <a:pt x="30" y="68"/>
                  </a:cubicBezTo>
                  <a:cubicBezTo>
                    <a:pt x="33" y="65"/>
                    <a:pt x="35" y="68"/>
                    <a:pt x="35" y="63"/>
                  </a:cubicBezTo>
                  <a:cubicBezTo>
                    <a:pt x="35" y="58"/>
                    <a:pt x="38" y="63"/>
                    <a:pt x="38" y="57"/>
                  </a:cubicBezTo>
                  <a:cubicBezTo>
                    <a:pt x="38" y="52"/>
                    <a:pt x="39" y="46"/>
                    <a:pt x="39" y="44"/>
                  </a:cubicBezTo>
                  <a:cubicBezTo>
                    <a:pt x="39" y="41"/>
                    <a:pt x="46" y="39"/>
                    <a:pt x="46" y="35"/>
                  </a:cubicBezTo>
                  <a:cubicBezTo>
                    <a:pt x="46" y="31"/>
                    <a:pt x="52" y="23"/>
                    <a:pt x="52" y="18"/>
                  </a:cubicBezTo>
                  <a:cubicBezTo>
                    <a:pt x="52" y="13"/>
                    <a:pt x="53" y="12"/>
                    <a:pt x="55" y="10"/>
                  </a:cubicBezTo>
                  <a:cubicBezTo>
                    <a:pt x="56" y="8"/>
                    <a:pt x="56" y="5"/>
                    <a:pt x="56" y="1"/>
                  </a:cubicBezTo>
                  <a:cubicBezTo>
                    <a:pt x="56" y="1"/>
                    <a:pt x="56" y="1"/>
                    <a:pt x="56" y="1"/>
                  </a:cubicBezTo>
                  <a:cubicBezTo>
                    <a:pt x="49" y="0"/>
                    <a:pt x="49" y="0"/>
                    <a:pt x="49" y="0"/>
                  </a:cubicBezTo>
                  <a:cubicBezTo>
                    <a:pt x="45" y="1"/>
                    <a:pt x="45" y="1"/>
                    <a:pt x="45" y="1"/>
                  </a:cubicBezTo>
                  <a:cubicBezTo>
                    <a:pt x="41" y="2"/>
                    <a:pt x="41" y="2"/>
                    <a:pt x="41" y="2"/>
                  </a:cubicBezTo>
                  <a:cubicBezTo>
                    <a:pt x="41" y="2"/>
                    <a:pt x="41" y="6"/>
                    <a:pt x="40" y="8"/>
                  </a:cubicBezTo>
                  <a:cubicBezTo>
                    <a:pt x="38" y="11"/>
                    <a:pt x="37" y="16"/>
                    <a:pt x="37" y="16"/>
                  </a:cubicBezTo>
                  <a:cubicBezTo>
                    <a:pt x="37" y="16"/>
                    <a:pt x="28" y="12"/>
                    <a:pt x="26" y="12"/>
                  </a:cubicBezTo>
                  <a:cubicBezTo>
                    <a:pt x="25" y="12"/>
                    <a:pt x="21" y="12"/>
                    <a:pt x="16" y="12"/>
                  </a:cubicBezTo>
                  <a:cubicBezTo>
                    <a:pt x="16" y="16"/>
                    <a:pt x="15" y="19"/>
                    <a:pt x="15" y="21"/>
                  </a:cubicBezTo>
                  <a:cubicBezTo>
                    <a:pt x="15" y="23"/>
                    <a:pt x="21" y="19"/>
                    <a:pt x="23" y="21"/>
                  </a:cubicBezTo>
                  <a:cubicBezTo>
                    <a:pt x="26" y="23"/>
                    <a:pt x="25" y="26"/>
                    <a:pt x="22" y="27"/>
                  </a:cubicBezTo>
                  <a:cubicBezTo>
                    <a:pt x="19" y="29"/>
                    <a:pt x="21" y="32"/>
                    <a:pt x="24" y="33"/>
                  </a:cubicBezTo>
                  <a:cubicBezTo>
                    <a:pt x="26" y="35"/>
                    <a:pt x="26" y="38"/>
                    <a:pt x="26" y="42"/>
                  </a:cubicBezTo>
                  <a:cubicBezTo>
                    <a:pt x="26" y="46"/>
                    <a:pt x="26" y="51"/>
                    <a:pt x="23" y="51"/>
                  </a:cubicBezTo>
                  <a:cubicBezTo>
                    <a:pt x="21" y="52"/>
                    <a:pt x="19" y="50"/>
                    <a:pt x="17" y="50"/>
                  </a:cubicBezTo>
                  <a:cubicBezTo>
                    <a:pt x="15" y="51"/>
                    <a:pt x="15" y="45"/>
                    <a:pt x="13" y="45"/>
                  </a:cubicBezTo>
                  <a:cubicBezTo>
                    <a:pt x="11" y="45"/>
                    <a:pt x="12" y="50"/>
                    <a:pt x="9" y="50"/>
                  </a:cubicBezTo>
                  <a:cubicBezTo>
                    <a:pt x="7" y="50"/>
                    <a:pt x="3" y="49"/>
                    <a:pt x="4" y="53"/>
                  </a:cubicBezTo>
                  <a:cubicBezTo>
                    <a:pt x="6" y="57"/>
                    <a:pt x="7" y="60"/>
                    <a:pt x="3" y="60"/>
                  </a:cubicBezTo>
                  <a:cubicBezTo>
                    <a:pt x="2" y="60"/>
                    <a:pt x="0" y="61"/>
                    <a:pt x="0" y="62"/>
                  </a:cubicBezTo>
                  <a:cubicBezTo>
                    <a:pt x="0" y="62"/>
                    <a:pt x="0" y="63"/>
                    <a:pt x="0" y="63"/>
                  </a:cubicBezTo>
                  <a:cubicBezTo>
                    <a:pt x="4" y="65"/>
                    <a:pt x="6" y="68"/>
                    <a:pt x="7" y="71"/>
                  </a:cubicBezTo>
                  <a:cubicBezTo>
                    <a:pt x="11" y="69"/>
                    <a:pt x="14" y="67"/>
                    <a:pt x="15" y="67"/>
                  </a:cubicBezTo>
                  <a:close/>
                </a:path>
              </a:pathLst>
            </a:custGeom>
            <a:grpFill/>
            <a:ln w="3175" cap="flat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Montserrat" panose="00000500000000000000" pitchFamily="50" charset="0"/>
                <a:ea typeface="Montserrat" charset="0"/>
                <a:cs typeface="Montserrat" charset="0"/>
              </a:endParaRPr>
            </a:p>
          </p:txBody>
        </p:sp>
        <p:sp>
          <p:nvSpPr>
            <p:cNvPr id="552" name="Freeform 42"/>
            <p:cNvSpPr>
              <a:spLocks/>
            </p:cNvSpPr>
            <p:nvPr/>
          </p:nvSpPr>
          <p:spPr bwMode="auto">
            <a:xfrm>
              <a:off x="3983" y="2188"/>
              <a:ext cx="246" cy="301"/>
            </a:xfrm>
            <a:custGeom>
              <a:avLst/>
              <a:gdLst>
                <a:gd name="T0" fmla="*/ 101 w 134"/>
                <a:gd name="T1" fmla="*/ 9 h 164"/>
                <a:gd name="T2" fmla="*/ 92 w 134"/>
                <a:gd name="T3" fmla="*/ 10 h 164"/>
                <a:gd name="T4" fmla="*/ 77 w 134"/>
                <a:gd name="T5" fmla="*/ 9 h 164"/>
                <a:gd name="T6" fmla="*/ 25 w 134"/>
                <a:gd name="T7" fmla="*/ 11 h 164"/>
                <a:gd name="T8" fmla="*/ 18 w 134"/>
                <a:gd name="T9" fmla="*/ 27 h 164"/>
                <a:gd name="T10" fmla="*/ 17 w 134"/>
                <a:gd name="T11" fmla="*/ 62 h 164"/>
                <a:gd name="T12" fmla="*/ 7 w 134"/>
                <a:gd name="T13" fmla="*/ 72 h 164"/>
                <a:gd name="T14" fmla="*/ 3 w 134"/>
                <a:gd name="T15" fmla="*/ 84 h 164"/>
                <a:gd name="T16" fmla="*/ 6 w 134"/>
                <a:gd name="T17" fmla="*/ 94 h 164"/>
                <a:gd name="T18" fmla="*/ 9 w 134"/>
                <a:gd name="T19" fmla="*/ 102 h 164"/>
                <a:gd name="T20" fmla="*/ 15 w 134"/>
                <a:gd name="T21" fmla="*/ 117 h 164"/>
                <a:gd name="T22" fmla="*/ 18 w 134"/>
                <a:gd name="T23" fmla="*/ 121 h 164"/>
                <a:gd name="T24" fmla="*/ 25 w 134"/>
                <a:gd name="T25" fmla="*/ 126 h 164"/>
                <a:gd name="T26" fmla="*/ 33 w 134"/>
                <a:gd name="T27" fmla="*/ 136 h 164"/>
                <a:gd name="T28" fmla="*/ 42 w 134"/>
                <a:gd name="T29" fmla="*/ 145 h 164"/>
                <a:gd name="T30" fmla="*/ 46 w 134"/>
                <a:gd name="T31" fmla="*/ 152 h 164"/>
                <a:gd name="T32" fmla="*/ 54 w 134"/>
                <a:gd name="T33" fmla="*/ 156 h 164"/>
                <a:gd name="T34" fmla="*/ 63 w 134"/>
                <a:gd name="T35" fmla="*/ 155 h 164"/>
                <a:gd name="T36" fmla="*/ 78 w 134"/>
                <a:gd name="T37" fmla="*/ 161 h 164"/>
                <a:gd name="T38" fmla="*/ 89 w 134"/>
                <a:gd name="T39" fmla="*/ 161 h 164"/>
                <a:gd name="T40" fmla="*/ 97 w 134"/>
                <a:gd name="T41" fmla="*/ 158 h 164"/>
                <a:gd name="T42" fmla="*/ 104 w 134"/>
                <a:gd name="T43" fmla="*/ 153 h 164"/>
                <a:gd name="T44" fmla="*/ 111 w 134"/>
                <a:gd name="T45" fmla="*/ 154 h 164"/>
                <a:gd name="T46" fmla="*/ 103 w 134"/>
                <a:gd name="T47" fmla="*/ 141 h 164"/>
                <a:gd name="T48" fmla="*/ 89 w 134"/>
                <a:gd name="T49" fmla="*/ 128 h 164"/>
                <a:gd name="T50" fmla="*/ 97 w 134"/>
                <a:gd name="T51" fmla="*/ 122 h 164"/>
                <a:gd name="T52" fmla="*/ 100 w 134"/>
                <a:gd name="T53" fmla="*/ 106 h 164"/>
                <a:gd name="T54" fmla="*/ 106 w 134"/>
                <a:gd name="T55" fmla="*/ 95 h 164"/>
                <a:gd name="T56" fmla="*/ 115 w 134"/>
                <a:gd name="T57" fmla="*/ 85 h 164"/>
                <a:gd name="T58" fmla="*/ 118 w 134"/>
                <a:gd name="T59" fmla="*/ 64 h 164"/>
                <a:gd name="T60" fmla="*/ 126 w 134"/>
                <a:gd name="T61" fmla="*/ 52 h 164"/>
                <a:gd name="T62" fmla="*/ 129 w 134"/>
                <a:gd name="T63" fmla="*/ 40 h 164"/>
                <a:gd name="T64" fmla="*/ 122 w 134"/>
                <a:gd name="T65" fmla="*/ 14 h 164"/>
                <a:gd name="T66" fmla="*/ 110 w 134"/>
                <a:gd name="T67" fmla="*/ 0 h 164"/>
                <a:gd name="T68" fmla="*/ 106 w 134"/>
                <a:gd name="T69" fmla="*/ 3 h 1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34" h="164">
                  <a:moveTo>
                    <a:pt x="106" y="3"/>
                  </a:moveTo>
                  <a:cubicBezTo>
                    <a:pt x="104" y="3"/>
                    <a:pt x="104" y="9"/>
                    <a:pt x="101" y="9"/>
                  </a:cubicBezTo>
                  <a:cubicBezTo>
                    <a:pt x="97" y="9"/>
                    <a:pt x="98" y="12"/>
                    <a:pt x="96" y="12"/>
                  </a:cubicBezTo>
                  <a:cubicBezTo>
                    <a:pt x="94" y="12"/>
                    <a:pt x="92" y="10"/>
                    <a:pt x="92" y="10"/>
                  </a:cubicBezTo>
                  <a:cubicBezTo>
                    <a:pt x="81" y="10"/>
                    <a:pt x="81" y="10"/>
                    <a:pt x="81" y="10"/>
                  </a:cubicBezTo>
                  <a:cubicBezTo>
                    <a:pt x="81" y="10"/>
                    <a:pt x="79" y="8"/>
                    <a:pt x="77" y="9"/>
                  </a:cubicBezTo>
                  <a:cubicBezTo>
                    <a:pt x="76" y="10"/>
                    <a:pt x="75" y="11"/>
                    <a:pt x="75" y="11"/>
                  </a:cubicBezTo>
                  <a:cubicBezTo>
                    <a:pt x="25" y="11"/>
                    <a:pt x="25" y="11"/>
                    <a:pt x="25" y="11"/>
                  </a:cubicBezTo>
                  <a:cubicBezTo>
                    <a:pt x="25" y="20"/>
                    <a:pt x="25" y="27"/>
                    <a:pt x="25" y="27"/>
                  </a:cubicBezTo>
                  <a:cubicBezTo>
                    <a:pt x="18" y="27"/>
                    <a:pt x="18" y="27"/>
                    <a:pt x="18" y="27"/>
                  </a:cubicBezTo>
                  <a:cubicBezTo>
                    <a:pt x="18" y="54"/>
                    <a:pt x="18" y="54"/>
                    <a:pt x="18" y="54"/>
                  </a:cubicBezTo>
                  <a:cubicBezTo>
                    <a:pt x="18" y="54"/>
                    <a:pt x="19" y="62"/>
                    <a:pt x="17" y="62"/>
                  </a:cubicBezTo>
                  <a:cubicBezTo>
                    <a:pt x="16" y="63"/>
                    <a:pt x="10" y="64"/>
                    <a:pt x="10" y="67"/>
                  </a:cubicBezTo>
                  <a:cubicBezTo>
                    <a:pt x="10" y="69"/>
                    <a:pt x="10" y="71"/>
                    <a:pt x="7" y="72"/>
                  </a:cubicBezTo>
                  <a:cubicBezTo>
                    <a:pt x="5" y="72"/>
                    <a:pt x="7" y="78"/>
                    <a:pt x="4" y="78"/>
                  </a:cubicBezTo>
                  <a:cubicBezTo>
                    <a:pt x="0" y="78"/>
                    <a:pt x="5" y="82"/>
                    <a:pt x="3" y="84"/>
                  </a:cubicBezTo>
                  <a:cubicBezTo>
                    <a:pt x="1" y="85"/>
                    <a:pt x="2" y="88"/>
                    <a:pt x="4" y="88"/>
                  </a:cubicBezTo>
                  <a:cubicBezTo>
                    <a:pt x="7" y="88"/>
                    <a:pt x="6" y="91"/>
                    <a:pt x="6" y="94"/>
                  </a:cubicBezTo>
                  <a:cubicBezTo>
                    <a:pt x="6" y="97"/>
                    <a:pt x="10" y="99"/>
                    <a:pt x="10" y="99"/>
                  </a:cubicBezTo>
                  <a:cubicBezTo>
                    <a:pt x="9" y="102"/>
                    <a:pt x="9" y="102"/>
                    <a:pt x="9" y="102"/>
                  </a:cubicBezTo>
                  <a:cubicBezTo>
                    <a:pt x="9" y="102"/>
                    <a:pt x="14" y="109"/>
                    <a:pt x="15" y="110"/>
                  </a:cubicBezTo>
                  <a:cubicBezTo>
                    <a:pt x="15" y="112"/>
                    <a:pt x="18" y="116"/>
                    <a:pt x="15" y="117"/>
                  </a:cubicBezTo>
                  <a:cubicBezTo>
                    <a:pt x="12" y="119"/>
                    <a:pt x="14" y="120"/>
                    <a:pt x="14" y="120"/>
                  </a:cubicBezTo>
                  <a:cubicBezTo>
                    <a:pt x="18" y="121"/>
                    <a:pt x="18" y="121"/>
                    <a:pt x="18" y="121"/>
                  </a:cubicBezTo>
                  <a:cubicBezTo>
                    <a:pt x="19" y="123"/>
                    <a:pt x="19" y="123"/>
                    <a:pt x="19" y="123"/>
                  </a:cubicBezTo>
                  <a:cubicBezTo>
                    <a:pt x="19" y="123"/>
                    <a:pt x="22" y="123"/>
                    <a:pt x="25" y="126"/>
                  </a:cubicBezTo>
                  <a:cubicBezTo>
                    <a:pt x="27" y="129"/>
                    <a:pt x="28" y="130"/>
                    <a:pt x="28" y="131"/>
                  </a:cubicBezTo>
                  <a:cubicBezTo>
                    <a:pt x="28" y="133"/>
                    <a:pt x="30" y="133"/>
                    <a:pt x="33" y="136"/>
                  </a:cubicBezTo>
                  <a:cubicBezTo>
                    <a:pt x="36" y="138"/>
                    <a:pt x="36" y="140"/>
                    <a:pt x="36" y="141"/>
                  </a:cubicBezTo>
                  <a:cubicBezTo>
                    <a:pt x="36" y="143"/>
                    <a:pt x="42" y="145"/>
                    <a:pt x="42" y="145"/>
                  </a:cubicBezTo>
                  <a:cubicBezTo>
                    <a:pt x="44" y="150"/>
                    <a:pt x="44" y="150"/>
                    <a:pt x="44" y="150"/>
                  </a:cubicBezTo>
                  <a:cubicBezTo>
                    <a:pt x="45" y="150"/>
                    <a:pt x="45" y="151"/>
                    <a:pt x="46" y="152"/>
                  </a:cubicBezTo>
                  <a:cubicBezTo>
                    <a:pt x="47" y="154"/>
                    <a:pt x="49" y="156"/>
                    <a:pt x="49" y="156"/>
                  </a:cubicBezTo>
                  <a:cubicBezTo>
                    <a:pt x="49" y="156"/>
                    <a:pt x="52" y="158"/>
                    <a:pt x="54" y="156"/>
                  </a:cubicBezTo>
                  <a:cubicBezTo>
                    <a:pt x="56" y="154"/>
                    <a:pt x="59" y="156"/>
                    <a:pt x="59" y="156"/>
                  </a:cubicBezTo>
                  <a:cubicBezTo>
                    <a:pt x="59" y="156"/>
                    <a:pt x="61" y="154"/>
                    <a:pt x="63" y="155"/>
                  </a:cubicBezTo>
                  <a:cubicBezTo>
                    <a:pt x="64" y="156"/>
                    <a:pt x="68" y="160"/>
                    <a:pt x="72" y="163"/>
                  </a:cubicBezTo>
                  <a:cubicBezTo>
                    <a:pt x="73" y="163"/>
                    <a:pt x="76" y="161"/>
                    <a:pt x="78" y="161"/>
                  </a:cubicBezTo>
                  <a:cubicBezTo>
                    <a:pt x="80" y="161"/>
                    <a:pt x="82" y="164"/>
                    <a:pt x="83" y="163"/>
                  </a:cubicBezTo>
                  <a:cubicBezTo>
                    <a:pt x="84" y="162"/>
                    <a:pt x="87" y="160"/>
                    <a:pt x="89" y="161"/>
                  </a:cubicBezTo>
                  <a:cubicBezTo>
                    <a:pt x="90" y="162"/>
                    <a:pt x="94" y="162"/>
                    <a:pt x="94" y="161"/>
                  </a:cubicBezTo>
                  <a:cubicBezTo>
                    <a:pt x="94" y="160"/>
                    <a:pt x="95" y="159"/>
                    <a:pt x="97" y="158"/>
                  </a:cubicBezTo>
                  <a:cubicBezTo>
                    <a:pt x="97" y="158"/>
                    <a:pt x="97" y="157"/>
                    <a:pt x="98" y="157"/>
                  </a:cubicBezTo>
                  <a:cubicBezTo>
                    <a:pt x="98" y="155"/>
                    <a:pt x="102" y="153"/>
                    <a:pt x="104" y="153"/>
                  </a:cubicBezTo>
                  <a:cubicBezTo>
                    <a:pt x="106" y="152"/>
                    <a:pt x="108" y="152"/>
                    <a:pt x="109" y="153"/>
                  </a:cubicBezTo>
                  <a:cubicBezTo>
                    <a:pt x="109" y="154"/>
                    <a:pt x="110" y="154"/>
                    <a:pt x="111" y="154"/>
                  </a:cubicBezTo>
                  <a:cubicBezTo>
                    <a:pt x="111" y="150"/>
                    <a:pt x="112" y="147"/>
                    <a:pt x="111" y="147"/>
                  </a:cubicBezTo>
                  <a:cubicBezTo>
                    <a:pt x="109" y="147"/>
                    <a:pt x="105" y="145"/>
                    <a:pt x="103" y="141"/>
                  </a:cubicBezTo>
                  <a:cubicBezTo>
                    <a:pt x="102" y="137"/>
                    <a:pt x="97" y="135"/>
                    <a:pt x="96" y="132"/>
                  </a:cubicBezTo>
                  <a:cubicBezTo>
                    <a:pt x="95" y="130"/>
                    <a:pt x="90" y="130"/>
                    <a:pt x="89" y="128"/>
                  </a:cubicBezTo>
                  <a:cubicBezTo>
                    <a:pt x="88" y="126"/>
                    <a:pt x="91" y="126"/>
                    <a:pt x="91" y="124"/>
                  </a:cubicBezTo>
                  <a:cubicBezTo>
                    <a:pt x="91" y="121"/>
                    <a:pt x="96" y="123"/>
                    <a:pt x="97" y="122"/>
                  </a:cubicBezTo>
                  <a:cubicBezTo>
                    <a:pt x="97" y="122"/>
                    <a:pt x="98" y="116"/>
                    <a:pt x="98" y="113"/>
                  </a:cubicBezTo>
                  <a:cubicBezTo>
                    <a:pt x="98" y="110"/>
                    <a:pt x="102" y="108"/>
                    <a:pt x="100" y="106"/>
                  </a:cubicBezTo>
                  <a:cubicBezTo>
                    <a:pt x="99" y="105"/>
                    <a:pt x="102" y="104"/>
                    <a:pt x="104" y="103"/>
                  </a:cubicBezTo>
                  <a:cubicBezTo>
                    <a:pt x="106" y="101"/>
                    <a:pt x="104" y="97"/>
                    <a:pt x="106" y="95"/>
                  </a:cubicBezTo>
                  <a:cubicBezTo>
                    <a:pt x="108" y="93"/>
                    <a:pt x="110" y="89"/>
                    <a:pt x="111" y="89"/>
                  </a:cubicBezTo>
                  <a:cubicBezTo>
                    <a:pt x="113" y="89"/>
                    <a:pt x="115" y="87"/>
                    <a:pt x="115" y="85"/>
                  </a:cubicBezTo>
                  <a:cubicBezTo>
                    <a:pt x="115" y="83"/>
                    <a:pt x="118" y="79"/>
                    <a:pt x="118" y="75"/>
                  </a:cubicBezTo>
                  <a:cubicBezTo>
                    <a:pt x="117" y="72"/>
                    <a:pt x="116" y="67"/>
                    <a:pt x="118" y="64"/>
                  </a:cubicBezTo>
                  <a:cubicBezTo>
                    <a:pt x="121" y="61"/>
                    <a:pt x="122" y="59"/>
                    <a:pt x="121" y="56"/>
                  </a:cubicBezTo>
                  <a:cubicBezTo>
                    <a:pt x="121" y="54"/>
                    <a:pt x="124" y="53"/>
                    <a:pt x="126" y="52"/>
                  </a:cubicBezTo>
                  <a:cubicBezTo>
                    <a:pt x="127" y="51"/>
                    <a:pt x="131" y="49"/>
                    <a:pt x="134" y="45"/>
                  </a:cubicBezTo>
                  <a:cubicBezTo>
                    <a:pt x="132" y="42"/>
                    <a:pt x="130" y="41"/>
                    <a:pt x="129" y="40"/>
                  </a:cubicBezTo>
                  <a:cubicBezTo>
                    <a:pt x="126" y="39"/>
                    <a:pt x="124" y="34"/>
                    <a:pt x="124" y="27"/>
                  </a:cubicBezTo>
                  <a:cubicBezTo>
                    <a:pt x="124" y="21"/>
                    <a:pt x="122" y="16"/>
                    <a:pt x="122" y="14"/>
                  </a:cubicBezTo>
                  <a:cubicBezTo>
                    <a:pt x="122" y="12"/>
                    <a:pt x="119" y="8"/>
                    <a:pt x="115" y="6"/>
                  </a:cubicBezTo>
                  <a:cubicBezTo>
                    <a:pt x="112" y="4"/>
                    <a:pt x="111" y="2"/>
                    <a:pt x="110" y="0"/>
                  </a:cubicBezTo>
                  <a:cubicBezTo>
                    <a:pt x="110" y="0"/>
                    <a:pt x="110" y="0"/>
                    <a:pt x="110" y="0"/>
                  </a:cubicBezTo>
                  <a:cubicBezTo>
                    <a:pt x="108" y="3"/>
                    <a:pt x="108" y="3"/>
                    <a:pt x="106" y="3"/>
                  </a:cubicBezTo>
                  <a:close/>
                </a:path>
              </a:pathLst>
            </a:custGeom>
            <a:grpFill/>
            <a:ln w="3175" cap="flat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Montserrat" panose="00000500000000000000" pitchFamily="50" charset="0"/>
                <a:ea typeface="Montserrat" charset="0"/>
                <a:cs typeface="Montserrat" charset="0"/>
              </a:endParaRPr>
            </a:p>
          </p:txBody>
        </p:sp>
        <p:sp>
          <p:nvSpPr>
            <p:cNvPr id="553" name="Freeform 43"/>
            <p:cNvSpPr>
              <a:spLocks/>
            </p:cNvSpPr>
            <p:nvPr/>
          </p:nvSpPr>
          <p:spPr bwMode="auto">
            <a:xfrm>
              <a:off x="4275" y="2351"/>
              <a:ext cx="27" cy="28"/>
            </a:xfrm>
            <a:custGeom>
              <a:avLst/>
              <a:gdLst>
                <a:gd name="T0" fmla="*/ 5 w 15"/>
                <a:gd name="T1" fmla="*/ 2 h 15"/>
                <a:gd name="T2" fmla="*/ 1 w 15"/>
                <a:gd name="T3" fmla="*/ 7 h 15"/>
                <a:gd name="T4" fmla="*/ 1 w 15"/>
                <a:gd name="T5" fmla="*/ 14 h 15"/>
                <a:gd name="T6" fmla="*/ 6 w 15"/>
                <a:gd name="T7" fmla="*/ 14 h 15"/>
                <a:gd name="T8" fmla="*/ 9 w 15"/>
                <a:gd name="T9" fmla="*/ 15 h 15"/>
                <a:gd name="T10" fmla="*/ 13 w 15"/>
                <a:gd name="T11" fmla="*/ 11 h 15"/>
                <a:gd name="T12" fmla="*/ 9 w 15"/>
                <a:gd name="T13" fmla="*/ 9 h 15"/>
                <a:gd name="T14" fmla="*/ 13 w 15"/>
                <a:gd name="T15" fmla="*/ 6 h 15"/>
                <a:gd name="T16" fmla="*/ 12 w 15"/>
                <a:gd name="T17" fmla="*/ 1 h 15"/>
                <a:gd name="T18" fmla="*/ 11 w 15"/>
                <a:gd name="T19" fmla="*/ 0 h 15"/>
                <a:gd name="T20" fmla="*/ 9 w 15"/>
                <a:gd name="T21" fmla="*/ 1 h 15"/>
                <a:gd name="T22" fmla="*/ 5 w 15"/>
                <a:gd name="T23" fmla="*/ 2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5" h="15">
                  <a:moveTo>
                    <a:pt x="5" y="2"/>
                  </a:moveTo>
                  <a:cubicBezTo>
                    <a:pt x="5" y="2"/>
                    <a:pt x="3" y="6"/>
                    <a:pt x="1" y="7"/>
                  </a:cubicBezTo>
                  <a:cubicBezTo>
                    <a:pt x="0" y="9"/>
                    <a:pt x="1" y="13"/>
                    <a:pt x="1" y="14"/>
                  </a:cubicBezTo>
                  <a:cubicBezTo>
                    <a:pt x="2" y="15"/>
                    <a:pt x="4" y="15"/>
                    <a:pt x="6" y="14"/>
                  </a:cubicBezTo>
                  <a:cubicBezTo>
                    <a:pt x="7" y="13"/>
                    <a:pt x="8" y="13"/>
                    <a:pt x="9" y="15"/>
                  </a:cubicBezTo>
                  <a:cubicBezTo>
                    <a:pt x="10" y="14"/>
                    <a:pt x="12" y="12"/>
                    <a:pt x="13" y="11"/>
                  </a:cubicBezTo>
                  <a:cubicBezTo>
                    <a:pt x="11" y="10"/>
                    <a:pt x="9" y="10"/>
                    <a:pt x="9" y="9"/>
                  </a:cubicBezTo>
                  <a:cubicBezTo>
                    <a:pt x="8" y="8"/>
                    <a:pt x="11" y="6"/>
                    <a:pt x="13" y="6"/>
                  </a:cubicBezTo>
                  <a:cubicBezTo>
                    <a:pt x="15" y="5"/>
                    <a:pt x="14" y="3"/>
                    <a:pt x="12" y="1"/>
                  </a:cubicBezTo>
                  <a:cubicBezTo>
                    <a:pt x="12" y="1"/>
                    <a:pt x="12" y="0"/>
                    <a:pt x="11" y="0"/>
                  </a:cubicBezTo>
                  <a:cubicBezTo>
                    <a:pt x="10" y="1"/>
                    <a:pt x="9" y="1"/>
                    <a:pt x="9" y="1"/>
                  </a:cubicBezTo>
                  <a:cubicBezTo>
                    <a:pt x="9" y="2"/>
                    <a:pt x="7" y="2"/>
                    <a:pt x="5" y="2"/>
                  </a:cubicBezTo>
                  <a:close/>
                </a:path>
              </a:pathLst>
            </a:custGeom>
            <a:grpFill/>
            <a:ln w="3175" cap="flat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Montserrat" panose="00000500000000000000" pitchFamily="50" charset="0"/>
                <a:ea typeface="Montserrat" charset="0"/>
                <a:cs typeface="Montserrat" charset="0"/>
              </a:endParaRPr>
            </a:p>
          </p:txBody>
        </p:sp>
        <p:sp>
          <p:nvSpPr>
            <p:cNvPr id="554" name="Freeform 44"/>
            <p:cNvSpPr>
              <a:spLocks/>
            </p:cNvSpPr>
            <p:nvPr/>
          </p:nvSpPr>
          <p:spPr bwMode="auto">
            <a:xfrm>
              <a:off x="4196" y="2270"/>
              <a:ext cx="99" cy="85"/>
            </a:xfrm>
            <a:custGeom>
              <a:avLst/>
              <a:gdLst>
                <a:gd name="T0" fmla="*/ 10 w 54"/>
                <a:gd name="T1" fmla="*/ 7 h 46"/>
                <a:gd name="T2" fmla="*/ 5 w 54"/>
                <a:gd name="T3" fmla="*/ 11 h 46"/>
                <a:gd name="T4" fmla="*/ 2 w 54"/>
                <a:gd name="T5" fmla="*/ 19 h 46"/>
                <a:gd name="T6" fmla="*/ 2 w 54"/>
                <a:gd name="T7" fmla="*/ 30 h 46"/>
                <a:gd name="T8" fmla="*/ 9 w 54"/>
                <a:gd name="T9" fmla="*/ 30 h 46"/>
                <a:gd name="T10" fmla="*/ 11 w 54"/>
                <a:gd name="T11" fmla="*/ 28 h 46"/>
                <a:gd name="T12" fmla="*/ 15 w 54"/>
                <a:gd name="T13" fmla="*/ 27 h 46"/>
                <a:gd name="T14" fmla="*/ 20 w 54"/>
                <a:gd name="T15" fmla="*/ 29 h 46"/>
                <a:gd name="T16" fmla="*/ 23 w 54"/>
                <a:gd name="T17" fmla="*/ 29 h 46"/>
                <a:gd name="T18" fmla="*/ 31 w 54"/>
                <a:gd name="T19" fmla="*/ 29 h 46"/>
                <a:gd name="T20" fmla="*/ 48 w 54"/>
                <a:gd name="T21" fmla="*/ 46 h 46"/>
                <a:gd name="T22" fmla="*/ 48 w 54"/>
                <a:gd name="T23" fmla="*/ 46 h 46"/>
                <a:gd name="T24" fmla="*/ 52 w 54"/>
                <a:gd name="T25" fmla="*/ 45 h 46"/>
                <a:gd name="T26" fmla="*/ 54 w 54"/>
                <a:gd name="T27" fmla="*/ 44 h 46"/>
                <a:gd name="T28" fmla="*/ 46 w 54"/>
                <a:gd name="T29" fmla="*/ 34 h 46"/>
                <a:gd name="T30" fmla="*/ 33 w 54"/>
                <a:gd name="T31" fmla="*/ 25 h 46"/>
                <a:gd name="T32" fmla="*/ 28 w 54"/>
                <a:gd name="T33" fmla="*/ 20 h 46"/>
                <a:gd name="T34" fmla="*/ 22 w 54"/>
                <a:gd name="T35" fmla="*/ 9 h 46"/>
                <a:gd name="T36" fmla="*/ 18 w 54"/>
                <a:gd name="T37" fmla="*/ 0 h 46"/>
                <a:gd name="T38" fmla="*/ 10 w 54"/>
                <a:gd name="T39" fmla="*/ 7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54" h="46">
                  <a:moveTo>
                    <a:pt x="10" y="7"/>
                  </a:moveTo>
                  <a:cubicBezTo>
                    <a:pt x="8" y="8"/>
                    <a:pt x="5" y="9"/>
                    <a:pt x="5" y="11"/>
                  </a:cubicBezTo>
                  <a:cubicBezTo>
                    <a:pt x="6" y="14"/>
                    <a:pt x="5" y="16"/>
                    <a:pt x="2" y="19"/>
                  </a:cubicBezTo>
                  <a:cubicBezTo>
                    <a:pt x="0" y="22"/>
                    <a:pt x="1" y="27"/>
                    <a:pt x="2" y="30"/>
                  </a:cubicBezTo>
                  <a:cubicBezTo>
                    <a:pt x="5" y="30"/>
                    <a:pt x="8" y="30"/>
                    <a:pt x="9" y="30"/>
                  </a:cubicBezTo>
                  <a:cubicBezTo>
                    <a:pt x="10" y="32"/>
                    <a:pt x="10" y="30"/>
                    <a:pt x="11" y="28"/>
                  </a:cubicBezTo>
                  <a:cubicBezTo>
                    <a:pt x="12" y="25"/>
                    <a:pt x="13" y="26"/>
                    <a:pt x="15" y="27"/>
                  </a:cubicBezTo>
                  <a:cubicBezTo>
                    <a:pt x="16" y="28"/>
                    <a:pt x="17" y="30"/>
                    <a:pt x="20" y="29"/>
                  </a:cubicBezTo>
                  <a:cubicBezTo>
                    <a:pt x="22" y="28"/>
                    <a:pt x="22" y="28"/>
                    <a:pt x="23" y="29"/>
                  </a:cubicBezTo>
                  <a:cubicBezTo>
                    <a:pt x="25" y="29"/>
                    <a:pt x="30" y="29"/>
                    <a:pt x="31" y="29"/>
                  </a:cubicBezTo>
                  <a:cubicBezTo>
                    <a:pt x="33" y="29"/>
                    <a:pt x="48" y="46"/>
                    <a:pt x="48" y="46"/>
                  </a:cubicBezTo>
                  <a:cubicBezTo>
                    <a:pt x="48" y="46"/>
                    <a:pt x="48" y="46"/>
                    <a:pt x="48" y="46"/>
                  </a:cubicBezTo>
                  <a:cubicBezTo>
                    <a:pt x="50" y="46"/>
                    <a:pt x="52" y="46"/>
                    <a:pt x="52" y="45"/>
                  </a:cubicBezTo>
                  <a:cubicBezTo>
                    <a:pt x="52" y="45"/>
                    <a:pt x="53" y="45"/>
                    <a:pt x="54" y="44"/>
                  </a:cubicBezTo>
                  <a:cubicBezTo>
                    <a:pt x="52" y="42"/>
                    <a:pt x="50" y="39"/>
                    <a:pt x="46" y="34"/>
                  </a:cubicBezTo>
                  <a:cubicBezTo>
                    <a:pt x="41" y="29"/>
                    <a:pt x="36" y="25"/>
                    <a:pt x="33" y="25"/>
                  </a:cubicBezTo>
                  <a:cubicBezTo>
                    <a:pt x="30" y="25"/>
                    <a:pt x="30" y="21"/>
                    <a:pt x="28" y="20"/>
                  </a:cubicBezTo>
                  <a:cubicBezTo>
                    <a:pt x="26" y="20"/>
                    <a:pt x="22" y="13"/>
                    <a:pt x="22" y="9"/>
                  </a:cubicBezTo>
                  <a:cubicBezTo>
                    <a:pt x="22" y="6"/>
                    <a:pt x="20" y="3"/>
                    <a:pt x="18" y="0"/>
                  </a:cubicBezTo>
                  <a:cubicBezTo>
                    <a:pt x="15" y="4"/>
                    <a:pt x="11" y="6"/>
                    <a:pt x="10" y="7"/>
                  </a:cubicBezTo>
                  <a:close/>
                </a:path>
              </a:pathLst>
            </a:custGeom>
            <a:grpFill/>
            <a:ln w="3175" cap="flat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Montserrat" panose="00000500000000000000" pitchFamily="50" charset="0"/>
                <a:ea typeface="Montserrat" charset="0"/>
                <a:cs typeface="Montserrat" charset="0"/>
              </a:endParaRPr>
            </a:p>
          </p:txBody>
        </p:sp>
        <p:sp>
          <p:nvSpPr>
            <p:cNvPr id="555" name="Freeform 45"/>
            <p:cNvSpPr>
              <a:spLocks/>
            </p:cNvSpPr>
            <p:nvPr/>
          </p:nvSpPr>
          <p:spPr bwMode="auto">
            <a:xfrm>
              <a:off x="4144" y="2316"/>
              <a:ext cx="223" cy="175"/>
            </a:xfrm>
            <a:custGeom>
              <a:avLst/>
              <a:gdLst>
                <a:gd name="T0" fmla="*/ 8 w 121"/>
                <a:gd name="T1" fmla="*/ 62 h 95"/>
                <a:gd name="T2" fmla="*/ 15 w 121"/>
                <a:gd name="T3" fmla="*/ 71 h 95"/>
                <a:gd name="T4" fmla="*/ 23 w 121"/>
                <a:gd name="T5" fmla="*/ 77 h 95"/>
                <a:gd name="T6" fmla="*/ 23 w 121"/>
                <a:gd name="T7" fmla="*/ 84 h 95"/>
                <a:gd name="T8" fmla="*/ 25 w 121"/>
                <a:gd name="T9" fmla="*/ 85 h 95"/>
                <a:gd name="T10" fmla="*/ 34 w 121"/>
                <a:gd name="T11" fmla="*/ 87 h 95"/>
                <a:gd name="T12" fmla="*/ 43 w 121"/>
                <a:gd name="T13" fmla="*/ 92 h 95"/>
                <a:gd name="T14" fmla="*/ 52 w 121"/>
                <a:gd name="T15" fmla="*/ 94 h 95"/>
                <a:gd name="T16" fmla="*/ 58 w 121"/>
                <a:gd name="T17" fmla="*/ 90 h 95"/>
                <a:gd name="T18" fmla="*/ 64 w 121"/>
                <a:gd name="T19" fmla="*/ 88 h 95"/>
                <a:gd name="T20" fmla="*/ 68 w 121"/>
                <a:gd name="T21" fmla="*/ 90 h 95"/>
                <a:gd name="T22" fmla="*/ 72 w 121"/>
                <a:gd name="T23" fmla="*/ 89 h 95"/>
                <a:gd name="T24" fmla="*/ 79 w 121"/>
                <a:gd name="T25" fmla="*/ 88 h 95"/>
                <a:gd name="T26" fmla="*/ 89 w 121"/>
                <a:gd name="T27" fmla="*/ 82 h 95"/>
                <a:gd name="T28" fmla="*/ 98 w 121"/>
                <a:gd name="T29" fmla="*/ 81 h 95"/>
                <a:gd name="T30" fmla="*/ 120 w 121"/>
                <a:gd name="T31" fmla="*/ 59 h 95"/>
                <a:gd name="T32" fmla="*/ 117 w 121"/>
                <a:gd name="T33" fmla="*/ 57 h 95"/>
                <a:gd name="T34" fmla="*/ 106 w 121"/>
                <a:gd name="T35" fmla="*/ 55 h 95"/>
                <a:gd name="T36" fmla="*/ 90 w 121"/>
                <a:gd name="T37" fmla="*/ 49 h 95"/>
                <a:gd name="T38" fmla="*/ 84 w 121"/>
                <a:gd name="T39" fmla="*/ 44 h 95"/>
                <a:gd name="T40" fmla="*/ 79 w 121"/>
                <a:gd name="T41" fmla="*/ 37 h 95"/>
                <a:gd name="T42" fmla="*/ 80 w 121"/>
                <a:gd name="T43" fmla="*/ 34 h 95"/>
                <a:gd name="T44" fmla="*/ 77 w 121"/>
                <a:gd name="T45" fmla="*/ 33 h 95"/>
                <a:gd name="T46" fmla="*/ 72 w 121"/>
                <a:gd name="T47" fmla="*/ 33 h 95"/>
                <a:gd name="T48" fmla="*/ 72 w 121"/>
                <a:gd name="T49" fmla="*/ 26 h 95"/>
                <a:gd name="T50" fmla="*/ 76 w 121"/>
                <a:gd name="T51" fmla="*/ 21 h 95"/>
                <a:gd name="T52" fmla="*/ 59 w 121"/>
                <a:gd name="T53" fmla="*/ 4 h 95"/>
                <a:gd name="T54" fmla="*/ 51 w 121"/>
                <a:gd name="T55" fmla="*/ 4 h 95"/>
                <a:gd name="T56" fmla="*/ 48 w 121"/>
                <a:gd name="T57" fmla="*/ 4 h 95"/>
                <a:gd name="T58" fmla="*/ 43 w 121"/>
                <a:gd name="T59" fmla="*/ 2 h 95"/>
                <a:gd name="T60" fmla="*/ 39 w 121"/>
                <a:gd name="T61" fmla="*/ 3 h 95"/>
                <a:gd name="T62" fmla="*/ 37 w 121"/>
                <a:gd name="T63" fmla="*/ 5 h 95"/>
                <a:gd name="T64" fmla="*/ 30 w 121"/>
                <a:gd name="T65" fmla="*/ 5 h 95"/>
                <a:gd name="T66" fmla="*/ 30 w 121"/>
                <a:gd name="T67" fmla="*/ 5 h 95"/>
                <a:gd name="T68" fmla="*/ 27 w 121"/>
                <a:gd name="T69" fmla="*/ 15 h 95"/>
                <a:gd name="T70" fmla="*/ 23 w 121"/>
                <a:gd name="T71" fmla="*/ 19 h 95"/>
                <a:gd name="T72" fmla="*/ 18 w 121"/>
                <a:gd name="T73" fmla="*/ 25 h 95"/>
                <a:gd name="T74" fmla="*/ 16 w 121"/>
                <a:gd name="T75" fmla="*/ 33 h 95"/>
                <a:gd name="T76" fmla="*/ 12 w 121"/>
                <a:gd name="T77" fmla="*/ 36 h 95"/>
                <a:gd name="T78" fmla="*/ 10 w 121"/>
                <a:gd name="T79" fmla="*/ 43 h 95"/>
                <a:gd name="T80" fmla="*/ 9 w 121"/>
                <a:gd name="T81" fmla="*/ 52 h 95"/>
                <a:gd name="T82" fmla="*/ 3 w 121"/>
                <a:gd name="T83" fmla="*/ 54 h 95"/>
                <a:gd name="T84" fmla="*/ 1 w 121"/>
                <a:gd name="T85" fmla="*/ 58 h 95"/>
                <a:gd name="T86" fmla="*/ 8 w 121"/>
                <a:gd name="T87" fmla="*/ 62 h 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21" h="95">
                  <a:moveTo>
                    <a:pt x="8" y="62"/>
                  </a:moveTo>
                  <a:cubicBezTo>
                    <a:pt x="9" y="65"/>
                    <a:pt x="14" y="67"/>
                    <a:pt x="15" y="71"/>
                  </a:cubicBezTo>
                  <a:cubicBezTo>
                    <a:pt x="17" y="75"/>
                    <a:pt x="21" y="77"/>
                    <a:pt x="23" y="77"/>
                  </a:cubicBezTo>
                  <a:cubicBezTo>
                    <a:pt x="24" y="77"/>
                    <a:pt x="23" y="80"/>
                    <a:pt x="23" y="84"/>
                  </a:cubicBezTo>
                  <a:cubicBezTo>
                    <a:pt x="24" y="85"/>
                    <a:pt x="25" y="85"/>
                    <a:pt x="25" y="85"/>
                  </a:cubicBezTo>
                  <a:cubicBezTo>
                    <a:pt x="27" y="86"/>
                    <a:pt x="32" y="85"/>
                    <a:pt x="34" y="87"/>
                  </a:cubicBezTo>
                  <a:cubicBezTo>
                    <a:pt x="35" y="89"/>
                    <a:pt x="41" y="92"/>
                    <a:pt x="43" y="92"/>
                  </a:cubicBezTo>
                  <a:cubicBezTo>
                    <a:pt x="45" y="92"/>
                    <a:pt x="51" y="93"/>
                    <a:pt x="52" y="94"/>
                  </a:cubicBezTo>
                  <a:cubicBezTo>
                    <a:pt x="53" y="95"/>
                    <a:pt x="55" y="91"/>
                    <a:pt x="58" y="90"/>
                  </a:cubicBezTo>
                  <a:cubicBezTo>
                    <a:pt x="60" y="88"/>
                    <a:pt x="64" y="87"/>
                    <a:pt x="64" y="88"/>
                  </a:cubicBezTo>
                  <a:cubicBezTo>
                    <a:pt x="65" y="90"/>
                    <a:pt x="67" y="91"/>
                    <a:pt x="68" y="90"/>
                  </a:cubicBezTo>
                  <a:cubicBezTo>
                    <a:pt x="69" y="90"/>
                    <a:pt x="71" y="89"/>
                    <a:pt x="72" y="89"/>
                  </a:cubicBezTo>
                  <a:cubicBezTo>
                    <a:pt x="75" y="88"/>
                    <a:pt x="78" y="88"/>
                    <a:pt x="79" y="88"/>
                  </a:cubicBezTo>
                  <a:cubicBezTo>
                    <a:pt x="80" y="88"/>
                    <a:pt x="84" y="82"/>
                    <a:pt x="89" y="82"/>
                  </a:cubicBezTo>
                  <a:cubicBezTo>
                    <a:pt x="95" y="82"/>
                    <a:pt x="96" y="83"/>
                    <a:pt x="98" y="81"/>
                  </a:cubicBezTo>
                  <a:cubicBezTo>
                    <a:pt x="101" y="78"/>
                    <a:pt x="118" y="60"/>
                    <a:pt x="120" y="59"/>
                  </a:cubicBezTo>
                  <a:cubicBezTo>
                    <a:pt x="121" y="58"/>
                    <a:pt x="119" y="57"/>
                    <a:pt x="117" y="57"/>
                  </a:cubicBezTo>
                  <a:cubicBezTo>
                    <a:pt x="115" y="57"/>
                    <a:pt x="112" y="57"/>
                    <a:pt x="106" y="55"/>
                  </a:cubicBezTo>
                  <a:cubicBezTo>
                    <a:pt x="100" y="53"/>
                    <a:pt x="91" y="50"/>
                    <a:pt x="90" y="49"/>
                  </a:cubicBezTo>
                  <a:cubicBezTo>
                    <a:pt x="88" y="49"/>
                    <a:pt x="86" y="45"/>
                    <a:pt x="84" y="44"/>
                  </a:cubicBezTo>
                  <a:cubicBezTo>
                    <a:pt x="83" y="44"/>
                    <a:pt x="80" y="39"/>
                    <a:pt x="79" y="37"/>
                  </a:cubicBezTo>
                  <a:cubicBezTo>
                    <a:pt x="79" y="37"/>
                    <a:pt x="80" y="35"/>
                    <a:pt x="80" y="34"/>
                  </a:cubicBezTo>
                  <a:cubicBezTo>
                    <a:pt x="79" y="32"/>
                    <a:pt x="78" y="32"/>
                    <a:pt x="77" y="33"/>
                  </a:cubicBezTo>
                  <a:cubicBezTo>
                    <a:pt x="75" y="34"/>
                    <a:pt x="73" y="34"/>
                    <a:pt x="72" y="33"/>
                  </a:cubicBezTo>
                  <a:cubicBezTo>
                    <a:pt x="72" y="32"/>
                    <a:pt x="71" y="28"/>
                    <a:pt x="72" y="26"/>
                  </a:cubicBezTo>
                  <a:cubicBezTo>
                    <a:pt x="74" y="24"/>
                    <a:pt x="76" y="21"/>
                    <a:pt x="76" y="21"/>
                  </a:cubicBezTo>
                  <a:cubicBezTo>
                    <a:pt x="76" y="21"/>
                    <a:pt x="61" y="4"/>
                    <a:pt x="59" y="4"/>
                  </a:cubicBezTo>
                  <a:cubicBezTo>
                    <a:pt x="58" y="4"/>
                    <a:pt x="53" y="4"/>
                    <a:pt x="51" y="4"/>
                  </a:cubicBezTo>
                  <a:cubicBezTo>
                    <a:pt x="50" y="3"/>
                    <a:pt x="50" y="3"/>
                    <a:pt x="48" y="4"/>
                  </a:cubicBezTo>
                  <a:cubicBezTo>
                    <a:pt x="45" y="5"/>
                    <a:pt x="44" y="3"/>
                    <a:pt x="43" y="2"/>
                  </a:cubicBezTo>
                  <a:cubicBezTo>
                    <a:pt x="41" y="1"/>
                    <a:pt x="40" y="0"/>
                    <a:pt x="39" y="3"/>
                  </a:cubicBezTo>
                  <a:cubicBezTo>
                    <a:pt x="38" y="5"/>
                    <a:pt x="38" y="7"/>
                    <a:pt x="37" y="5"/>
                  </a:cubicBezTo>
                  <a:cubicBezTo>
                    <a:pt x="36" y="5"/>
                    <a:pt x="33" y="5"/>
                    <a:pt x="30" y="5"/>
                  </a:cubicBezTo>
                  <a:cubicBezTo>
                    <a:pt x="30" y="5"/>
                    <a:pt x="30" y="5"/>
                    <a:pt x="30" y="5"/>
                  </a:cubicBezTo>
                  <a:cubicBezTo>
                    <a:pt x="30" y="9"/>
                    <a:pt x="27" y="13"/>
                    <a:pt x="27" y="15"/>
                  </a:cubicBezTo>
                  <a:cubicBezTo>
                    <a:pt x="27" y="17"/>
                    <a:pt x="25" y="19"/>
                    <a:pt x="23" y="19"/>
                  </a:cubicBezTo>
                  <a:cubicBezTo>
                    <a:pt x="22" y="19"/>
                    <a:pt x="20" y="23"/>
                    <a:pt x="18" y="25"/>
                  </a:cubicBezTo>
                  <a:cubicBezTo>
                    <a:pt x="16" y="27"/>
                    <a:pt x="18" y="31"/>
                    <a:pt x="16" y="33"/>
                  </a:cubicBezTo>
                  <a:cubicBezTo>
                    <a:pt x="14" y="34"/>
                    <a:pt x="11" y="35"/>
                    <a:pt x="12" y="36"/>
                  </a:cubicBezTo>
                  <a:cubicBezTo>
                    <a:pt x="14" y="38"/>
                    <a:pt x="10" y="40"/>
                    <a:pt x="10" y="43"/>
                  </a:cubicBezTo>
                  <a:cubicBezTo>
                    <a:pt x="10" y="46"/>
                    <a:pt x="9" y="52"/>
                    <a:pt x="9" y="52"/>
                  </a:cubicBezTo>
                  <a:cubicBezTo>
                    <a:pt x="8" y="53"/>
                    <a:pt x="3" y="51"/>
                    <a:pt x="3" y="54"/>
                  </a:cubicBezTo>
                  <a:cubicBezTo>
                    <a:pt x="3" y="56"/>
                    <a:pt x="0" y="56"/>
                    <a:pt x="1" y="58"/>
                  </a:cubicBezTo>
                  <a:cubicBezTo>
                    <a:pt x="2" y="60"/>
                    <a:pt x="7" y="60"/>
                    <a:pt x="8" y="62"/>
                  </a:cubicBezTo>
                  <a:close/>
                </a:path>
              </a:pathLst>
            </a:custGeom>
            <a:grpFill/>
            <a:ln w="3175" cap="flat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Montserrat" panose="00000500000000000000" pitchFamily="50" charset="0"/>
                <a:ea typeface="Montserrat" charset="0"/>
                <a:cs typeface="Montserrat" charset="0"/>
              </a:endParaRPr>
            </a:p>
          </p:txBody>
        </p:sp>
        <p:sp>
          <p:nvSpPr>
            <p:cNvPr id="556" name="Freeform 46"/>
            <p:cNvSpPr>
              <a:spLocks/>
            </p:cNvSpPr>
            <p:nvPr/>
          </p:nvSpPr>
          <p:spPr bwMode="auto">
            <a:xfrm>
              <a:off x="4179" y="2000"/>
              <a:ext cx="22" cy="28"/>
            </a:xfrm>
            <a:custGeom>
              <a:avLst/>
              <a:gdLst>
                <a:gd name="T0" fmla="*/ 10 w 12"/>
                <a:gd name="T1" fmla="*/ 7 h 15"/>
                <a:gd name="T2" fmla="*/ 6 w 12"/>
                <a:gd name="T3" fmla="*/ 0 h 15"/>
                <a:gd name="T4" fmla="*/ 6 w 12"/>
                <a:gd name="T5" fmla="*/ 2 h 15"/>
                <a:gd name="T6" fmla="*/ 0 w 12"/>
                <a:gd name="T7" fmla="*/ 14 h 15"/>
                <a:gd name="T8" fmla="*/ 4 w 12"/>
                <a:gd name="T9" fmla="*/ 15 h 15"/>
                <a:gd name="T10" fmla="*/ 10 w 12"/>
                <a:gd name="T11" fmla="*/ 7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2" h="15">
                  <a:moveTo>
                    <a:pt x="10" y="7"/>
                  </a:moveTo>
                  <a:cubicBezTo>
                    <a:pt x="12" y="5"/>
                    <a:pt x="12" y="0"/>
                    <a:pt x="6" y="0"/>
                  </a:cubicBezTo>
                  <a:cubicBezTo>
                    <a:pt x="6" y="1"/>
                    <a:pt x="6" y="1"/>
                    <a:pt x="6" y="2"/>
                  </a:cubicBezTo>
                  <a:cubicBezTo>
                    <a:pt x="6" y="4"/>
                    <a:pt x="2" y="9"/>
                    <a:pt x="0" y="14"/>
                  </a:cubicBezTo>
                  <a:cubicBezTo>
                    <a:pt x="4" y="15"/>
                    <a:pt x="4" y="15"/>
                    <a:pt x="4" y="15"/>
                  </a:cubicBezTo>
                  <a:cubicBezTo>
                    <a:pt x="6" y="12"/>
                    <a:pt x="9" y="8"/>
                    <a:pt x="10" y="7"/>
                  </a:cubicBezTo>
                  <a:close/>
                </a:path>
              </a:pathLst>
            </a:custGeom>
            <a:grpFill/>
            <a:ln w="3175" cap="flat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Montserrat" panose="00000500000000000000" pitchFamily="50" charset="0"/>
                <a:ea typeface="Montserrat" charset="0"/>
                <a:cs typeface="Montserrat" charset="0"/>
              </a:endParaRPr>
            </a:p>
          </p:txBody>
        </p:sp>
        <p:sp>
          <p:nvSpPr>
            <p:cNvPr id="557" name="Freeform 47"/>
            <p:cNvSpPr>
              <a:spLocks/>
            </p:cNvSpPr>
            <p:nvPr/>
          </p:nvSpPr>
          <p:spPr bwMode="auto">
            <a:xfrm>
              <a:off x="4187" y="1960"/>
              <a:ext cx="101" cy="81"/>
            </a:xfrm>
            <a:custGeom>
              <a:avLst/>
              <a:gdLst>
                <a:gd name="T0" fmla="*/ 6 w 55"/>
                <a:gd name="T1" fmla="*/ 29 h 44"/>
                <a:gd name="T2" fmla="*/ 0 w 55"/>
                <a:gd name="T3" fmla="*/ 37 h 44"/>
                <a:gd name="T4" fmla="*/ 0 w 55"/>
                <a:gd name="T5" fmla="*/ 37 h 44"/>
                <a:gd name="T6" fmla="*/ 1 w 55"/>
                <a:gd name="T7" fmla="*/ 40 h 44"/>
                <a:gd name="T8" fmla="*/ 8 w 55"/>
                <a:gd name="T9" fmla="*/ 44 h 44"/>
                <a:gd name="T10" fmla="*/ 16 w 55"/>
                <a:gd name="T11" fmla="*/ 40 h 44"/>
                <a:gd name="T12" fmla="*/ 43 w 55"/>
                <a:gd name="T13" fmla="*/ 26 h 44"/>
                <a:gd name="T14" fmla="*/ 45 w 55"/>
                <a:gd name="T15" fmla="*/ 21 h 44"/>
                <a:gd name="T16" fmla="*/ 46 w 55"/>
                <a:gd name="T17" fmla="*/ 15 h 44"/>
                <a:gd name="T18" fmla="*/ 45 w 55"/>
                <a:gd name="T19" fmla="*/ 8 h 44"/>
                <a:gd name="T20" fmla="*/ 50 w 55"/>
                <a:gd name="T21" fmla="*/ 4 h 44"/>
                <a:gd name="T22" fmla="*/ 55 w 55"/>
                <a:gd name="T23" fmla="*/ 1 h 44"/>
                <a:gd name="T24" fmla="*/ 52 w 55"/>
                <a:gd name="T25" fmla="*/ 0 h 44"/>
                <a:gd name="T26" fmla="*/ 43 w 55"/>
                <a:gd name="T27" fmla="*/ 1 h 44"/>
                <a:gd name="T28" fmla="*/ 32 w 55"/>
                <a:gd name="T29" fmla="*/ 4 h 44"/>
                <a:gd name="T30" fmla="*/ 23 w 55"/>
                <a:gd name="T31" fmla="*/ 4 h 44"/>
                <a:gd name="T32" fmla="*/ 18 w 55"/>
                <a:gd name="T33" fmla="*/ 5 h 44"/>
                <a:gd name="T34" fmla="*/ 11 w 55"/>
                <a:gd name="T35" fmla="*/ 5 h 44"/>
                <a:gd name="T36" fmla="*/ 8 w 55"/>
                <a:gd name="T37" fmla="*/ 7 h 44"/>
                <a:gd name="T38" fmla="*/ 3 w 55"/>
                <a:gd name="T39" fmla="*/ 12 h 44"/>
                <a:gd name="T40" fmla="*/ 3 w 55"/>
                <a:gd name="T41" fmla="*/ 16 h 44"/>
                <a:gd name="T42" fmla="*/ 2 w 55"/>
                <a:gd name="T43" fmla="*/ 22 h 44"/>
                <a:gd name="T44" fmla="*/ 6 w 55"/>
                <a:gd name="T45" fmla="*/ 29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55" h="44">
                  <a:moveTo>
                    <a:pt x="6" y="29"/>
                  </a:moveTo>
                  <a:cubicBezTo>
                    <a:pt x="5" y="30"/>
                    <a:pt x="2" y="34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cubicBezTo>
                    <a:pt x="1" y="40"/>
                    <a:pt x="1" y="40"/>
                    <a:pt x="1" y="40"/>
                  </a:cubicBezTo>
                  <a:cubicBezTo>
                    <a:pt x="8" y="44"/>
                    <a:pt x="8" y="44"/>
                    <a:pt x="8" y="44"/>
                  </a:cubicBezTo>
                  <a:cubicBezTo>
                    <a:pt x="8" y="44"/>
                    <a:pt x="14" y="40"/>
                    <a:pt x="16" y="40"/>
                  </a:cubicBezTo>
                  <a:cubicBezTo>
                    <a:pt x="18" y="40"/>
                    <a:pt x="43" y="26"/>
                    <a:pt x="43" y="26"/>
                  </a:cubicBezTo>
                  <a:cubicBezTo>
                    <a:pt x="43" y="26"/>
                    <a:pt x="46" y="22"/>
                    <a:pt x="45" y="21"/>
                  </a:cubicBezTo>
                  <a:cubicBezTo>
                    <a:pt x="45" y="20"/>
                    <a:pt x="45" y="16"/>
                    <a:pt x="46" y="15"/>
                  </a:cubicBezTo>
                  <a:cubicBezTo>
                    <a:pt x="47" y="13"/>
                    <a:pt x="44" y="11"/>
                    <a:pt x="45" y="8"/>
                  </a:cubicBezTo>
                  <a:cubicBezTo>
                    <a:pt x="46" y="6"/>
                    <a:pt x="50" y="4"/>
                    <a:pt x="50" y="4"/>
                  </a:cubicBezTo>
                  <a:cubicBezTo>
                    <a:pt x="55" y="1"/>
                    <a:pt x="55" y="1"/>
                    <a:pt x="55" y="1"/>
                  </a:cubicBezTo>
                  <a:cubicBezTo>
                    <a:pt x="52" y="0"/>
                    <a:pt x="52" y="0"/>
                    <a:pt x="52" y="0"/>
                  </a:cubicBezTo>
                  <a:cubicBezTo>
                    <a:pt x="52" y="0"/>
                    <a:pt x="48" y="1"/>
                    <a:pt x="43" y="1"/>
                  </a:cubicBezTo>
                  <a:cubicBezTo>
                    <a:pt x="38" y="1"/>
                    <a:pt x="37" y="4"/>
                    <a:pt x="32" y="4"/>
                  </a:cubicBezTo>
                  <a:cubicBezTo>
                    <a:pt x="27" y="4"/>
                    <a:pt x="24" y="6"/>
                    <a:pt x="23" y="4"/>
                  </a:cubicBezTo>
                  <a:cubicBezTo>
                    <a:pt x="22" y="2"/>
                    <a:pt x="22" y="3"/>
                    <a:pt x="18" y="5"/>
                  </a:cubicBezTo>
                  <a:cubicBezTo>
                    <a:pt x="15" y="7"/>
                    <a:pt x="12" y="6"/>
                    <a:pt x="11" y="5"/>
                  </a:cubicBezTo>
                  <a:cubicBezTo>
                    <a:pt x="9" y="4"/>
                    <a:pt x="8" y="5"/>
                    <a:pt x="8" y="7"/>
                  </a:cubicBezTo>
                  <a:cubicBezTo>
                    <a:pt x="7" y="8"/>
                    <a:pt x="8" y="12"/>
                    <a:pt x="3" y="12"/>
                  </a:cubicBezTo>
                  <a:cubicBezTo>
                    <a:pt x="2" y="14"/>
                    <a:pt x="2" y="15"/>
                    <a:pt x="3" y="16"/>
                  </a:cubicBezTo>
                  <a:cubicBezTo>
                    <a:pt x="4" y="18"/>
                    <a:pt x="3" y="20"/>
                    <a:pt x="2" y="22"/>
                  </a:cubicBezTo>
                  <a:cubicBezTo>
                    <a:pt x="8" y="22"/>
                    <a:pt x="8" y="27"/>
                    <a:pt x="6" y="29"/>
                  </a:cubicBezTo>
                  <a:close/>
                </a:path>
              </a:pathLst>
            </a:custGeom>
            <a:grpFill/>
            <a:ln w="3175" cap="flat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Montserrat" panose="00000500000000000000" pitchFamily="50" charset="0"/>
                <a:ea typeface="Montserrat" charset="0"/>
                <a:cs typeface="Montserrat" charset="0"/>
              </a:endParaRPr>
            </a:p>
          </p:txBody>
        </p:sp>
        <p:sp>
          <p:nvSpPr>
            <p:cNvPr id="558" name="Freeform 48"/>
            <p:cNvSpPr>
              <a:spLocks/>
            </p:cNvSpPr>
            <p:nvPr/>
          </p:nvSpPr>
          <p:spPr bwMode="auto">
            <a:xfrm>
              <a:off x="5517" y="1941"/>
              <a:ext cx="55" cy="70"/>
            </a:xfrm>
            <a:custGeom>
              <a:avLst/>
              <a:gdLst>
                <a:gd name="T0" fmla="*/ 7 w 30"/>
                <a:gd name="T1" fmla="*/ 3 h 38"/>
                <a:gd name="T2" fmla="*/ 2 w 30"/>
                <a:gd name="T3" fmla="*/ 7 h 38"/>
                <a:gd name="T4" fmla="*/ 5 w 30"/>
                <a:gd name="T5" fmla="*/ 11 h 38"/>
                <a:gd name="T6" fmla="*/ 5 w 30"/>
                <a:gd name="T7" fmla="*/ 14 h 38"/>
                <a:gd name="T8" fmla="*/ 4 w 30"/>
                <a:gd name="T9" fmla="*/ 22 h 38"/>
                <a:gd name="T10" fmla="*/ 2 w 30"/>
                <a:gd name="T11" fmla="*/ 32 h 38"/>
                <a:gd name="T12" fmla="*/ 3 w 30"/>
                <a:gd name="T13" fmla="*/ 37 h 38"/>
                <a:gd name="T14" fmla="*/ 18 w 30"/>
                <a:gd name="T15" fmla="*/ 32 h 38"/>
                <a:gd name="T16" fmla="*/ 26 w 30"/>
                <a:gd name="T17" fmla="*/ 29 h 38"/>
                <a:gd name="T18" fmla="*/ 29 w 30"/>
                <a:gd name="T19" fmla="*/ 25 h 38"/>
                <a:gd name="T20" fmla="*/ 27 w 30"/>
                <a:gd name="T21" fmla="*/ 14 h 38"/>
                <a:gd name="T22" fmla="*/ 19 w 30"/>
                <a:gd name="T23" fmla="*/ 0 h 38"/>
                <a:gd name="T24" fmla="*/ 15 w 30"/>
                <a:gd name="T25" fmla="*/ 2 h 38"/>
                <a:gd name="T26" fmla="*/ 7 w 30"/>
                <a:gd name="T27" fmla="*/ 3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30" h="38">
                  <a:moveTo>
                    <a:pt x="7" y="3"/>
                  </a:moveTo>
                  <a:cubicBezTo>
                    <a:pt x="6" y="4"/>
                    <a:pt x="4" y="5"/>
                    <a:pt x="2" y="7"/>
                  </a:cubicBezTo>
                  <a:cubicBezTo>
                    <a:pt x="3" y="8"/>
                    <a:pt x="3" y="11"/>
                    <a:pt x="5" y="11"/>
                  </a:cubicBezTo>
                  <a:cubicBezTo>
                    <a:pt x="7" y="11"/>
                    <a:pt x="7" y="15"/>
                    <a:pt x="5" y="14"/>
                  </a:cubicBezTo>
                  <a:cubicBezTo>
                    <a:pt x="2" y="14"/>
                    <a:pt x="2" y="18"/>
                    <a:pt x="4" y="22"/>
                  </a:cubicBezTo>
                  <a:cubicBezTo>
                    <a:pt x="7" y="26"/>
                    <a:pt x="0" y="30"/>
                    <a:pt x="2" y="32"/>
                  </a:cubicBezTo>
                  <a:cubicBezTo>
                    <a:pt x="3" y="34"/>
                    <a:pt x="2" y="36"/>
                    <a:pt x="3" y="37"/>
                  </a:cubicBezTo>
                  <a:cubicBezTo>
                    <a:pt x="4" y="38"/>
                    <a:pt x="14" y="36"/>
                    <a:pt x="18" y="32"/>
                  </a:cubicBezTo>
                  <a:cubicBezTo>
                    <a:pt x="22" y="27"/>
                    <a:pt x="24" y="28"/>
                    <a:pt x="26" y="29"/>
                  </a:cubicBezTo>
                  <a:cubicBezTo>
                    <a:pt x="28" y="29"/>
                    <a:pt x="30" y="27"/>
                    <a:pt x="29" y="25"/>
                  </a:cubicBezTo>
                  <a:cubicBezTo>
                    <a:pt x="28" y="23"/>
                    <a:pt x="27" y="19"/>
                    <a:pt x="27" y="14"/>
                  </a:cubicBezTo>
                  <a:cubicBezTo>
                    <a:pt x="27" y="10"/>
                    <a:pt x="23" y="5"/>
                    <a:pt x="19" y="0"/>
                  </a:cubicBezTo>
                  <a:cubicBezTo>
                    <a:pt x="17" y="1"/>
                    <a:pt x="16" y="2"/>
                    <a:pt x="15" y="2"/>
                  </a:cubicBezTo>
                  <a:cubicBezTo>
                    <a:pt x="12" y="2"/>
                    <a:pt x="8" y="2"/>
                    <a:pt x="7" y="3"/>
                  </a:cubicBezTo>
                  <a:close/>
                </a:path>
              </a:pathLst>
            </a:custGeom>
            <a:grpFill/>
            <a:ln w="3175" cap="flat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Montserrat" panose="00000500000000000000" pitchFamily="50" charset="0"/>
                <a:ea typeface="Montserrat" charset="0"/>
                <a:cs typeface="Montserrat" charset="0"/>
              </a:endParaRPr>
            </a:p>
          </p:txBody>
        </p:sp>
        <p:sp>
          <p:nvSpPr>
            <p:cNvPr id="559" name="Freeform 49"/>
            <p:cNvSpPr>
              <a:spLocks/>
            </p:cNvSpPr>
            <p:nvPr/>
          </p:nvSpPr>
          <p:spPr bwMode="auto">
            <a:xfrm>
              <a:off x="4960" y="2140"/>
              <a:ext cx="66" cy="86"/>
            </a:xfrm>
            <a:custGeom>
              <a:avLst/>
              <a:gdLst>
                <a:gd name="T0" fmla="*/ 36 w 36"/>
                <a:gd name="T1" fmla="*/ 39 h 47"/>
                <a:gd name="T2" fmla="*/ 33 w 36"/>
                <a:gd name="T3" fmla="*/ 24 h 47"/>
                <a:gd name="T4" fmla="*/ 27 w 36"/>
                <a:gd name="T5" fmla="*/ 30 h 47"/>
                <a:gd name="T6" fmla="*/ 27 w 36"/>
                <a:gd name="T7" fmla="*/ 21 h 47"/>
                <a:gd name="T8" fmla="*/ 34 w 36"/>
                <a:gd name="T9" fmla="*/ 13 h 47"/>
                <a:gd name="T10" fmla="*/ 28 w 36"/>
                <a:gd name="T11" fmla="*/ 11 h 47"/>
                <a:gd name="T12" fmla="*/ 19 w 36"/>
                <a:gd name="T13" fmla="*/ 12 h 47"/>
                <a:gd name="T14" fmla="*/ 15 w 36"/>
                <a:gd name="T15" fmla="*/ 8 h 47"/>
                <a:gd name="T16" fmla="*/ 10 w 36"/>
                <a:gd name="T17" fmla="*/ 3 h 47"/>
                <a:gd name="T18" fmla="*/ 3 w 36"/>
                <a:gd name="T19" fmla="*/ 3 h 47"/>
                <a:gd name="T20" fmla="*/ 8 w 36"/>
                <a:gd name="T21" fmla="*/ 10 h 47"/>
                <a:gd name="T22" fmla="*/ 4 w 36"/>
                <a:gd name="T23" fmla="*/ 14 h 47"/>
                <a:gd name="T24" fmla="*/ 6 w 36"/>
                <a:gd name="T25" fmla="*/ 26 h 47"/>
                <a:gd name="T26" fmla="*/ 9 w 36"/>
                <a:gd name="T27" fmla="*/ 40 h 47"/>
                <a:gd name="T28" fmla="*/ 14 w 36"/>
                <a:gd name="T29" fmla="*/ 39 h 47"/>
                <a:gd name="T30" fmla="*/ 20 w 36"/>
                <a:gd name="T31" fmla="*/ 36 h 47"/>
                <a:gd name="T32" fmla="*/ 25 w 36"/>
                <a:gd name="T33" fmla="*/ 32 h 47"/>
                <a:gd name="T34" fmla="*/ 30 w 36"/>
                <a:gd name="T35" fmla="*/ 43 h 47"/>
                <a:gd name="T36" fmla="*/ 31 w 36"/>
                <a:gd name="T37" fmla="*/ 47 h 47"/>
                <a:gd name="T38" fmla="*/ 34 w 36"/>
                <a:gd name="T39" fmla="*/ 44 h 47"/>
                <a:gd name="T40" fmla="*/ 36 w 36"/>
                <a:gd name="T41" fmla="*/ 39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36" h="47">
                  <a:moveTo>
                    <a:pt x="36" y="39"/>
                  </a:moveTo>
                  <a:cubicBezTo>
                    <a:pt x="35" y="31"/>
                    <a:pt x="34" y="24"/>
                    <a:pt x="33" y="24"/>
                  </a:cubicBezTo>
                  <a:cubicBezTo>
                    <a:pt x="31" y="24"/>
                    <a:pt x="29" y="30"/>
                    <a:pt x="27" y="30"/>
                  </a:cubicBezTo>
                  <a:cubicBezTo>
                    <a:pt x="25" y="29"/>
                    <a:pt x="25" y="21"/>
                    <a:pt x="27" y="21"/>
                  </a:cubicBezTo>
                  <a:cubicBezTo>
                    <a:pt x="30" y="21"/>
                    <a:pt x="34" y="15"/>
                    <a:pt x="34" y="13"/>
                  </a:cubicBezTo>
                  <a:cubicBezTo>
                    <a:pt x="34" y="11"/>
                    <a:pt x="31" y="11"/>
                    <a:pt x="28" y="11"/>
                  </a:cubicBezTo>
                  <a:cubicBezTo>
                    <a:pt x="25" y="11"/>
                    <a:pt x="19" y="12"/>
                    <a:pt x="19" y="12"/>
                  </a:cubicBezTo>
                  <a:cubicBezTo>
                    <a:pt x="19" y="12"/>
                    <a:pt x="15" y="10"/>
                    <a:pt x="15" y="8"/>
                  </a:cubicBezTo>
                  <a:cubicBezTo>
                    <a:pt x="15" y="5"/>
                    <a:pt x="13" y="3"/>
                    <a:pt x="10" y="3"/>
                  </a:cubicBezTo>
                  <a:cubicBezTo>
                    <a:pt x="6" y="3"/>
                    <a:pt x="6" y="0"/>
                    <a:pt x="3" y="3"/>
                  </a:cubicBezTo>
                  <a:cubicBezTo>
                    <a:pt x="0" y="7"/>
                    <a:pt x="9" y="7"/>
                    <a:pt x="8" y="10"/>
                  </a:cubicBezTo>
                  <a:cubicBezTo>
                    <a:pt x="7" y="13"/>
                    <a:pt x="4" y="11"/>
                    <a:pt x="4" y="14"/>
                  </a:cubicBezTo>
                  <a:cubicBezTo>
                    <a:pt x="3" y="16"/>
                    <a:pt x="4" y="22"/>
                    <a:pt x="6" y="26"/>
                  </a:cubicBezTo>
                  <a:cubicBezTo>
                    <a:pt x="7" y="28"/>
                    <a:pt x="9" y="35"/>
                    <a:pt x="9" y="40"/>
                  </a:cubicBezTo>
                  <a:cubicBezTo>
                    <a:pt x="11" y="40"/>
                    <a:pt x="12" y="39"/>
                    <a:pt x="14" y="39"/>
                  </a:cubicBezTo>
                  <a:cubicBezTo>
                    <a:pt x="17" y="39"/>
                    <a:pt x="20" y="38"/>
                    <a:pt x="20" y="36"/>
                  </a:cubicBezTo>
                  <a:cubicBezTo>
                    <a:pt x="21" y="33"/>
                    <a:pt x="24" y="31"/>
                    <a:pt x="25" y="32"/>
                  </a:cubicBezTo>
                  <a:cubicBezTo>
                    <a:pt x="27" y="33"/>
                    <a:pt x="29" y="39"/>
                    <a:pt x="30" y="43"/>
                  </a:cubicBezTo>
                  <a:cubicBezTo>
                    <a:pt x="30" y="44"/>
                    <a:pt x="30" y="45"/>
                    <a:pt x="31" y="47"/>
                  </a:cubicBezTo>
                  <a:cubicBezTo>
                    <a:pt x="32" y="45"/>
                    <a:pt x="34" y="44"/>
                    <a:pt x="34" y="44"/>
                  </a:cubicBezTo>
                  <a:cubicBezTo>
                    <a:pt x="34" y="44"/>
                    <a:pt x="35" y="41"/>
                    <a:pt x="36" y="39"/>
                  </a:cubicBezTo>
                  <a:close/>
                </a:path>
              </a:pathLst>
            </a:custGeom>
            <a:grpFill/>
            <a:ln w="3175" cap="flat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Montserrat" panose="00000500000000000000" pitchFamily="50" charset="0"/>
                <a:ea typeface="Montserrat" charset="0"/>
                <a:cs typeface="Montserrat" charset="0"/>
              </a:endParaRPr>
            </a:p>
          </p:txBody>
        </p:sp>
        <p:sp>
          <p:nvSpPr>
            <p:cNvPr id="560" name="Freeform 50"/>
            <p:cNvSpPr>
              <a:spLocks/>
            </p:cNvSpPr>
            <p:nvPr/>
          </p:nvSpPr>
          <p:spPr bwMode="auto">
            <a:xfrm>
              <a:off x="4677" y="1991"/>
              <a:ext cx="412" cy="435"/>
            </a:xfrm>
            <a:custGeom>
              <a:avLst/>
              <a:gdLst>
                <a:gd name="T0" fmla="*/ 158 w 224"/>
                <a:gd name="T1" fmla="*/ 95 h 237"/>
                <a:gd name="T2" fmla="*/ 157 w 224"/>
                <a:gd name="T3" fmla="*/ 84 h 237"/>
                <a:gd name="T4" fmla="*/ 169 w 224"/>
                <a:gd name="T5" fmla="*/ 89 h 237"/>
                <a:gd name="T6" fmla="*/ 182 w 224"/>
                <a:gd name="T7" fmla="*/ 92 h 237"/>
                <a:gd name="T8" fmla="*/ 181 w 224"/>
                <a:gd name="T9" fmla="*/ 102 h 237"/>
                <a:gd name="T10" fmla="*/ 187 w 224"/>
                <a:gd name="T11" fmla="*/ 105 h 237"/>
                <a:gd name="T12" fmla="*/ 191 w 224"/>
                <a:gd name="T13" fmla="*/ 119 h 237"/>
                <a:gd name="T14" fmla="*/ 195 w 224"/>
                <a:gd name="T15" fmla="*/ 103 h 237"/>
                <a:gd name="T16" fmla="*/ 204 w 224"/>
                <a:gd name="T17" fmla="*/ 93 h 237"/>
                <a:gd name="T18" fmla="*/ 212 w 224"/>
                <a:gd name="T19" fmla="*/ 77 h 237"/>
                <a:gd name="T20" fmla="*/ 222 w 224"/>
                <a:gd name="T21" fmla="*/ 74 h 237"/>
                <a:gd name="T22" fmla="*/ 223 w 224"/>
                <a:gd name="T23" fmla="*/ 65 h 237"/>
                <a:gd name="T24" fmla="*/ 215 w 224"/>
                <a:gd name="T25" fmla="*/ 57 h 237"/>
                <a:gd name="T26" fmla="*/ 202 w 224"/>
                <a:gd name="T27" fmla="*/ 58 h 237"/>
                <a:gd name="T28" fmla="*/ 191 w 224"/>
                <a:gd name="T29" fmla="*/ 66 h 237"/>
                <a:gd name="T30" fmla="*/ 184 w 224"/>
                <a:gd name="T31" fmla="*/ 71 h 237"/>
                <a:gd name="T32" fmla="*/ 177 w 224"/>
                <a:gd name="T33" fmla="*/ 79 h 237"/>
                <a:gd name="T34" fmla="*/ 164 w 224"/>
                <a:gd name="T35" fmla="*/ 77 h 237"/>
                <a:gd name="T36" fmla="*/ 158 w 224"/>
                <a:gd name="T37" fmla="*/ 67 h 237"/>
                <a:gd name="T38" fmla="*/ 155 w 224"/>
                <a:gd name="T39" fmla="*/ 79 h 237"/>
                <a:gd name="T40" fmla="*/ 131 w 224"/>
                <a:gd name="T41" fmla="*/ 77 h 237"/>
                <a:gd name="T42" fmla="*/ 118 w 224"/>
                <a:gd name="T43" fmla="*/ 73 h 237"/>
                <a:gd name="T44" fmla="*/ 106 w 224"/>
                <a:gd name="T45" fmla="*/ 66 h 237"/>
                <a:gd name="T46" fmla="*/ 95 w 224"/>
                <a:gd name="T47" fmla="*/ 60 h 237"/>
                <a:gd name="T48" fmla="*/ 100 w 224"/>
                <a:gd name="T49" fmla="*/ 49 h 237"/>
                <a:gd name="T50" fmla="*/ 92 w 224"/>
                <a:gd name="T51" fmla="*/ 41 h 237"/>
                <a:gd name="T52" fmla="*/ 83 w 224"/>
                <a:gd name="T53" fmla="*/ 30 h 237"/>
                <a:gd name="T54" fmla="*/ 89 w 224"/>
                <a:gd name="T55" fmla="*/ 24 h 237"/>
                <a:gd name="T56" fmla="*/ 84 w 224"/>
                <a:gd name="T57" fmla="*/ 9 h 237"/>
                <a:gd name="T58" fmla="*/ 77 w 224"/>
                <a:gd name="T59" fmla="*/ 0 h 237"/>
                <a:gd name="T60" fmla="*/ 70 w 224"/>
                <a:gd name="T61" fmla="*/ 6 h 237"/>
                <a:gd name="T62" fmla="*/ 50 w 224"/>
                <a:gd name="T63" fmla="*/ 7 h 237"/>
                <a:gd name="T64" fmla="*/ 47 w 224"/>
                <a:gd name="T65" fmla="*/ 19 h 237"/>
                <a:gd name="T66" fmla="*/ 56 w 224"/>
                <a:gd name="T67" fmla="*/ 30 h 237"/>
                <a:gd name="T68" fmla="*/ 50 w 224"/>
                <a:gd name="T69" fmla="*/ 42 h 237"/>
                <a:gd name="T70" fmla="*/ 42 w 224"/>
                <a:gd name="T71" fmla="*/ 51 h 237"/>
                <a:gd name="T72" fmla="*/ 32 w 224"/>
                <a:gd name="T73" fmla="*/ 63 h 237"/>
                <a:gd name="T74" fmla="*/ 22 w 224"/>
                <a:gd name="T75" fmla="*/ 70 h 237"/>
                <a:gd name="T76" fmla="*/ 10 w 224"/>
                <a:gd name="T77" fmla="*/ 77 h 237"/>
                <a:gd name="T78" fmla="*/ 18 w 224"/>
                <a:gd name="T79" fmla="*/ 91 h 237"/>
                <a:gd name="T80" fmla="*/ 15 w 224"/>
                <a:gd name="T81" fmla="*/ 99 h 237"/>
                <a:gd name="T82" fmla="*/ 0 w 224"/>
                <a:gd name="T83" fmla="*/ 105 h 237"/>
                <a:gd name="T84" fmla="*/ 7 w 224"/>
                <a:gd name="T85" fmla="*/ 112 h 237"/>
                <a:gd name="T86" fmla="*/ 5 w 224"/>
                <a:gd name="T87" fmla="*/ 116 h 237"/>
                <a:gd name="T88" fmla="*/ 30 w 224"/>
                <a:gd name="T89" fmla="*/ 122 h 237"/>
                <a:gd name="T90" fmla="*/ 35 w 224"/>
                <a:gd name="T91" fmla="*/ 126 h 237"/>
                <a:gd name="T92" fmla="*/ 36 w 224"/>
                <a:gd name="T93" fmla="*/ 147 h 237"/>
                <a:gd name="T94" fmla="*/ 48 w 224"/>
                <a:gd name="T95" fmla="*/ 183 h 237"/>
                <a:gd name="T96" fmla="*/ 63 w 224"/>
                <a:gd name="T97" fmla="*/ 221 h 237"/>
                <a:gd name="T98" fmla="*/ 78 w 224"/>
                <a:gd name="T99" fmla="*/ 230 h 237"/>
                <a:gd name="T100" fmla="*/ 89 w 224"/>
                <a:gd name="T101" fmla="*/ 217 h 237"/>
                <a:gd name="T102" fmla="*/ 94 w 224"/>
                <a:gd name="T103" fmla="*/ 201 h 237"/>
                <a:gd name="T104" fmla="*/ 95 w 224"/>
                <a:gd name="T105" fmla="*/ 178 h 237"/>
                <a:gd name="T106" fmla="*/ 106 w 224"/>
                <a:gd name="T107" fmla="*/ 166 h 237"/>
                <a:gd name="T108" fmla="*/ 131 w 224"/>
                <a:gd name="T109" fmla="*/ 143 h 237"/>
                <a:gd name="T110" fmla="*/ 146 w 224"/>
                <a:gd name="T111" fmla="*/ 126 h 237"/>
                <a:gd name="T112" fmla="*/ 163 w 224"/>
                <a:gd name="T113" fmla="*/ 121 h 2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224" h="237">
                  <a:moveTo>
                    <a:pt x="160" y="107"/>
                  </a:moveTo>
                  <a:cubicBezTo>
                    <a:pt x="158" y="103"/>
                    <a:pt x="157" y="97"/>
                    <a:pt x="158" y="95"/>
                  </a:cubicBezTo>
                  <a:cubicBezTo>
                    <a:pt x="158" y="92"/>
                    <a:pt x="161" y="94"/>
                    <a:pt x="162" y="91"/>
                  </a:cubicBezTo>
                  <a:cubicBezTo>
                    <a:pt x="163" y="88"/>
                    <a:pt x="154" y="88"/>
                    <a:pt x="157" y="84"/>
                  </a:cubicBezTo>
                  <a:cubicBezTo>
                    <a:pt x="160" y="81"/>
                    <a:pt x="160" y="84"/>
                    <a:pt x="164" y="84"/>
                  </a:cubicBezTo>
                  <a:cubicBezTo>
                    <a:pt x="167" y="84"/>
                    <a:pt x="169" y="86"/>
                    <a:pt x="169" y="89"/>
                  </a:cubicBezTo>
                  <a:cubicBezTo>
                    <a:pt x="169" y="91"/>
                    <a:pt x="173" y="93"/>
                    <a:pt x="173" y="93"/>
                  </a:cubicBezTo>
                  <a:cubicBezTo>
                    <a:pt x="173" y="93"/>
                    <a:pt x="179" y="92"/>
                    <a:pt x="182" y="92"/>
                  </a:cubicBezTo>
                  <a:cubicBezTo>
                    <a:pt x="185" y="92"/>
                    <a:pt x="188" y="92"/>
                    <a:pt x="188" y="94"/>
                  </a:cubicBezTo>
                  <a:cubicBezTo>
                    <a:pt x="188" y="96"/>
                    <a:pt x="184" y="102"/>
                    <a:pt x="181" y="102"/>
                  </a:cubicBezTo>
                  <a:cubicBezTo>
                    <a:pt x="179" y="102"/>
                    <a:pt x="179" y="110"/>
                    <a:pt x="181" y="111"/>
                  </a:cubicBezTo>
                  <a:cubicBezTo>
                    <a:pt x="183" y="111"/>
                    <a:pt x="185" y="105"/>
                    <a:pt x="187" y="105"/>
                  </a:cubicBezTo>
                  <a:cubicBezTo>
                    <a:pt x="188" y="105"/>
                    <a:pt x="189" y="112"/>
                    <a:pt x="190" y="120"/>
                  </a:cubicBezTo>
                  <a:cubicBezTo>
                    <a:pt x="190" y="120"/>
                    <a:pt x="191" y="119"/>
                    <a:pt x="191" y="119"/>
                  </a:cubicBezTo>
                  <a:cubicBezTo>
                    <a:pt x="193" y="119"/>
                    <a:pt x="192" y="113"/>
                    <a:pt x="193" y="111"/>
                  </a:cubicBezTo>
                  <a:cubicBezTo>
                    <a:pt x="195" y="109"/>
                    <a:pt x="194" y="103"/>
                    <a:pt x="195" y="103"/>
                  </a:cubicBezTo>
                  <a:cubicBezTo>
                    <a:pt x="196" y="103"/>
                    <a:pt x="202" y="105"/>
                    <a:pt x="201" y="103"/>
                  </a:cubicBezTo>
                  <a:cubicBezTo>
                    <a:pt x="201" y="102"/>
                    <a:pt x="205" y="96"/>
                    <a:pt x="204" y="93"/>
                  </a:cubicBezTo>
                  <a:cubicBezTo>
                    <a:pt x="204" y="91"/>
                    <a:pt x="206" y="87"/>
                    <a:pt x="206" y="84"/>
                  </a:cubicBezTo>
                  <a:cubicBezTo>
                    <a:pt x="206" y="80"/>
                    <a:pt x="210" y="79"/>
                    <a:pt x="212" y="77"/>
                  </a:cubicBezTo>
                  <a:cubicBezTo>
                    <a:pt x="214" y="75"/>
                    <a:pt x="218" y="73"/>
                    <a:pt x="218" y="74"/>
                  </a:cubicBezTo>
                  <a:cubicBezTo>
                    <a:pt x="219" y="76"/>
                    <a:pt x="224" y="77"/>
                    <a:pt x="222" y="74"/>
                  </a:cubicBezTo>
                  <a:cubicBezTo>
                    <a:pt x="220" y="71"/>
                    <a:pt x="220" y="70"/>
                    <a:pt x="221" y="69"/>
                  </a:cubicBezTo>
                  <a:cubicBezTo>
                    <a:pt x="223" y="68"/>
                    <a:pt x="223" y="65"/>
                    <a:pt x="223" y="65"/>
                  </a:cubicBezTo>
                  <a:cubicBezTo>
                    <a:pt x="223" y="65"/>
                    <a:pt x="219" y="64"/>
                    <a:pt x="218" y="63"/>
                  </a:cubicBezTo>
                  <a:cubicBezTo>
                    <a:pt x="218" y="61"/>
                    <a:pt x="215" y="59"/>
                    <a:pt x="215" y="57"/>
                  </a:cubicBezTo>
                  <a:cubicBezTo>
                    <a:pt x="215" y="56"/>
                    <a:pt x="213" y="56"/>
                    <a:pt x="211" y="58"/>
                  </a:cubicBezTo>
                  <a:cubicBezTo>
                    <a:pt x="209" y="59"/>
                    <a:pt x="206" y="56"/>
                    <a:pt x="202" y="58"/>
                  </a:cubicBezTo>
                  <a:cubicBezTo>
                    <a:pt x="198" y="60"/>
                    <a:pt x="197" y="63"/>
                    <a:pt x="195" y="63"/>
                  </a:cubicBezTo>
                  <a:cubicBezTo>
                    <a:pt x="193" y="62"/>
                    <a:pt x="193" y="64"/>
                    <a:pt x="191" y="66"/>
                  </a:cubicBezTo>
                  <a:cubicBezTo>
                    <a:pt x="190" y="67"/>
                    <a:pt x="189" y="69"/>
                    <a:pt x="188" y="69"/>
                  </a:cubicBezTo>
                  <a:cubicBezTo>
                    <a:pt x="187" y="69"/>
                    <a:pt x="184" y="71"/>
                    <a:pt x="184" y="71"/>
                  </a:cubicBezTo>
                  <a:cubicBezTo>
                    <a:pt x="184" y="71"/>
                    <a:pt x="186" y="76"/>
                    <a:pt x="184" y="78"/>
                  </a:cubicBezTo>
                  <a:cubicBezTo>
                    <a:pt x="183" y="80"/>
                    <a:pt x="180" y="78"/>
                    <a:pt x="177" y="79"/>
                  </a:cubicBezTo>
                  <a:cubicBezTo>
                    <a:pt x="173" y="80"/>
                    <a:pt x="171" y="78"/>
                    <a:pt x="169" y="78"/>
                  </a:cubicBezTo>
                  <a:cubicBezTo>
                    <a:pt x="166" y="79"/>
                    <a:pt x="165" y="77"/>
                    <a:pt x="164" y="77"/>
                  </a:cubicBezTo>
                  <a:cubicBezTo>
                    <a:pt x="162" y="77"/>
                    <a:pt x="160" y="74"/>
                    <a:pt x="161" y="71"/>
                  </a:cubicBezTo>
                  <a:cubicBezTo>
                    <a:pt x="162" y="69"/>
                    <a:pt x="160" y="65"/>
                    <a:pt x="158" y="67"/>
                  </a:cubicBezTo>
                  <a:cubicBezTo>
                    <a:pt x="157" y="69"/>
                    <a:pt x="155" y="68"/>
                    <a:pt x="155" y="71"/>
                  </a:cubicBezTo>
                  <a:cubicBezTo>
                    <a:pt x="155" y="74"/>
                    <a:pt x="157" y="78"/>
                    <a:pt x="155" y="79"/>
                  </a:cubicBezTo>
                  <a:cubicBezTo>
                    <a:pt x="153" y="81"/>
                    <a:pt x="143" y="82"/>
                    <a:pt x="141" y="81"/>
                  </a:cubicBezTo>
                  <a:cubicBezTo>
                    <a:pt x="139" y="79"/>
                    <a:pt x="131" y="78"/>
                    <a:pt x="131" y="77"/>
                  </a:cubicBezTo>
                  <a:cubicBezTo>
                    <a:pt x="130" y="75"/>
                    <a:pt x="128" y="72"/>
                    <a:pt x="126" y="72"/>
                  </a:cubicBezTo>
                  <a:cubicBezTo>
                    <a:pt x="124" y="72"/>
                    <a:pt x="120" y="74"/>
                    <a:pt x="118" y="73"/>
                  </a:cubicBezTo>
                  <a:cubicBezTo>
                    <a:pt x="117" y="72"/>
                    <a:pt x="114" y="70"/>
                    <a:pt x="112" y="70"/>
                  </a:cubicBezTo>
                  <a:cubicBezTo>
                    <a:pt x="110" y="69"/>
                    <a:pt x="106" y="68"/>
                    <a:pt x="106" y="66"/>
                  </a:cubicBezTo>
                  <a:cubicBezTo>
                    <a:pt x="105" y="65"/>
                    <a:pt x="100" y="64"/>
                    <a:pt x="99" y="63"/>
                  </a:cubicBezTo>
                  <a:cubicBezTo>
                    <a:pt x="98" y="62"/>
                    <a:pt x="95" y="62"/>
                    <a:pt x="95" y="60"/>
                  </a:cubicBezTo>
                  <a:cubicBezTo>
                    <a:pt x="95" y="58"/>
                    <a:pt x="97" y="56"/>
                    <a:pt x="97" y="54"/>
                  </a:cubicBezTo>
                  <a:cubicBezTo>
                    <a:pt x="97" y="52"/>
                    <a:pt x="100" y="50"/>
                    <a:pt x="100" y="49"/>
                  </a:cubicBezTo>
                  <a:cubicBezTo>
                    <a:pt x="100" y="48"/>
                    <a:pt x="97" y="45"/>
                    <a:pt x="97" y="45"/>
                  </a:cubicBezTo>
                  <a:cubicBezTo>
                    <a:pt x="97" y="45"/>
                    <a:pt x="95" y="41"/>
                    <a:pt x="92" y="41"/>
                  </a:cubicBezTo>
                  <a:cubicBezTo>
                    <a:pt x="90" y="41"/>
                    <a:pt x="88" y="37"/>
                    <a:pt x="85" y="37"/>
                  </a:cubicBezTo>
                  <a:cubicBezTo>
                    <a:pt x="83" y="36"/>
                    <a:pt x="84" y="32"/>
                    <a:pt x="83" y="30"/>
                  </a:cubicBezTo>
                  <a:cubicBezTo>
                    <a:pt x="81" y="29"/>
                    <a:pt x="82" y="25"/>
                    <a:pt x="84" y="27"/>
                  </a:cubicBezTo>
                  <a:cubicBezTo>
                    <a:pt x="87" y="29"/>
                    <a:pt x="91" y="27"/>
                    <a:pt x="89" y="24"/>
                  </a:cubicBezTo>
                  <a:cubicBezTo>
                    <a:pt x="88" y="21"/>
                    <a:pt x="85" y="18"/>
                    <a:pt x="85" y="17"/>
                  </a:cubicBezTo>
                  <a:cubicBezTo>
                    <a:pt x="85" y="15"/>
                    <a:pt x="87" y="11"/>
                    <a:pt x="84" y="9"/>
                  </a:cubicBezTo>
                  <a:cubicBezTo>
                    <a:pt x="82" y="8"/>
                    <a:pt x="80" y="6"/>
                    <a:pt x="80" y="4"/>
                  </a:cubicBezTo>
                  <a:cubicBezTo>
                    <a:pt x="79" y="2"/>
                    <a:pt x="77" y="0"/>
                    <a:pt x="77" y="0"/>
                  </a:cubicBezTo>
                  <a:cubicBezTo>
                    <a:pt x="73" y="0"/>
                    <a:pt x="73" y="0"/>
                    <a:pt x="73" y="0"/>
                  </a:cubicBezTo>
                  <a:cubicBezTo>
                    <a:pt x="73" y="0"/>
                    <a:pt x="71" y="5"/>
                    <a:pt x="70" y="6"/>
                  </a:cubicBezTo>
                  <a:cubicBezTo>
                    <a:pt x="69" y="7"/>
                    <a:pt x="64" y="8"/>
                    <a:pt x="62" y="9"/>
                  </a:cubicBezTo>
                  <a:cubicBezTo>
                    <a:pt x="60" y="11"/>
                    <a:pt x="54" y="7"/>
                    <a:pt x="50" y="7"/>
                  </a:cubicBezTo>
                  <a:cubicBezTo>
                    <a:pt x="47" y="7"/>
                    <a:pt x="44" y="11"/>
                    <a:pt x="46" y="11"/>
                  </a:cubicBezTo>
                  <a:cubicBezTo>
                    <a:pt x="48" y="12"/>
                    <a:pt x="47" y="19"/>
                    <a:pt x="47" y="19"/>
                  </a:cubicBezTo>
                  <a:cubicBezTo>
                    <a:pt x="47" y="19"/>
                    <a:pt x="49" y="27"/>
                    <a:pt x="52" y="27"/>
                  </a:cubicBezTo>
                  <a:cubicBezTo>
                    <a:pt x="55" y="26"/>
                    <a:pt x="58" y="30"/>
                    <a:pt x="56" y="30"/>
                  </a:cubicBezTo>
                  <a:cubicBezTo>
                    <a:pt x="53" y="31"/>
                    <a:pt x="52" y="34"/>
                    <a:pt x="52" y="36"/>
                  </a:cubicBezTo>
                  <a:cubicBezTo>
                    <a:pt x="51" y="39"/>
                    <a:pt x="52" y="42"/>
                    <a:pt x="50" y="42"/>
                  </a:cubicBezTo>
                  <a:cubicBezTo>
                    <a:pt x="48" y="43"/>
                    <a:pt x="46" y="43"/>
                    <a:pt x="46" y="47"/>
                  </a:cubicBezTo>
                  <a:cubicBezTo>
                    <a:pt x="46" y="50"/>
                    <a:pt x="42" y="49"/>
                    <a:pt x="42" y="51"/>
                  </a:cubicBezTo>
                  <a:cubicBezTo>
                    <a:pt x="41" y="52"/>
                    <a:pt x="39" y="58"/>
                    <a:pt x="38" y="59"/>
                  </a:cubicBezTo>
                  <a:cubicBezTo>
                    <a:pt x="37" y="60"/>
                    <a:pt x="32" y="60"/>
                    <a:pt x="32" y="63"/>
                  </a:cubicBezTo>
                  <a:cubicBezTo>
                    <a:pt x="31" y="66"/>
                    <a:pt x="29" y="70"/>
                    <a:pt x="27" y="69"/>
                  </a:cubicBezTo>
                  <a:cubicBezTo>
                    <a:pt x="26" y="69"/>
                    <a:pt x="23" y="68"/>
                    <a:pt x="22" y="70"/>
                  </a:cubicBezTo>
                  <a:cubicBezTo>
                    <a:pt x="21" y="71"/>
                    <a:pt x="17" y="68"/>
                    <a:pt x="16" y="69"/>
                  </a:cubicBezTo>
                  <a:cubicBezTo>
                    <a:pt x="15" y="70"/>
                    <a:pt x="10" y="74"/>
                    <a:pt x="10" y="77"/>
                  </a:cubicBezTo>
                  <a:cubicBezTo>
                    <a:pt x="10" y="79"/>
                    <a:pt x="15" y="79"/>
                    <a:pt x="15" y="82"/>
                  </a:cubicBezTo>
                  <a:cubicBezTo>
                    <a:pt x="15" y="85"/>
                    <a:pt x="17" y="89"/>
                    <a:pt x="18" y="91"/>
                  </a:cubicBezTo>
                  <a:cubicBezTo>
                    <a:pt x="20" y="92"/>
                    <a:pt x="23" y="96"/>
                    <a:pt x="21" y="98"/>
                  </a:cubicBezTo>
                  <a:cubicBezTo>
                    <a:pt x="20" y="100"/>
                    <a:pt x="18" y="100"/>
                    <a:pt x="15" y="99"/>
                  </a:cubicBezTo>
                  <a:cubicBezTo>
                    <a:pt x="12" y="99"/>
                    <a:pt x="13" y="101"/>
                    <a:pt x="8" y="100"/>
                  </a:cubicBezTo>
                  <a:cubicBezTo>
                    <a:pt x="3" y="99"/>
                    <a:pt x="2" y="103"/>
                    <a:pt x="0" y="105"/>
                  </a:cubicBezTo>
                  <a:cubicBezTo>
                    <a:pt x="0" y="105"/>
                    <a:pt x="0" y="105"/>
                    <a:pt x="0" y="105"/>
                  </a:cubicBezTo>
                  <a:cubicBezTo>
                    <a:pt x="2" y="107"/>
                    <a:pt x="3" y="111"/>
                    <a:pt x="7" y="112"/>
                  </a:cubicBezTo>
                  <a:cubicBezTo>
                    <a:pt x="12" y="114"/>
                    <a:pt x="16" y="109"/>
                    <a:pt x="16" y="113"/>
                  </a:cubicBezTo>
                  <a:cubicBezTo>
                    <a:pt x="16" y="116"/>
                    <a:pt x="5" y="115"/>
                    <a:pt x="5" y="116"/>
                  </a:cubicBezTo>
                  <a:cubicBezTo>
                    <a:pt x="5" y="118"/>
                    <a:pt x="16" y="131"/>
                    <a:pt x="22" y="130"/>
                  </a:cubicBezTo>
                  <a:cubicBezTo>
                    <a:pt x="28" y="129"/>
                    <a:pt x="32" y="123"/>
                    <a:pt x="30" y="122"/>
                  </a:cubicBezTo>
                  <a:cubicBezTo>
                    <a:pt x="29" y="121"/>
                    <a:pt x="31" y="117"/>
                    <a:pt x="33" y="118"/>
                  </a:cubicBezTo>
                  <a:cubicBezTo>
                    <a:pt x="34" y="119"/>
                    <a:pt x="33" y="125"/>
                    <a:pt x="35" y="126"/>
                  </a:cubicBezTo>
                  <a:cubicBezTo>
                    <a:pt x="37" y="128"/>
                    <a:pt x="36" y="130"/>
                    <a:pt x="35" y="134"/>
                  </a:cubicBezTo>
                  <a:cubicBezTo>
                    <a:pt x="34" y="137"/>
                    <a:pt x="36" y="143"/>
                    <a:pt x="36" y="147"/>
                  </a:cubicBezTo>
                  <a:cubicBezTo>
                    <a:pt x="37" y="151"/>
                    <a:pt x="39" y="156"/>
                    <a:pt x="40" y="162"/>
                  </a:cubicBezTo>
                  <a:cubicBezTo>
                    <a:pt x="41" y="167"/>
                    <a:pt x="44" y="177"/>
                    <a:pt x="48" y="183"/>
                  </a:cubicBezTo>
                  <a:cubicBezTo>
                    <a:pt x="51" y="189"/>
                    <a:pt x="53" y="201"/>
                    <a:pt x="55" y="204"/>
                  </a:cubicBezTo>
                  <a:cubicBezTo>
                    <a:pt x="58" y="207"/>
                    <a:pt x="63" y="216"/>
                    <a:pt x="63" y="221"/>
                  </a:cubicBezTo>
                  <a:cubicBezTo>
                    <a:pt x="63" y="226"/>
                    <a:pt x="69" y="234"/>
                    <a:pt x="71" y="235"/>
                  </a:cubicBezTo>
                  <a:cubicBezTo>
                    <a:pt x="73" y="237"/>
                    <a:pt x="77" y="233"/>
                    <a:pt x="78" y="230"/>
                  </a:cubicBezTo>
                  <a:cubicBezTo>
                    <a:pt x="79" y="227"/>
                    <a:pt x="86" y="226"/>
                    <a:pt x="86" y="223"/>
                  </a:cubicBezTo>
                  <a:cubicBezTo>
                    <a:pt x="86" y="220"/>
                    <a:pt x="87" y="218"/>
                    <a:pt x="89" y="217"/>
                  </a:cubicBezTo>
                  <a:cubicBezTo>
                    <a:pt x="91" y="217"/>
                    <a:pt x="91" y="215"/>
                    <a:pt x="91" y="211"/>
                  </a:cubicBezTo>
                  <a:cubicBezTo>
                    <a:pt x="91" y="208"/>
                    <a:pt x="91" y="204"/>
                    <a:pt x="94" y="201"/>
                  </a:cubicBezTo>
                  <a:cubicBezTo>
                    <a:pt x="96" y="199"/>
                    <a:pt x="96" y="191"/>
                    <a:pt x="95" y="188"/>
                  </a:cubicBezTo>
                  <a:cubicBezTo>
                    <a:pt x="93" y="185"/>
                    <a:pt x="94" y="181"/>
                    <a:pt x="95" y="178"/>
                  </a:cubicBezTo>
                  <a:cubicBezTo>
                    <a:pt x="96" y="175"/>
                    <a:pt x="96" y="172"/>
                    <a:pt x="98" y="171"/>
                  </a:cubicBezTo>
                  <a:cubicBezTo>
                    <a:pt x="101" y="171"/>
                    <a:pt x="104" y="169"/>
                    <a:pt x="106" y="166"/>
                  </a:cubicBezTo>
                  <a:cubicBezTo>
                    <a:pt x="109" y="163"/>
                    <a:pt x="116" y="158"/>
                    <a:pt x="118" y="156"/>
                  </a:cubicBezTo>
                  <a:cubicBezTo>
                    <a:pt x="121" y="154"/>
                    <a:pt x="129" y="147"/>
                    <a:pt x="131" y="143"/>
                  </a:cubicBezTo>
                  <a:cubicBezTo>
                    <a:pt x="134" y="139"/>
                    <a:pt x="141" y="138"/>
                    <a:pt x="144" y="135"/>
                  </a:cubicBezTo>
                  <a:cubicBezTo>
                    <a:pt x="147" y="131"/>
                    <a:pt x="146" y="130"/>
                    <a:pt x="146" y="126"/>
                  </a:cubicBezTo>
                  <a:cubicBezTo>
                    <a:pt x="147" y="123"/>
                    <a:pt x="157" y="121"/>
                    <a:pt x="161" y="121"/>
                  </a:cubicBezTo>
                  <a:cubicBezTo>
                    <a:pt x="161" y="121"/>
                    <a:pt x="162" y="121"/>
                    <a:pt x="163" y="121"/>
                  </a:cubicBezTo>
                  <a:cubicBezTo>
                    <a:pt x="163" y="116"/>
                    <a:pt x="161" y="109"/>
                    <a:pt x="160" y="107"/>
                  </a:cubicBezTo>
                  <a:close/>
                </a:path>
              </a:pathLst>
            </a:custGeom>
            <a:grpFill/>
            <a:ln w="3175" cap="flat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Montserrat" panose="00000500000000000000" pitchFamily="50" charset="0"/>
                <a:ea typeface="Montserrat" charset="0"/>
                <a:cs typeface="Montserrat" charset="0"/>
              </a:endParaRPr>
            </a:p>
          </p:txBody>
        </p:sp>
        <p:sp>
          <p:nvSpPr>
            <p:cNvPr id="561" name="Freeform 51"/>
            <p:cNvSpPr>
              <a:spLocks/>
            </p:cNvSpPr>
            <p:nvPr/>
          </p:nvSpPr>
          <p:spPr bwMode="auto">
            <a:xfrm>
              <a:off x="4960" y="1688"/>
              <a:ext cx="465" cy="200"/>
            </a:xfrm>
            <a:custGeom>
              <a:avLst/>
              <a:gdLst>
                <a:gd name="T0" fmla="*/ 235 w 253"/>
                <a:gd name="T1" fmla="*/ 47 h 109"/>
                <a:gd name="T2" fmla="*/ 219 w 253"/>
                <a:gd name="T3" fmla="*/ 45 h 109"/>
                <a:gd name="T4" fmla="*/ 220 w 253"/>
                <a:gd name="T5" fmla="*/ 37 h 109"/>
                <a:gd name="T6" fmla="*/ 221 w 253"/>
                <a:gd name="T7" fmla="*/ 23 h 109"/>
                <a:gd name="T8" fmla="*/ 204 w 253"/>
                <a:gd name="T9" fmla="*/ 21 h 109"/>
                <a:gd name="T10" fmla="*/ 191 w 253"/>
                <a:gd name="T11" fmla="*/ 28 h 109"/>
                <a:gd name="T12" fmla="*/ 170 w 253"/>
                <a:gd name="T13" fmla="*/ 31 h 109"/>
                <a:gd name="T14" fmla="*/ 156 w 253"/>
                <a:gd name="T15" fmla="*/ 24 h 109"/>
                <a:gd name="T16" fmla="*/ 143 w 253"/>
                <a:gd name="T17" fmla="*/ 20 h 109"/>
                <a:gd name="T18" fmla="*/ 128 w 253"/>
                <a:gd name="T19" fmla="*/ 19 h 109"/>
                <a:gd name="T20" fmla="*/ 115 w 253"/>
                <a:gd name="T21" fmla="*/ 20 h 109"/>
                <a:gd name="T22" fmla="*/ 109 w 253"/>
                <a:gd name="T23" fmla="*/ 9 h 109"/>
                <a:gd name="T24" fmla="*/ 95 w 253"/>
                <a:gd name="T25" fmla="*/ 4 h 109"/>
                <a:gd name="T26" fmla="*/ 84 w 253"/>
                <a:gd name="T27" fmla="*/ 1 h 109"/>
                <a:gd name="T28" fmla="*/ 77 w 253"/>
                <a:gd name="T29" fmla="*/ 6 h 109"/>
                <a:gd name="T30" fmla="*/ 77 w 253"/>
                <a:gd name="T31" fmla="*/ 17 h 109"/>
                <a:gd name="T32" fmla="*/ 70 w 253"/>
                <a:gd name="T33" fmla="*/ 25 h 109"/>
                <a:gd name="T34" fmla="*/ 58 w 253"/>
                <a:gd name="T35" fmla="*/ 24 h 109"/>
                <a:gd name="T36" fmla="*/ 49 w 253"/>
                <a:gd name="T37" fmla="*/ 16 h 109"/>
                <a:gd name="T38" fmla="*/ 32 w 253"/>
                <a:gd name="T39" fmla="*/ 16 h 109"/>
                <a:gd name="T40" fmla="*/ 21 w 253"/>
                <a:gd name="T41" fmla="*/ 21 h 109"/>
                <a:gd name="T42" fmla="*/ 7 w 253"/>
                <a:gd name="T43" fmla="*/ 28 h 109"/>
                <a:gd name="T44" fmla="*/ 0 w 253"/>
                <a:gd name="T45" fmla="*/ 31 h 109"/>
                <a:gd name="T46" fmla="*/ 7 w 253"/>
                <a:gd name="T47" fmla="*/ 39 h 109"/>
                <a:gd name="T48" fmla="*/ 21 w 253"/>
                <a:gd name="T49" fmla="*/ 49 h 109"/>
                <a:gd name="T50" fmla="*/ 24 w 253"/>
                <a:gd name="T51" fmla="*/ 63 h 109"/>
                <a:gd name="T52" fmla="*/ 41 w 253"/>
                <a:gd name="T53" fmla="*/ 74 h 109"/>
                <a:gd name="T54" fmla="*/ 52 w 253"/>
                <a:gd name="T55" fmla="*/ 81 h 109"/>
                <a:gd name="T56" fmla="*/ 63 w 253"/>
                <a:gd name="T57" fmla="*/ 96 h 109"/>
                <a:gd name="T58" fmla="*/ 92 w 253"/>
                <a:gd name="T59" fmla="*/ 98 h 109"/>
                <a:gd name="T60" fmla="*/ 116 w 253"/>
                <a:gd name="T61" fmla="*/ 103 h 109"/>
                <a:gd name="T62" fmla="*/ 130 w 253"/>
                <a:gd name="T63" fmla="*/ 108 h 109"/>
                <a:gd name="T64" fmla="*/ 162 w 253"/>
                <a:gd name="T65" fmla="*/ 101 h 109"/>
                <a:gd name="T66" fmla="*/ 187 w 253"/>
                <a:gd name="T67" fmla="*/ 87 h 109"/>
                <a:gd name="T68" fmla="*/ 192 w 253"/>
                <a:gd name="T69" fmla="*/ 75 h 109"/>
                <a:gd name="T70" fmla="*/ 217 w 253"/>
                <a:gd name="T71" fmla="*/ 70 h 109"/>
                <a:gd name="T72" fmla="*/ 234 w 253"/>
                <a:gd name="T73" fmla="*/ 60 h 109"/>
                <a:gd name="T74" fmla="*/ 253 w 253"/>
                <a:gd name="T75" fmla="*/ 56 h 1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253" h="109">
                  <a:moveTo>
                    <a:pt x="243" y="46"/>
                  </a:moveTo>
                  <a:cubicBezTo>
                    <a:pt x="240" y="42"/>
                    <a:pt x="236" y="44"/>
                    <a:pt x="235" y="47"/>
                  </a:cubicBezTo>
                  <a:cubicBezTo>
                    <a:pt x="234" y="49"/>
                    <a:pt x="232" y="46"/>
                    <a:pt x="227" y="46"/>
                  </a:cubicBezTo>
                  <a:cubicBezTo>
                    <a:pt x="222" y="46"/>
                    <a:pt x="222" y="48"/>
                    <a:pt x="219" y="45"/>
                  </a:cubicBezTo>
                  <a:cubicBezTo>
                    <a:pt x="216" y="42"/>
                    <a:pt x="220" y="41"/>
                    <a:pt x="220" y="41"/>
                  </a:cubicBezTo>
                  <a:cubicBezTo>
                    <a:pt x="220" y="37"/>
                    <a:pt x="220" y="37"/>
                    <a:pt x="220" y="37"/>
                  </a:cubicBezTo>
                  <a:cubicBezTo>
                    <a:pt x="227" y="24"/>
                    <a:pt x="227" y="24"/>
                    <a:pt x="227" y="24"/>
                  </a:cubicBezTo>
                  <a:cubicBezTo>
                    <a:pt x="225" y="23"/>
                    <a:pt x="222" y="23"/>
                    <a:pt x="221" y="23"/>
                  </a:cubicBezTo>
                  <a:cubicBezTo>
                    <a:pt x="219" y="24"/>
                    <a:pt x="215" y="24"/>
                    <a:pt x="214" y="22"/>
                  </a:cubicBezTo>
                  <a:cubicBezTo>
                    <a:pt x="214" y="20"/>
                    <a:pt x="206" y="20"/>
                    <a:pt x="204" y="21"/>
                  </a:cubicBezTo>
                  <a:cubicBezTo>
                    <a:pt x="202" y="23"/>
                    <a:pt x="198" y="24"/>
                    <a:pt x="198" y="26"/>
                  </a:cubicBezTo>
                  <a:cubicBezTo>
                    <a:pt x="197" y="27"/>
                    <a:pt x="193" y="27"/>
                    <a:pt x="191" y="28"/>
                  </a:cubicBezTo>
                  <a:cubicBezTo>
                    <a:pt x="190" y="29"/>
                    <a:pt x="181" y="30"/>
                    <a:pt x="181" y="31"/>
                  </a:cubicBezTo>
                  <a:cubicBezTo>
                    <a:pt x="181" y="32"/>
                    <a:pt x="171" y="32"/>
                    <a:pt x="170" y="31"/>
                  </a:cubicBezTo>
                  <a:cubicBezTo>
                    <a:pt x="169" y="30"/>
                    <a:pt x="161" y="31"/>
                    <a:pt x="160" y="29"/>
                  </a:cubicBezTo>
                  <a:cubicBezTo>
                    <a:pt x="159" y="27"/>
                    <a:pt x="156" y="26"/>
                    <a:pt x="156" y="24"/>
                  </a:cubicBezTo>
                  <a:cubicBezTo>
                    <a:pt x="156" y="23"/>
                    <a:pt x="150" y="23"/>
                    <a:pt x="149" y="21"/>
                  </a:cubicBezTo>
                  <a:cubicBezTo>
                    <a:pt x="148" y="20"/>
                    <a:pt x="143" y="19"/>
                    <a:pt x="143" y="20"/>
                  </a:cubicBezTo>
                  <a:cubicBezTo>
                    <a:pt x="142" y="20"/>
                    <a:pt x="137" y="18"/>
                    <a:pt x="135" y="18"/>
                  </a:cubicBezTo>
                  <a:cubicBezTo>
                    <a:pt x="134" y="18"/>
                    <a:pt x="129" y="19"/>
                    <a:pt x="128" y="19"/>
                  </a:cubicBezTo>
                  <a:cubicBezTo>
                    <a:pt x="127" y="19"/>
                    <a:pt x="124" y="21"/>
                    <a:pt x="122" y="22"/>
                  </a:cubicBezTo>
                  <a:cubicBezTo>
                    <a:pt x="121" y="22"/>
                    <a:pt x="116" y="19"/>
                    <a:pt x="115" y="20"/>
                  </a:cubicBezTo>
                  <a:cubicBezTo>
                    <a:pt x="114" y="20"/>
                    <a:pt x="111" y="17"/>
                    <a:pt x="110" y="16"/>
                  </a:cubicBezTo>
                  <a:cubicBezTo>
                    <a:pt x="109" y="14"/>
                    <a:pt x="110" y="10"/>
                    <a:pt x="109" y="9"/>
                  </a:cubicBezTo>
                  <a:cubicBezTo>
                    <a:pt x="108" y="7"/>
                    <a:pt x="103" y="7"/>
                    <a:pt x="101" y="6"/>
                  </a:cubicBezTo>
                  <a:cubicBezTo>
                    <a:pt x="100" y="6"/>
                    <a:pt x="97" y="4"/>
                    <a:pt x="95" y="4"/>
                  </a:cubicBezTo>
                  <a:cubicBezTo>
                    <a:pt x="94" y="4"/>
                    <a:pt x="91" y="4"/>
                    <a:pt x="90" y="3"/>
                  </a:cubicBezTo>
                  <a:cubicBezTo>
                    <a:pt x="90" y="2"/>
                    <a:pt x="86" y="1"/>
                    <a:pt x="84" y="1"/>
                  </a:cubicBezTo>
                  <a:cubicBezTo>
                    <a:pt x="83" y="0"/>
                    <a:pt x="83" y="2"/>
                    <a:pt x="82" y="3"/>
                  </a:cubicBezTo>
                  <a:cubicBezTo>
                    <a:pt x="81" y="4"/>
                    <a:pt x="78" y="4"/>
                    <a:pt x="77" y="6"/>
                  </a:cubicBezTo>
                  <a:cubicBezTo>
                    <a:pt x="77" y="8"/>
                    <a:pt x="74" y="8"/>
                    <a:pt x="74" y="10"/>
                  </a:cubicBezTo>
                  <a:cubicBezTo>
                    <a:pt x="74" y="12"/>
                    <a:pt x="76" y="16"/>
                    <a:pt x="77" y="17"/>
                  </a:cubicBezTo>
                  <a:cubicBezTo>
                    <a:pt x="78" y="18"/>
                    <a:pt x="77" y="21"/>
                    <a:pt x="77" y="21"/>
                  </a:cubicBezTo>
                  <a:cubicBezTo>
                    <a:pt x="76" y="22"/>
                    <a:pt x="71" y="23"/>
                    <a:pt x="70" y="25"/>
                  </a:cubicBezTo>
                  <a:cubicBezTo>
                    <a:pt x="69" y="26"/>
                    <a:pt x="67" y="25"/>
                    <a:pt x="64" y="23"/>
                  </a:cubicBezTo>
                  <a:cubicBezTo>
                    <a:pt x="62" y="22"/>
                    <a:pt x="59" y="23"/>
                    <a:pt x="58" y="24"/>
                  </a:cubicBezTo>
                  <a:cubicBezTo>
                    <a:pt x="57" y="25"/>
                    <a:pt x="52" y="21"/>
                    <a:pt x="51" y="21"/>
                  </a:cubicBezTo>
                  <a:cubicBezTo>
                    <a:pt x="50" y="21"/>
                    <a:pt x="50" y="16"/>
                    <a:pt x="49" y="16"/>
                  </a:cubicBezTo>
                  <a:cubicBezTo>
                    <a:pt x="47" y="17"/>
                    <a:pt x="39" y="15"/>
                    <a:pt x="37" y="15"/>
                  </a:cubicBezTo>
                  <a:cubicBezTo>
                    <a:pt x="36" y="14"/>
                    <a:pt x="32" y="14"/>
                    <a:pt x="32" y="16"/>
                  </a:cubicBezTo>
                  <a:cubicBezTo>
                    <a:pt x="31" y="17"/>
                    <a:pt x="27" y="16"/>
                    <a:pt x="26" y="18"/>
                  </a:cubicBezTo>
                  <a:cubicBezTo>
                    <a:pt x="25" y="19"/>
                    <a:pt x="22" y="20"/>
                    <a:pt x="21" y="21"/>
                  </a:cubicBezTo>
                  <a:cubicBezTo>
                    <a:pt x="20" y="23"/>
                    <a:pt x="16" y="23"/>
                    <a:pt x="15" y="25"/>
                  </a:cubicBezTo>
                  <a:cubicBezTo>
                    <a:pt x="14" y="27"/>
                    <a:pt x="9" y="28"/>
                    <a:pt x="7" y="28"/>
                  </a:cubicBezTo>
                  <a:cubicBezTo>
                    <a:pt x="6" y="29"/>
                    <a:pt x="2" y="29"/>
                    <a:pt x="2" y="30"/>
                  </a:cubicBezTo>
                  <a:cubicBezTo>
                    <a:pt x="2" y="31"/>
                    <a:pt x="1" y="31"/>
                    <a:pt x="0" y="31"/>
                  </a:cubicBezTo>
                  <a:cubicBezTo>
                    <a:pt x="1" y="31"/>
                    <a:pt x="1" y="32"/>
                    <a:pt x="1" y="32"/>
                  </a:cubicBezTo>
                  <a:cubicBezTo>
                    <a:pt x="2" y="37"/>
                    <a:pt x="4" y="37"/>
                    <a:pt x="7" y="39"/>
                  </a:cubicBezTo>
                  <a:cubicBezTo>
                    <a:pt x="9" y="41"/>
                    <a:pt x="11" y="43"/>
                    <a:pt x="14" y="43"/>
                  </a:cubicBezTo>
                  <a:cubicBezTo>
                    <a:pt x="16" y="43"/>
                    <a:pt x="20" y="47"/>
                    <a:pt x="21" y="49"/>
                  </a:cubicBezTo>
                  <a:cubicBezTo>
                    <a:pt x="21" y="51"/>
                    <a:pt x="23" y="54"/>
                    <a:pt x="25" y="55"/>
                  </a:cubicBezTo>
                  <a:cubicBezTo>
                    <a:pt x="26" y="56"/>
                    <a:pt x="24" y="60"/>
                    <a:pt x="24" y="63"/>
                  </a:cubicBezTo>
                  <a:cubicBezTo>
                    <a:pt x="24" y="66"/>
                    <a:pt x="21" y="67"/>
                    <a:pt x="23" y="70"/>
                  </a:cubicBezTo>
                  <a:cubicBezTo>
                    <a:pt x="24" y="73"/>
                    <a:pt x="37" y="74"/>
                    <a:pt x="41" y="74"/>
                  </a:cubicBezTo>
                  <a:cubicBezTo>
                    <a:pt x="44" y="74"/>
                    <a:pt x="46" y="78"/>
                    <a:pt x="47" y="78"/>
                  </a:cubicBezTo>
                  <a:cubicBezTo>
                    <a:pt x="49" y="78"/>
                    <a:pt x="49" y="81"/>
                    <a:pt x="52" y="81"/>
                  </a:cubicBezTo>
                  <a:cubicBezTo>
                    <a:pt x="55" y="82"/>
                    <a:pt x="57" y="83"/>
                    <a:pt x="58" y="88"/>
                  </a:cubicBezTo>
                  <a:cubicBezTo>
                    <a:pt x="59" y="93"/>
                    <a:pt x="62" y="94"/>
                    <a:pt x="63" y="96"/>
                  </a:cubicBezTo>
                  <a:cubicBezTo>
                    <a:pt x="63" y="98"/>
                    <a:pt x="69" y="97"/>
                    <a:pt x="73" y="97"/>
                  </a:cubicBezTo>
                  <a:cubicBezTo>
                    <a:pt x="77" y="98"/>
                    <a:pt x="89" y="97"/>
                    <a:pt x="92" y="98"/>
                  </a:cubicBezTo>
                  <a:cubicBezTo>
                    <a:pt x="95" y="98"/>
                    <a:pt x="103" y="98"/>
                    <a:pt x="107" y="101"/>
                  </a:cubicBezTo>
                  <a:cubicBezTo>
                    <a:pt x="111" y="104"/>
                    <a:pt x="113" y="102"/>
                    <a:pt x="116" y="103"/>
                  </a:cubicBezTo>
                  <a:cubicBezTo>
                    <a:pt x="118" y="105"/>
                    <a:pt x="120" y="106"/>
                    <a:pt x="124" y="105"/>
                  </a:cubicBezTo>
                  <a:cubicBezTo>
                    <a:pt x="128" y="105"/>
                    <a:pt x="128" y="108"/>
                    <a:pt x="130" y="108"/>
                  </a:cubicBezTo>
                  <a:cubicBezTo>
                    <a:pt x="133" y="109"/>
                    <a:pt x="137" y="104"/>
                    <a:pt x="144" y="101"/>
                  </a:cubicBezTo>
                  <a:cubicBezTo>
                    <a:pt x="151" y="98"/>
                    <a:pt x="159" y="100"/>
                    <a:pt x="162" y="101"/>
                  </a:cubicBezTo>
                  <a:cubicBezTo>
                    <a:pt x="166" y="101"/>
                    <a:pt x="173" y="99"/>
                    <a:pt x="177" y="94"/>
                  </a:cubicBezTo>
                  <a:cubicBezTo>
                    <a:pt x="181" y="90"/>
                    <a:pt x="186" y="91"/>
                    <a:pt x="187" y="87"/>
                  </a:cubicBezTo>
                  <a:cubicBezTo>
                    <a:pt x="187" y="82"/>
                    <a:pt x="183" y="81"/>
                    <a:pt x="185" y="77"/>
                  </a:cubicBezTo>
                  <a:cubicBezTo>
                    <a:pt x="187" y="74"/>
                    <a:pt x="190" y="74"/>
                    <a:pt x="192" y="75"/>
                  </a:cubicBezTo>
                  <a:cubicBezTo>
                    <a:pt x="194" y="76"/>
                    <a:pt x="200" y="78"/>
                    <a:pt x="205" y="74"/>
                  </a:cubicBezTo>
                  <a:cubicBezTo>
                    <a:pt x="210" y="70"/>
                    <a:pt x="213" y="71"/>
                    <a:pt x="217" y="70"/>
                  </a:cubicBezTo>
                  <a:cubicBezTo>
                    <a:pt x="222" y="70"/>
                    <a:pt x="221" y="67"/>
                    <a:pt x="224" y="64"/>
                  </a:cubicBezTo>
                  <a:cubicBezTo>
                    <a:pt x="228" y="61"/>
                    <a:pt x="231" y="60"/>
                    <a:pt x="234" y="60"/>
                  </a:cubicBezTo>
                  <a:cubicBezTo>
                    <a:pt x="237" y="60"/>
                    <a:pt x="242" y="56"/>
                    <a:pt x="245" y="58"/>
                  </a:cubicBezTo>
                  <a:cubicBezTo>
                    <a:pt x="248" y="59"/>
                    <a:pt x="252" y="59"/>
                    <a:pt x="253" y="56"/>
                  </a:cubicBezTo>
                  <a:cubicBezTo>
                    <a:pt x="253" y="54"/>
                    <a:pt x="245" y="49"/>
                    <a:pt x="243" y="46"/>
                  </a:cubicBezTo>
                  <a:close/>
                </a:path>
              </a:pathLst>
            </a:custGeom>
            <a:grpFill/>
            <a:ln w="3175" cap="flat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Montserrat" panose="00000500000000000000" pitchFamily="50" charset="0"/>
                <a:ea typeface="Montserrat" charset="0"/>
                <a:cs typeface="Montserrat" charset="0"/>
              </a:endParaRPr>
            </a:p>
          </p:txBody>
        </p:sp>
        <p:sp>
          <p:nvSpPr>
            <p:cNvPr id="562" name="Freeform 52"/>
            <p:cNvSpPr>
              <a:spLocks/>
            </p:cNvSpPr>
            <p:nvPr/>
          </p:nvSpPr>
          <p:spPr bwMode="auto">
            <a:xfrm>
              <a:off x="4177" y="2039"/>
              <a:ext cx="8" cy="20"/>
            </a:xfrm>
            <a:custGeom>
              <a:avLst/>
              <a:gdLst>
                <a:gd name="T0" fmla="*/ 2 w 4"/>
                <a:gd name="T1" fmla="*/ 0 h 11"/>
                <a:gd name="T2" fmla="*/ 0 w 4"/>
                <a:gd name="T3" fmla="*/ 6 h 11"/>
                <a:gd name="T4" fmla="*/ 3 w 4"/>
                <a:gd name="T5" fmla="*/ 11 h 11"/>
                <a:gd name="T6" fmla="*/ 4 w 4"/>
                <a:gd name="T7" fmla="*/ 1 h 11"/>
                <a:gd name="T8" fmla="*/ 4 w 4"/>
                <a:gd name="T9" fmla="*/ 0 h 11"/>
                <a:gd name="T10" fmla="*/ 2 w 4"/>
                <a:gd name="T11" fmla="*/ 0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" h="11">
                  <a:moveTo>
                    <a:pt x="2" y="0"/>
                  </a:moveTo>
                  <a:cubicBezTo>
                    <a:pt x="1" y="0"/>
                    <a:pt x="0" y="5"/>
                    <a:pt x="0" y="6"/>
                  </a:cubicBezTo>
                  <a:cubicBezTo>
                    <a:pt x="0" y="6"/>
                    <a:pt x="1" y="8"/>
                    <a:pt x="3" y="11"/>
                  </a:cubicBezTo>
                  <a:cubicBezTo>
                    <a:pt x="4" y="7"/>
                    <a:pt x="4" y="2"/>
                    <a:pt x="4" y="1"/>
                  </a:cubicBezTo>
                  <a:cubicBezTo>
                    <a:pt x="4" y="1"/>
                    <a:pt x="4" y="0"/>
                    <a:pt x="4" y="0"/>
                  </a:cubicBezTo>
                  <a:cubicBezTo>
                    <a:pt x="3" y="0"/>
                    <a:pt x="2" y="0"/>
                    <a:pt x="2" y="0"/>
                  </a:cubicBezTo>
                  <a:close/>
                </a:path>
              </a:pathLst>
            </a:custGeom>
            <a:grpFill/>
            <a:ln w="3175" cap="flat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Montserrat" panose="00000500000000000000" pitchFamily="50" charset="0"/>
                <a:ea typeface="Montserrat" charset="0"/>
                <a:cs typeface="Montserrat" charset="0"/>
              </a:endParaRPr>
            </a:p>
          </p:txBody>
        </p:sp>
        <p:sp>
          <p:nvSpPr>
            <p:cNvPr id="563" name="Freeform 53"/>
            <p:cNvSpPr>
              <a:spLocks/>
            </p:cNvSpPr>
            <p:nvPr/>
          </p:nvSpPr>
          <p:spPr bwMode="auto">
            <a:xfrm>
              <a:off x="4165" y="2026"/>
              <a:ext cx="22" cy="60"/>
            </a:xfrm>
            <a:custGeom>
              <a:avLst/>
              <a:gdLst>
                <a:gd name="T0" fmla="*/ 6 w 12"/>
                <a:gd name="T1" fmla="*/ 33 h 33"/>
                <a:gd name="T2" fmla="*/ 7 w 12"/>
                <a:gd name="T3" fmla="*/ 33 h 33"/>
                <a:gd name="T4" fmla="*/ 9 w 12"/>
                <a:gd name="T5" fmla="*/ 22 h 33"/>
                <a:gd name="T6" fmla="*/ 10 w 12"/>
                <a:gd name="T7" fmla="*/ 18 h 33"/>
                <a:gd name="T8" fmla="*/ 7 w 12"/>
                <a:gd name="T9" fmla="*/ 13 h 33"/>
                <a:gd name="T10" fmla="*/ 9 w 12"/>
                <a:gd name="T11" fmla="*/ 7 h 33"/>
                <a:gd name="T12" fmla="*/ 11 w 12"/>
                <a:gd name="T13" fmla="*/ 7 h 33"/>
                <a:gd name="T14" fmla="*/ 12 w 12"/>
                <a:gd name="T15" fmla="*/ 1 h 33"/>
                <a:gd name="T16" fmla="*/ 8 w 12"/>
                <a:gd name="T17" fmla="*/ 0 h 33"/>
                <a:gd name="T18" fmla="*/ 7 w 12"/>
                <a:gd name="T19" fmla="*/ 3 h 33"/>
                <a:gd name="T20" fmla="*/ 0 w 12"/>
                <a:gd name="T21" fmla="*/ 18 h 33"/>
                <a:gd name="T22" fmla="*/ 6 w 12"/>
                <a:gd name="T23" fmla="*/ 32 h 33"/>
                <a:gd name="T24" fmla="*/ 6 w 12"/>
                <a:gd name="T25" fmla="*/ 33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2" h="33">
                  <a:moveTo>
                    <a:pt x="6" y="33"/>
                  </a:moveTo>
                  <a:cubicBezTo>
                    <a:pt x="6" y="33"/>
                    <a:pt x="6" y="33"/>
                    <a:pt x="7" y="33"/>
                  </a:cubicBezTo>
                  <a:cubicBezTo>
                    <a:pt x="7" y="28"/>
                    <a:pt x="8" y="23"/>
                    <a:pt x="9" y="22"/>
                  </a:cubicBezTo>
                  <a:cubicBezTo>
                    <a:pt x="10" y="21"/>
                    <a:pt x="10" y="19"/>
                    <a:pt x="10" y="18"/>
                  </a:cubicBezTo>
                  <a:cubicBezTo>
                    <a:pt x="8" y="15"/>
                    <a:pt x="7" y="13"/>
                    <a:pt x="7" y="13"/>
                  </a:cubicBezTo>
                  <a:cubicBezTo>
                    <a:pt x="7" y="12"/>
                    <a:pt x="8" y="7"/>
                    <a:pt x="9" y="7"/>
                  </a:cubicBezTo>
                  <a:cubicBezTo>
                    <a:pt x="9" y="7"/>
                    <a:pt x="10" y="7"/>
                    <a:pt x="11" y="7"/>
                  </a:cubicBezTo>
                  <a:cubicBezTo>
                    <a:pt x="12" y="5"/>
                    <a:pt x="12" y="3"/>
                    <a:pt x="12" y="1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7" y="1"/>
                    <a:pt x="7" y="2"/>
                    <a:pt x="7" y="3"/>
                  </a:cubicBezTo>
                  <a:cubicBezTo>
                    <a:pt x="6" y="8"/>
                    <a:pt x="2" y="15"/>
                    <a:pt x="0" y="18"/>
                  </a:cubicBezTo>
                  <a:cubicBezTo>
                    <a:pt x="6" y="32"/>
                    <a:pt x="6" y="32"/>
                    <a:pt x="6" y="32"/>
                  </a:cubicBezTo>
                  <a:lnTo>
                    <a:pt x="6" y="33"/>
                  </a:lnTo>
                  <a:close/>
                </a:path>
              </a:pathLst>
            </a:custGeom>
            <a:grpFill/>
            <a:ln w="3175" cap="flat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Montserrat" panose="00000500000000000000" pitchFamily="50" charset="0"/>
                <a:ea typeface="Montserrat" charset="0"/>
                <a:cs typeface="Montserrat" charset="0"/>
              </a:endParaRPr>
            </a:p>
          </p:txBody>
        </p:sp>
        <p:sp>
          <p:nvSpPr>
            <p:cNvPr id="564" name="Freeform 54"/>
            <p:cNvSpPr>
              <a:spLocks/>
            </p:cNvSpPr>
            <p:nvPr/>
          </p:nvSpPr>
          <p:spPr bwMode="auto">
            <a:xfrm>
              <a:off x="4177" y="2024"/>
              <a:ext cx="63" cy="70"/>
            </a:xfrm>
            <a:custGeom>
              <a:avLst/>
              <a:gdLst>
                <a:gd name="T0" fmla="*/ 31 w 34"/>
                <a:gd name="T1" fmla="*/ 0 h 38"/>
                <a:gd name="T2" fmla="*/ 21 w 34"/>
                <a:gd name="T3" fmla="*/ 5 h 38"/>
                <a:gd name="T4" fmla="*/ 13 w 34"/>
                <a:gd name="T5" fmla="*/ 9 h 38"/>
                <a:gd name="T6" fmla="*/ 6 w 34"/>
                <a:gd name="T7" fmla="*/ 5 h 38"/>
                <a:gd name="T8" fmla="*/ 5 w 34"/>
                <a:gd name="T9" fmla="*/ 2 h 38"/>
                <a:gd name="T10" fmla="*/ 5 w 34"/>
                <a:gd name="T11" fmla="*/ 2 h 38"/>
                <a:gd name="T12" fmla="*/ 4 w 34"/>
                <a:gd name="T13" fmla="*/ 9 h 38"/>
                <a:gd name="T14" fmla="*/ 2 w 34"/>
                <a:gd name="T15" fmla="*/ 23 h 38"/>
                <a:gd name="T16" fmla="*/ 0 w 34"/>
                <a:gd name="T17" fmla="*/ 34 h 38"/>
                <a:gd name="T18" fmla="*/ 7 w 34"/>
                <a:gd name="T19" fmla="*/ 37 h 38"/>
                <a:gd name="T20" fmla="*/ 13 w 34"/>
                <a:gd name="T21" fmla="*/ 33 h 38"/>
                <a:gd name="T22" fmla="*/ 18 w 34"/>
                <a:gd name="T23" fmla="*/ 30 h 38"/>
                <a:gd name="T24" fmla="*/ 23 w 34"/>
                <a:gd name="T25" fmla="*/ 26 h 38"/>
                <a:gd name="T26" fmla="*/ 17 w 34"/>
                <a:gd name="T27" fmla="*/ 19 h 38"/>
                <a:gd name="T28" fmla="*/ 25 w 34"/>
                <a:gd name="T29" fmla="*/ 14 h 38"/>
                <a:gd name="T30" fmla="*/ 33 w 34"/>
                <a:gd name="T31" fmla="*/ 12 h 38"/>
                <a:gd name="T32" fmla="*/ 34 w 34"/>
                <a:gd name="T33" fmla="*/ 12 h 38"/>
                <a:gd name="T34" fmla="*/ 32 w 34"/>
                <a:gd name="T35" fmla="*/ 4 h 38"/>
                <a:gd name="T36" fmla="*/ 31 w 34"/>
                <a:gd name="T37" fmla="*/ 0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34" h="38">
                  <a:moveTo>
                    <a:pt x="31" y="0"/>
                  </a:moveTo>
                  <a:cubicBezTo>
                    <a:pt x="26" y="3"/>
                    <a:pt x="22" y="5"/>
                    <a:pt x="21" y="5"/>
                  </a:cubicBezTo>
                  <a:cubicBezTo>
                    <a:pt x="19" y="5"/>
                    <a:pt x="13" y="9"/>
                    <a:pt x="13" y="9"/>
                  </a:cubicBezTo>
                  <a:cubicBezTo>
                    <a:pt x="6" y="5"/>
                    <a:pt x="6" y="5"/>
                    <a:pt x="6" y="5"/>
                  </a:cubicBezTo>
                  <a:cubicBezTo>
                    <a:pt x="5" y="2"/>
                    <a:pt x="5" y="2"/>
                    <a:pt x="5" y="2"/>
                  </a:cubicBezTo>
                  <a:cubicBezTo>
                    <a:pt x="5" y="2"/>
                    <a:pt x="5" y="2"/>
                    <a:pt x="5" y="2"/>
                  </a:cubicBezTo>
                  <a:cubicBezTo>
                    <a:pt x="5" y="5"/>
                    <a:pt x="4" y="8"/>
                    <a:pt x="4" y="9"/>
                  </a:cubicBezTo>
                  <a:cubicBezTo>
                    <a:pt x="4" y="11"/>
                    <a:pt x="4" y="21"/>
                    <a:pt x="2" y="23"/>
                  </a:cubicBezTo>
                  <a:cubicBezTo>
                    <a:pt x="1" y="24"/>
                    <a:pt x="0" y="29"/>
                    <a:pt x="0" y="34"/>
                  </a:cubicBezTo>
                  <a:cubicBezTo>
                    <a:pt x="2" y="36"/>
                    <a:pt x="5" y="37"/>
                    <a:pt x="7" y="37"/>
                  </a:cubicBezTo>
                  <a:cubicBezTo>
                    <a:pt x="10" y="38"/>
                    <a:pt x="13" y="34"/>
                    <a:pt x="13" y="33"/>
                  </a:cubicBezTo>
                  <a:cubicBezTo>
                    <a:pt x="13" y="31"/>
                    <a:pt x="16" y="30"/>
                    <a:pt x="18" y="30"/>
                  </a:cubicBezTo>
                  <a:cubicBezTo>
                    <a:pt x="21" y="30"/>
                    <a:pt x="21" y="27"/>
                    <a:pt x="23" y="26"/>
                  </a:cubicBezTo>
                  <a:cubicBezTo>
                    <a:pt x="25" y="26"/>
                    <a:pt x="19" y="20"/>
                    <a:pt x="17" y="19"/>
                  </a:cubicBezTo>
                  <a:cubicBezTo>
                    <a:pt x="15" y="19"/>
                    <a:pt x="19" y="15"/>
                    <a:pt x="25" y="14"/>
                  </a:cubicBezTo>
                  <a:cubicBezTo>
                    <a:pt x="31" y="14"/>
                    <a:pt x="30" y="12"/>
                    <a:pt x="33" y="12"/>
                  </a:cubicBezTo>
                  <a:cubicBezTo>
                    <a:pt x="33" y="12"/>
                    <a:pt x="34" y="12"/>
                    <a:pt x="34" y="12"/>
                  </a:cubicBezTo>
                  <a:cubicBezTo>
                    <a:pt x="33" y="9"/>
                    <a:pt x="32" y="6"/>
                    <a:pt x="32" y="4"/>
                  </a:cubicBezTo>
                  <a:cubicBezTo>
                    <a:pt x="31" y="3"/>
                    <a:pt x="31" y="1"/>
                    <a:pt x="31" y="0"/>
                  </a:cubicBezTo>
                  <a:close/>
                </a:path>
              </a:pathLst>
            </a:custGeom>
            <a:grpFill/>
            <a:ln w="3175" cap="flat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Montserrat" panose="00000500000000000000" pitchFamily="50" charset="0"/>
                <a:ea typeface="Montserrat" charset="0"/>
                <a:cs typeface="Montserrat" charset="0"/>
              </a:endParaRPr>
            </a:p>
          </p:txBody>
        </p:sp>
        <p:sp>
          <p:nvSpPr>
            <p:cNvPr id="565" name="Freeform 55"/>
            <p:cNvSpPr>
              <a:spLocks/>
            </p:cNvSpPr>
            <p:nvPr/>
          </p:nvSpPr>
          <p:spPr bwMode="auto">
            <a:xfrm>
              <a:off x="4694" y="1855"/>
              <a:ext cx="161" cy="70"/>
            </a:xfrm>
            <a:custGeom>
              <a:avLst/>
              <a:gdLst>
                <a:gd name="T0" fmla="*/ 81 w 88"/>
                <a:gd name="T1" fmla="*/ 8 h 38"/>
                <a:gd name="T2" fmla="*/ 73 w 88"/>
                <a:gd name="T3" fmla="*/ 5 h 38"/>
                <a:gd name="T4" fmla="*/ 53 w 88"/>
                <a:gd name="T5" fmla="*/ 4 h 38"/>
                <a:gd name="T6" fmla="*/ 42 w 88"/>
                <a:gd name="T7" fmla="*/ 1 h 38"/>
                <a:gd name="T8" fmla="*/ 34 w 88"/>
                <a:gd name="T9" fmla="*/ 4 h 38"/>
                <a:gd name="T10" fmla="*/ 26 w 88"/>
                <a:gd name="T11" fmla="*/ 6 h 38"/>
                <a:gd name="T12" fmla="*/ 15 w 88"/>
                <a:gd name="T13" fmla="*/ 6 h 38"/>
                <a:gd name="T14" fmla="*/ 10 w 88"/>
                <a:gd name="T15" fmla="*/ 11 h 38"/>
                <a:gd name="T16" fmla="*/ 8 w 88"/>
                <a:gd name="T17" fmla="*/ 16 h 38"/>
                <a:gd name="T18" fmla="*/ 11 w 88"/>
                <a:gd name="T19" fmla="*/ 18 h 38"/>
                <a:gd name="T20" fmla="*/ 17 w 88"/>
                <a:gd name="T21" fmla="*/ 18 h 38"/>
                <a:gd name="T22" fmla="*/ 28 w 88"/>
                <a:gd name="T23" fmla="*/ 23 h 38"/>
                <a:gd name="T24" fmla="*/ 25 w 88"/>
                <a:gd name="T25" fmla="*/ 27 h 38"/>
                <a:gd name="T26" fmla="*/ 17 w 88"/>
                <a:gd name="T27" fmla="*/ 29 h 38"/>
                <a:gd name="T28" fmla="*/ 6 w 88"/>
                <a:gd name="T29" fmla="*/ 30 h 38"/>
                <a:gd name="T30" fmla="*/ 0 w 88"/>
                <a:gd name="T31" fmla="*/ 35 h 38"/>
                <a:gd name="T32" fmla="*/ 11 w 88"/>
                <a:gd name="T33" fmla="*/ 36 h 38"/>
                <a:gd name="T34" fmla="*/ 19 w 88"/>
                <a:gd name="T35" fmla="*/ 36 h 38"/>
                <a:gd name="T36" fmla="*/ 25 w 88"/>
                <a:gd name="T37" fmla="*/ 38 h 38"/>
                <a:gd name="T38" fmla="*/ 36 w 88"/>
                <a:gd name="T39" fmla="*/ 37 h 38"/>
                <a:gd name="T40" fmla="*/ 37 w 88"/>
                <a:gd name="T41" fmla="*/ 33 h 38"/>
                <a:gd name="T42" fmla="*/ 41 w 88"/>
                <a:gd name="T43" fmla="*/ 31 h 38"/>
                <a:gd name="T44" fmla="*/ 45 w 88"/>
                <a:gd name="T45" fmla="*/ 28 h 38"/>
                <a:gd name="T46" fmla="*/ 50 w 88"/>
                <a:gd name="T47" fmla="*/ 26 h 38"/>
                <a:gd name="T48" fmla="*/ 55 w 88"/>
                <a:gd name="T49" fmla="*/ 28 h 38"/>
                <a:gd name="T50" fmla="*/ 60 w 88"/>
                <a:gd name="T51" fmla="*/ 25 h 38"/>
                <a:gd name="T52" fmla="*/ 67 w 88"/>
                <a:gd name="T53" fmla="*/ 23 h 38"/>
                <a:gd name="T54" fmla="*/ 73 w 88"/>
                <a:gd name="T55" fmla="*/ 19 h 38"/>
                <a:gd name="T56" fmla="*/ 80 w 88"/>
                <a:gd name="T57" fmla="*/ 15 h 38"/>
                <a:gd name="T58" fmla="*/ 87 w 88"/>
                <a:gd name="T59" fmla="*/ 12 h 38"/>
                <a:gd name="T60" fmla="*/ 88 w 88"/>
                <a:gd name="T61" fmla="*/ 10 h 38"/>
                <a:gd name="T62" fmla="*/ 81 w 88"/>
                <a:gd name="T63" fmla="*/ 8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88" h="38">
                  <a:moveTo>
                    <a:pt x="81" y="8"/>
                  </a:moveTo>
                  <a:cubicBezTo>
                    <a:pt x="78" y="4"/>
                    <a:pt x="77" y="6"/>
                    <a:pt x="73" y="5"/>
                  </a:cubicBezTo>
                  <a:cubicBezTo>
                    <a:pt x="70" y="4"/>
                    <a:pt x="55" y="3"/>
                    <a:pt x="53" y="4"/>
                  </a:cubicBezTo>
                  <a:cubicBezTo>
                    <a:pt x="50" y="5"/>
                    <a:pt x="44" y="2"/>
                    <a:pt x="42" y="1"/>
                  </a:cubicBezTo>
                  <a:cubicBezTo>
                    <a:pt x="40" y="0"/>
                    <a:pt x="34" y="1"/>
                    <a:pt x="34" y="4"/>
                  </a:cubicBezTo>
                  <a:cubicBezTo>
                    <a:pt x="33" y="8"/>
                    <a:pt x="31" y="8"/>
                    <a:pt x="26" y="6"/>
                  </a:cubicBezTo>
                  <a:cubicBezTo>
                    <a:pt x="22" y="3"/>
                    <a:pt x="16" y="3"/>
                    <a:pt x="15" y="6"/>
                  </a:cubicBezTo>
                  <a:cubicBezTo>
                    <a:pt x="15" y="8"/>
                    <a:pt x="12" y="11"/>
                    <a:pt x="10" y="11"/>
                  </a:cubicBezTo>
                  <a:cubicBezTo>
                    <a:pt x="10" y="12"/>
                    <a:pt x="9" y="14"/>
                    <a:pt x="8" y="16"/>
                  </a:cubicBezTo>
                  <a:cubicBezTo>
                    <a:pt x="9" y="16"/>
                    <a:pt x="10" y="17"/>
                    <a:pt x="11" y="18"/>
                  </a:cubicBezTo>
                  <a:cubicBezTo>
                    <a:pt x="13" y="20"/>
                    <a:pt x="17" y="20"/>
                    <a:pt x="17" y="18"/>
                  </a:cubicBezTo>
                  <a:cubicBezTo>
                    <a:pt x="18" y="16"/>
                    <a:pt x="25" y="20"/>
                    <a:pt x="28" y="23"/>
                  </a:cubicBezTo>
                  <a:cubicBezTo>
                    <a:pt x="32" y="26"/>
                    <a:pt x="27" y="24"/>
                    <a:pt x="25" y="27"/>
                  </a:cubicBezTo>
                  <a:cubicBezTo>
                    <a:pt x="23" y="31"/>
                    <a:pt x="19" y="27"/>
                    <a:pt x="17" y="29"/>
                  </a:cubicBezTo>
                  <a:cubicBezTo>
                    <a:pt x="16" y="30"/>
                    <a:pt x="8" y="31"/>
                    <a:pt x="6" y="30"/>
                  </a:cubicBezTo>
                  <a:cubicBezTo>
                    <a:pt x="3" y="30"/>
                    <a:pt x="0" y="33"/>
                    <a:pt x="0" y="35"/>
                  </a:cubicBezTo>
                  <a:cubicBezTo>
                    <a:pt x="0" y="37"/>
                    <a:pt x="8" y="34"/>
                    <a:pt x="11" y="36"/>
                  </a:cubicBezTo>
                  <a:cubicBezTo>
                    <a:pt x="14" y="38"/>
                    <a:pt x="17" y="34"/>
                    <a:pt x="19" y="36"/>
                  </a:cubicBezTo>
                  <a:cubicBezTo>
                    <a:pt x="20" y="38"/>
                    <a:pt x="24" y="37"/>
                    <a:pt x="25" y="38"/>
                  </a:cubicBezTo>
                  <a:cubicBezTo>
                    <a:pt x="27" y="38"/>
                    <a:pt x="36" y="37"/>
                    <a:pt x="36" y="37"/>
                  </a:cubicBezTo>
                  <a:cubicBezTo>
                    <a:pt x="37" y="36"/>
                    <a:pt x="37" y="34"/>
                    <a:pt x="37" y="33"/>
                  </a:cubicBezTo>
                  <a:cubicBezTo>
                    <a:pt x="37" y="31"/>
                    <a:pt x="39" y="31"/>
                    <a:pt x="41" y="31"/>
                  </a:cubicBezTo>
                  <a:cubicBezTo>
                    <a:pt x="42" y="30"/>
                    <a:pt x="44" y="28"/>
                    <a:pt x="45" y="28"/>
                  </a:cubicBezTo>
                  <a:cubicBezTo>
                    <a:pt x="47" y="28"/>
                    <a:pt x="48" y="26"/>
                    <a:pt x="50" y="26"/>
                  </a:cubicBezTo>
                  <a:cubicBezTo>
                    <a:pt x="51" y="27"/>
                    <a:pt x="53" y="29"/>
                    <a:pt x="55" y="28"/>
                  </a:cubicBezTo>
                  <a:cubicBezTo>
                    <a:pt x="57" y="26"/>
                    <a:pt x="57" y="28"/>
                    <a:pt x="60" y="25"/>
                  </a:cubicBezTo>
                  <a:cubicBezTo>
                    <a:pt x="62" y="22"/>
                    <a:pt x="64" y="22"/>
                    <a:pt x="67" y="23"/>
                  </a:cubicBezTo>
                  <a:cubicBezTo>
                    <a:pt x="71" y="23"/>
                    <a:pt x="72" y="21"/>
                    <a:pt x="73" y="19"/>
                  </a:cubicBezTo>
                  <a:cubicBezTo>
                    <a:pt x="75" y="17"/>
                    <a:pt x="78" y="17"/>
                    <a:pt x="80" y="15"/>
                  </a:cubicBezTo>
                  <a:cubicBezTo>
                    <a:pt x="82" y="14"/>
                    <a:pt x="86" y="12"/>
                    <a:pt x="87" y="12"/>
                  </a:cubicBezTo>
                  <a:cubicBezTo>
                    <a:pt x="87" y="12"/>
                    <a:pt x="88" y="11"/>
                    <a:pt x="88" y="10"/>
                  </a:cubicBezTo>
                  <a:cubicBezTo>
                    <a:pt x="85" y="8"/>
                    <a:pt x="83" y="11"/>
                    <a:pt x="81" y="8"/>
                  </a:cubicBezTo>
                  <a:close/>
                </a:path>
              </a:pathLst>
            </a:custGeom>
            <a:grpFill/>
            <a:ln w="3175" cap="flat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Montserrat" panose="00000500000000000000" pitchFamily="50" charset="0"/>
                <a:ea typeface="Montserrat" charset="0"/>
                <a:cs typeface="Montserrat" charset="0"/>
              </a:endParaRPr>
            </a:p>
          </p:txBody>
        </p:sp>
        <p:sp>
          <p:nvSpPr>
            <p:cNvPr id="566" name="Freeform 56"/>
            <p:cNvSpPr>
              <a:spLocks/>
            </p:cNvSpPr>
            <p:nvPr/>
          </p:nvSpPr>
          <p:spPr bwMode="auto">
            <a:xfrm>
              <a:off x="4251" y="1848"/>
              <a:ext cx="103" cy="46"/>
            </a:xfrm>
            <a:custGeom>
              <a:avLst/>
              <a:gdLst>
                <a:gd name="T0" fmla="*/ 22 w 56"/>
                <a:gd name="T1" fmla="*/ 19 h 25"/>
                <a:gd name="T2" fmla="*/ 27 w 56"/>
                <a:gd name="T3" fmla="*/ 24 h 25"/>
                <a:gd name="T4" fmla="*/ 28 w 56"/>
                <a:gd name="T5" fmla="*/ 24 h 25"/>
                <a:gd name="T6" fmla="*/ 36 w 56"/>
                <a:gd name="T7" fmla="*/ 23 h 25"/>
                <a:gd name="T8" fmla="*/ 43 w 56"/>
                <a:gd name="T9" fmla="*/ 23 h 25"/>
                <a:gd name="T10" fmla="*/ 43 w 56"/>
                <a:gd name="T11" fmla="*/ 21 h 25"/>
                <a:gd name="T12" fmla="*/ 48 w 56"/>
                <a:gd name="T13" fmla="*/ 23 h 25"/>
                <a:gd name="T14" fmla="*/ 54 w 56"/>
                <a:gd name="T15" fmla="*/ 24 h 25"/>
                <a:gd name="T16" fmla="*/ 52 w 56"/>
                <a:gd name="T17" fmla="*/ 20 h 25"/>
                <a:gd name="T18" fmla="*/ 53 w 56"/>
                <a:gd name="T19" fmla="*/ 17 h 25"/>
                <a:gd name="T20" fmla="*/ 48 w 56"/>
                <a:gd name="T21" fmla="*/ 15 h 25"/>
                <a:gd name="T22" fmla="*/ 46 w 56"/>
                <a:gd name="T23" fmla="*/ 10 h 25"/>
                <a:gd name="T24" fmla="*/ 43 w 56"/>
                <a:gd name="T25" fmla="*/ 9 h 25"/>
                <a:gd name="T26" fmla="*/ 35 w 56"/>
                <a:gd name="T27" fmla="*/ 10 h 25"/>
                <a:gd name="T28" fmla="*/ 30 w 56"/>
                <a:gd name="T29" fmla="*/ 7 h 25"/>
                <a:gd name="T30" fmla="*/ 25 w 56"/>
                <a:gd name="T31" fmla="*/ 4 h 25"/>
                <a:gd name="T32" fmla="*/ 12 w 56"/>
                <a:gd name="T33" fmla="*/ 3 h 25"/>
                <a:gd name="T34" fmla="*/ 3 w 56"/>
                <a:gd name="T35" fmla="*/ 0 h 25"/>
                <a:gd name="T36" fmla="*/ 0 w 56"/>
                <a:gd name="T37" fmla="*/ 1 h 25"/>
                <a:gd name="T38" fmla="*/ 12 w 56"/>
                <a:gd name="T39" fmla="*/ 8 h 25"/>
                <a:gd name="T40" fmla="*/ 15 w 56"/>
                <a:gd name="T41" fmla="*/ 17 h 25"/>
                <a:gd name="T42" fmla="*/ 13 w 56"/>
                <a:gd name="T43" fmla="*/ 19 h 25"/>
                <a:gd name="T44" fmla="*/ 22 w 56"/>
                <a:gd name="T45" fmla="*/ 19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56" h="25">
                  <a:moveTo>
                    <a:pt x="22" y="19"/>
                  </a:moveTo>
                  <a:cubicBezTo>
                    <a:pt x="24" y="18"/>
                    <a:pt x="25" y="21"/>
                    <a:pt x="27" y="24"/>
                  </a:cubicBezTo>
                  <a:cubicBezTo>
                    <a:pt x="28" y="24"/>
                    <a:pt x="28" y="24"/>
                    <a:pt x="28" y="24"/>
                  </a:cubicBezTo>
                  <a:cubicBezTo>
                    <a:pt x="31" y="24"/>
                    <a:pt x="33" y="23"/>
                    <a:pt x="36" y="23"/>
                  </a:cubicBezTo>
                  <a:cubicBezTo>
                    <a:pt x="38" y="22"/>
                    <a:pt x="41" y="23"/>
                    <a:pt x="43" y="23"/>
                  </a:cubicBezTo>
                  <a:cubicBezTo>
                    <a:pt x="43" y="23"/>
                    <a:pt x="42" y="22"/>
                    <a:pt x="43" y="21"/>
                  </a:cubicBezTo>
                  <a:cubicBezTo>
                    <a:pt x="43" y="20"/>
                    <a:pt x="47" y="22"/>
                    <a:pt x="48" y="23"/>
                  </a:cubicBezTo>
                  <a:cubicBezTo>
                    <a:pt x="49" y="24"/>
                    <a:pt x="53" y="25"/>
                    <a:pt x="54" y="24"/>
                  </a:cubicBezTo>
                  <a:cubicBezTo>
                    <a:pt x="56" y="22"/>
                    <a:pt x="52" y="21"/>
                    <a:pt x="52" y="20"/>
                  </a:cubicBezTo>
                  <a:cubicBezTo>
                    <a:pt x="51" y="19"/>
                    <a:pt x="52" y="18"/>
                    <a:pt x="53" y="17"/>
                  </a:cubicBezTo>
                  <a:cubicBezTo>
                    <a:pt x="51" y="16"/>
                    <a:pt x="49" y="14"/>
                    <a:pt x="48" y="15"/>
                  </a:cubicBezTo>
                  <a:cubicBezTo>
                    <a:pt x="47" y="15"/>
                    <a:pt x="47" y="10"/>
                    <a:pt x="46" y="10"/>
                  </a:cubicBezTo>
                  <a:cubicBezTo>
                    <a:pt x="44" y="10"/>
                    <a:pt x="44" y="9"/>
                    <a:pt x="43" y="9"/>
                  </a:cubicBezTo>
                  <a:cubicBezTo>
                    <a:pt x="42" y="9"/>
                    <a:pt x="36" y="9"/>
                    <a:pt x="35" y="10"/>
                  </a:cubicBezTo>
                  <a:cubicBezTo>
                    <a:pt x="33" y="11"/>
                    <a:pt x="32" y="7"/>
                    <a:pt x="30" y="7"/>
                  </a:cubicBezTo>
                  <a:cubicBezTo>
                    <a:pt x="28" y="7"/>
                    <a:pt x="26" y="5"/>
                    <a:pt x="25" y="4"/>
                  </a:cubicBezTo>
                  <a:cubicBezTo>
                    <a:pt x="24" y="2"/>
                    <a:pt x="15" y="5"/>
                    <a:pt x="12" y="3"/>
                  </a:cubicBezTo>
                  <a:cubicBezTo>
                    <a:pt x="10" y="1"/>
                    <a:pt x="5" y="0"/>
                    <a:pt x="3" y="0"/>
                  </a:cubicBezTo>
                  <a:cubicBezTo>
                    <a:pt x="2" y="0"/>
                    <a:pt x="1" y="1"/>
                    <a:pt x="0" y="1"/>
                  </a:cubicBezTo>
                  <a:cubicBezTo>
                    <a:pt x="4" y="4"/>
                    <a:pt x="11" y="3"/>
                    <a:pt x="12" y="8"/>
                  </a:cubicBezTo>
                  <a:cubicBezTo>
                    <a:pt x="13" y="14"/>
                    <a:pt x="16" y="12"/>
                    <a:pt x="15" y="17"/>
                  </a:cubicBezTo>
                  <a:cubicBezTo>
                    <a:pt x="15" y="18"/>
                    <a:pt x="14" y="19"/>
                    <a:pt x="13" y="19"/>
                  </a:cubicBezTo>
                  <a:cubicBezTo>
                    <a:pt x="17" y="20"/>
                    <a:pt x="21" y="20"/>
                    <a:pt x="22" y="19"/>
                  </a:cubicBezTo>
                  <a:close/>
                </a:path>
              </a:pathLst>
            </a:custGeom>
            <a:grpFill/>
            <a:ln w="3175" cap="flat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Montserrat" panose="00000500000000000000" pitchFamily="50" charset="0"/>
                <a:ea typeface="Montserrat" charset="0"/>
                <a:cs typeface="Montserrat" charset="0"/>
              </a:endParaRPr>
            </a:p>
          </p:txBody>
        </p:sp>
        <p:sp>
          <p:nvSpPr>
            <p:cNvPr id="567" name="Freeform 57"/>
            <p:cNvSpPr>
              <a:spLocks noEditPoints="1"/>
            </p:cNvSpPr>
            <p:nvPr/>
          </p:nvSpPr>
          <p:spPr bwMode="auto">
            <a:xfrm>
              <a:off x="4045" y="1873"/>
              <a:ext cx="279" cy="109"/>
            </a:xfrm>
            <a:custGeom>
              <a:avLst/>
              <a:gdLst>
                <a:gd name="T0" fmla="*/ 147 w 152"/>
                <a:gd name="T1" fmla="*/ 41 h 59"/>
                <a:gd name="T2" fmla="*/ 147 w 152"/>
                <a:gd name="T3" fmla="*/ 33 h 59"/>
                <a:gd name="T4" fmla="*/ 147 w 152"/>
                <a:gd name="T5" fmla="*/ 26 h 59"/>
                <a:gd name="T6" fmla="*/ 149 w 152"/>
                <a:gd name="T7" fmla="*/ 22 h 59"/>
                <a:gd name="T8" fmla="*/ 148 w 152"/>
                <a:gd name="T9" fmla="*/ 19 h 59"/>
                <a:gd name="T10" fmla="*/ 142 w 152"/>
                <a:gd name="T11" fmla="*/ 17 h 59"/>
                <a:gd name="T12" fmla="*/ 139 w 152"/>
                <a:gd name="T13" fmla="*/ 10 h 59"/>
                <a:gd name="T14" fmla="*/ 134 w 152"/>
                <a:gd name="T15" fmla="*/ 5 h 59"/>
                <a:gd name="T16" fmla="*/ 125 w 152"/>
                <a:gd name="T17" fmla="*/ 5 h 59"/>
                <a:gd name="T18" fmla="*/ 110 w 152"/>
                <a:gd name="T19" fmla="*/ 10 h 59"/>
                <a:gd name="T20" fmla="*/ 96 w 152"/>
                <a:gd name="T21" fmla="*/ 11 h 59"/>
                <a:gd name="T22" fmla="*/ 87 w 152"/>
                <a:gd name="T23" fmla="*/ 8 h 59"/>
                <a:gd name="T24" fmla="*/ 80 w 152"/>
                <a:gd name="T25" fmla="*/ 4 h 59"/>
                <a:gd name="T26" fmla="*/ 68 w 152"/>
                <a:gd name="T27" fmla="*/ 1 h 59"/>
                <a:gd name="T28" fmla="*/ 43 w 152"/>
                <a:gd name="T29" fmla="*/ 9 h 59"/>
                <a:gd name="T30" fmla="*/ 26 w 152"/>
                <a:gd name="T31" fmla="*/ 10 h 59"/>
                <a:gd name="T32" fmla="*/ 22 w 152"/>
                <a:gd name="T33" fmla="*/ 16 h 59"/>
                <a:gd name="T34" fmla="*/ 5 w 152"/>
                <a:gd name="T35" fmla="*/ 17 h 59"/>
                <a:gd name="T36" fmla="*/ 3 w 152"/>
                <a:gd name="T37" fmla="*/ 23 h 59"/>
                <a:gd name="T38" fmla="*/ 7 w 152"/>
                <a:gd name="T39" fmla="*/ 25 h 59"/>
                <a:gd name="T40" fmla="*/ 7 w 152"/>
                <a:gd name="T41" fmla="*/ 31 h 59"/>
                <a:gd name="T42" fmla="*/ 7 w 152"/>
                <a:gd name="T43" fmla="*/ 37 h 59"/>
                <a:gd name="T44" fmla="*/ 7 w 152"/>
                <a:gd name="T45" fmla="*/ 41 h 59"/>
                <a:gd name="T46" fmla="*/ 12 w 152"/>
                <a:gd name="T47" fmla="*/ 46 h 59"/>
                <a:gd name="T48" fmla="*/ 17 w 152"/>
                <a:gd name="T49" fmla="*/ 49 h 59"/>
                <a:gd name="T50" fmla="*/ 21 w 152"/>
                <a:gd name="T51" fmla="*/ 50 h 59"/>
                <a:gd name="T52" fmla="*/ 26 w 152"/>
                <a:gd name="T53" fmla="*/ 55 h 59"/>
                <a:gd name="T54" fmla="*/ 36 w 152"/>
                <a:gd name="T55" fmla="*/ 53 h 59"/>
                <a:gd name="T56" fmla="*/ 43 w 152"/>
                <a:gd name="T57" fmla="*/ 50 h 59"/>
                <a:gd name="T58" fmla="*/ 54 w 152"/>
                <a:gd name="T59" fmla="*/ 57 h 59"/>
                <a:gd name="T60" fmla="*/ 62 w 152"/>
                <a:gd name="T61" fmla="*/ 55 h 59"/>
                <a:gd name="T62" fmla="*/ 69 w 152"/>
                <a:gd name="T63" fmla="*/ 50 h 59"/>
                <a:gd name="T64" fmla="*/ 76 w 152"/>
                <a:gd name="T65" fmla="*/ 52 h 59"/>
                <a:gd name="T66" fmla="*/ 82 w 152"/>
                <a:gd name="T67" fmla="*/ 50 h 59"/>
                <a:gd name="T68" fmla="*/ 80 w 152"/>
                <a:gd name="T69" fmla="*/ 57 h 59"/>
                <a:gd name="T70" fmla="*/ 80 w 152"/>
                <a:gd name="T71" fmla="*/ 59 h 59"/>
                <a:gd name="T72" fmla="*/ 85 w 152"/>
                <a:gd name="T73" fmla="*/ 54 h 59"/>
                <a:gd name="T74" fmla="*/ 88 w 152"/>
                <a:gd name="T75" fmla="*/ 52 h 59"/>
                <a:gd name="T76" fmla="*/ 95 w 152"/>
                <a:gd name="T77" fmla="*/ 52 h 59"/>
                <a:gd name="T78" fmla="*/ 100 w 152"/>
                <a:gd name="T79" fmla="*/ 51 h 59"/>
                <a:gd name="T80" fmla="*/ 109 w 152"/>
                <a:gd name="T81" fmla="*/ 51 h 59"/>
                <a:gd name="T82" fmla="*/ 120 w 152"/>
                <a:gd name="T83" fmla="*/ 48 h 59"/>
                <a:gd name="T84" fmla="*/ 129 w 152"/>
                <a:gd name="T85" fmla="*/ 47 h 59"/>
                <a:gd name="T86" fmla="*/ 132 w 152"/>
                <a:gd name="T87" fmla="*/ 48 h 59"/>
                <a:gd name="T88" fmla="*/ 136 w 152"/>
                <a:gd name="T89" fmla="*/ 45 h 59"/>
                <a:gd name="T90" fmla="*/ 143 w 152"/>
                <a:gd name="T91" fmla="*/ 46 h 59"/>
                <a:gd name="T92" fmla="*/ 151 w 152"/>
                <a:gd name="T93" fmla="*/ 48 h 59"/>
                <a:gd name="T94" fmla="*/ 147 w 152"/>
                <a:gd name="T95" fmla="*/ 41 h 59"/>
                <a:gd name="T96" fmla="*/ 14 w 152"/>
                <a:gd name="T97" fmla="*/ 11 h 59"/>
                <a:gd name="T98" fmla="*/ 24 w 152"/>
                <a:gd name="T99" fmla="*/ 10 h 59"/>
                <a:gd name="T100" fmla="*/ 18 w 152"/>
                <a:gd name="T101" fmla="*/ 5 h 59"/>
                <a:gd name="T102" fmla="*/ 16 w 152"/>
                <a:gd name="T103" fmla="*/ 1 h 59"/>
                <a:gd name="T104" fmla="*/ 13 w 152"/>
                <a:gd name="T105" fmla="*/ 1 h 59"/>
                <a:gd name="T106" fmla="*/ 5 w 152"/>
                <a:gd name="T107" fmla="*/ 1 h 59"/>
                <a:gd name="T108" fmla="*/ 6 w 152"/>
                <a:gd name="T109" fmla="*/ 7 h 59"/>
                <a:gd name="T110" fmla="*/ 3 w 152"/>
                <a:gd name="T111" fmla="*/ 10 h 59"/>
                <a:gd name="T112" fmla="*/ 1 w 152"/>
                <a:gd name="T113" fmla="*/ 13 h 59"/>
                <a:gd name="T114" fmla="*/ 6 w 152"/>
                <a:gd name="T115" fmla="*/ 15 h 59"/>
                <a:gd name="T116" fmla="*/ 14 w 152"/>
                <a:gd name="T117" fmla="*/ 11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152" h="59">
                  <a:moveTo>
                    <a:pt x="147" y="41"/>
                  </a:moveTo>
                  <a:cubicBezTo>
                    <a:pt x="146" y="41"/>
                    <a:pt x="148" y="34"/>
                    <a:pt x="147" y="33"/>
                  </a:cubicBezTo>
                  <a:cubicBezTo>
                    <a:pt x="147" y="32"/>
                    <a:pt x="145" y="26"/>
                    <a:pt x="147" y="26"/>
                  </a:cubicBezTo>
                  <a:cubicBezTo>
                    <a:pt x="149" y="26"/>
                    <a:pt x="147" y="22"/>
                    <a:pt x="149" y="22"/>
                  </a:cubicBezTo>
                  <a:cubicBezTo>
                    <a:pt x="149" y="21"/>
                    <a:pt x="148" y="20"/>
                    <a:pt x="148" y="19"/>
                  </a:cubicBezTo>
                  <a:cubicBezTo>
                    <a:pt x="147" y="18"/>
                    <a:pt x="143" y="20"/>
                    <a:pt x="142" y="17"/>
                  </a:cubicBezTo>
                  <a:cubicBezTo>
                    <a:pt x="140" y="13"/>
                    <a:pt x="142" y="12"/>
                    <a:pt x="139" y="10"/>
                  </a:cubicBezTo>
                  <a:cubicBezTo>
                    <a:pt x="137" y="7"/>
                    <a:pt x="136" y="4"/>
                    <a:pt x="134" y="5"/>
                  </a:cubicBezTo>
                  <a:cubicBezTo>
                    <a:pt x="133" y="6"/>
                    <a:pt x="129" y="6"/>
                    <a:pt x="125" y="5"/>
                  </a:cubicBezTo>
                  <a:cubicBezTo>
                    <a:pt x="121" y="9"/>
                    <a:pt x="113" y="11"/>
                    <a:pt x="110" y="10"/>
                  </a:cubicBezTo>
                  <a:cubicBezTo>
                    <a:pt x="107" y="9"/>
                    <a:pt x="101" y="11"/>
                    <a:pt x="96" y="11"/>
                  </a:cubicBezTo>
                  <a:cubicBezTo>
                    <a:pt x="92" y="11"/>
                    <a:pt x="90" y="7"/>
                    <a:pt x="87" y="8"/>
                  </a:cubicBezTo>
                  <a:cubicBezTo>
                    <a:pt x="83" y="8"/>
                    <a:pt x="83" y="4"/>
                    <a:pt x="80" y="4"/>
                  </a:cubicBezTo>
                  <a:cubicBezTo>
                    <a:pt x="76" y="4"/>
                    <a:pt x="79" y="3"/>
                    <a:pt x="68" y="1"/>
                  </a:cubicBezTo>
                  <a:cubicBezTo>
                    <a:pt x="57" y="0"/>
                    <a:pt x="47" y="6"/>
                    <a:pt x="43" y="9"/>
                  </a:cubicBezTo>
                  <a:cubicBezTo>
                    <a:pt x="40" y="12"/>
                    <a:pt x="27" y="9"/>
                    <a:pt x="26" y="10"/>
                  </a:cubicBezTo>
                  <a:cubicBezTo>
                    <a:pt x="25" y="10"/>
                    <a:pt x="26" y="14"/>
                    <a:pt x="22" y="16"/>
                  </a:cubicBezTo>
                  <a:cubicBezTo>
                    <a:pt x="17" y="17"/>
                    <a:pt x="8" y="16"/>
                    <a:pt x="5" y="17"/>
                  </a:cubicBezTo>
                  <a:cubicBezTo>
                    <a:pt x="2" y="19"/>
                    <a:pt x="0" y="23"/>
                    <a:pt x="3" y="23"/>
                  </a:cubicBezTo>
                  <a:cubicBezTo>
                    <a:pt x="6" y="23"/>
                    <a:pt x="7" y="24"/>
                    <a:pt x="7" y="25"/>
                  </a:cubicBezTo>
                  <a:cubicBezTo>
                    <a:pt x="6" y="27"/>
                    <a:pt x="9" y="30"/>
                    <a:pt x="7" y="31"/>
                  </a:cubicBezTo>
                  <a:cubicBezTo>
                    <a:pt x="6" y="33"/>
                    <a:pt x="6" y="36"/>
                    <a:pt x="7" y="37"/>
                  </a:cubicBezTo>
                  <a:cubicBezTo>
                    <a:pt x="9" y="38"/>
                    <a:pt x="10" y="41"/>
                    <a:pt x="7" y="41"/>
                  </a:cubicBezTo>
                  <a:cubicBezTo>
                    <a:pt x="5" y="42"/>
                    <a:pt x="11" y="44"/>
                    <a:pt x="12" y="46"/>
                  </a:cubicBezTo>
                  <a:cubicBezTo>
                    <a:pt x="12" y="47"/>
                    <a:pt x="17" y="47"/>
                    <a:pt x="17" y="49"/>
                  </a:cubicBezTo>
                  <a:cubicBezTo>
                    <a:pt x="17" y="50"/>
                    <a:pt x="18" y="51"/>
                    <a:pt x="21" y="50"/>
                  </a:cubicBezTo>
                  <a:cubicBezTo>
                    <a:pt x="23" y="49"/>
                    <a:pt x="24" y="53"/>
                    <a:pt x="26" y="55"/>
                  </a:cubicBezTo>
                  <a:cubicBezTo>
                    <a:pt x="27" y="57"/>
                    <a:pt x="36" y="56"/>
                    <a:pt x="36" y="53"/>
                  </a:cubicBezTo>
                  <a:cubicBezTo>
                    <a:pt x="36" y="51"/>
                    <a:pt x="39" y="50"/>
                    <a:pt x="43" y="50"/>
                  </a:cubicBezTo>
                  <a:cubicBezTo>
                    <a:pt x="47" y="51"/>
                    <a:pt x="52" y="56"/>
                    <a:pt x="54" y="57"/>
                  </a:cubicBezTo>
                  <a:cubicBezTo>
                    <a:pt x="56" y="57"/>
                    <a:pt x="59" y="55"/>
                    <a:pt x="62" y="55"/>
                  </a:cubicBezTo>
                  <a:cubicBezTo>
                    <a:pt x="64" y="55"/>
                    <a:pt x="68" y="51"/>
                    <a:pt x="69" y="50"/>
                  </a:cubicBezTo>
                  <a:cubicBezTo>
                    <a:pt x="71" y="50"/>
                    <a:pt x="73" y="53"/>
                    <a:pt x="76" y="52"/>
                  </a:cubicBezTo>
                  <a:cubicBezTo>
                    <a:pt x="78" y="51"/>
                    <a:pt x="80" y="49"/>
                    <a:pt x="82" y="50"/>
                  </a:cubicBezTo>
                  <a:cubicBezTo>
                    <a:pt x="83" y="51"/>
                    <a:pt x="78" y="55"/>
                    <a:pt x="80" y="57"/>
                  </a:cubicBezTo>
                  <a:cubicBezTo>
                    <a:pt x="80" y="57"/>
                    <a:pt x="80" y="58"/>
                    <a:pt x="80" y="59"/>
                  </a:cubicBezTo>
                  <a:cubicBezTo>
                    <a:pt x="85" y="59"/>
                    <a:pt x="84" y="55"/>
                    <a:pt x="85" y="54"/>
                  </a:cubicBezTo>
                  <a:cubicBezTo>
                    <a:pt x="85" y="52"/>
                    <a:pt x="86" y="51"/>
                    <a:pt x="88" y="52"/>
                  </a:cubicBezTo>
                  <a:cubicBezTo>
                    <a:pt x="89" y="53"/>
                    <a:pt x="92" y="54"/>
                    <a:pt x="95" y="52"/>
                  </a:cubicBezTo>
                  <a:cubicBezTo>
                    <a:pt x="99" y="50"/>
                    <a:pt x="99" y="49"/>
                    <a:pt x="100" y="51"/>
                  </a:cubicBezTo>
                  <a:cubicBezTo>
                    <a:pt x="101" y="53"/>
                    <a:pt x="104" y="51"/>
                    <a:pt x="109" y="51"/>
                  </a:cubicBezTo>
                  <a:cubicBezTo>
                    <a:pt x="114" y="51"/>
                    <a:pt x="115" y="48"/>
                    <a:pt x="120" y="48"/>
                  </a:cubicBezTo>
                  <a:cubicBezTo>
                    <a:pt x="125" y="48"/>
                    <a:pt x="129" y="47"/>
                    <a:pt x="129" y="47"/>
                  </a:cubicBezTo>
                  <a:cubicBezTo>
                    <a:pt x="132" y="48"/>
                    <a:pt x="132" y="48"/>
                    <a:pt x="132" y="48"/>
                  </a:cubicBezTo>
                  <a:cubicBezTo>
                    <a:pt x="133" y="47"/>
                    <a:pt x="133" y="45"/>
                    <a:pt x="136" y="45"/>
                  </a:cubicBezTo>
                  <a:cubicBezTo>
                    <a:pt x="139" y="45"/>
                    <a:pt x="141" y="47"/>
                    <a:pt x="143" y="46"/>
                  </a:cubicBezTo>
                  <a:cubicBezTo>
                    <a:pt x="145" y="46"/>
                    <a:pt x="151" y="52"/>
                    <a:pt x="151" y="48"/>
                  </a:cubicBezTo>
                  <a:cubicBezTo>
                    <a:pt x="152" y="47"/>
                    <a:pt x="149" y="42"/>
                    <a:pt x="147" y="41"/>
                  </a:cubicBezTo>
                  <a:close/>
                  <a:moveTo>
                    <a:pt x="14" y="11"/>
                  </a:moveTo>
                  <a:cubicBezTo>
                    <a:pt x="16" y="10"/>
                    <a:pt x="23" y="11"/>
                    <a:pt x="24" y="10"/>
                  </a:cubicBezTo>
                  <a:cubicBezTo>
                    <a:pt x="26" y="8"/>
                    <a:pt x="20" y="7"/>
                    <a:pt x="18" y="5"/>
                  </a:cubicBezTo>
                  <a:cubicBezTo>
                    <a:pt x="17" y="4"/>
                    <a:pt x="17" y="2"/>
                    <a:pt x="16" y="1"/>
                  </a:cubicBezTo>
                  <a:cubicBezTo>
                    <a:pt x="15" y="1"/>
                    <a:pt x="14" y="2"/>
                    <a:pt x="13" y="1"/>
                  </a:cubicBezTo>
                  <a:cubicBezTo>
                    <a:pt x="11" y="0"/>
                    <a:pt x="6" y="1"/>
                    <a:pt x="5" y="1"/>
                  </a:cubicBezTo>
                  <a:cubicBezTo>
                    <a:pt x="4" y="2"/>
                    <a:pt x="6" y="5"/>
                    <a:pt x="6" y="7"/>
                  </a:cubicBezTo>
                  <a:cubicBezTo>
                    <a:pt x="6" y="9"/>
                    <a:pt x="3" y="9"/>
                    <a:pt x="3" y="10"/>
                  </a:cubicBezTo>
                  <a:cubicBezTo>
                    <a:pt x="3" y="11"/>
                    <a:pt x="2" y="12"/>
                    <a:pt x="1" y="13"/>
                  </a:cubicBezTo>
                  <a:cubicBezTo>
                    <a:pt x="3" y="14"/>
                    <a:pt x="4" y="15"/>
                    <a:pt x="6" y="15"/>
                  </a:cubicBezTo>
                  <a:cubicBezTo>
                    <a:pt x="9" y="15"/>
                    <a:pt x="11" y="12"/>
                    <a:pt x="14" y="11"/>
                  </a:cubicBezTo>
                  <a:close/>
                </a:path>
              </a:pathLst>
            </a:custGeom>
            <a:grpFill/>
            <a:ln w="3175" cap="flat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Montserrat" panose="00000500000000000000" pitchFamily="50" charset="0"/>
                <a:ea typeface="Montserrat" charset="0"/>
                <a:cs typeface="Montserrat" charset="0"/>
              </a:endParaRPr>
            </a:p>
          </p:txBody>
        </p:sp>
        <p:sp>
          <p:nvSpPr>
            <p:cNvPr id="568" name="Freeform 58"/>
            <p:cNvSpPr>
              <a:spLocks/>
            </p:cNvSpPr>
            <p:nvPr/>
          </p:nvSpPr>
          <p:spPr bwMode="auto">
            <a:xfrm>
              <a:off x="4820" y="1984"/>
              <a:ext cx="35" cy="33"/>
            </a:xfrm>
            <a:custGeom>
              <a:avLst/>
              <a:gdLst>
                <a:gd name="T0" fmla="*/ 9 w 19"/>
                <a:gd name="T1" fmla="*/ 0 h 18"/>
                <a:gd name="T2" fmla="*/ 0 w 19"/>
                <a:gd name="T3" fmla="*/ 6 h 18"/>
                <a:gd name="T4" fmla="*/ 2 w 19"/>
                <a:gd name="T5" fmla="*/ 8 h 18"/>
                <a:gd name="T6" fmla="*/ 6 w 19"/>
                <a:gd name="T7" fmla="*/ 13 h 18"/>
                <a:gd name="T8" fmla="*/ 7 w 19"/>
                <a:gd name="T9" fmla="*/ 18 h 18"/>
                <a:gd name="T10" fmla="*/ 11 w 19"/>
                <a:gd name="T11" fmla="*/ 18 h 18"/>
                <a:gd name="T12" fmla="*/ 19 w 19"/>
                <a:gd name="T13" fmla="*/ 8 h 18"/>
                <a:gd name="T14" fmla="*/ 9 w 19"/>
                <a:gd name="T15" fmla="*/ 0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9" h="18">
                  <a:moveTo>
                    <a:pt x="9" y="0"/>
                  </a:moveTo>
                  <a:cubicBezTo>
                    <a:pt x="7" y="0"/>
                    <a:pt x="1" y="3"/>
                    <a:pt x="0" y="6"/>
                  </a:cubicBezTo>
                  <a:cubicBezTo>
                    <a:pt x="1" y="6"/>
                    <a:pt x="1" y="7"/>
                    <a:pt x="2" y="8"/>
                  </a:cubicBezTo>
                  <a:cubicBezTo>
                    <a:pt x="2" y="10"/>
                    <a:pt x="4" y="12"/>
                    <a:pt x="6" y="13"/>
                  </a:cubicBezTo>
                  <a:cubicBezTo>
                    <a:pt x="8" y="14"/>
                    <a:pt x="8" y="16"/>
                    <a:pt x="7" y="18"/>
                  </a:cubicBezTo>
                  <a:cubicBezTo>
                    <a:pt x="9" y="18"/>
                    <a:pt x="10" y="18"/>
                    <a:pt x="11" y="18"/>
                  </a:cubicBezTo>
                  <a:cubicBezTo>
                    <a:pt x="13" y="17"/>
                    <a:pt x="18" y="10"/>
                    <a:pt x="19" y="8"/>
                  </a:cubicBezTo>
                  <a:cubicBezTo>
                    <a:pt x="19" y="6"/>
                    <a:pt x="12" y="1"/>
                    <a:pt x="9" y="0"/>
                  </a:cubicBezTo>
                  <a:close/>
                </a:path>
              </a:pathLst>
            </a:custGeom>
            <a:grpFill/>
            <a:ln w="3175" cap="flat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Montserrat" panose="00000500000000000000" pitchFamily="50" charset="0"/>
                <a:ea typeface="Montserrat" charset="0"/>
                <a:cs typeface="Montserrat" charset="0"/>
              </a:endParaRPr>
            </a:p>
          </p:txBody>
        </p:sp>
        <p:sp>
          <p:nvSpPr>
            <p:cNvPr id="569" name="Freeform 59"/>
            <p:cNvSpPr>
              <a:spLocks/>
            </p:cNvSpPr>
            <p:nvPr/>
          </p:nvSpPr>
          <p:spPr bwMode="auto">
            <a:xfrm>
              <a:off x="5487" y="1860"/>
              <a:ext cx="103" cy="98"/>
            </a:xfrm>
            <a:custGeom>
              <a:avLst/>
              <a:gdLst>
                <a:gd name="T0" fmla="*/ 54 w 56"/>
                <a:gd name="T1" fmla="*/ 3 h 53"/>
                <a:gd name="T2" fmla="*/ 47 w 56"/>
                <a:gd name="T3" fmla="*/ 0 h 53"/>
                <a:gd name="T4" fmla="*/ 42 w 56"/>
                <a:gd name="T5" fmla="*/ 7 h 53"/>
                <a:gd name="T6" fmla="*/ 36 w 56"/>
                <a:gd name="T7" fmla="*/ 11 h 53"/>
                <a:gd name="T8" fmla="*/ 33 w 56"/>
                <a:gd name="T9" fmla="*/ 14 h 53"/>
                <a:gd name="T10" fmla="*/ 28 w 56"/>
                <a:gd name="T11" fmla="*/ 15 h 53"/>
                <a:gd name="T12" fmla="*/ 23 w 56"/>
                <a:gd name="T13" fmla="*/ 13 h 53"/>
                <a:gd name="T14" fmla="*/ 18 w 56"/>
                <a:gd name="T15" fmla="*/ 19 h 53"/>
                <a:gd name="T16" fmla="*/ 3 w 56"/>
                <a:gd name="T17" fmla="*/ 27 h 53"/>
                <a:gd name="T18" fmla="*/ 0 w 56"/>
                <a:gd name="T19" fmla="*/ 31 h 53"/>
                <a:gd name="T20" fmla="*/ 10 w 56"/>
                <a:gd name="T21" fmla="*/ 35 h 53"/>
                <a:gd name="T22" fmla="*/ 5 w 56"/>
                <a:gd name="T23" fmla="*/ 44 h 53"/>
                <a:gd name="T24" fmla="*/ 6 w 56"/>
                <a:gd name="T25" fmla="*/ 49 h 53"/>
                <a:gd name="T26" fmla="*/ 10 w 56"/>
                <a:gd name="T27" fmla="*/ 51 h 53"/>
                <a:gd name="T28" fmla="*/ 17 w 56"/>
                <a:gd name="T29" fmla="*/ 50 h 53"/>
                <a:gd name="T30" fmla="*/ 18 w 56"/>
                <a:gd name="T31" fmla="*/ 51 h 53"/>
                <a:gd name="T32" fmla="*/ 23 w 56"/>
                <a:gd name="T33" fmla="*/ 47 h 53"/>
                <a:gd name="T34" fmla="*/ 31 w 56"/>
                <a:gd name="T35" fmla="*/ 46 h 53"/>
                <a:gd name="T36" fmla="*/ 35 w 56"/>
                <a:gd name="T37" fmla="*/ 44 h 53"/>
                <a:gd name="T38" fmla="*/ 28 w 56"/>
                <a:gd name="T39" fmla="*/ 37 h 53"/>
                <a:gd name="T40" fmla="*/ 30 w 56"/>
                <a:gd name="T41" fmla="*/ 30 h 53"/>
                <a:gd name="T42" fmla="*/ 44 w 56"/>
                <a:gd name="T43" fmla="*/ 22 h 53"/>
                <a:gd name="T44" fmla="*/ 47 w 56"/>
                <a:gd name="T45" fmla="*/ 12 h 53"/>
                <a:gd name="T46" fmla="*/ 56 w 56"/>
                <a:gd name="T47" fmla="*/ 3 h 53"/>
                <a:gd name="T48" fmla="*/ 54 w 56"/>
                <a:gd name="T49" fmla="*/ 3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56" h="53">
                  <a:moveTo>
                    <a:pt x="54" y="3"/>
                  </a:moveTo>
                  <a:cubicBezTo>
                    <a:pt x="50" y="4"/>
                    <a:pt x="49" y="0"/>
                    <a:pt x="47" y="0"/>
                  </a:cubicBezTo>
                  <a:cubicBezTo>
                    <a:pt x="44" y="0"/>
                    <a:pt x="45" y="7"/>
                    <a:pt x="42" y="7"/>
                  </a:cubicBezTo>
                  <a:cubicBezTo>
                    <a:pt x="40" y="7"/>
                    <a:pt x="40" y="10"/>
                    <a:pt x="36" y="11"/>
                  </a:cubicBezTo>
                  <a:cubicBezTo>
                    <a:pt x="33" y="11"/>
                    <a:pt x="32" y="11"/>
                    <a:pt x="33" y="14"/>
                  </a:cubicBezTo>
                  <a:cubicBezTo>
                    <a:pt x="35" y="16"/>
                    <a:pt x="31" y="15"/>
                    <a:pt x="28" y="15"/>
                  </a:cubicBezTo>
                  <a:cubicBezTo>
                    <a:pt x="25" y="15"/>
                    <a:pt x="25" y="13"/>
                    <a:pt x="23" y="13"/>
                  </a:cubicBezTo>
                  <a:cubicBezTo>
                    <a:pt x="21" y="13"/>
                    <a:pt x="19" y="17"/>
                    <a:pt x="18" y="19"/>
                  </a:cubicBezTo>
                  <a:cubicBezTo>
                    <a:pt x="16" y="21"/>
                    <a:pt x="6" y="26"/>
                    <a:pt x="3" y="27"/>
                  </a:cubicBezTo>
                  <a:cubicBezTo>
                    <a:pt x="2" y="28"/>
                    <a:pt x="1" y="29"/>
                    <a:pt x="0" y="31"/>
                  </a:cubicBezTo>
                  <a:cubicBezTo>
                    <a:pt x="4" y="31"/>
                    <a:pt x="8" y="33"/>
                    <a:pt x="10" y="35"/>
                  </a:cubicBezTo>
                  <a:cubicBezTo>
                    <a:pt x="12" y="38"/>
                    <a:pt x="7" y="41"/>
                    <a:pt x="5" y="44"/>
                  </a:cubicBezTo>
                  <a:cubicBezTo>
                    <a:pt x="3" y="47"/>
                    <a:pt x="6" y="47"/>
                    <a:pt x="6" y="49"/>
                  </a:cubicBezTo>
                  <a:cubicBezTo>
                    <a:pt x="6" y="51"/>
                    <a:pt x="9" y="53"/>
                    <a:pt x="10" y="51"/>
                  </a:cubicBezTo>
                  <a:cubicBezTo>
                    <a:pt x="11" y="49"/>
                    <a:pt x="13" y="50"/>
                    <a:pt x="17" y="50"/>
                  </a:cubicBezTo>
                  <a:cubicBezTo>
                    <a:pt x="18" y="50"/>
                    <a:pt x="18" y="50"/>
                    <a:pt x="18" y="51"/>
                  </a:cubicBezTo>
                  <a:cubicBezTo>
                    <a:pt x="20" y="49"/>
                    <a:pt x="22" y="48"/>
                    <a:pt x="23" y="47"/>
                  </a:cubicBezTo>
                  <a:cubicBezTo>
                    <a:pt x="24" y="46"/>
                    <a:pt x="28" y="46"/>
                    <a:pt x="31" y="46"/>
                  </a:cubicBezTo>
                  <a:cubicBezTo>
                    <a:pt x="32" y="46"/>
                    <a:pt x="33" y="45"/>
                    <a:pt x="35" y="44"/>
                  </a:cubicBezTo>
                  <a:cubicBezTo>
                    <a:pt x="32" y="41"/>
                    <a:pt x="29" y="38"/>
                    <a:pt x="28" y="37"/>
                  </a:cubicBezTo>
                  <a:cubicBezTo>
                    <a:pt x="25" y="36"/>
                    <a:pt x="27" y="31"/>
                    <a:pt x="30" y="30"/>
                  </a:cubicBezTo>
                  <a:cubicBezTo>
                    <a:pt x="33" y="29"/>
                    <a:pt x="41" y="23"/>
                    <a:pt x="44" y="22"/>
                  </a:cubicBezTo>
                  <a:cubicBezTo>
                    <a:pt x="46" y="20"/>
                    <a:pt x="45" y="16"/>
                    <a:pt x="47" y="12"/>
                  </a:cubicBezTo>
                  <a:cubicBezTo>
                    <a:pt x="48" y="10"/>
                    <a:pt x="52" y="6"/>
                    <a:pt x="56" y="3"/>
                  </a:cubicBezTo>
                  <a:cubicBezTo>
                    <a:pt x="55" y="3"/>
                    <a:pt x="54" y="3"/>
                    <a:pt x="54" y="3"/>
                  </a:cubicBezTo>
                  <a:close/>
                </a:path>
              </a:pathLst>
            </a:custGeom>
            <a:grpFill/>
            <a:ln w="3175" cap="flat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Montserrat" panose="00000500000000000000" pitchFamily="50" charset="0"/>
                <a:ea typeface="Montserrat" charset="0"/>
                <a:cs typeface="Montserrat" charset="0"/>
              </a:endParaRPr>
            </a:p>
          </p:txBody>
        </p:sp>
        <p:sp>
          <p:nvSpPr>
            <p:cNvPr id="570" name="Freeform 60"/>
            <p:cNvSpPr>
              <a:spLocks/>
            </p:cNvSpPr>
            <p:nvPr/>
          </p:nvSpPr>
          <p:spPr bwMode="auto">
            <a:xfrm>
              <a:off x="4852" y="2077"/>
              <a:ext cx="114" cy="65"/>
            </a:xfrm>
            <a:custGeom>
              <a:avLst/>
              <a:gdLst>
                <a:gd name="T0" fmla="*/ 61 w 62"/>
                <a:gd name="T1" fmla="*/ 22 h 35"/>
                <a:gd name="T2" fmla="*/ 59 w 62"/>
                <a:gd name="T3" fmla="*/ 22 h 35"/>
                <a:gd name="T4" fmla="*/ 48 w 62"/>
                <a:gd name="T5" fmla="*/ 20 h 35"/>
                <a:gd name="T6" fmla="*/ 33 w 62"/>
                <a:gd name="T7" fmla="*/ 14 h 35"/>
                <a:gd name="T8" fmla="*/ 17 w 62"/>
                <a:gd name="T9" fmla="*/ 2 h 35"/>
                <a:gd name="T10" fmla="*/ 10 w 62"/>
                <a:gd name="T11" fmla="*/ 1 h 35"/>
                <a:gd name="T12" fmla="*/ 5 w 62"/>
                <a:gd name="T13" fmla="*/ 2 h 35"/>
                <a:gd name="T14" fmla="*/ 2 w 62"/>
                <a:gd name="T15" fmla="*/ 7 h 35"/>
                <a:gd name="T16" fmla="*/ 0 w 62"/>
                <a:gd name="T17" fmla="*/ 13 h 35"/>
                <a:gd name="T18" fmla="*/ 4 w 62"/>
                <a:gd name="T19" fmla="*/ 16 h 35"/>
                <a:gd name="T20" fmla="*/ 11 w 62"/>
                <a:gd name="T21" fmla="*/ 19 h 35"/>
                <a:gd name="T22" fmla="*/ 17 w 62"/>
                <a:gd name="T23" fmla="*/ 23 h 35"/>
                <a:gd name="T24" fmla="*/ 23 w 62"/>
                <a:gd name="T25" fmla="*/ 26 h 35"/>
                <a:gd name="T26" fmla="*/ 31 w 62"/>
                <a:gd name="T27" fmla="*/ 25 h 35"/>
                <a:gd name="T28" fmla="*/ 36 w 62"/>
                <a:gd name="T29" fmla="*/ 30 h 35"/>
                <a:gd name="T30" fmla="*/ 46 w 62"/>
                <a:gd name="T31" fmla="*/ 34 h 35"/>
                <a:gd name="T32" fmla="*/ 60 w 62"/>
                <a:gd name="T33" fmla="*/ 32 h 35"/>
                <a:gd name="T34" fmla="*/ 60 w 62"/>
                <a:gd name="T35" fmla="*/ 24 h 35"/>
                <a:gd name="T36" fmla="*/ 61 w 62"/>
                <a:gd name="T37" fmla="*/ 22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62" h="35">
                  <a:moveTo>
                    <a:pt x="61" y="22"/>
                  </a:moveTo>
                  <a:cubicBezTo>
                    <a:pt x="60" y="22"/>
                    <a:pt x="60" y="22"/>
                    <a:pt x="59" y="22"/>
                  </a:cubicBezTo>
                  <a:cubicBezTo>
                    <a:pt x="54" y="22"/>
                    <a:pt x="51" y="20"/>
                    <a:pt x="48" y="20"/>
                  </a:cubicBezTo>
                  <a:cubicBezTo>
                    <a:pt x="45" y="21"/>
                    <a:pt x="37" y="17"/>
                    <a:pt x="33" y="14"/>
                  </a:cubicBezTo>
                  <a:cubicBezTo>
                    <a:pt x="29" y="11"/>
                    <a:pt x="19" y="5"/>
                    <a:pt x="17" y="2"/>
                  </a:cubicBezTo>
                  <a:cubicBezTo>
                    <a:pt x="14" y="0"/>
                    <a:pt x="10" y="0"/>
                    <a:pt x="10" y="1"/>
                  </a:cubicBezTo>
                  <a:cubicBezTo>
                    <a:pt x="10" y="2"/>
                    <a:pt x="8" y="2"/>
                    <a:pt x="5" y="2"/>
                  </a:cubicBezTo>
                  <a:cubicBezTo>
                    <a:pt x="4" y="4"/>
                    <a:pt x="2" y="5"/>
                    <a:pt x="2" y="7"/>
                  </a:cubicBezTo>
                  <a:cubicBezTo>
                    <a:pt x="2" y="9"/>
                    <a:pt x="0" y="11"/>
                    <a:pt x="0" y="13"/>
                  </a:cubicBezTo>
                  <a:cubicBezTo>
                    <a:pt x="0" y="15"/>
                    <a:pt x="3" y="15"/>
                    <a:pt x="4" y="16"/>
                  </a:cubicBezTo>
                  <a:cubicBezTo>
                    <a:pt x="5" y="17"/>
                    <a:pt x="10" y="18"/>
                    <a:pt x="11" y="19"/>
                  </a:cubicBezTo>
                  <a:cubicBezTo>
                    <a:pt x="11" y="21"/>
                    <a:pt x="15" y="22"/>
                    <a:pt x="17" y="23"/>
                  </a:cubicBezTo>
                  <a:cubicBezTo>
                    <a:pt x="19" y="23"/>
                    <a:pt x="22" y="25"/>
                    <a:pt x="23" y="26"/>
                  </a:cubicBezTo>
                  <a:cubicBezTo>
                    <a:pt x="25" y="27"/>
                    <a:pt x="29" y="25"/>
                    <a:pt x="31" y="25"/>
                  </a:cubicBezTo>
                  <a:cubicBezTo>
                    <a:pt x="33" y="25"/>
                    <a:pt x="35" y="28"/>
                    <a:pt x="36" y="30"/>
                  </a:cubicBezTo>
                  <a:cubicBezTo>
                    <a:pt x="36" y="31"/>
                    <a:pt x="44" y="32"/>
                    <a:pt x="46" y="34"/>
                  </a:cubicBezTo>
                  <a:cubicBezTo>
                    <a:pt x="48" y="35"/>
                    <a:pt x="58" y="34"/>
                    <a:pt x="60" y="32"/>
                  </a:cubicBezTo>
                  <a:cubicBezTo>
                    <a:pt x="62" y="31"/>
                    <a:pt x="60" y="27"/>
                    <a:pt x="60" y="24"/>
                  </a:cubicBezTo>
                  <a:cubicBezTo>
                    <a:pt x="60" y="23"/>
                    <a:pt x="60" y="23"/>
                    <a:pt x="61" y="22"/>
                  </a:cubicBezTo>
                  <a:close/>
                </a:path>
              </a:pathLst>
            </a:custGeom>
            <a:grpFill/>
            <a:ln w="3175" cap="flat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Montserrat" panose="00000500000000000000" pitchFamily="50" charset="0"/>
                <a:ea typeface="Montserrat" charset="0"/>
                <a:cs typeface="Montserrat" charset="0"/>
              </a:endParaRPr>
            </a:p>
          </p:txBody>
        </p:sp>
        <p:sp>
          <p:nvSpPr>
            <p:cNvPr id="571" name="Freeform 61"/>
            <p:cNvSpPr>
              <a:spLocks/>
            </p:cNvSpPr>
            <p:nvPr/>
          </p:nvSpPr>
          <p:spPr bwMode="auto">
            <a:xfrm>
              <a:off x="5017" y="2107"/>
              <a:ext cx="127" cy="279"/>
            </a:xfrm>
            <a:custGeom>
              <a:avLst/>
              <a:gdLst>
                <a:gd name="T0" fmla="*/ 55 w 69"/>
                <a:gd name="T1" fmla="*/ 138 h 152"/>
                <a:gd name="T2" fmla="*/ 53 w 69"/>
                <a:gd name="T3" fmla="*/ 132 h 152"/>
                <a:gd name="T4" fmla="*/ 50 w 69"/>
                <a:gd name="T5" fmla="*/ 122 h 152"/>
                <a:gd name="T6" fmla="*/ 47 w 69"/>
                <a:gd name="T7" fmla="*/ 114 h 152"/>
                <a:gd name="T8" fmla="*/ 48 w 69"/>
                <a:gd name="T9" fmla="*/ 108 h 152"/>
                <a:gd name="T10" fmla="*/ 48 w 69"/>
                <a:gd name="T11" fmla="*/ 104 h 152"/>
                <a:gd name="T12" fmla="*/ 47 w 69"/>
                <a:gd name="T13" fmla="*/ 99 h 152"/>
                <a:gd name="T14" fmla="*/ 41 w 69"/>
                <a:gd name="T15" fmla="*/ 91 h 152"/>
                <a:gd name="T16" fmla="*/ 42 w 69"/>
                <a:gd name="T17" fmla="*/ 79 h 152"/>
                <a:gd name="T18" fmla="*/ 47 w 69"/>
                <a:gd name="T19" fmla="*/ 76 h 152"/>
                <a:gd name="T20" fmla="*/ 53 w 69"/>
                <a:gd name="T21" fmla="*/ 74 h 152"/>
                <a:gd name="T22" fmla="*/ 60 w 69"/>
                <a:gd name="T23" fmla="*/ 70 h 152"/>
                <a:gd name="T24" fmla="*/ 64 w 69"/>
                <a:gd name="T25" fmla="*/ 67 h 152"/>
                <a:gd name="T26" fmla="*/ 68 w 69"/>
                <a:gd name="T27" fmla="*/ 60 h 152"/>
                <a:gd name="T28" fmla="*/ 69 w 69"/>
                <a:gd name="T29" fmla="*/ 60 h 152"/>
                <a:gd name="T30" fmla="*/ 65 w 69"/>
                <a:gd name="T31" fmla="*/ 61 h 152"/>
                <a:gd name="T32" fmla="*/ 60 w 69"/>
                <a:gd name="T33" fmla="*/ 58 h 152"/>
                <a:gd name="T34" fmla="*/ 55 w 69"/>
                <a:gd name="T35" fmla="*/ 56 h 152"/>
                <a:gd name="T36" fmla="*/ 55 w 69"/>
                <a:gd name="T37" fmla="*/ 51 h 152"/>
                <a:gd name="T38" fmla="*/ 52 w 69"/>
                <a:gd name="T39" fmla="*/ 47 h 152"/>
                <a:gd name="T40" fmla="*/ 50 w 69"/>
                <a:gd name="T41" fmla="*/ 40 h 152"/>
                <a:gd name="T42" fmla="*/ 43 w 69"/>
                <a:gd name="T43" fmla="*/ 39 h 152"/>
                <a:gd name="T44" fmla="*/ 41 w 69"/>
                <a:gd name="T45" fmla="*/ 35 h 152"/>
                <a:gd name="T46" fmla="*/ 48 w 69"/>
                <a:gd name="T47" fmla="*/ 24 h 152"/>
                <a:gd name="T48" fmla="*/ 50 w 69"/>
                <a:gd name="T49" fmla="*/ 12 h 152"/>
                <a:gd name="T50" fmla="*/ 47 w 69"/>
                <a:gd name="T51" fmla="*/ 8 h 152"/>
                <a:gd name="T52" fmla="*/ 45 w 69"/>
                <a:gd name="T53" fmla="*/ 4 h 152"/>
                <a:gd name="T54" fmla="*/ 39 w 69"/>
                <a:gd name="T55" fmla="*/ 1 h 152"/>
                <a:gd name="T56" fmla="*/ 38 w 69"/>
                <a:gd name="T57" fmla="*/ 2 h 152"/>
                <a:gd name="T58" fmla="*/ 38 w 69"/>
                <a:gd name="T59" fmla="*/ 2 h 152"/>
                <a:gd name="T60" fmla="*/ 36 w 69"/>
                <a:gd name="T61" fmla="*/ 6 h 152"/>
                <a:gd name="T62" fmla="*/ 37 w 69"/>
                <a:gd name="T63" fmla="*/ 11 h 152"/>
                <a:gd name="T64" fmla="*/ 33 w 69"/>
                <a:gd name="T65" fmla="*/ 11 h 152"/>
                <a:gd name="T66" fmla="*/ 27 w 69"/>
                <a:gd name="T67" fmla="*/ 14 h 152"/>
                <a:gd name="T68" fmla="*/ 21 w 69"/>
                <a:gd name="T69" fmla="*/ 21 h 152"/>
                <a:gd name="T70" fmla="*/ 19 w 69"/>
                <a:gd name="T71" fmla="*/ 30 h 152"/>
                <a:gd name="T72" fmla="*/ 16 w 69"/>
                <a:gd name="T73" fmla="*/ 40 h 152"/>
                <a:gd name="T74" fmla="*/ 10 w 69"/>
                <a:gd name="T75" fmla="*/ 40 h 152"/>
                <a:gd name="T76" fmla="*/ 8 w 69"/>
                <a:gd name="T77" fmla="*/ 48 h 152"/>
                <a:gd name="T78" fmla="*/ 6 w 69"/>
                <a:gd name="T79" fmla="*/ 56 h 152"/>
                <a:gd name="T80" fmla="*/ 3 w 69"/>
                <a:gd name="T81" fmla="*/ 62 h 152"/>
                <a:gd name="T82" fmla="*/ 0 w 69"/>
                <a:gd name="T83" fmla="*/ 65 h 152"/>
                <a:gd name="T84" fmla="*/ 7 w 69"/>
                <a:gd name="T85" fmla="*/ 73 h 152"/>
                <a:gd name="T86" fmla="*/ 16 w 69"/>
                <a:gd name="T87" fmla="*/ 89 h 152"/>
                <a:gd name="T88" fmla="*/ 15 w 69"/>
                <a:gd name="T89" fmla="*/ 102 h 152"/>
                <a:gd name="T90" fmla="*/ 19 w 69"/>
                <a:gd name="T91" fmla="*/ 106 h 152"/>
                <a:gd name="T92" fmla="*/ 26 w 69"/>
                <a:gd name="T93" fmla="*/ 105 h 152"/>
                <a:gd name="T94" fmla="*/ 33 w 69"/>
                <a:gd name="T95" fmla="*/ 97 h 152"/>
                <a:gd name="T96" fmla="*/ 37 w 69"/>
                <a:gd name="T97" fmla="*/ 101 h 152"/>
                <a:gd name="T98" fmla="*/ 41 w 69"/>
                <a:gd name="T99" fmla="*/ 109 h 152"/>
                <a:gd name="T100" fmla="*/ 45 w 69"/>
                <a:gd name="T101" fmla="*/ 127 h 152"/>
                <a:gd name="T102" fmla="*/ 48 w 69"/>
                <a:gd name="T103" fmla="*/ 140 h 152"/>
                <a:gd name="T104" fmla="*/ 49 w 69"/>
                <a:gd name="T105" fmla="*/ 149 h 152"/>
                <a:gd name="T106" fmla="*/ 48 w 69"/>
                <a:gd name="T107" fmla="*/ 151 h 152"/>
                <a:gd name="T108" fmla="*/ 55 w 69"/>
                <a:gd name="T109" fmla="*/ 138 h 1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69" h="152">
                  <a:moveTo>
                    <a:pt x="55" y="138"/>
                  </a:moveTo>
                  <a:cubicBezTo>
                    <a:pt x="55" y="135"/>
                    <a:pt x="53" y="135"/>
                    <a:pt x="53" y="132"/>
                  </a:cubicBezTo>
                  <a:cubicBezTo>
                    <a:pt x="53" y="129"/>
                    <a:pt x="53" y="125"/>
                    <a:pt x="50" y="122"/>
                  </a:cubicBezTo>
                  <a:cubicBezTo>
                    <a:pt x="46" y="119"/>
                    <a:pt x="45" y="115"/>
                    <a:pt x="47" y="114"/>
                  </a:cubicBezTo>
                  <a:cubicBezTo>
                    <a:pt x="49" y="112"/>
                    <a:pt x="47" y="108"/>
                    <a:pt x="48" y="108"/>
                  </a:cubicBezTo>
                  <a:cubicBezTo>
                    <a:pt x="49" y="108"/>
                    <a:pt x="50" y="105"/>
                    <a:pt x="48" y="104"/>
                  </a:cubicBezTo>
                  <a:cubicBezTo>
                    <a:pt x="46" y="103"/>
                    <a:pt x="48" y="99"/>
                    <a:pt x="47" y="99"/>
                  </a:cubicBezTo>
                  <a:cubicBezTo>
                    <a:pt x="45" y="98"/>
                    <a:pt x="41" y="93"/>
                    <a:pt x="41" y="91"/>
                  </a:cubicBezTo>
                  <a:cubicBezTo>
                    <a:pt x="41" y="90"/>
                    <a:pt x="42" y="81"/>
                    <a:pt x="42" y="79"/>
                  </a:cubicBezTo>
                  <a:cubicBezTo>
                    <a:pt x="43" y="76"/>
                    <a:pt x="46" y="76"/>
                    <a:pt x="47" y="76"/>
                  </a:cubicBezTo>
                  <a:cubicBezTo>
                    <a:pt x="48" y="76"/>
                    <a:pt x="52" y="76"/>
                    <a:pt x="53" y="74"/>
                  </a:cubicBezTo>
                  <a:cubicBezTo>
                    <a:pt x="54" y="72"/>
                    <a:pt x="59" y="72"/>
                    <a:pt x="60" y="70"/>
                  </a:cubicBezTo>
                  <a:cubicBezTo>
                    <a:pt x="61" y="68"/>
                    <a:pt x="64" y="68"/>
                    <a:pt x="64" y="67"/>
                  </a:cubicBezTo>
                  <a:cubicBezTo>
                    <a:pt x="64" y="65"/>
                    <a:pt x="68" y="60"/>
                    <a:pt x="68" y="60"/>
                  </a:cubicBezTo>
                  <a:cubicBezTo>
                    <a:pt x="68" y="60"/>
                    <a:pt x="68" y="60"/>
                    <a:pt x="69" y="60"/>
                  </a:cubicBezTo>
                  <a:cubicBezTo>
                    <a:pt x="68" y="59"/>
                    <a:pt x="67" y="60"/>
                    <a:pt x="65" y="61"/>
                  </a:cubicBezTo>
                  <a:cubicBezTo>
                    <a:pt x="61" y="62"/>
                    <a:pt x="60" y="60"/>
                    <a:pt x="60" y="58"/>
                  </a:cubicBezTo>
                  <a:cubicBezTo>
                    <a:pt x="60" y="56"/>
                    <a:pt x="57" y="56"/>
                    <a:pt x="55" y="56"/>
                  </a:cubicBezTo>
                  <a:cubicBezTo>
                    <a:pt x="54" y="56"/>
                    <a:pt x="55" y="53"/>
                    <a:pt x="55" y="51"/>
                  </a:cubicBezTo>
                  <a:cubicBezTo>
                    <a:pt x="56" y="48"/>
                    <a:pt x="55" y="47"/>
                    <a:pt x="52" y="47"/>
                  </a:cubicBezTo>
                  <a:cubicBezTo>
                    <a:pt x="50" y="47"/>
                    <a:pt x="49" y="42"/>
                    <a:pt x="50" y="40"/>
                  </a:cubicBezTo>
                  <a:cubicBezTo>
                    <a:pt x="51" y="39"/>
                    <a:pt x="45" y="38"/>
                    <a:pt x="43" y="39"/>
                  </a:cubicBezTo>
                  <a:cubicBezTo>
                    <a:pt x="40" y="40"/>
                    <a:pt x="42" y="37"/>
                    <a:pt x="41" y="35"/>
                  </a:cubicBezTo>
                  <a:cubicBezTo>
                    <a:pt x="40" y="33"/>
                    <a:pt x="44" y="27"/>
                    <a:pt x="48" y="24"/>
                  </a:cubicBezTo>
                  <a:cubicBezTo>
                    <a:pt x="51" y="20"/>
                    <a:pt x="50" y="16"/>
                    <a:pt x="50" y="12"/>
                  </a:cubicBezTo>
                  <a:cubicBezTo>
                    <a:pt x="50" y="8"/>
                    <a:pt x="48" y="8"/>
                    <a:pt x="47" y="8"/>
                  </a:cubicBezTo>
                  <a:cubicBezTo>
                    <a:pt x="45" y="8"/>
                    <a:pt x="45" y="6"/>
                    <a:pt x="45" y="4"/>
                  </a:cubicBezTo>
                  <a:cubicBezTo>
                    <a:pt x="45" y="1"/>
                    <a:pt x="41" y="0"/>
                    <a:pt x="39" y="1"/>
                  </a:cubicBezTo>
                  <a:cubicBezTo>
                    <a:pt x="39" y="1"/>
                    <a:pt x="39" y="2"/>
                    <a:pt x="38" y="2"/>
                  </a:cubicBezTo>
                  <a:cubicBezTo>
                    <a:pt x="38" y="2"/>
                    <a:pt x="38" y="2"/>
                    <a:pt x="38" y="2"/>
                  </a:cubicBezTo>
                  <a:cubicBezTo>
                    <a:pt x="38" y="2"/>
                    <a:pt x="38" y="5"/>
                    <a:pt x="36" y="6"/>
                  </a:cubicBezTo>
                  <a:cubicBezTo>
                    <a:pt x="35" y="7"/>
                    <a:pt x="35" y="8"/>
                    <a:pt x="37" y="11"/>
                  </a:cubicBezTo>
                  <a:cubicBezTo>
                    <a:pt x="39" y="14"/>
                    <a:pt x="34" y="13"/>
                    <a:pt x="33" y="11"/>
                  </a:cubicBezTo>
                  <a:cubicBezTo>
                    <a:pt x="33" y="10"/>
                    <a:pt x="29" y="12"/>
                    <a:pt x="27" y="14"/>
                  </a:cubicBezTo>
                  <a:cubicBezTo>
                    <a:pt x="25" y="16"/>
                    <a:pt x="21" y="17"/>
                    <a:pt x="21" y="21"/>
                  </a:cubicBezTo>
                  <a:cubicBezTo>
                    <a:pt x="21" y="24"/>
                    <a:pt x="19" y="28"/>
                    <a:pt x="19" y="30"/>
                  </a:cubicBezTo>
                  <a:cubicBezTo>
                    <a:pt x="20" y="33"/>
                    <a:pt x="16" y="39"/>
                    <a:pt x="16" y="40"/>
                  </a:cubicBezTo>
                  <a:cubicBezTo>
                    <a:pt x="17" y="42"/>
                    <a:pt x="11" y="40"/>
                    <a:pt x="10" y="40"/>
                  </a:cubicBezTo>
                  <a:cubicBezTo>
                    <a:pt x="9" y="40"/>
                    <a:pt x="10" y="46"/>
                    <a:pt x="8" y="48"/>
                  </a:cubicBezTo>
                  <a:cubicBezTo>
                    <a:pt x="7" y="50"/>
                    <a:pt x="8" y="56"/>
                    <a:pt x="6" y="56"/>
                  </a:cubicBezTo>
                  <a:cubicBezTo>
                    <a:pt x="4" y="56"/>
                    <a:pt x="3" y="62"/>
                    <a:pt x="3" y="62"/>
                  </a:cubicBezTo>
                  <a:cubicBezTo>
                    <a:pt x="3" y="62"/>
                    <a:pt x="1" y="63"/>
                    <a:pt x="0" y="65"/>
                  </a:cubicBezTo>
                  <a:cubicBezTo>
                    <a:pt x="1" y="68"/>
                    <a:pt x="4" y="71"/>
                    <a:pt x="7" y="73"/>
                  </a:cubicBezTo>
                  <a:cubicBezTo>
                    <a:pt x="12" y="75"/>
                    <a:pt x="15" y="84"/>
                    <a:pt x="16" y="89"/>
                  </a:cubicBezTo>
                  <a:cubicBezTo>
                    <a:pt x="18" y="94"/>
                    <a:pt x="17" y="99"/>
                    <a:pt x="15" y="102"/>
                  </a:cubicBezTo>
                  <a:cubicBezTo>
                    <a:pt x="14" y="105"/>
                    <a:pt x="16" y="105"/>
                    <a:pt x="19" y="106"/>
                  </a:cubicBezTo>
                  <a:cubicBezTo>
                    <a:pt x="21" y="108"/>
                    <a:pt x="24" y="108"/>
                    <a:pt x="26" y="105"/>
                  </a:cubicBezTo>
                  <a:cubicBezTo>
                    <a:pt x="28" y="103"/>
                    <a:pt x="33" y="101"/>
                    <a:pt x="33" y="97"/>
                  </a:cubicBezTo>
                  <a:cubicBezTo>
                    <a:pt x="34" y="94"/>
                    <a:pt x="36" y="99"/>
                    <a:pt x="37" y="101"/>
                  </a:cubicBezTo>
                  <a:cubicBezTo>
                    <a:pt x="39" y="102"/>
                    <a:pt x="40" y="105"/>
                    <a:pt x="41" y="109"/>
                  </a:cubicBezTo>
                  <a:cubicBezTo>
                    <a:pt x="41" y="114"/>
                    <a:pt x="41" y="124"/>
                    <a:pt x="45" y="127"/>
                  </a:cubicBezTo>
                  <a:cubicBezTo>
                    <a:pt x="48" y="130"/>
                    <a:pt x="49" y="137"/>
                    <a:pt x="48" y="140"/>
                  </a:cubicBezTo>
                  <a:cubicBezTo>
                    <a:pt x="47" y="142"/>
                    <a:pt x="50" y="146"/>
                    <a:pt x="49" y="149"/>
                  </a:cubicBezTo>
                  <a:cubicBezTo>
                    <a:pt x="49" y="150"/>
                    <a:pt x="49" y="150"/>
                    <a:pt x="48" y="151"/>
                  </a:cubicBezTo>
                  <a:cubicBezTo>
                    <a:pt x="52" y="152"/>
                    <a:pt x="55" y="138"/>
                    <a:pt x="55" y="138"/>
                  </a:cubicBezTo>
                  <a:close/>
                </a:path>
              </a:pathLst>
            </a:custGeom>
            <a:grpFill/>
            <a:ln w="3175" cap="flat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Montserrat" panose="00000500000000000000" pitchFamily="50" charset="0"/>
                <a:ea typeface="Montserrat" charset="0"/>
                <a:cs typeface="Montserrat" charset="0"/>
              </a:endParaRPr>
            </a:p>
          </p:txBody>
        </p:sp>
        <p:sp>
          <p:nvSpPr>
            <p:cNvPr id="572" name="Freeform 62"/>
            <p:cNvSpPr>
              <a:spLocks/>
            </p:cNvSpPr>
            <p:nvPr/>
          </p:nvSpPr>
          <p:spPr bwMode="auto">
            <a:xfrm>
              <a:off x="4973" y="2110"/>
              <a:ext cx="46" cy="28"/>
            </a:xfrm>
            <a:custGeom>
              <a:avLst/>
              <a:gdLst>
                <a:gd name="T0" fmla="*/ 24 w 25"/>
                <a:gd name="T1" fmla="*/ 5 h 15"/>
                <a:gd name="T2" fmla="*/ 15 w 25"/>
                <a:gd name="T3" fmla="*/ 3 h 15"/>
                <a:gd name="T4" fmla="*/ 8 w 25"/>
                <a:gd name="T5" fmla="*/ 2 h 15"/>
                <a:gd name="T6" fmla="*/ 2 w 25"/>
                <a:gd name="T7" fmla="*/ 7 h 15"/>
                <a:gd name="T8" fmla="*/ 0 w 25"/>
                <a:gd name="T9" fmla="*/ 10 h 15"/>
                <a:gd name="T10" fmla="*/ 3 w 25"/>
                <a:gd name="T11" fmla="*/ 12 h 15"/>
                <a:gd name="T12" fmla="*/ 8 w 25"/>
                <a:gd name="T13" fmla="*/ 13 h 15"/>
                <a:gd name="T14" fmla="*/ 16 w 25"/>
                <a:gd name="T15" fmla="*/ 14 h 15"/>
                <a:gd name="T16" fmla="*/ 23 w 25"/>
                <a:gd name="T17" fmla="*/ 13 h 15"/>
                <a:gd name="T18" fmla="*/ 23 w 25"/>
                <a:gd name="T19" fmla="*/ 6 h 15"/>
                <a:gd name="T20" fmla="*/ 24 w 25"/>
                <a:gd name="T21" fmla="*/ 5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5" h="15">
                  <a:moveTo>
                    <a:pt x="24" y="5"/>
                  </a:moveTo>
                  <a:cubicBezTo>
                    <a:pt x="19" y="1"/>
                    <a:pt x="18" y="4"/>
                    <a:pt x="15" y="3"/>
                  </a:cubicBezTo>
                  <a:cubicBezTo>
                    <a:pt x="11" y="1"/>
                    <a:pt x="10" y="0"/>
                    <a:pt x="8" y="2"/>
                  </a:cubicBezTo>
                  <a:cubicBezTo>
                    <a:pt x="6" y="3"/>
                    <a:pt x="4" y="3"/>
                    <a:pt x="2" y="7"/>
                  </a:cubicBezTo>
                  <a:cubicBezTo>
                    <a:pt x="2" y="8"/>
                    <a:pt x="1" y="9"/>
                    <a:pt x="0" y="10"/>
                  </a:cubicBezTo>
                  <a:cubicBezTo>
                    <a:pt x="1" y="11"/>
                    <a:pt x="2" y="12"/>
                    <a:pt x="3" y="12"/>
                  </a:cubicBezTo>
                  <a:cubicBezTo>
                    <a:pt x="4" y="12"/>
                    <a:pt x="5" y="14"/>
                    <a:pt x="8" y="13"/>
                  </a:cubicBezTo>
                  <a:cubicBezTo>
                    <a:pt x="10" y="13"/>
                    <a:pt x="12" y="15"/>
                    <a:pt x="16" y="14"/>
                  </a:cubicBezTo>
                  <a:cubicBezTo>
                    <a:pt x="19" y="13"/>
                    <a:pt x="22" y="15"/>
                    <a:pt x="23" y="13"/>
                  </a:cubicBezTo>
                  <a:cubicBezTo>
                    <a:pt x="25" y="11"/>
                    <a:pt x="23" y="6"/>
                    <a:pt x="23" y="6"/>
                  </a:cubicBezTo>
                  <a:cubicBezTo>
                    <a:pt x="23" y="6"/>
                    <a:pt x="23" y="6"/>
                    <a:pt x="24" y="5"/>
                  </a:cubicBezTo>
                  <a:close/>
                </a:path>
              </a:pathLst>
            </a:custGeom>
            <a:grpFill/>
            <a:ln w="3175" cap="flat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Montserrat" panose="00000500000000000000" pitchFamily="50" charset="0"/>
                <a:ea typeface="Montserrat" charset="0"/>
                <a:cs typeface="Montserrat" charset="0"/>
              </a:endParaRPr>
            </a:p>
          </p:txBody>
        </p:sp>
        <p:sp>
          <p:nvSpPr>
            <p:cNvPr id="573" name="Freeform 63"/>
            <p:cNvSpPr>
              <a:spLocks/>
            </p:cNvSpPr>
            <p:nvPr/>
          </p:nvSpPr>
          <p:spPr bwMode="auto">
            <a:xfrm>
              <a:off x="5158" y="2189"/>
              <a:ext cx="111" cy="226"/>
            </a:xfrm>
            <a:custGeom>
              <a:avLst/>
              <a:gdLst>
                <a:gd name="T0" fmla="*/ 44 w 60"/>
                <a:gd name="T1" fmla="*/ 15 h 123"/>
                <a:gd name="T2" fmla="*/ 36 w 60"/>
                <a:gd name="T3" fmla="*/ 9 h 123"/>
                <a:gd name="T4" fmla="*/ 34 w 60"/>
                <a:gd name="T5" fmla="*/ 4 h 123"/>
                <a:gd name="T6" fmla="*/ 27 w 60"/>
                <a:gd name="T7" fmla="*/ 1 h 123"/>
                <a:gd name="T8" fmla="*/ 21 w 60"/>
                <a:gd name="T9" fmla="*/ 5 h 123"/>
                <a:gd name="T10" fmla="*/ 16 w 60"/>
                <a:gd name="T11" fmla="*/ 6 h 123"/>
                <a:gd name="T12" fmla="*/ 9 w 60"/>
                <a:gd name="T13" fmla="*/ 6 h 123"/>
                <a:gd name="T14" fmla="*/ 2 w 60"/>
                <a:gd name="T15" fmla="*/ 6 h 123"/>
                <a:gd name="T16" fmla="*/ 0 w 60"/>
                <a:gd name="T17" fmla="*/ 8 h 123"/>
                <a:gd name="T18" fmla="*/ 3 w 60"/>
                <a:gd name="T19" fmla="*/ 12 h 123"/>
                <a:gd name="T20" fmla="*/ 7 w 60"/>
                <a:gd name="T21" fmla="*/ 18 h 123"/>
                <a:gd name="T22" fmla="*/ 14 w 60"/>
                <a:gd name="T23" fmla="*/ 22 h 123"/>
                <a:gd name="T24" fmla="*/ 20 w 60"/>
                <a:gd name="T25" fmla="*/ 23 h 123"/>
                <a:gd name="T26" fmla="*/ 22 w 60"/>
                <a:gd name="T27" fmla="*/ 30 h 123"/>
                <a:gd name="T28" fmla="*/ 16 w 60"/>
                <a:gd name="T29" fmla="*/ 33 h 123"/>
                <a:gd name="T30" fmla="*/ 25 w 60"/>
                <a:gd name="T31" fmla="*/ 41 h 123"/>
                <a:gd name="T32" fmla="*/ 29 w 60"/>
                <a:gd name="T33" fmla="*/ 48 h 123"/>
                <a:gd name="T34" fmla="*/ 35 w 60"/>
                <a:gd name="T35" fmla="*/ 57 h 123"/>
                <a:gd name="T36" fmla="*/ 42 w 60"/>
                <a:gd name="T37" fmla="*/ 63 h 123"/>
                <a:gd name="T38" fmla="*/ 43 w 60"/>
                <a:gd name="T39" fmla="*/ 71 h 123"/>
                <a:gd name="T40" fmla="*/ 46 w 60"/>
                <a:gd name="T41" fmla="*/ 84 h 123"/>
                <a:gd name="T42" fmla="*/ 40 w 60"/>
                <a:gd name="T43" fmla="*/ 93 h 123"/>
                <a:gd name="T44" fmla="*/ 33 w 60"/>
                <a:gd name="T45" fmla="*/ 98 h 123"/>
                <a:gd name="T46" fmla="*/ 33 w 60"/>
                <a:gd name="T47" fmla="*/ 105 h 123"/>
                <a:gd name="T48" fmla="*/ 24 w 60"/>
                <a:gd name="T49" fmla="*/ 105 h 123"/>
                <a:gd name="T50" fmla="*/ 19 w 60"/>
                <a:gd name="T51" fmla="*/ 109 h 123"/>
                <a:gd name="T52" fmla="*/ 23 w 60"/>
                <a:gd name="T53" fmla="*/ 112 h 123"/>
                <a:gd name="T54" fmla="*/ 20 w 60"/>
                <a:gd name="T55" fmla="*/ 119 h 123"/>
                <a:gd name="T56" fmla="*/ 24 w 60"/>
                <a:gd name="T57" fmla="*/ 122 h 123"/>
                <a:gd name="T58" fmla="*/ 32 w 60"/>
                <a:gd name="T59" fmla="*/ 116 h 123"/>
                <a:gd name="T60" fmla="*/ 34 w 60"/>
                <a:gd name="T61" fmla="*/ 113 h 123"/>
                <a:gd name="T62" fmla="*/ 36 w 60"/>
                <a:gd name="T63" fmla="*/ 109 h 123"/>
                <a:gd name="T64" fmla="*/ 41 w 60"/>
                <a:gd name="T65" fmla="*/ 108 h 123"/>
                <a:gd name="T66" fmla="*/ 52 w 60"/>
                <a:gd name="T67" fmla="*/ 103 h 123"/>
                <a:gd name="T68" fmla="*/ 58 w 60"/>
                <a:gd name="T69" fmla="*/ 92 h 123"/>
                <a:gd name="T70" fmla="*/ 56 w 60"/>
                <a:gd name="T71" fmla="*/ 73 h 123"/>
                <a:gd name="T72" fmla="*/ 49 w 60"/>
                <a:gd name="T73" fmla="*/ 61 h 123"/>
                <a:gd name="T74" fmla="*/ 36 w 60"/>
                <a:gd name="T75" fmla="*/ 50 h 123"/>
                <a:gd name="T76" fmla="*/ 32 w 60"/>
                <a:gd name="T77" fmla="*/ 44 h 123"/>
                <a:gd name="T78" fmla="*/ 30 w 60"/>
                <a:gd name="T79" fmla="*/ 33 h 123"/>
                <a:gd name="T80" fmla="*/ 36 w 60"/>
                <a:gd name="T81" fmla="*/ 26 h 123"/>
                <a:gd name="T82" fmla="*/ 39 w 60"/>
                <a:gd name="T83" fmla="*/ 21 h 123"/>
                <a:gd name="T84" fmla="*/ 45 w 60"/>
                <a:gd name="T85" fmla="*/ 17 h 123"/>
                <a:gd name="T86" fmla="*/ 46 w 60"/>
                <a:gd name="T87" fmla="*/ 16 h 123"/>
                <a:gd name="T88" fmla="*/ 44 w 60"/>
                <a:gd name="T89" fmla="*/ 15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60" h="123">
                  <a:moveTo>
                    <a:pt x="44" y="15"/>
                  </a:moveTo>
                  <a:cubicBezTo>
                    <a:pt x="42" y="15"/>
                    <a:pt x="36" y="10"/>
                    <a:pt x="36" y="9"/>
                  </a:cubicBezTo>
                  <a:cubicBezTo>
                    <a:pt x="36" y="7"/>
                    <a:pt x="39" y="5"/>
                    <a:pt x="34" y="4"/>
                  </a:cubicBezTo>
                  <a:cubicBezTo>
                    <a:pt x="29" y="3"/>
                    <a:pt x="28" y="2"/>
                    <a:pt x="27" y="1"/>
                  </a:cubicBezTo>
                  <a:cubicBezTo>
                    <a:pt x="26" y="0"/>
                    <a:pt x="22" y="3"/>
                    <a:pt x="21" y="5"/>
                  </a:cubicBezTo>
                  <a:cubicBezTo>
                    <a:pt x="20" y="7"/>
                    <a:pt x="18" y="4"/>
                    <a:pt x="16" y="6"/>
                  </a:cubicBezTo>
                  <a:cubicBezTo>
                    <a:pt x="13" y="7"/>
                    <a:pt x="10" y="3"/>
                    <a:pt x="9" y="6"/>
                  </a:cubicBezTo>
                  <a:cubicBezTo>
                    <a:pt x="7" y="8"/>
                    <a:pt x="4" y="4"/>
                    <a:pt x="2" y="6"/>
                  </a:cubicBezTo>
                  <a:cubicBezTo>
                    <a:pt x="2" y="7"/>
                    <a:pt x="1" y="8"/>
                    <a:pt x="0" y="8"/>
                  </a:cubicBezTo>
                  <a:cubicBezTo>
                    <a:pt x="2" y="10"/>
                    <a:pt x="3" y="11"/>
                    <a:pt x="3" y="12"/>
                  </a:cubicBezTo>
                  <a:cubicBezTo>
                    <a:pt x="3" y="14"/>
                    <a:pt x="7" y="16"/>
                    <a:pt x="7" y="18"/>
                  </a:cubicBezTo>
                  <a:cubicBezTo>
                    <a:pt x="7" y="21"/>
                    <a:pt x="12" y="23"/>
                    <a:pt x="14" y="22"/>
                  </a:cubicBezTo>
                  <a:cubicBezTo>
                    <a:pt x="15" y="21"/>
                    <a:pt x="19" y="20"/>
                    <a:pt x="20" y="23"/>
                  </a:cubicBezTo>
                  <a:cubicBezTo>
                    <a:pt x="20" y="27"/>
                    <a:pt x="22" y="27"/>
                    <a:pt x="22" y="30"/>
                  </a:cubicBezTo>
                  <a:cubicBezTo>
                    <a:pt x="22" y="32"/>
                    <a:pt x="17" y="31"/>
                    <a:pt x="16" y="33"/>
                  </a:cubicBezTo>
                  <a:cubicBezTo>
                    <a:pt x="15" y="36"/>
                    <a:pt x="25" y="39"/>
                    <a:pt x="25" y="41"/>
                  </a:cubicBezTo>
                  <a:cubicBezTo>
                    <a:pt x="25" y="43"/>
                    <a:pt x="28" y="45"/>
                    <a:pt x="29" y="48"/>
                  </a:cubicBezTo>
                  <a:cubicBezTo>
                    <a:pt x="30" y="50"/>
                    <a:pt x="34" y="54"/>
                    <a:pt x="35" y="57"/>
                  </a:cubicBezTo>
                  <a:cubicBezTo>
                    <a:pt x="36" y="60"/>
                    <a:pt x="40" y="61"/>
                    <a:pt x="42" y="63"/>
                  </a:cubicBezTo>
                  <a:cubicBezTo>
                    <a:pt x="43" y="64"/>
                    <a:pt x="44" y="68"/>
                    <a:pt x="43" y="71"/>
                  </a:cubicBezTo>
                  <a:cubicBezTo>
                    <a:pt x="43" y="74"/>
                    <a:pt x="43" y="80"/>
                    <a:pt x="46" y="84"/>
                  </a:cubicBezTo>
                  <a:cubicBezTo>
                    <a:pt x="49" y="89"/>
                    <a:pt x="42" y="91"/>
                    <a:pt x="40" y="93"/>
                  </a:cubicBezTo>
                  <a:cubicBezTo>
                    <a:pt x="38" y="96"/>
                    <a:pt x="39" y="99"/>
                    <a:pt x="33" y="98"/>
                  </a:cubicBezTo>
                  <a:cubicBezTo>
                    <a:pt x="27" y="96"/>
                    <a:pt x="34" y="103"/>
                    <a:pt x="33" y="105"/>
                  </a:cubicBezTo>
                  <a:cubicBezTo>
                    <a:pt x="32" y="107"/>
                    <a:pt x="24" y="103"/>
                    <a:pt x="24" y="105"/>
                  </a:cubicBezTo>
                  <a:cubicBezTo>
                    <a:pt x="24" y="106"/>
                    <a:pt x="21" y="108"/>
                    <a:pt x="19" y="109"/>
                  </a:cubicBezTo>
                  <a:cubicBezTo>
                    <a:pt x="20" y="110"/>
                    <a:pt x="21" y="111"/>
                    <a:pt x="23" y="112"/>
                  </a:cubicBezTo>
                  <a:cubicBezTo>
                    <a:pt x="25" y="113"/>
                    <a:pt x="20" y="115"/>
                    <a:pt x="20" y="119"/>
                  </a:cubicBezTo>
                  <a:cubicBezTo>
                    <a:pt x="21" y="122"/>
                    <a:pt x="23" y="123"/>
                    <a:pt x="24" y="122"/>
                  </a:cubicBezTo>
                  <a:cubicBezTo>
                    <a:pt x="26" y="120"/>
                    <a:pt x="30" y="117"/>
                    <a:pt x="32" y="116"/>
                  </a:cubicBezTo>
                  <a:cubicBezTo>
                    <a:pt x="34" y="116"/>
                    <a:pt x="32" y="113"/>
                    <a:pt x="34" y="113"/>
                  </a:cubicBezTo>
                  <a:cubicBezTo>
                    <a:pt x="36" y="113"/>
                    <a:pt x="35" y="110"/>
                    <a:pt x="36" y="109"/>
                  </a:cubicBezTo>
                  <a:cubicBezTo>
                    <a:pt x="37" y="107"/>
                    <a:pt x="38" y="108"/>
                    <a:pt x="41" y="108"/>
                  </a:cubicBezTo>
                  <a:cubicBezTo>
                    <a:pt x="44" y="108"/>
                    <a:pt x="48" y="105"/>
                    <a:pt x="52" y="103"/>
                  </a:cubicBezTo>
                  <a:cubicBezTo>
                    <a:pt x="56" y="100"/>
                    <a:pt x="56" y="100"/>
                    <a:pt x="58" y="92"/>
                  </a:cubicBezTo>
                  <a:cubicBezTo>
                    <a:pt x="60" y="85"/>
                    <a:pt x="56" y="76"/>
                    <a:pt x="56" y="73"/>
                  </a:cubicBezTo>
                  <a:cubicBezTo>
                    <a:pt x="56" y="71"/>
                    <a:pt x="51" y="61"/>
                    <a:pt x="49" y="61"/>
                  </a:cubicBezTo>
                  <a:cubicBezTo>
                    <a:pt x="46" y="61"/>
                    <a:pt x="37" y="51"/>
                    <a:pt x="36" y="50"/>
                  </a:cubicBezTo>
                  <a:cubicBezTo>
                    <a:pt x="34" y="48"/>
                    <a:pt x="34" y="46"/>
                    <a:pt x="32" y="44"/>
                  </a:cubicBezTo>
                  <a:cubicBezTo>
                    <a:pt x="30" y="42"/>
                    <a:pt x="29" y="36"/>
                    <a:pt x="30" y="33"/>
                  </a:cubicBezTo>
                  <a:cubicBezTo>
                    <a:pt x="31" y="29"/>
                    <a:pt x="36" y="28"/>
                    <a:pt x="36" y="26"/>
                  </a:cubicBezTo>
                  <a:cubicBezTo>
                    <a:pt x="36" y="23"/>
                    <a:pt x="36" y="21"/>
                    <a:pt x="39" y="21"/>
                  </a:cubicBezTo>
                  <a:cubicBezTo>
                    <a:pt x="41" y="21"/>
                    <a:pt x="44" y="19"/>
                    <a:pt x="45" y="17"/>
                  </a:cubicBezTo>
                  <a:cubicBezTo>
                    <a:pt x="45" y="17"/>
                    <a:pt x="45" y="16"/>
                    <a:pt x="46" y="16"/>
                  </a:cubicBezTo>
                  <a:cubicBezTo>
                    <a:pt x="45" y="15"/>
                    <a:pt x="45" y="15"/>
                    <a:pt x="44" y="15"/>
                  </a:cubicBezTo>
                  <a:close/>
                </a:path>
              </a:pathLst>
            </a:custGeom>
            <a:grpFill/>
            <a:ln w="3175" cap="flat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Montserrat" panose="00000500000000000000" pitchFamily="50" charset="0"/>
                <a:ea typeface="Montserrat" charset="0"/>
                <a:cs typeface="Montserrat" charset="0"/>
              </a:endParaRPr>
            </a:p>
          </p:txBody>
        </p:sp>
        <p:sp>
          <p:nvSpPr>
            <p:cNvPr id="574" name="Freeform 64"/>
            <p:cNvSpPr>
              <a:spLocks/>
            </p:cNvSpPr>
            <p:nvPr/>
          </p:nvSpPr>
          <p:spPr bwMode="auto">
            <a:xfrm>
              <a:off x="5158" y="2325"/>
              <a:ext cx="90" cy="65"/>
            </a:xfrm>
            <a:custGeom>
              <a:avLst/>
              <a:gdLst>
                <a:gd name="T0" fmla="*/ 24 w 49"/>
                <a:gd name="T1" fmla="*/ 31 h 35"/>
                <a:gd name="T2" fmla="*/ 33 w 49"/>
                <a:gd name="T3" fmla="*/ 31 h 35"/>
                <a:gd name="T4" fmla="*/ 33 w 49"/>
                <a:gd name="T5" fmla="*/ 24 h 35"/>
                <a:gd name="T6" fmla="*/ 40 w 49"/>
                <a:gd name="T7" fmla="*/ 19 h 35"/>
                <a:gd name="T8" fmla="*/ 46 w 49"/>
                <a:gd name="T9" fmla="*/ 10 h 35"/>
                <a:gd name="T10" fmla="*/ 43 w 49"/>
                <a:gd name="T11" fmla="*/ 0 h 35"/>
                <a:gd name="T12" fmla="*/ 38 w 49"/>
                <a:gd name="T13" fmla="*/ 1 h 35"/>
                <a:gd name="T14" fmla="*/ 32 w 49"/>
                <a:gd name="T15" fmla="*/ 3 h 35"/>
                <a:gd name="T16" fmla="*/ 30 w 49"/>
                <a:gd name="T17" fmla="*/ 5 h 35"/>
                <a:gd name="T18" fmla="*/ 25 w 49"/>
                <a:gd name="T19" fmla="*/ 2 h 35"/>
                <a:gd name="T20" fmla="*/ 14 w 49"/>
                <a:gd name="T21" fmla="*/ 2 h 35"/>
                <a:gd name="T22" fmla="*/ 3 w 49"/>
                <a:gd name="T23" fmla="*/ 7 h 35"/>
                <a:gd name="T24" fmla="*/ 4 w 49"/>
                <a:gd name="T25" fmla="*/ 14 h 35"/>
                <a:gd name="T26" fmla="*/ 5 w 49"/>
                <a:gd name="T27" fmla="*/ 20 h 35"/>
                <a:gd name="T28" fmla="*/ 4 w 49"/>
                <a:gd name="T29" fmla="*/ 21 h 35"/>
                <a:gd name="T30" fmla="*/ 7 w 49"/>
                <a:gd name="T31" fmla="*/ 28 h 35"/>
                <a:gd name="T32" fmla="*/ 12 w 49"/>
                <a:gd name="T33" fmla="*/ 29 h 35"/>
                <a:gd name="T34" fmla="*/ 12 w 49"/>
                <a:gd name="T35" fmla="*/ 33 h 35"/>
                <a:gd name="T36" fmla="*/ 18 w 49"/>
                <a:gd name="T37" fmla="*/ 34 h 35"/>
                <a:gd name="T38" fmla="*/ 19 w 49"/>
                <a:gd name="T39" fmla="*/ 35 h 35"/>
                <a:gd name="T40" fmla="*/ 24 w 49"/>
                <a:gd name="T41" fmla="*/ 31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49" h="35">
                  <a:moveTo>
                    <a:pt x="24" y="31"/>
                  </a:moveTo>
                  <a:cubicBezTo>
                    <a:pt x="24" y="29"/>
                    <a:pt x="32" y="33"/>
                    <a:pt x="33" y="31"/>
                  </a:cubicBezTo>
                  <a:cubicBezTo>
                    <a:pt x="34" y="29"/>
                    <a:pt x="27" y="22"/>
                    <a:pt x="33" y="24"/>
                  </a:cubicBezTo>
                  <a:cubicBezTo>
                    <a:pt x="39" y="25"/>
                    <a:pt x="38" y="22"/>
                    <a:pt x="40" y="19"/>
                  </a:cubicBezTo>
                  <a:cubicBezTo>
                    <a:pt x="42" y="17"/>
                    <a:pt x="49" y="15"/>
                    <a:pt x="46" y="10"/>
                  </a:cubicBezTo>
                  <a:cubicBezTo>
                    <a:pt x="44" y="7"/>
                    <a:pt x="43" y="3"/>
                    <a:pt x="43" y="0"/>
                  </a:cubicBezTo>
                  <a:cubicBezTo>
                    <a:pt x="41" y="2"/>
                    <a:pt x="39" y="2"/>
                    <a:pt x="38" y="1"/>
                  </a:cubicBezTo>
                  <a:cubicBezTo>
                    <a:pt x="36" y="1"/>
                    <a:pt x="32" y="0"/>
                    <a:pt x="32" y="3"/>
                  </a:cubicBezTo>
                  <a:cubicBezTo>
                    <a:pt x="32" y="6"/>
                    <a:pt x="29" y="6"/>
                    <a:pt x="30" y="5"/>
                  </a:cubicBezTo>
                  <a:cubicBezTo>
                    <a:pt x="30" y="4"/>
                    <a:pt x="27" y="4"/>
                    <a:pt x="25" y="2"/>
                  </a:cubicBezTo>
                  <a:cubicBezTo>
                    <a:pt x="23" y="0"/>
                    <a:pt x="17" y="3"/>
                    <a:pt x="14" y="2"/>
                  </a:cubicBezTo>
                  <a:cubicBezTo>
                    <a:pt x="11" y="1"/>
                    <a:pt x="6" y="3"/>
                    <a:pt x="3" y="7"/>
                  </a:cubicBezTo>
                  <a:cubicBezTo>
                    <a:pt x="0" y="11"/>
                    <a:pt x="4" y="11"/>
                    <a:pt x="4" y="14"/>
                  </a:cubicBezTo>
                  <a:cubicBezTo>
                    <a:pt x="4" y="18"/>
                    <a:pt x="6" y="18"/>
                    <a:pt x="5" y="20"/>
                  </a:cubicBezTo>
                  <a:cubicBezTo>
                    <a:pt x="5" y="21"/>
                    <a:pt x="5" y="21"/>
                    <a:pt x="4" y="21"/>
                  </a:cubicBezTo>
                  <a:cubicBezTo>
                    <a:pt x="8" y="22"/>
                    <a:pt x="6" y="26"/>
                    <a:pt x="7" y="28"/>
                  </a:cubicBezTo>
                  <a:cubicBezTo>
                    <a:pt x="7" y="30"/>
                    <a:pt x="10" y="29"/>
                    <a:pt x="12" y="29"/>
                  </a:cubicBezTo>
                  <a:cubicBezTo>
                    <a:pt x="13" y="29"/>
                    <a:pt x="11" y="31"/>
                    <a:pt x="12" y="33"/>
                  </a:cubicBezTo>
                  <a:cubicBezTo>
                    <a:pt x="13" y="35"/>
                    <a:pt x="18" y="32"/>
                    <a:pt x="18" y="34"/>
                  </a:cubicBezTo>
                  <a:cubicBezTo>
                    <a:pt x="19" y="34"/>
                    <a:pt x="19" y="35"/>
                    <a:pt x="19" y="35"/>
                  </a:cubicBezTo>
                  <a:cubicBezTo>
                    <a:pt x="21" y="34"/>
                    <a:pt x="24" y="32"/>
                    <a:pt x="24" y="31"/>
                  </a:cubicBezTo>
                  <a:close/>
                </a:path>
              </a:pathLst>
            </a:custGeom>
            <a:grpFill/>
            <a:ln w="3175" cap="flat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Montserrat" panose="00000500000000000000" pitchFamily="50" charset="0"/>
                <a:ea typeface="Montserrat" charset="0"/>
                <a:cs typeface="Montserrat" charset="0"/>
              </a:endParaRPr>
            </a:p>
          </p:txBody>
        </p:sp>
        <p:sp>
          <p:nvSpPr>
            <p:cNvPr id="575" name="Freeform 65"/>
            <p:cNvSpPr>
              <a:spLocks/>
            </p:cNvSpPr>
            <p:nvPr/>
          </p:nvSpPr>
          <p:spPr bwMode="auto">
            <a:xfrm>
              <a:off x="5129" y="2202"/>
              <a:ext cx="110" cy="134"/>
            </a:xfrm>
            <a:custGeom>
              <a:avLst/>
              <a:gdLst>
                <a:gd name="T0" fmla="*/ 41 w 60"/>
                <a:gd name="T1" fmla="*/ 34 h 73"/>
                <a:gd name="T2" fmla="*/ 32 w 60"/>
                <a:gd name="T3" fmla="*/ 26 h 73"/>
                <a:gd name="T4" fmla="*/ 38 w 60"/>
                <a:gd name="T5" fmla="*/ 23 h 73"/>
                <a:gd name="T6" fmla="*/ 36 w 60"/>
                <a:gd name="T7" fmla="*/ 16 h 73"/>
                <a:gd name="T8" fmla="*/ 30 w 60"/>
                <a:gd name="T9" fmla="*/ 15 h 73"/>
                <a:gd name="T10" fmla="*/ 23 w 60"/>
                <a:gd name="T11" fmla="*/ 11 h 73"/>
                <a:gd name="T12" fmla="*/ 19 w 60"/>
                <a:gd name="T13" fmla="*/ 5 h 73"/>
                <a:gd name="T14" fmla="*/ 16 w 60"/>
                <a:gd name="T15" fmla="*/ 1 h 73"/>
                <a:gd name="T16" fmla="*/ 13 w 60"/>
                <a:gd name="T17" fmla="*/ 1 h 73"/>
                <a:gd name="T18" fmla="*/ 12 w 60"/>
                <a:gd name="T19" fmla="*/ 5 h 73"/>
                <a:gd name="T20" fmla="*/ 12 w 60"/>
                <a:gd name="T21" fmla="*/ 12 h 73"/>
                <a:gd name="T22" fmla="*/ 7 w 60"/>
                <a:gd name="T23" fmla="*/ 8 h 73"/>
                <a:gd name="T24" fmla="*/ 3 w 60"/>
                <a:gd name="T25" fmla="*/ 15 h 73"/>
                <a:gd name="T26" fmla="*/ 0 w 60"/>
                <a:gd name="T27" fmla="*/ 17 h 73"/>
                <a:gd name="T28" fmla="*/ 2 w 60"/>
                <a:gd name="T29" fmla="*/ 18 h 73"/>
                <a:gd name="T30" fmla="*/ 3 w 60"/>
                <a:gd name="T31" fmla="*/ 25 h 73"/>
                <a:gd name="T32" fmla="*/ 8 w 60"/>
                <a:gd name="T33" fmla="*/ 27 h 73"/>
                <a:gd name="T34" fmla="*/ 8 w 60"/>
                <a:gd name="T35" fmla="*/ 35 h 73"/>
                <a:gd name="T36" fmla="*/ 5 w 60"/>
                <a:gd name="T37" fmla="*/ 41 h 73"/>
                <a:gd name="T38" fmla="*/ 13 w 60"/>
                <a:gd name="T39" fmla="*/ 39 h 73"/>
                <a:gd name="T40" fmla="*/ 18 w 60"/>
                <a:gd name="T41" fmla="*/ 38 h 73"/>
                <a:gd name="T42" fmla="*/ 24 w 60"/>
                <a:gd name="T43" fmla="*/ 37 h 73"/>
                <a:gd name="T44" fmla="*/ 31 w 60"/>
                <a:gd name="T45" fmla="*/ 37 h 73"/>
                <a:gd name="T46" fmla="*/ 37 w 60"/>
                <a:gd name="T47" fmla="*/ 43 h 73"/>
                <a:gd name="T48" fmla="*/ 38 w 60"/>
                <a:gd name="T49" fmla="*/ 52 h 73"/>
                <a:gd name="T50" fmla="*/ 43 w 60"/>
                <a:gd name="T51" fmla="*/ 61 h 73"/>
                <a:gd name="T52" fmla="*/ 42 w 60"/>
                <a:gd name="T53" fmla="*/ 70 h 73"/>
                <a:gd name="T54" fmla="*/ 46 w 60"/>
                <a:gd name="T55" fmla="*/ 72 h 73"/>
                <a:gd name="T56" fmla="*/ 48 w 60"/>
                <a:gd name="T57" fmla="*/ 70 h 73"/>
                <a:gd name="T58" fmla="*/ 54 w 60"/>
                <a:gd name="T59" fmla="*/ 68 h 73"/>
                <a:gd name="T60" fmla="*/ 59 w 60"/>
                <a:gd name="T61" fmla="*/ 67 h 73"/>
                <a:gd name="T62" fmla="*/ 59 w 60"/>
                <a:gd name="T63" fmla="*/ 64 h 73"/>
                <a:gd name="T64" fmla="*/ 58 w 60"/>
                <a:gd name="T65" fmla="*/ 56 h 73"/>
                <a:gd name="T66" fmla="*/ 51 w 60"/>
                <a:gd name="T67" fmla="*/ 50 h 73"/>
                <a:gd name="T68" fmla="*/ 45 w 60"/>
                <a:gd name="T69" fmla="*/ 41 h 73"/>
                <a:gd name="T70" fmla="*/ 41 w 60"/>
                <a:gd name="T71" fmla="*/ 34 h 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60" h="73">
                  <a:moveTo>
                    <a:pt x="41" y="34"/>
                  </a:moveTo>
                  <a:cubicBezTo>
                    <a:pt x="41" y="32"/>
                    <a:pt x="31" y="29"/>
                    <a:pt x="32" y="26"/>
                  </a:cubicBezTo>
                  <a:cubicBezTo>
                    <a:pt x="33" y="24"/>
                    <a:pt x="38" y="25"/>
                    <a:pt x="38" y="23"/>
                  </a:cubicBezTo>
                  <a:cubicBezTo>
                    <a:pt x="38" y="20"/>
                    <a:pt x="36" y="20"/>
                    <a:pt x="36" y="16"/>
                  </a:cubicBezTo>
                  <a:cubicBezTo>
                    <a:pt x="35" y="13"/>
                    <a:pt x="31" y="14"/>
                    <a:pt x="30" y="15"/>
                  </a:cubicBezTo>
                  <a:cubicBezTo>
                    <a:pt x="28" y="16"/>
                    <a:pt x="23" y="14"/>
                    <a:pt x="23" y="11"/>
                  </a:cubicBezTo>
                  <a:cubicBezTo>
                    <a:pt x="23" y="9"/>
                    <a:pt x="19" y="7"/>
                    <a:pt x="19" y="5"/>
                  </a:cubicBezTo>
                  <a:cubicBezTo>
                    <a:pt x="19" y="4"/>
                    <a:pt x="18" y="3"/>
                    <a:pt x="16" y="1"/>
                  </a:cubicBezTo>
                  <a:cubicBezTo>
                    <a:pt x="15" y="2"/>
                    <a:pt x="14" y="2"/>
                    <a:pt x="13" y="1"/>
                  </a:cubicBezTo>
                  <a:cubicBezTo>
                    <a:pt x="12" y="0"/>
                    <a:pt x="11" y="4"/>
                    <a:pt x="12" y="5"/>
                  </a:cubicBezTo>
                  <a:cubicBezTo>
                    <a:pt x="13" y="6"/>
                    <a:pt x="14" y="12"/>
                    <a:pt x="12" y="12"/>
                  </a:cubicBezTo>
                  <a:cubicBezTo>
                    <a:pt x="9" y="11"/>
                    <a:pt x="9" y="8"/>
                    <a:pt x="7" y="8"/>
                  </a:cubicBezTo>
                  <a:cubicBezTo>
                    <a:pt x="7" y="8"/>
                    <a:pt x="3" y="13"/>
                    <a:pt x="3" y="15"/>
                  </a:cubicBezTo>
                  <a:cubicBezTo>
                    <a:pt x="3" y="16"/>
                    <a:pt x="2" y="16"/>
                    <a:pt x="0" y="17"/>
                  </a:cubicBezTo>
                  <a:cubicBezTo>
                    <a:pt x="1" y="18"/>
                    <a:pt x="2" y="18"/>
                    <a:pt x="2" y="18"/>
                  </a:cubicBezTo>
                  <a:cubicBezTo>
                    <a:pt x="3" y="20"/>
                    <a:pt x="2" y="22"/>
                    <a:pt x="3" y="25"/>
                  </a:cubicBezTo>
                  <a:cubicBezTo>
                    <a:pt x="4" y="27"/>
                    <a:pt x="7" y="23"/>
                    <a:pt x="8" y="27"/>
                  </a:cubicBezTo>
                  <a:cubicBezTo>
                    <a:pt x="9" y="30"/>
                    <a:pt x="8" y="32"/>
                    <a:pt x="8" y="35"/>
                  </a:cubicBezTo>
                  <a:cubicBezTo>
                    <a:pt x="8" y="39"/>
                    <a:pt x="5" y="38"/>
                    <a:pt x="5" y="41"/>
                  </a:cubicBezTo>
                  <a:cubicBezTo>
                    <a:pt x="6" y="45"/>
                    <a:pt x="10" y="41"/>
                    <a:pt x="13" y="39"/>
                  </a:cubicBezTo>
                  <a:cubicBezTo>
                    <a:pt x="15" y="37"/>
                    <a:pt x="17" y="37"/>
                    <a:pt x="18" y="38"/>
                  </a:cubicBezTo>
                  <a:cubicBezTo>
                    <a:pt x="20" y="40"/>
                    <a:pt x="23" y="39"/>
                    <a:pt x="24" y="37"/>
                  </a:cubicBezTo>
                  <a:cubicBezTo>
                    <a:pt x="24" y="35"/>
                    <a:pt x="29" y="35"/>
                    <a:pt x="31" y="37"/>
                  </a:cubicBezTo>
                  <a:cubicBezTo>
                    <a:pt x="33" y="39"/>
                    <a:pt x="35" y="41"/>
                    <a:pt x="37" y="43"/>
                  </a:cubicBezTo>
                  <a:cubicBezTo>
                    <a:pt x="39" y="44"/>
                    <a:pt x="35" y="51"/>
                    <a:pt x="38" y="52"/>
                  </a:cubicBezTo>
                  <a:cubicBezTo>
                    <a:pt x="40" y="53"/>
                    <a:pt x="44" y="57"/>
                    <a:pt x="43" y="61"/>
                  </a:cubicBezTo>
                  <a:cubicBezTo>
                    <a:pt x="43" y="64"/>
                    <a:pt x="45" y="67"/>
                    <a:pt x="42" y="70"/>
                  </a:cubicBezTo>
                  <a:cubicBezTo>
                    <a:pt x="44" y="71"/>
                    <a:pt x="46" y="71"/>
                    <a:pt x="46" y="72"/>
                  </a:cubicBezTo>
                  <a:cubicBezTo>
                    <a:pt x="45" y="73"/>
                    <a:pt x="48" y="73"/>
                    <a:pt x="48" y="70"/>
                  </a:cubicBezTo>
                  <a:cubicBezTo>
                    <a:pt x="48" y="67"/>
                    <a:pt x="52" y="68"/>
                    <a:pt x="54" y="68"/>
                  </a:cubicBezTo>
                  <a:cubicBezTo>
                    <a:pt x="55" y="69"/>
                    <a:pt x="57" y="69"/>
                    <a:pt x="59" y="67"/>
                  </a:cubicBezTo>
                  <a:cubicBezTo>
                    <a:pt x="59" y="66"/>
                    <a:pt x="59" y="65"/>
                    <a:pt x="59" y="64"/>
                  </a:cubicBezTo>
                  <a:cubicBezTo>
                    <a:pt x="60" y="61"/>
                    <a:pt x="59" y="57"/>
                    <a:pt x="58" y="56"/>
                  </a:cubicBezTo>
                  <a:cubicBezTo>
                    <a:pt x="56" y="54"/>
                    <a:pt x="52" y="53"/>
                    <a:pt x="51" y="50"/>
                  </a:cubicBezTo>
                  <a:cubicBezTo>
                    <a:pt x="50" y="47"/>
                    <a:pt x="46" y="43"/>
                    <a:pt x="45" y="41"/>
                  </a:cubicBezTo>
                  <a:cubicBezTo>
                    <a:pt x="44" y="38"/>
                    <a:pt x="41" y="36"/>
                    <a:pt x="41" y="34"/>
                  </a:cubicBezTo>
                  <a:close/>
                </a:path>
              </a:pathLst>
            </a:custGeom>
            <a:grpFill/>
            <a:ln w="3175" cap="flat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Montserrat" panose="00000500000000000000" pitchFamily="50" charset="0"/>
                <a:ea typeface="Montserrat" charset="0"/>
                <a:cs typeface="Montserrat" charset="0"/>
              </a:endParaRPr>
            </a:p>
          </p:txBody>
        </p:sp>
        <p:sp>
          <p:nvSpPr>
            <p:cNvPr id="576" name="Freeform 66"/>
            <p:cNvSpPr>
              <a:spLocks/>
            </p:cNvSpPr>
            <p:nvPr/>
          </p:nvSpPr>
          <p:spPr bwMode="auto">
            <a:xfrm>
              <a:off x="5092" y="2234"/>
              <a:ext cx="120" cy="224"/>
            </a:xfrm>
            <a:custGeom>
              <a:avLst/>
              <a:gdLst>
                <a:gd name="T0" fmla="*/ 40 w 65"/>
                <a:gd name="T1" fmla="*/ 64 h 122"/>
                <a:gd name="T2" fmla="*/ 39 w 65"/>
                <a:gd name="T3" fmla="*/ 57 h 122"/>
                <a:gd name="T4" fmla="*/ 50 w 65"/>
                <a:gd name="T5" fmla="*/ 52 h 122"/>
                <a:gd name="T6" fmla="*/ 61 w 65"/>
                <a:gd name="T7" fmla="*/ 52 h 122"/>
                <a:gd name="T8" fmla="*/ 62 w 65"/>
                <a:gd name="T9" fmla="*/ 53 h 122"/>
                <a:gd name="T10" fmla="*/ 63 w 65"/>
                <a:gd name="T11" fmla="*/ 44 h 122"/>
                <a:gd name="T12" fmla="*/ 58 w 65"/>
                <a:gd name="T13" fmla="*/ 35 h 122"/>
                <a:gd name="T14" fmla="*/ 57 w 65"/>
                <a:gd name="T15" fmla="*/ 26 h 122"/>
                <a:gd name="T16" fmla="*/ 51 w 65"/>
                <a:gd name="T17" fmla="*/ 20 h 122"/>
                <a:gd name="T18" fmla="*/ 44 w 65"/>
                <a:gd name="T19" fmla="*/ 20 h 122"/>
                <a:gd name="T20" fmla="*/ 38 w 65"/>
                <a:gd name="T21" fmla="*/ 21 h 122"/>
                <a:gd name="T22" fmla="*/ 33 w 65"/>
                <a:gd name="T23" fmla="*/ 22 h 122"/>
                <a:gd name="T24" fmla="*/ 25 w 65"/>
                <a:gd name="T25" fmla="*/ 24 h 122"/>
                <a:gd name="T26" fmla="*/ 28 w 65"/>
                <a:gd name="T27" fmla="*/ 18 h 122"/>
                <a:gd name="T28" fmla="*/ 28 w 65"/>
                <a:gd name="T29" fmla="*/ 10 h 122"/>
                <a:gd name="T30" fmla="*/ 23 w 65"/>
                <a:gd name="T31" fmla="*/ 8 h 122"/>
                <a:gd name="T32" fmla="*/ 22 w 65"/>
                <a:gd name="T33" fmla="*/ 1 h 122"/>
                <a:gd name="T34" fmla="*/ 20 w 65"/>
                <a:gd name="T35" fmla="*/ 0 h 122"/>
                <a:gd name="T36" fmla="*/ 19 w 65"/>
                <a:gd name="T37" fmla="*/ 1 h 122"/>
                <a:gd name="T38" fmla="*/ 12 w 65"/>
                <a:gd name="T39" fmla="*/ 5 h 122"/>
                <a:gd name="T40" fmla="*/ 6 w 65"/>
                <a:gd name="T41" fmla="*/ 7 h 122"/>
                <a:gd name="T42" fmla="*/ 1 w 65"/>
                <a:gd name="T43" fmla="*/ 10 h 122"/>
                <a:gd name="T44" fmla="*/ 0 w 65"/>
                <a:gd name="T45" fmla="*/ 22 h 122"/>
                <a:gd name="T46" fmla="*/ 6 w 65"/>
                <a:gd name="T47" fmla="*/ 30 h 122"/>
                <a:gd name="T48" fmla="*/ 7 w 65"/>
                <a:gd name="T49" fmla="*/ 35 h 122"/>
                <a:gd name="T50" fmla="*/ 7 w 65"/>
                <a:gd name="T51" fmla="*/ 39 h 122"/>
                <a:gd name="T52" fmla="*/ 6 w 65"/>
                <a:gd name="T53" fmla="*/ 45 h 122"/>
                <a:gd name="T54" fmla="*/ 9 w 65"/>
                <a:gd name="T55" fmla="*/ 53 h 122"/>
                <a:gd name="T56" fmla="*/ 12 w 65"/>
                <a:gd name="T57" fmla="*/ 63 h 122"/>
                <a:gd name="T58" fmla="*/ 14 w 65"/>
                <a:gd name="T59" fmla="*/ 69 h 122"/>
                <a:gd name="T60" fmla="*/ 7 w 65"/>
                <a:gd name="T61" fmla="*/ 82 h 122"/>
                <a:gd name="T62" fmla="*/ 5 w 65"/>
                <a:gd name="T63" fmla="*/ 94 h 122"/>
                <a:gd name="T64" fmla="*/ 6 w 65"/>
                <a:gd name="T65" fmla="*/ 101 h 122"/>
                <a:gd name="T66" fmla="*/ 16 w 65"/>
                <a:gd name="T67" fmla="*/ 112 h 122"/>
                <a:gd name="T68" fmla="*/ 19 w 65"/>
                <a:gd name="T69" fmla="*/ 116 h 122"/>
                <a:gd name="T70" fmla="*/ 23 w 65"/>
                <a:gd name="T71" fmla="*/ 116 h 122"/>
                <a:gd name="T72" fmla="*/ 27 w 65"/>
                <a:gd name="T73" fmla="*/ 121 h 122"/>
                <a:gd name="T74" fmla="*/ 34 w 65"/>
                <a:gd name="T75" fmla="*/ 121 h 122"/>
                <a:gd name="T76" fmla="*/ 36 w 65"/>
                <a:gd name="T77" fmla="*/ 118 h 122"/>
                <a:gd name="T78" fmla="*/ 27 w 65"/>
                <a:gd name="T79" fmla="*/ 113 h 122"/>
                <a:gd name="T80" fmla="*/ 21 w 65"/>
                <a:gd name="T81" fmla="*/ 104 h 122"/>
                <a:gd name="T82" fmla="*/ 18 w 65"/>
                <a:gd name="T83" fmla="*/ 96 h 122"/>
                <a:gd name="T84" fmla="*/ 13 w 65"/>
                <a:gd name="T85" fmla="*/ 92 h 122"/>
                <a:gd name="T86" fmla="*/ 14 w 65"/>
                <a:gd name="T87" fmla="*/ 79 h 122"/>
                <a:gd name="T88" fmla="*/ 19 w 65"/>
                <a:gd name="T89" fmla="*/ 63 h 122"/>
                <a:gd name="T90" fmla="*/ 25 w 65"/>
                <a:gd name="T91" fmla="*/ 61 h 122"/>
                <a:gd name="T92" fmla="*/ 31 w 65"/>
                <a:gd name="T93" fmla="*/ 66 h 122"/>
                <a:gd name="T94" fmla="*/ 40 w 65"/>
                <a:gd name="T95" fmla="*/ 70 h 122"/>
                <a:gd name="T96" fmla="*/ 40 w 65"/>
                <a:gd name="T97" fmla="*/ 71 h 122"/>
                <a:gd name="T98" fmla="*/ 41 w 65"/>
                <a:gd name="T99" fmla="*/ 70 h 122"/>
                <a:gd name="T100" fmla="*/ 40 w 65"/>
                <a:gd name="T101" fmla="*/ 64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65" h="122">
                  <a:moveTo>
                    <a:pt x="40" y="64"/>
                  </a:moveTo>
                  <a:cubicBezTo>
                    <a:pt x="40" y="61"/>
                    <a:pt x="36" y="61"/>
                    <a:pt x="39" y="57"/>
                  </a:cubicBezTo>
                  <a:cubicBezTo>
                    <a:pt x="42" y="53"/>
                    <a:pt x="47" y="51"/>
                    <a:pt x="50" y="52"/>
                  </a:cubicBezTo>
                  <a:cubicBezTo>
                    <a:pt x="53" y="53"/>
                    <a:pt x="59" y="50"/>
                    <a:pt x="61" y="52"/>
                  </a:cubicBezTo>
                  <a:cubicBezTo>
                    <a:pt x="61" y="52"/>
                    <a:pt x="62" y="53"/>
                    <a:pt x="62" y="53"/>
                  </a:cubicBezTo>
                  <a:cubicBezTo>
                    <a:pt x="65" y="50"/>
                    <a:pt x="63" y="47"/>
                    <a:pt x="63" y="44"/>
                  </a:cubicBezTo>
                  <a:cubicBezTo>
                    <a:pt x="64" y="40"/>
                    <a:pt x="60" y="36"/>
                    <a:pt x="58" y="35"/>
                  </a:cubicBezTo>
                  <a:cubicBezTo>
                    <a:pt x="55" y="34"/>
                    <a:pt x="59" y="27"/>
                    <a:pt x="57" y="26"/>
                  </a:cubicBezTo>
                  <a:cubicBezTo>
                    <a:pt x="55" y="24"/>
                    <a:pt x="53" y="22"/>
                    <a:pt x="51" y="20"/>
                  </a:cubicBezTo>
                  <a:cubicBezTo>
                    <a:pt x="49" y="18"/>
                    <a:pt x="44" y="18"/>
                    <a:pt x="44" y="20"/>
                  </a:cubicBezTo>
                  <a:cubicBezTo>
                    <a:pt x="43" y="22"/>
                    <a:pt x="40" y="23"/>
                    <a:pt x="38" y="21"/>
                  </a:cubicBezTo>
                  <a:cubicBezTo>
                    <a:pt x="37" y="20"/>
                    <a:pt x="35" y="20"/>
                    <a:pt x="33" y="22"/>
                  </a:cubicBezTo>
                  <a:cubicBezTo>
                    <a:pt x="30" y="24"/>
                    <a:pt x="26" y="28"/>
                    <a:pt x="25" y="24"/>
                  </a:cubicBezTo>
                  <a:cubicBezTo>
                    <a:pt x="25" y="21"/>
                    <a:pt x="28" y="22"/>
                    <a:pt x="28" y="18"/>
                  </a:cubicBezTo>
                  <a:cubicBezTo>
                    <a:pt x="28" y="15"/>
                    <a:pt x="29" y="13"/>
                    <a:pt x="28" y="10"/>
                  </a:cubicBezTo>
                  <a:cubicBezTo>
                    <a:pt x="27" y="6"/>
                    <a:pt x="24" y="10"/>
                    <a:pt x="23" y="8"/>
                  </a:cubicBezTo>
                  <a:cubicBezTo>
                    <a:pt x="22" y="5"/>
                    <a:pt x="23" y="3"/>
                    <a:pt x="22" y="1"/>
                  </a:cubicBezTo>
                  <a:cubicBezTo>
                    <a:pt x="22" y="1"/>
                    <a:pt x="21" y="1"/>
                    <a:pt x="20" y="0"/>
                  </a:cubicBezTo>
                  <a:cubicBezTo>
                    <a:pt x="20" y="0"/>
                    <a:pt x="19" y="1"/>
                    <a:pt x="19" y="1"/>
                  </a:cubicBezTo>
                  <a:cubicBezTo>
                    <a:pt x="18" y="3"/>
                    <a:pt x="13" y="3"/>
                    <a:pt x="12" y="5"/>
                  </a:cubicBezTo>
                  <a:cubicBezTo>
                    <a:pt x="11" y="7"/>
                    <a:pt x="7" y="7"/>
                    <a:pt x="6" y="7"/>
                  </a:cubicBezTo>
                  <a:cubicBezTo>
                    <a:pt x="5" y="7"/>
                    <a:pt x="2" y="7"/>
                    <a:pt x="1" y="10"/>
                  </a:cubicBezTo>
                  <a:cubicBezTo>
                    <a:pt x="1" y="12"/>
                    <a:pt x="0" y="21"/>
                    <a:pt x="0" y="22"/>
                  </a:cubicBezTo>
                  <a:cubicBezTo>
                    <a:pt x="0" y="24"/>
                    <a:pt x="4" y="29"/>
                    <a:pt x="6" y="30"/>
                  </a:cubicBezTo>
                  <a:cubicBezTo>
                    <a:pt x="7" y="30"/>
                    <a:pt x="5" y="34"/>
                    <a:pt x="7" y="35"/>
                  </a:cubicBezTo>
                  <a:cubicBezTo>
                    <a:pt x="9" y="36"/>
                    <a:pt x="8" y="39"/>
                    <a:pt x="7" y="39"/>
                  </a:cubicBezTo>
                  <a:cubicBezTo>
                    <a:pt x="6" y="39"/>
                    <a:pt x="8" y="43"/>
                    <a:pt x="6" y="45"/>
                  </a:cubicBezTo>
                  <a:cubicBezTo>
                    <a:pt x="4" y="46"/>
                    <a:pt x="5" y="50"/>
                    <a:pt x="9" y="53"/>
                  </a:cubicBezTo>
                  <a:cubicBezTo>
                    <a:pt x="12" y="56"/>
                    <a:pt x="12" y="60"/>
                    <a:pt x="12" y="63"/>
                  </a:cubicBezTo>
                  <a:cubicBezTo>
                    <a:pt x="12" y="66"/>
                    <a:pt x="14" y="66"/>
                    <a:pt x="14" y="69"/>
                  </a:cubicBezTo>
                  <a:cubicBezTo>
                    <a:pt x="14" y="69"/>
                    <a:pt x="11" y="83"/>
                    <a:pt x="7" y="82"/>
                  </a:cubicBezTo>
                  <a:cubicBezTo>
                    <a:pt x="7" y="86"/>
                    <a:pt x="6" y="91"/>
                    <a:pt x="5" y="94"/>
                  </a:cubicBezTo>
                  <a:cubicBezTo>
                    <a:pt x="4" y="98"/>
                    <a:pt x="4" y="101"/>
                    <a:pt x="6" y="101"/>
                  </a:cubicBezTo>
                  <a:cubicBezTo>
                    <a:pt x="8" y="101"/>
                    <a:pt x="12" y="106"/>
                    <a:pt x="16" y="112"/>
                  </a:cubicBezTo>
                  <a:cubicBezTo>
                    <a:pt x="17" y="113"/>
                    <a:pt x="18" y="114"/>
                    <a:pt x="19" y="116"/>
                  </a:cubicBezTo>
                  <a:cubicBezTo>
                    <a:pt x="20" y="115"/>
                    <a:pt x="22" y="116"/>
                    <a:pt x="23" y="116"/>
                  </a:cubicBezTo>
                  <a:cubicBezTo>
                    <a:pt x="26" y="116"/>
                    <a:pt x="27" y="119"/>
                    <a:pt x="27" y="121"/>
                  </a:cubicBezTo>
                  <a:cubicBezTo>
                    <a:pt x="27" y="122"/>
                    <a:pt x="33" y="122"/>
                    <a:pt x="34" y="121"/>
                  </a:cubicBezTo>
                  <a:cubicBezTo>
                    <a:pt x="34" y="121"/>
                    <a:pt x="33" y="119"/>
                    <a:pt x="36" y="118"/>
                  </a:cubicBezTo>
                  <a:cubicBezTo>
                    <a:pt x="34" y="116"/>
                    <a:pt x="30" y="113"/>
                    <a:pt x="27" y="113"/>
                  </a:cubicBezTo>
                  <a:cubicBezTo>
                    <a:pt x="23" y="112"/>
                    <a:pt x="21" y="106"/>
                    <a:pt x="21" y="104"/>
                  </a:cubicBezTo>
                  <a:cubicBezTo>
                    <a:pt x="22" y="101"/>
                    <a:pt x="18" y="99"/>
                    <a:pt x="18" y="96"/>
                  </a:cubicBezTo>
                  <a:cubicBezTo>
                    <a:pt x="18" y="94"/>
                    <a:pt x="16" y="94"/>
                    <a:pt x="13" y="92"/>
                  </a:cubicBezTo>
                  <a:cubicBezTo>
                    <a:pt x="10" y="91"/>
                    <a:pt x="14" y="83"/>
                    <a:pt x="14" y="79"/>
                  </a:cubicBezTo>
                  <a:cubicBezTo>
                    <a:pt x="14" y="76"/>
                    <a:pt x="20" y="66"/>
                    <a:pt x="19" y="63"/>
                  </a:cubicBezTo>
                  <a:cubicBezTo>
                    <a:pt x="17" y="60"/>
                    <a:pt x="24" y="58"/>
                    <a:pt x="25" y="61"/>
                  </a:cubicBezTo>
                  <a:cubicBezTo>
                    <a:pt x="26" y="65"/>
                    <a:pt x="27" y="66"/>
                    <a:pt x="31" y="66"/>
                  </a:cubicBezTo>
                  <a:cubicBezTo>
                    <a:pt x="36" y="66"/>
                    <a:pt x="36" y="69"/>
                    <a:pt x="40" y="70"/>
                  </a:cubicBezTo>
                  <a:cubicBezTo>
                    <a:pt x="40" y="71"/>
                    <a:pt x="40" y="71"/>
                    <a:pt x="40" y="71"/>
                  </a:cubicBezTo>
                  <a:cubicBezTo>
                    <a:pt x="41" y="71"/>
                    <a:pt x="41" y="71"/>
                    <a:pt x="41" y="70"/>
                  </a:cubicBezTo>
                  <a:cubicBezTo>
                    <a:pt x="42" y="68"/>
                    <a:pt x="40" y="68"/>
                    <a:pt x="40" y="64"/>
                  </a:cubicBezTo>
                  <a:close/>
                </a:path>
              </a:pathLst>
            </a:custGeom>
            <a:grpFill/>
            <a:ln w="3175" cap="flat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Montserrat" panose="00000500000000000000" pitchFamily="50" charset="0"/>
                <a:ea typeface="Montserrat" charset="0"/>
                <a:cs typeface="Montserrat" charset="0"/>
              </a:endParaRPr>
            </a:p>
          </p:txBody>
        </p:sp>
        <p:sp>
          <p:nvSpPr>
            <p:cNvPr id="577" name="Freeform 67"/>
            <p:cNvSpPr>
              <a:spLocks/>
            </p:cNvSpPr>
            <p:nvPr/>
          </p:nvSpPr>
          <p:spPr bwMode="auto">
            <a:xfrm>
              <a:off x="3878" y="1627"/>
              <a:ext cx="141" cy="116"/>
            </a:xfrm>
            <a:custGeom>
              <a:avLst/>
              <a:gdLst>
                <a:gd name="T0" fmla="*/ 1 w 77"/>
                <a:gd name="T1" fmla="*/ 13 h 63"/>
                <a:gd name="T2" fmla="*/ 1 w 77"/>
                <a:gd name="T3" fmla="*/ 22 h 63"/>
                <a:gd name="T4" fmla="*/ 1 w 77"/>
                <a:gd name="T5" fmla="*/ 25 h 63"/>
                <a:gd name="T6" fmla="*/ 3 w 77"/>
                <a:gd name="T7" fmla="*/ 29 h 63"/>
                <a:gd name="T8" fmla="*/ 4 w 77"/>
                <a:gd name="T9" fmla="*/ 33 h 63"/>
                <a:gd name="T10" fmla="*/ 6 w 77"/>
                <a:gd name="T11" fmla="*/ 39 h 63"/>
                <a:gd name="T12" fmla="*/ 6 w 77"/>
                <a:gd name="T13" fmla="*/ 43 h 63"/>
                <a:gd name="T14" fmla="*/ 11 w 77"/>
                <a:gd name="T15" fmla="*/ 46 h 63"/>
                <a:gd name="T16" fmla="*/ 16 w 77"/>
                <a:gd name="T17" fmla="*/ 49 h 63"/>
                <a:gd name="T18" fmla="*/ 21 w 77"/>
                <a:gd name="T19" fmla="*/ 51 h 63"/>
                <a:gd name="T20" fmla="*/ 25 w 77"/>
                <a:gd name="T21" fmla="*/ 50 h 63"/>
                <a:gd name="T22" fmla="*/ 27 w 77"/>
                <a:gd name="T23" fmla="*/ 53 h 63"/>
                <a:gd name="T24" fmla="*/ 33 w 77"/>
                <a:gd name="T25" fmla="*/ 55 h 63"/>
                <a:gd name="T26" fmla="*/ 36 w 77"/>
                <a:gd name="T27" fmla="*/ 59 h 63"/>
                <a:gd name="T28" fmla="*/ 41 w 77"/>
                <a:gd name="T29" fmla="*/ 59 h 63"/>
                <a:gd name="T30" fmla="*/ 48 w 77"/>
                <a:gd name="T31" fmla="*/ 60 h 63"/>
                <a:gd name="T32" fmla="*/ 54 w 77"/>
                <a:gd name="T33" fmla="*/ 60 h 63"/>
                <a:gd name="T34" fmla="*/ 61 w 77"/>
                <a:gd name="T35" fmla="*/ 62 h 63"/>
                <a:gd name="T36" fmla="*/ 66 w 77"/>
                <a:gd name="T37" fmla="*/ 63 h 63"/>
                <a:gd name="T38" fmla="*/ 65 w 77"/>
                <a:gd name="T39" fmla="*/ 58 h 63"/>
                <a:gd name="T40" fmla="*/ 73 w 77"/>
                <a:gd name="T41" fmla="*/ 50 h 63"/>
                <a:gd name="T42" fmla="*/ 76 w 77"/>
                <a:gd name="T43" fmla="*/ 47 h 63"/>
                <a:gd name="T44" fmla="*/ 73 w 77"/>
                <a:gd name="T45" fmla="*/ 39 h 63"/>
                <a:gd name="T46" fmla="*/ 73 w 77"/>
                <a:gd name="T47" fmla="*/ 32 h 63"/>
                <a:gd name="T48" fmla="*/ 70 w 77"/>
                <a:gd name="T49" fmla="*/ 28 h 63"/>
                <a:gd name="T50" fmla="*/ 75 w 77"/>
                <a:gd name="T51" fmla="*/ 24 h 63"/>
                <a:gd name="T52" fmla="*/ 74 w 77"/>
                <a:gd name="T53" fmla="*/ 17 h 63"/>
                <a:gd name="T54" fmla="*/ 73 w 77"/>
                <a:gd name="T55" fmla="*/ 11 h 63"/>
                <a:gd name="T56" fmla="*/ 67 w 77"/>
                <a:gd name="T57" fmla="*/ 7 h 63"/>
                <a:gd name="T58" fmla="*/ 66 w 77"/>
                <a:gd name="T59" fmla="*/ 6 h 63"/>
                <a:gd name="T60" fmla="*/ 46 w 77"/>
                <a:gd name="T61" fmla="*/ 5 h 63"/>
                <a:gd name="T62" fmla="*/ 42 w 77"/>
                <a:gd name="T63" fmla="*/ 4 h 63"/>
                <a:gd name="T64" fmla="*/ 37 w 77"/>
                <a:gd name="T65" fmla="*/ 6 h 63"/>
                <a:gd name="T66" fmla="*/ 33 w 77"/>
                <a:gd name="T67" fmla="*/ 1 h 63"/>
                <a:gd name="T68" fmla="*/ 16 w 77"/>
                <a:gd name="T69" fmla="*/ 6 h 63"/>
                <a:gd name="T70" fmla="*/ 3 w 77"/>
                <a:gd name="T71" fmla="*/ 10 h 63"/>
                <a:gd name="T72" fmla="*/ 1 w 77"/>
                <a:gd name="T73" fmla="*/ 12 h 63"/>
                <a:gd name="T74" fmla="*/ 1 w 77"/>
                <a:gd name="T75" fmla="*/ 13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77" h="63">
                  <a:moveTo>
                    <a:pt x="1" y="13"/>
                  </a:moveTo>
                  <a:cubicBezTo>
                    <a:pt x="2" y="15"/>
                    <a:pt x="2" y="20"/>
                    <a:pt x="1" y="22"/>
                  </a:cubicBezTo>
                  <a:cubicBezTo>
                    <a:pt x="0" y="23"/>
                    <a:pt x="0" y="24"/>
                    <a:pt x="1" y="25"/>
                  </a:cubicBezTo>
                  <a:cubicBezTo>
                    <a:pt x="3" y="25"/>
                    <a:pt x="3" y="27"/>
                    <a:pt x="3" y="29"/>
                  </a:cubicBezTo>
                  <a:cubicBezTo>
                    <a:pt x="3" y="30"/>
                    <a:pt x="4" y="30"/>
                    <a:pt x="4" y="33"/>
                  </a:cubicBezTo>
                  <a:cubicBezTo>
                    <a:pt x="4" y="36"/>
                    <a:pt x="5" y="38"/>
                    <a:pt x="6" y="39"/>
                  </a:cubicBezTo>
                  <a:cubicBezTo>
                    <a:pt x="7" y="40"/>
                    <a:pt x="7" y="42"/>
                    <a:pt x="6" y="43"/>
                  </a:cubicBezTo>
                  <a:cubicBezTo>
                    <a:pt x="8" y="44"/>
                    <a:pt x="10" y="45"/>
                    <a:pt x="11" y="46"/>
                  </a:cubicBezTo>
                  <a:cubicBezTo>
                    <a:pt x="15" y="47"/>
                    <a:pt x="16" y="48"/>
                    <a:pt x="16" y="49"/>
                  </a:cubicBezTo>
                  <a:cubicBezTo>
                    <a:pt x="17" y="51"/>
                    <a:pt x="20" y="53"/>
                    <a:pt x="21" y="51"/>
                  </a:cubicBezTo>
                  <a:cubicBezTo>
                    <a:pt x="21" y="49"/>
                    <a:pt x="24" y="50"/>
                    <a:pt x="25" y="50"/>
                  </a:cubicBezTo>
                  <a:cubicBezTo>
                    <a:pt x="27" y="50"/>
                    <a:pt x="27" y="52"/>
                    <a:pt x="27" y="53"/>
                  </a:cubicBezTo>
                  <a:cubicBezTo>
                    <a:pt x="28" y="54"/>
                    <a:pt x="31" y="54"/>
                    <a:pt x="33" y="55"/>
                  </a:cubicBezTo>
                  <a:cubicBezTo>
                    <a:pt x="34" y="55"/>
                    <a:pt x="34" y="58"/>
                    <a:pt x="36" y="59"/>
                  </a:cubicBezTo>
                  <a:cubicBezTo>
                    <a:pt x="38" y="61"/>
                    <a:pt x="40" y="58"/>
                    <a:pt x="41" y="59"/>
                  </a:cubicBezTo>
                  <a:cubicBezTo>
                    <a:pt x="42" y="60"/>
                    <a:pt x="46" y="61"/>
                    <a:pt x="48" y="60"/>
                  </a:cubicBezTo>
                  <a:cubicBezTo>
                    <a:pt x="50" y="59"/>
                    <a:pt x="51" y="61"/>
                    <a:pt x="54" y="60"/>
                  </a:cubicBezTo>
                  <a:cubicBezTo>
                    <a:pt x="57" y="60"/>
                    <a:pt x="60" y="61"/>
                    <a:pt x="61" y="62"/>
                  </a:cubicBezTo>
                  <a:cubicBezTo>
                    <a:pt x="61" y="62"/>
                    <a:pt x="64" y="63"/>
                    <a:pt x="66" y="63"/>
                  </a:cubicBezTo>
                  <a:cubicBezTo>
                    <a:pt x="66" y="62"/>
                    <a:pt x="65" y="59"/>
                    <a:pt x="65" y="58"/>
                  </a:cubicBezTo>
                  <a:cubicBezTo>
                    <a:pt x="66" y="57"/>
                    <a:pt x="72" y="51"/>
                    <a:pt x="73" y="50"/>
                  </a:cubicBezTo>
                  <a:cubicBezTo>
                    <a:pt x="74" y="49"/>
                    <a:pt x="76" y="49"/>
                    <a:pt x="76" y="47"/>
                  </a:cubicBezTo>
                  <a:cubicBezTo>
                    <a:pt x="77" y="46"/>
                    <a:pt x="74" y="40"/>
                    <a:pt x="73" y="39"/>
                  </a:cubicBezTo>
                  <a:cubicBezTo>
                    <a:pt x="72" y="38"/>
                    <a:pt x="72" y="34"/>
                    <a:pt x="73" y="32"/>
                  </a:cubicBezTo>
                  <a:cubicBezTo>
                    <a:pt x="73" y="30"/>
                    <a:pt x="70" y="29"/>
                    <a:pt x="70" y="28"/>
                  </a:cubicBezTo>
                  <a:cubicBezTo>
                    <a:pt x="70" y="27"/>
                    <a:pt x="73" y="25"/>
                    <a:pt x="75" y="24"/>
                  </a:cubicBezTo>
                  <a:cubicBezTo>
                    <a:pt x="76" y="23"/>
                    <a:pt x="76" y="18"/>
                    <a:pt x="74" y="17"/>
                  </a:cubicBezTo>
                  <a:cubicBezTo>
                    <a:pt x="73" y="16"/>
                    <a:pt x="72" y="14"/>
                    <a:pt x="73" y="11"/>
                  </a:cubicBezTo>
                  <a:cubicBezTo>
                    <a:pt x="74" y="9"/>
                    <a:pt x="68" y="7"/>
                    <a:pt x="67" y="7"/>
                  </a:cubicBezTo>
                  <a:cubicBezTo>
                    <a:pt x="67" y="7"/>
                    <a:pt x="67" y="6"/>
                    <a:pt x="66" y="6"/>
                  </a:cubicBezTo>
                  <a:cubicBezTo>
                    <a:pt x="61" y="7"/>
                    <a:pt x="47" y="6"/>
                    <a:pt x="46" y="5"/>
                  </a:cubicBezTo>
                  <a:cubicBezTo>
                    <a:pt x="45" y="5"/>
                    <a:pt x="43" y="4"/>
                    <a:pt x="42" y="4"/>
                  </a:cubicBezTo>
                  <a:cubicBezTo>
                    <a:pt x="41" y="5"/>
                    <a:pt x="39" y="6"/>
                    <a:pt x="37" y="6"/>
                  </a:cubicBezTo>
                  <a:cubicBezTo>
                    <a:pt x="34" y="6"/>
                    <a:pt x="33" y="3"/>
                    <a:pt x="33" y="1"/>
                  </a:cubicBezTo>
                  <a:cubicBezTo>
                    <a:pt x="33" y="0"/>
                    <a:pt x="19" y="2"/>
                    <a:pt x="16" y="6"/>
                  </a:cubicBezTo>
                  <a:cubicBezTo>
                    <a:pt x="12" y="10"/>
                    <a:pt x="3" y="8"/>
                    <a:pt x="3" y="10"/>
                  </a:cubicBezTo>
                  <a:cubicBezTo>
                    <a:pt x="3" y="12"/>
                    <a:pt x="2" y="13"/>
                    <a:pt x="1" y="12"/>
                  </a:cubicBezTo>
                  <a:cubicBezTo>
                    <a:pt x="1" y="13"/>
                    <a:pt x="1" y="13"/>
                    <a:pt x="1" y="13"/>
                  </a:cubicBezTo>
                  <a:close/>
                </a:path>
              </a:pathLst>
            </a:custGeom>
            <a:grpFill/>
            <a:ln w="3175" cap="flat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Montserrat" panose="00000500000000000000" pitchFamily="50" charset="0"/>
                <a:ea typeface="Montserrat" charset="0"/>
                <a:cs typeface="Montserrat" charset="0"/>
              </a:endParaRPr>
            </a:p>
          </p:txBody>
        </p:sp>
        <p:sp>
          <p:nvSpPr>
            <p:cNvPr id="578" name="Freeform 68"/>
            <p:cNvSpPr>
              <a:spLocks/>
            </p:cNvSpPr>
            <p:nvPr/>
          </p:nvSpPr>
          <p:spPr bwMode="auto">
            <a:xfrm>
              <a:off x="3898" y="1816"/>
              <a:ext cx="53" cy="50"/>
            </a:xfrm>
            <a:custGeom>
              <a:avLst/>
              <a:gdLst>
                <a:gd name="T0" fmla="*/ 21 w 29"/>
                <a:gd name="T1" fmla="*/ 25 h 27"/>
                <a:gd name="T2" fmla="*/ 28 w 29"/>
                <a:gd name="T3" fmla="*/ 16 h 27"/>
                <a:gd name="T4" fmla="*/ 29 w 29"/>
                <a:gd name="T5" fmla="*/ 5 h 27"/>
                <a:gd name="T6" fmla="*/ 21 w 29"/>
                <a:gd name="T7" fmla="*/ 2 h 27"/>
                <a:gd name="T8" fmla="*/ 9 w 29"/>
                <a:gd name="T9" fmla="*/ 0 h 27"/>
                <a:gd name="T10" fmla="*/ 4 w 29"/>
                <a:gd name="T11" fmla="*/ 1 h 27"/>
                <a:gd name="T12" fmla="*/ 0 w 29"/>
                <a:gd name="T13" fmla="*/ 3 h 27"/>
                <a:gd name="T14" fmla="*/ 4 w 29"/>
                <a:gd name="T15" fmla="*/ 9 h 27"/>
                <a:gd name="T16" fmla="*/ 10 w 29"/>
                <a:gd name="T17" fmla="*/ 17 h 27"/>
                <a:gd name="T18" fmla="*/ 17 w 29"/>
                <a:gd name="T19" fmla="*/ 24 h 27"/>
                <a:gd name="T20" fmla="*/ 21 w 29"/>
                <a:gd name="T21" fmla="*/ 27 h 27"/>
                <a:gd name="T22" fmla="*/ 21 w 29"/>
                <a:gd name="T23" fmla="*/ 25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9" h="27">
                  <a:moveTo>
                    <a:pt x="21" y="25"/>
                  </a:moveTo>
                  <a:cubicBezTo>
                    <a:pt x="21" y="23"/>
                    <a:pt x="26" y="16"/>
                    <a:pt x="28" y="16"/>
                  </a:cubicBezTo>
                  <a:cubicBezTo>
                    <a:pt x="29" y="16"/>
                    <a:pt x="29" y="9"/>
                    <a:pt x="29" y="5"/>
                  </a:cubicBezTo>
                  <a:cubicBezTo>
                    <a:pt x="25" y="2"/>
                    <a:pt x="21" y="2"/>
                    <a:pt x="21" y="2"/>
                  </a:cubicBezTo>
                  <a:cubicBezTo>
                    <a:pt x="21" y="2"/>
                    <a:pt x="11" y="1"/>
                    <a:pt x="9" y="0"/>
                  </a:cubicBezTo>
                  <a:cubicBezTo>
                    <a:pt x="7" y="0"/>
                    <a:pt x="5" y="3"/>
                    <a:pt x="4" y="1"/>
                  </a:cubicBezTo>
                  <a:cubicBezTo>
                    <a:pt x="2" y="0"/>
                    <a:pt x="0" y="2"/>
                    <a:pt x="0" y="3"/>
                  </a:cubicBezTo>
                  <a:cubicBezTo>
                    <a:pt x="1" y="5"/>
                    <a:pt x="4" y="6"/>
                    <a:pt x="4" y="9"/>
                  </a:cubicBezTo>
                  <a:cubicBezTo>
                    <a:pt x="4" y="12"/>
                    <a:pt x="11" y="16"/>
                    <a:pt x="10" y="17"/>
                  </a:cubicBezTo>
                  <a:cubicBezTo>
                    <a:pt x="10" y="18"/>
                    <a:pt x="15" y="21"/>
                    <a:pt x="17" y="24"/>
                  </a:cubicBezTo>
                  <a:cubicBezTo>
                    <a:pt x="18" y="25"/>
                    <a:pt x="20" y="26"/>
                    <a:pt x="21" y="27"/>
                  </a:cubicBezTo>
                  <a:cubicBezTo>
                    <a:pt x="21" y="26"/>
                    <a:pt x="22" y="25"/>
                    <a:pt x="21" y="25"/>
                  </a:cubicBezTo>
                  <a:close/>
                </a:path>
              </a:pathLst>
            </a:custGeom>
            <a:grpFill/>
            <a:ln w="3175" cap="flat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Montserrat" panose="00000500000000000000" pitchFamily="50" charset="0"/>
                <a:ea typeface="Montserrat" charset="0"/>
                <a:cs typeface="Montserrat" charset="0"/>
              </a:endParaRPr>
            </a:p>
          </p:txBody>
        </p:sp>
        <p:sp>
          <p:nvSpPr>
            <p:cNvPr id="579" name="Freeform 69"/>
            <p:cNvSpPr>
              <a:spLocks/>
            </p:cNvSpPr>
            <p:nvPr/>
          </p:nvSpPr>
          <p:spPr bwMode="auto">
            <a:xfrm>
              <a:off x="3872" y="1792"/>
              <a:ext cx="79" cy="68"/>
            </a:xfrm>
            <a:custGeom>
              <a:avLst/>
              <a:gdLst>
                <a:gd name="T0" fmla="*/ 24 w 43"/>
                <a:gd name="T1" fmla="*/ 30 h 37"/>
                <a:gd name="T2" fmla="*/ 18 w 43"/>
                <a:gd name="T3" fmla="*/ 22 h 37"/>
                <a:gd name="T4" fmla="*/ 14 w 43"/>
                <a:gd name="T5" fmla="*/ 16 h 37"/>
                <a:gd name="T6" fmla="*/ 18 w 43"/>
                <a:gd name="T7" fmla="*/ 14 h 37"/>
                <a:gd name="T8" fmla="*/ 23 w 43"/>
                <a:gd name="T9" fmla="*/ 13 h 37"/>
                <a:gd name="T10" fmla="*/ 35 w 43"/>
                <a:gd name="T11" fmla="*/ 15 h 37"/>
                <a:gd name="T12" fmla="*/ 43 w 43"/>
                <a:gd name="T13" fmla="*/ 18 h 37"/>
                <a:gd name="T14" fmla="*/ 42 w 43"/>
                <a:gd name="T15" fmla="*/ 16 h 37"/>
                <a:gd name="T16" fmla="*/ 40 w 43"/>
                <a:gd name="T17" fmla="*/ 11 h 37"/>
                <a:gd name="T18" fmla="*/ 38 w 43"/>
                <a:gd name="T19" fmla="*/ 6 h 37"/>
                <a:gd name="T20" fmla="*/ 35 w 43"/>
                <a:gd name="T21" fmla="*/ 7 h 37"/>
                <a:gd name="T22" fmla="*/ 27 w 43"/>
                <a:gd name="T23" fmla="*/ 5 h 37"/>
                <a:gd name="T24" fmla="*/ 20 w 43"/>
                <a:gd name="T25" fmla="*/ 0 h 37"/>
                <a:gd name="T26" fmla="*/ 15 w 43"/>
                <a:gd name="T27" fmla="*/ 3 h 37"/>
                <a:gd name="T28" fmla="*/ 13 w 43"/>
                <a:gd name="T29" fmla="*/ 7 h 37"/>
                <a:gd name="T30" fmla="*/ 10 w 43"/>
                <a:gd name="T31" fmla="*/ 11 h 37"/>
                <a:gd name="T32" fmla="*/ 5 w 43"/>
                <a:gd name="T33" fmla="*/ 10 h 37"/>
                <a:gd name="T34" fmla="*/ 0 w 43"/>
                <a:gd name="T35" fmla="*/ 11 h 37"/>
                <a:gd name="T36" fmla="*/ 1 w 43"/>
                <a:gd name="T37" fmla="*/ 15 h 37"/>
                <a:gd name="T38" fmla="*/ 7 w 43"/>
                <a:gd name="T39" fmla="*/ 17 h 37"/>
                <a:gd name="T40" fmla="*/ 14 w 43"/>
                <a:gd name="T41" fmla="*/ 29 h 37"/>
                <a:gd name="T42" fmla="*/ 21 w 43"/>
                <a:gd name="T43" fmla="*/ 32 h 37"/>
                <a:gd name="T44" fmla="*/ 28 w 43"/>
                <a:gd name="T45" fmla="*/ 36 h 37"/>
                <a:gd name="T46" fmla="*/ 31 w 43"/>
                <a:gd name="T47" fmla="*/ 37 h 37"/>
                <a:gd name="T48" fmla="*/ 24 w 43"/>
                <a:gd name="T49" fmla="*/ 30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43" h="37">
                  <a:moveTo>
                    <a:pt x="24" y="30"/>
                  </a:moveTo>
                  <a:cubicBezTo>
                    <a:pt x="25" y="29"/>
                    <a:pt x="18" y="25"/>
                    <a:pt x="18" y="22"/>
                  </a:cubicBezTo>
                  <a:cubicBezTo>
                    <a:pt x="18" y="19"/>
                    <a:pt x="15" y="18"/>
                    <a:pt x="14" y="16"/>
                  </a:cubicBezTo>
                  <a:cubicBezTo>
                    <a:pt x="14" y="15"/>
                    <a:pt x="16" y="13"/>
                    <a:pt x="18" y="14"/>
                  </a:cubicBezTo>
                  <a:cubicBezTo>
                    <a:pt x="19" y="16"/>
                    <a:pt x="21" y="13"/>
                    <a:pt x="23" y="13"/>
                  </a:cubicBezTo>
                  <a:cubicBezTo>
                    <a:pt x="25" y="14"/>
                    <a:pt x="35" y="15"/>
                    <a:pt x="35" y="15"/>
                  </a:cubicBezTo>
                  <a:cubicBezTo>
                    <a:pt x="35" y="15"/>
                    <a:pt x="39" y="15"/>
                    <a:pt x="43" y="18"/>
                  </a:cubicBezTo>
                  <a:cubicBezTo>
                    <a:pt x="42" y="17"/>
                    <a:pt x="42" y="17"/>
                    <a:pt x="42" y="16"/>
                  </a:cubicBezTo>
                  <a:cubicBezTo>
                    <a:pt x="41" y="14"/>
                    <a:pt x="42" y="12"/>
                    <a:pt x="40" y="11"/>
                  </a:cubicBezTo>
                  <a:cubicBezTo>
                    <a:pt x="38" y="10"/>
                    <a:pt x="38" y="8"/>
                    <a:pt x="38" y="6"/>
                  </a:cubicBezTo>
                  <a:cubicBezTo>
                    <a:pt x="36" y="6"/>
                    <a:pt x="35" y="7"/>
                    <a:pt x="35" y="7"/>
                  </a:cubicBezTo>
                  <a:cubicBezTo>
                    <a:pt x="33" y="7"/>
                    <a:pt x="28" y="7"/>
                    <a:pt x="27" y="5"/>
                  </a:cubicBezTo>
                  <a:cubicBezTo>
                    <a:pt x="25" y="3"/>
                    <a:pt x="22" y="1"/>
                    <a:pt x="20" y="0"/>
                  </a:cubicBezTo>
                  <a:cubicBezTo>
                    <a:pt x="19" y="0"/>
                    <a:pt x="16" y="3"/>
                    <a:pt x="15" y="3"/>
                  </a:cubicBezTo>
                  <a:cubicBezTo>
                    <a:pt x="14" y="3"/>
                    <a:pt x="14" y="7"/>
                    <a:pt x="13" y="7"/>
                  </a:cubicBezTo>
                  <a:cubicBezTo>
                    <a:pt x="12" y="7"/>
                    <a:pt x="11" y="9"/>
                    <a:pt x="10" y="11"/>
                  </a:cubicBezTo>
                  <a:cubicBezTo>
                    <a:pt x="10" y="12"/>
                    <a:pt x="7" y="10"/>
                    <a:pt x="5" y="10"/>
                  </a:cubicBezTo>
                  <a:cubicBezTo>
                    <a:pt x="4" y="11"/>
                    <a:pt x="1" y="11"/>
                    <a:pt x="0" y="11"/>
                  </a:cubicBezTo>
                  <a:cubicBezTo>
                    <a:pt x="0" y="13"/>
                    <a:pt x="0" y="15"/>
                    <a:pt x="1" y="15"/>
                  </a:cubicBezTo>
                  <a:cubicBezTo>
                    <a:pt x="3" y="15"/>
                    <a:pt x="7" y="15"/>
                    <a:pt x="7" y="17"/>
                  </a:cubicBezTo>
                  <a:cubicBezTo>
                    <a:pt x="7" y="20"/>
                    <a:pt x="12" y="27"/>
                    <a:pt x="14" y="29"/>
                  </a:cubicBezTo>
                  <a:cubicBezTo>
                    <a:pt x="16" y="31"/>
                    <a:pt x="21" y="30"/>
                    <a:pt x="21" y="32"/>
                  </a:cubicBezTo>
                  <a:cubicBezTo>
                    <a:pt x="21" y="34"/>
                    <a:pt x="24" y="36"/>
                    <a:pt x="28" y="36"/>
                  </a:cubicBezTo>
                  <a:cubicBezTo>
                    <a:pt x="29" y="36"/>
                    <a:pt x="30" y="37"/>
                    <a:pt x="31" y="37"/>
                  </a:cubicBezTo>
                  <a:cubicBezTo>
                    <a:pt x="29" y="34"/>
                    <a:pt x="24" y="31"/>
                    <a:pt x="24" y="30"/>
                  </a:cubicBezTo>
                  <a:close/>
                </a:path>
              </a:pathLst>
            </a:custGeom>
            <a:grpFill/>
            <a:ln w="3175" cap="flat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Montserrat" panose="00000500000000000000" pitchFamily="50" charset="0"/>
                <a:ea typeface="Montserrat" charset="0"/>
                <a:cs typeface="Montserrat" charset="0"/>
              </a:endParaRPr>
            </a:p>
          </p:txBody>
        </p:sp>
        <p:sp>
          <p:nvSpPr>
            <p:cNvPr id="580" name="Freeform 70"/>
            <p:cNvSpPr>
              <a:spLocks/>
            </p:cNvSpPr>
            <p:nvPr/>
          </p:nvSpPr>
          <p:spPr bwMode="auto">
            <a:xfrm>
              <a:off x="3948" y="1864"/>
              <a:ext cx="27" cy="55"/>
            </a:xfrm>
            <a:custGeom>
              <a:avLst/>
              <a:gdLst>
                <a:gd name="T0" fmla="*/ 10 w 15"/>
                <a:gd name="T1" fmla="*/ 25 h 30"/>
                <a:gd name="T2" fmla="*/ 12 w 15"/>
                <a:gd name="T3" fmla="*/ 22 h 30"/>
                <a:gd name="T4" fmla="*/ 15 w 15"/>
                <a:gd name="T5" fmla="*/ 18 h 30"/>
                <a:gd name="T6" fmla="*/ 15 w 15"/>
                <a:gd name="T7" fmla="*/ 17 h 30"/>
                <a:gd name="T8" fmla="*/ 10 w 15"/>
                <a:gd name="T9" fmla="*/ 12 h 30"/>
                <a:gd name="T10" fmla="*/ 11 w 15"/>
                <a:gd name="T11" fmla="*/ 4 h 30"/>
                <a:gd name="T12" fmla="*/ 4 w 15"/>
                <a:gd name="T13" fmla="*/ 0 h 30"/>
                <a:gd name="T14" fmla="*/ 0 w 15"/>
                <a:gd name="T15" fmla="*/ 6 h 30"/>
                <a:gd name="T16" fmla="*/ 2 w 15"/>
                <a:gd name="T17" fmla="*/ 11 h 30"/>
                <a:gd name="T18" fmla="*/ 2 w 15"/>
                <a:gd name="T19" fmla="*/ 23 h 30"/>
                <a:gd name="T20" fmla="*/ 8 w 15"/>
                <a:gd name="T21" fmla="*/ 30 h 30"/>
                <a:gd name="T22" fmla="*/ 10 w 15"/>
                <a:gd name="T23" fmla="*/ 25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5" h="30">
                  <a:moveTo>
                    <a:pt x="10" y="25"/>
                  </a:moveTo>
                  <a:cubicBezTo>
                    <a:pt x="12" y="25"/>
                    <a:pt x="11" y="23"/>
                    <a:pt x="12" y="22"/>
                  </a:cubicBezTo>
                  <a:cubicBezTo>
                    <a:pt x="13" y="21"/>
                    <a:pt x="15" y="18"/>
                    <a:pt x="15" y="18"/>
                  </a:cubicBezTo>
                  <a:cubicBezTo>
                    <a:pt x="15" y="17"/>
                    <a:pt x="15" y="17"/>
                    <a:pt x="15" y="17"/>
                  </a:cubicBezTo>
                  <a:cubicBezTo>
                    <a:pt x="12" y="16"/>
                    <a:pt x="11" y="14"/>
                    <a:pt x="10" y="12"/>
                  </a:cubicBezTo>
                  <a:cubicBezTo>
                    <a:pt x="10" y="10"/>
                    <a:pt x="10" y="7"/>
                    <a:pt x="11" y="4"/>
                  </a:cubicBezTo>
                  <a:cubicBezTo>
                    <a:pt x="10" y="3"/>
                    <a:pt x="5" y="0"/>
                    <a:pt x="4" y="0"/>
                  </a:cubicBezTo>
                  <a:cubicBezTo>
                    <a:pt x="3" y="0"/>
                    <a:pt x="1" y="3"/>
                    <a:pt x="0" y="6"/>
                  </a:cubicBezTo>
                  <a:cubicBezTo>
                    <a:pt x="3" y="7"/>
                    <a:pt x="5" y="9"/>
                    <a:pt x="2" y="11"/>
                  </a:cubicBezTo>
                  <a:cubicBezTo>
                    <a:pt x="0" y="13"/>
                    <a:pt x="0" y="21"/>
                    <a:pt x="2" y="23"/>
                  </a:cubicBezTo>
                  <a:cubicBezTo>
                    <a:pt x="5" y="25"/>
                    <a:pt x="5" y="28"/>
                    <a:pt x="8" y="30"/>
                  </a:cubicBezTo>
                  <a:cubicBezTo>
                    <a:pt x="8" y="28"/>
                    <a:pt x="9" y="25"/>
                    <a:pt x="10" y="25"/>
                  </a:cubicBezTo>
                  <a:close/>
                </a:path>
              </a:pathLst>
            </a:custGeom>
            <a:grpFill/>
            <a:ln w="3175" cap="flat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Montserrat" panose="00000500000000000000" pitchFamily="50" charset="0"/>
                <a:ea typeface="Montserrat" charset="0"/>
                <a:cs typeface="Montserrat" charset="0"/>
              </a:endParaRPr>
            </a:p>
          </p:txBody>
        </p:sp>
        <p:sp>
          <p:nvSpPr>
            <p:cNvPr id="581" name="Freeform 71"/>
            <p:cNvSpPr>
              <a:spLocks/>
            </p:cNvSpPr>
            <p:nvPr/>
          </p:nvSpPr>
          <p:spPr bwMode="auto">
            <a:xfrm>
              <a:off x="3812" y="1745"/>
              <a:ext cx="108" cy="49"/>
            </a:xfrm>
            <a:custGeom>
              <a:avLst/>
              <a:gdLst>
                <a:gd name="T0" fmla="*/ 50 w 59"/>
                <a:gd name="T1" fmla="*/ 2 h 27"/>
                <a:gd name="T2" fmla="*/ 43 w 59"/>
                <a:gd name="T3" fmla="*/ 0 h 27"/>
                <a:gd name="T4" fmla="*/ 41 w 59"/>
                <a:gd name="T5" fmla="*/ 4 h 27"/>
                <a:gd name="T6" fmla="*/ 34 w 59"/>
                <a:gd name="T7" fmla="*/ 4 h 27"/>
                <a:gd name="T8" fmla="*/ 30 w 59"/>
                <a:gd name="T9" fmla="*/ 7 h 27"/>
                <a:gd name="T10" fmla="*/ 27 w 59"/>
                <a:gd name="T11" fmla="*/ 12 h 27"/>
                <a:gd name="T12" fmla="*/ 23 w 59"/>
                <a:gd name="T13" fmla="*/ 14 h 27"/>
                <a:gd name="T14" fmla="*/ 15 w 59"/>
                <a:gd name="T15" fmla="*/ 16 h 27"/>
                <a:gd name="T16" fmla="*/ 11 w 59"/>
                <a:gd name="T17" fmla="*/ 16 h 27"/>
                <a:gd name="T18" fmla="*/ 6 w 59"/>
                <a:gd name="T19" fmla="*/ 17 h 27"/>
                <a:gd name="T20" fmla="*/ 1 w 59"/>
                <a:gd name="T21" fmla="*/ 16 h 27"/>
                <a:gd name="T22" fmla="*/ 0 w 59"/>
                <a:gd name="T23" fmla="*/ 20 h 27"/>
                <a:gd name="T24" fmla="*/ 4 w 59"/>
                <a:gd name="T25" fmla="*/ 22 h 27"/>
                <a:gd name="T26" fmla="*/ 9 w 59"/>
                <a:gd name="T27" fmla="*/ 23 h 27"/>
                <a:gd name="T28" fmla="*/ 14 w 59"/>
                <a:gd name="T29" fmla="*/ 22 h 27"/>
                <a:gd name="T30" fmla="*/ 21 w 59"/>
                <a:gd name="T31" fmla="*/ 21 h 27"/>
                <a:gd name="T32" fmla="*/ 22 w 59"/>
                <a:gd name="T33" fmla="*/ 24 h 27"/>
                <a:gd name="T34" fmla="*/ 30 w 59"/>
                <a:gd name="T35" fmla="*/ 25 h 27"/>
                <a:gd name="T36" fmla="*/ 39 w 59"/>
                <a:gd name="T37" fmla="*/ 27 h 27"/>
                <a:gd name="T38" fmla="*/ 46 w 59"/>
                <a:gd name="T39" fmla="*/ 24 h 27"/>
                <a:gd name="T40" fmla="*/ 51 w 59"/>
                <a:gd name="T41" fmla="*/ 23 h 27"/>
                <a:gd name="T42" fmla="*/ 51 w 59"/>
                <a:gd name="T43" fmla="*/ 23 h 27"/>
                <a:gd name="T44" fmla="*/ 52 w 59"/>
                <a:gd name="T45" fmla="*/ 21 h 27"/>
                <a:gd name="T46" fmla="*/ 54 w 59"/>
                <a:gd name="T47" fmla="*/ 17 h 27"/>
                <a:gd name="T48" fmla="*/ 55 w 59"/>
                <a:gd name="T49" fmla="*/ 14 h 27"/>
                <a:gd name="T50" fmla="*/ 58 w 59"/>
                <a:gd name="T51" fmla="*/ 12 h 27"/>
                <a:gd name="T52" fmla="*/ 59 w 59"/>
                <a:gd name="T53" fmla="*/ 10 h 27"/>
                <a:gd name="T54" fmla="*/ 56 w 59"/>
                <a:gd name="T55" fmla="*/ 3 h 27"/>
                <a:gd name="T56" fmla="*/ 50 w 59"/>
                <a:gd name="T57" fmla="*/ 2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59" h="27">
                  <a:moveTo>
                    <a:pt x="50" y="2"/>
                  </a:moveTo>
                  <a:cubicBezTo>
                    <a:pt x="48" y="0"/>
                    <a:pt x="43" y="0"/>
                    <a:pt x="43" y="0"/>
                  </a:cubicBezTo>
                  <a:cubicBezTo>
                    <a:pt x="43" y="0"/>
                    <a:pt x="42" y="2"/>
                    <a:pt x="41" y="4"/>
                  </a:cubicBezTo>
                  <a:cubicBezTo>
                    <a:pt x="41" y="5"/>
                    <a:pt x="37" y="5"/>
                    <a:pt x="34" y="4"/>
                  </a:cubicBezTo>
                  <a:cubicBezTo>
                    <a:pt x="33" y="5"/>
                    <a:pt x="30" y="6"/>
                    <a:pt x="30" y="7"/>
                  </a:cubicBezTo>
                  <a:cubicBezTo>
                    <a:pt x="29" y="9"/>
                    <a:pt x="25" y="8"/>
                    <a:pt x="27" y="12"/>
                  </a:cubicBezTo>
                  <a:cubicBezTo>
                    <a:pt x="28" y="16"/>
                    <a:pt x="25" y="15"/>
                    <a:pt x="23" y="14"/>
                  </a:cubicBezTo>
                  <a:cubicBezTo>
                    <a:pt x="22" y="14"/>
                    <a:pt x="17" y="15"/>
                    <a:pt x="15" y="16"/>
                  </a:cubicBezTo>
                  <a:cubicBezTo>
                    <a:pt x="14" y="17"/>
                    <a:pt x="12" y="17"/>
                    <a:pt x="11" y="16"/>
                  </a:cubicBezTo>
                  <a:cubicBezTo>
                    <a:pt x="9" y="16"/>
                    <a:pt x="7" y="15"/>
                    <a:pt x="6" y="17"/>
                  </a:cubicBezTo>
                  <a:cubicBezTo>
                    <a:pt x="5" y="19"/>
                    <a:pt x="3" y="16"/>
                    <a:pt x="1" y="16"/>
                  </a:cubicBezTo>
                  <a:cubicBezTo>
                    <a:pt x="0" y="16"/>
                    <a:pt x="0" y="19"/>
                    <a:pt x="0" y="20"/>
                  </a:cubicBezTo>
                  <a:cubicBezTo>
                    <a:pt x="0" y="21"/>
                    <a:pt x="3" y="23"/>
                    <a:pt x="4" y="22"/>
                  </a:cubicBezTo>
                  <a:cubicBezTo>
                    <a:pt x="6" y="22"/>
                    <a:pt x="8" y="22"/>
                    <a:pt x="9" y="23"/>
                  </a:cubicBezTo>
                  <a:cubicBezTo>
                    <a:pt x="11" y="24"/>
                    <a:pt x="13" y="23"/>
                    <a:pt x="14" y="22"/>
                  </a:cubicBezTo>
                  <a:cubicBezTo>
                    <a:pt x="15" y="21"/>
                    <a:pt x="20" y="21"/>
                    <a:pt x="21" y="21"/>
                  </a:cubicBezTo>
                  <a:cubicBezTo>
                    <a:pt x="21" y="21"/>
                    <a:pt x="21" y="24"/>
                    <a:pt x="22" y="24"/>
                  </a:cubicBezTo>
                  <a:cubicBezTo>
                    <a:pt x="23" y="25"/>
                    <a:pt x="27" y="25"/>
                    <a:pt x="30" y="25"/>
                  </a:cubicBezTo>
                  <a:cubicBezTo>
                    <a:pt x="33" y="25"/>
                    <a:pt x="37" y="27"/>
                    <a:pt x="39" y="27"/>
                  </a:cubicBezTo>
                  <a:cubicBezTo>
                    <a:pt x="40" y="27"/>
                    <a:pt x="42" y="24"/>
                    <a:pt x="46" y="24"/>
                  </a:cubicBezTo>
                  <a:cubicBezTo>
                    <a:pt x="49" y="24"/>
                    <a:pt x="51" y="22"/>
                    <a:pt x="51" y="23"/>
                  </a:cubicBezTo>
                  <a:cubicBezTo>
                    <a:pt x="51" y="23"/>
                    <a:pt x="51" y="23"/>
                    <a:pt x="51" y="23"/>
                  </a:cubicBezTo>
                  <a:cubicBezTo>
                    <a:pt x="51" y="22"/>
                    <a:pt x="52" y="21"/>
                    <a:pt x="52" y="21"/>
                  </a:cubicBezTo>
                  <a:cubicBezTo>
                    <a:pt x="54" y="21"/>
                    <a:pt x="53" y="18"/>
                    <a:pt x="54" y="17"/>
                  </a:cubicBezTo>
                  <a:cubicBezTo>
                    <a:pt x="55" y="16"/>
                    <a:pt x="53" y="14"/>
                    <a:pt x="55" y="14"/>
                  </a:cubicBezTo>
                  <a:cubicBezTo>
                    <a:pt x="56" y="14"/>
                    <a:pt x="58" y="14"/>
                    <a:pt x="58" y="12"/>
                  </a:cubicBezTo>
                  <a:cubicBezTo>
                    <a:pt x="58" y="11"/>
                    <a:pt x="59" y="10"/>
                    <a:pt x="59" y="10"/>
                  </a:cubicBezTo>
                  <a:cubicBezTo>
                    <a:pt x="57" y="7"/>
                    <a:pt x="56" y="3"/>
                    <a:pt x="56" y="3"/>
                  </a:cubicBezTo>
                  <a:cubicBezTo>
                    <a:pt x="56" y="3"/>
                    <a:pt x="52" y="5"/>
                    <a:pt x="50" y="2"/>
                  </a:cubicBezTo>
                  <a:close/>
                </a:path>
              </a:pathLst>
            </a:custGeom>
            <a:grpFill/>
            <a:ln w="3175" cap="flat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Montserrat" panose="00000500000000000000" pitchFamily="50" charset="0"/>
                <a:ea typeface="Montserrat" charset="0"/>
                <a:cs typeface="Montserrat" charset="0"/>
              </a:endParaRPr>
            </a:p>
          </p:txBody>
        </p:sp>
        <p:sp>
          <p:nvSpPr>
            <p:cNvPr id="582" name="Freeform 72"/>
            <p:cNvSpPr>
              <a:spLocks/>
            </p:cNvSpPr>
            <p:nvPr/>
          </p:nvSpPr>
          <p:spPr bwMode="auto">
            <a:xfrm>
              <a:off x="3906" y="1750"/>
              <a:ext cx="95" cy="55"/>
            </a:xfrm>
            <a:custGeom>
              <a:avLst/>
              <a:gdLst>
                <a:gd name="T0" fmla="*/ 51 w 52"/>
                <a:gd name="T1" fmla="*/ 6 h 30"/>
                <a:gd name="T2" fmla="*/ 49 w 52"/>
                <a:gd name="T3" fmla="*/ 5 h 30"/>
                <a:gd name="T4" fmla="*/ 44 w 52"/>
                <a:gd name="T5" fmla="*/ 3 h 30"/>
                <a:gd name="T6" fmla="*/ 36 w 52"/>
                <a:gd name="T7" fmla="*/ 1 h 30"/>
                <a:gd name="T8" fmla="*/ 29 w 52"/>
                <a:gd name="T9" fmla="*/ 5 h 30"/>
                <a:gd name="T10" fmla="*/ 20 w 52"/>
                <a:gd name="T11" fmla="*/ 8 h 30"/>
                <a:gd name="T12" fmla="*/ 9 w 52"/>
                <a:gd name="T13" fmla="*/ 8 h 30"/>
                <a:gd name="T14" fmla="*/ 8 w 52"/>
                <a:gd name="T15" fmla="*/ 7 h 30"/>
                <a:gd name="T16" fmla="*/ 7 w 52"/>
                <a:gd name="T17" fmla="*/ 9 h 30"/>
                <a:gd name="T18" fmla="*/ 4 w 52"/>
                <a:gd name="T19" fmla="*/ 11 h 30"/>
                <a:gd name="T20" fmla="*/ 3 w 52"/>
                <a:gd name="T21" fmla="*/ 14 h 30"/>
                <a:gd name="T22" fmla="*/ 1 w 52"/>
                <a:gd name="T23" fmla="*/ 18 h 30"/>
                <a:gd name="T24" fmla="*/ 0 w 52"/>
                <a:gd name="T25" fmla="*/ 20 h 30"/>
                <a:gd name="T26" fmla="*/ 2 w 52"/>
                <a:gd name="T27" fmla="*/ 23 h 30"/>
                <a:gd name="T28" fmla="*/ 2 w 52"/>
                <a:gd name="T29" fmla="*/ 23 h 30"/>
                <a:gd name="T30" fmla="*/ 9 w 52"/>
                <a:gd name="T31" fmla="*/ 28 h 30"/>
                <a:gd name="T32" fmla="*/ 17 w 52"/>
                <a:gd name="T33" fmla="*/ 30 h 30"/>
                <a:gd name="T34" fmla="*/ 28 w 52"/>
                <a:gd name="T35" fmla="*/ 26 h 30"/>
                <a:gd name="T36" fmla="*/ 31 w 52"/>
                <a:gd name="T37" fmla="*/ 27 h 30"/>
                <a:gd name="T38" fmla="*/ 34 w 52"/>
                <a:gd name="T39" fmla="*/ 28 h 30"/>
                <a:gd name="T40" fmla="*/ 38 w 52"/>
                <a:gd name="T41" fmla="*/ 24 h 30"/>
                <a:gd name="T42" fmla="*/ 46 w 52"/>
                <a:gd name="T43" fmla="*/ 12 h 30"/>
                <a:gd name="T44" fmla="*/ 51 w 52"/>
                <a:gd name="T45" fmla="*/ 9 h 30"/>
                <a:gd name="T46" fmla="*/ 51 w 52"/>
                <a:gd name="T47" fmla="*/ 6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52" h="30">
                  <a:moveTo>
                    <a:pt x="51" y="6"/>
                  </a:moveTo>
                  <a:cubicBezTo>
                    <a:pt x="50" y="6"/>
                    <a:pt x="49" y="5"/>
                    <a:pt x="49" y="5"/>
                  </a:cubicBezTo>
                  <a:cubicBezTo>
                    <a:pt x="46" y="4"/>
                    <a:pt x="44" y="4"/>
                    <a:pt x="44" y="3"/>
                  </a:cubicBezTo>
                  <a:cubicBezTo>
                    <a:pt x="42" y="2"/>
                    <a:pt x="37" y="1"/>
                    <a:pt x="36" y="1"/>
                  </a:cubicBezTo>
                  <a:cubicBezTo>
                    <a:pt x="35" y="0"/>
                    <a:pt x="30" y="5"/>
                    <a:pt x="29" y="5"/>
                  </a:cubicBezTo>
                  <a:cubicBezTo>
                    <a:pt x="27" y="5"/>
                    <a:pt x="20" y="6"/>
                    <a:pt x="20" y="8"/>
                  </a:cubicBezTo>
                  <a:cubicBezTo>
                    <a:pt x="20" y="10"/>
                    <a:pt x="12" y="10"/>
                    <a:pt x="9" y="8"/>
                  </a:cubicBezTo>
                  <a:cubicBezTo>
                    <a:pt x="9" y="8"/>
                    <a:pt x="9" y="7"/>
                    <a:pt x="8" y="7"/>
                  </a:cubicBezTo>
                  <a:cubicBezTo>
                    <a:pt x="8" y="7"/>
                    <a:pt x="7" y="8"/>
                    <a:pt x="7" y="9"/>
                  </a:cubicBezTo>
                  <a:cubicBezTo>
                    <a:pt x="7" y="11"/>
                    <a:pt x="5" y="11"/>
                    <a:pt x="4" y="11"/>
                  </a:cubicBezTo>
                  <a:cubicBezTo>
                    <a:pt x="2" y="11"/>
                    <a:pt x="4" y="13"/>
                    <a:pt x="3" y="14"/>
                  </a:cubicBezTo>
                  <a:cubicBezTo>
                    <a:pt x="2" y="15"/>
                    <a:pt x="3" y="18"/>
                    <a:pt x="1" y="18"/>
                  </a:cubicBezTo>
                  <a:cubicBezTo>
                    <a:pt x="1" y="18"/>
                    <a:pt x="0" y="19"/>
                    <a:pt x="0" y="20"/>
                  </a:cubicBezTo>
                  <a:cubicBezTo>
                    <a:pt x="1" y="20"/>
                    <a:pt x="2" y="23"/>
                    <a:pt x="2" y="23"/>
                  </a:cubicBezTo>
                  <a:cubicBezTo>
                    <a:pt x="2" y="23"/>
                    <a:pt x="2" y="23"/>
                    <a:pt x="2" y="23"/>
                  </a:cubicBezTo>
                  <a:cubicBezTo>
                    <a:pt x="4" y="24"/>
                    <a:pt x="7" y="26"/>
                    <a:pt x="9" y="28"/>
                  </a:cubicBezTo>
                  <a:cubicBezTo>
                    <a:pt x="10" y="30"/>
                    <a:pt x="15" y="30"/>
                    <a:pt x="17" y="30"/>
                  </a:cubicBezTo>
                  <a:cubicBezTo>
                    <a:pt x="19" y="29"/>
                    <a:pt x="28" y="26"/>
                    <a:pt x="28" y="26"/>
                  </a:cubicBezTo>
                  <a:cubicBezTo>
                    <a:pt x="28" y="26"/>
                    <a:pt x="30" y="27"/>
                    <a:pt x="31" y="27"/>
                  </a:cubicBezTo>
                  <a:cubicBezTo>
                    <a:pt x="32" y="27"/>
                    <a:pt x="33" y="27"/>
                    <a:pt x="34" y="28"/>
                  </a:cubicBezTo>
                  <a:cubicBezTo>
                    <a:pt x="34" y="27"/>
                    <a:pt x="36" y="26"/>
                    <a:pt x="38" y="24"/>
                  </a:cubicBezTo>
                  <a:cubicBezTo>
                    <a:pt x="41" y="22"/>
                    <a:pt x="45" y="13"/>
                    <a:pt x="46" y="12"/>
                  </a:cubicBezTo>
                  <a:cubicBezTo>
                    <a:pt x="47" y="11"/>
                    <a:pt x="50" y="10"/>
                    <a:pt x="51" y="9"/>
                  </a:cubicBezTo>
                  <a:cubicBezTo>
                    <a:pt x="52" y="8"/>
                    <a:pt x="52" y="7"/>
                    <a:pt x="51" y="6"/>
                  </a:cubicBezTo>
                  <a:close/>
                </a:path>
              </a:pathLst>
            </a:custGeom>
            <a:grpFill/>
            <a:ln w="3175" cap="flat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Montserrat" panose="00000500000000000000" pitchFamily="50" charset="0"/>
                <a:ea typeface="Montserrat" charset="0"/>
                <a:cs typeface="Montserrat" charset="0"/>
              </a:endParaRPr>
            </a:p>
          </p:txBody>
        </p:sp>
        <p:sp>
          <p:nvSpPr>
            <p:cNvPr id="583" name="Freeform 73"/>
            <p:cNvSpPr>
              <a:spLocks/>
            </p:cNvSpPr>
            <p:nvPr/>
          </p:nvSpPr>
          <p:spPr bwMode="auto">
            <a:xfrm>
              <a:off x="3849" y="1706"/>
              <a:ext cx="93" cy="48"/>
            </a:xfrm>
            <a:custGeom>
              <a:avLst/>
              <a:gdLst>
                <a:gd name="T0" fmla="*/ 49 w 51"/>
                <a:gd name="T1" fmla="*/ 12 h 26"/>
                <a:gd name="T2" fmla="*/ 43 w 51"/>
                <a:gd name="T3" fmla="*/ 10 h 26"/>
                <a:gd name="T4" fmla="*/ 41 w 51"/>
                <a:gd name="T5" fmla="*/ 7 h 26"/>
                <a:gd name="T6" fmla="*/ 37 w 51"/>
                <a:gd name="T7" fmla="*/ 8 h 26"/>
                <a:gd name="T8" fmla="*/ 32 w 51"/>
                <a:gd name="T9" fmla="*/ 6 h 26"/>
                <a:gd name="T10" fmla="*/ 27 w 51"/>
                <a:gd name="T11" fmla="*/ 3 h 26"/>
                <a:gd name="T12" fmla="*/ 22 w 51"/>
                <a:gd name="T13" fmla="*/ 0 h 26"/>
                <a:gd name="T14" fmla="*/ 22 w 51"/>
                <a:gd name="T15" fmla="*/ 1 h 26"/>
                <a:gd name="T16" fmla="*/ 18 w 51"/>
                <a:gd name="T17" fmla="*/ 1 h 26"/>
                <a:gd name="T18" fmla="*/ 11 w 51"/>
                <a:gd name="T19" fmla="*/ 4 h 26"/>
                <a:gd name="T20" fmla="*/ 3 w 51"/>
                <a:gd name="T21" fmla="*/ 7 h 26"/>
                <a:gd name="T22" fmla="*/ 3 w 51"/>
                <a:gd name="T23" fmla="*/ 12 h 26"/>
                <a:gd name="T24" fmla="*/ 6 w 51"/>
                <a:gd name="T25" fmla="*/ 18 h 26"/>
                <a:gd name="T26" fmla="*/ 14 w 51"/>
                <a:gd name="T27" fmla="*/ 25 h 26"/>
                <a:gd name="T28" fmla="*/ 14 w 51"/>
                <a:gd name="T29" fmla="*/ 25 h 26"/>
                <a:gd name="T30" fmla="*/ 21 w 51"/>
                <a:gd name="T31" fmla="*/ 25 h 26"/>
                <a:gd name="T32" fmla="*/ 23 w 51"/>
                <a:gd name="T33" fmla="*/ 21 h 26"/>
                <a:gd name="T34" fmla="*/ 30 w 51"/>
                <a:gd name="T35" fmla="*/ 23 h 26"/>
                <a:gd name="T36" fmla="*/ 36 w 51"/>
                <a:gd name="T37" fmla="*/ 24 h 26"/>
                <a:gd name="T38" fmla="*/ 37 w 51"/>
                <a:gd name="T39" fmla="*/ 26 h 26"/>
                <a:gd name="T40" fmla="*/ 39 w 51"/>
                <a:gd name="T41" fmla="*/ 23 h 26"/>
                <a:gd name="T42" fmla="*/ 47 w 51"/>
                <a:gd name="T43" fmla="*/ 19 h 26"/>
                <a:gd name="T44" fmla="*/ 51 w 51"/>
                <a:gd name="T45" fmla="*/ 16 h 26"/>
                <a:gd name="T46" fmla="*/ 49 w 51"/>
                <a:gd name="T47" fmla="*/ 12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51" h="26">
                  <a:moveTo>
                    <a:pt x="49" y="12"/>
                  </a:moveTo>
                  <a:cubicBezTo>
                    <a:pt x="47" y="11"/>
                    <a:pt x="44" y="11"/>
                    <a:pt x="43" y="10"/>
                  </a:cubicBezTo>
                  <a:cubicBezTo>
                    <a:pt x="43" y="9"/>
                    <a:pt x="43" y="7"/>
                    <a:pt x="41" y="7"/>
                  </a:cubicBezTo>
                  <a:cubicBezTo>
                    <a:pt x="40" y="7"/>
                    <a:pt x="37" y="6"/>
                    <a:pt x="37" y="8"/>
                  </a:cubicBezTo>
                  <a:cubicBezTo>
                    <a:pt x="36" y="10"/>
                    <a:pt x="33" y="8"/>
                    <a:pt x="32" y="6"/>
                  </a:cubicBezTo>
                  <a:cubicBezTo>
                    <a:pt x="32" y="5"/>
                    <a:pt x="31" y="4"/>
                    <a:pt x="27" y="3"/>
                  </a:cubicBezTo>
                  <a:cubicBezTo>
                    <a:pt x="26" y="2"/>
                    <a:pt x="24" y="1"/>
                    <a:pt x="22" y="0"/>
                  </a:cubicBezTo>
                  <a:cubicBezTo>
                    <a:pt x="22" y="0"/>
                    <a:pt x="22" y="1"/>
                    <a:pt x="22" y="1"/>
                  </a:cubicBezTo>
                  <a:cubicBezTo>
                    <a:pt x="21" y="2"/>
                    <a:pt x="19" y="0"/>
                    <a:pt x="18" y="1"/>
                  </a:cubicBezTo>
                  <a:cubicBezTo>
                    <a:pt x="17" y="2"/>
                    <a:pt x="13" y="2"/>
                    <a:pt x="11" y="4"/>
                  </a:cubicBezTo>
                  <a:cubicBezTo>
                    <a:pt x="9" y="6"/>
                    <a:pt x="5" y="7"/>
                    <a:pt x="3" y="7"/>
                  </a:cubicBezTo>
                  <a:cubicBezTo>
                    <a:pt x="0" y="8"/>
                    <a:pt x="2" y="10"/>
                    <a:pt x="3" y="12"/>
                  </a:cubicBezTo>
                  <a:cubicBezTo>
                    <a:pt x="4" y="13"/>
                    <a:pt x="4" y="17"/>
                    <a:pt x="6" y="18"/>
                  </a:cubicBezTo>
                  <a:cubicBezTo>
                    <a:pt x="8" y="20"/>
                    <a:pt x="14" y="23"/>
                    <a:pt x="14" y="25"/>
                  </a:cubicBezTo>
                  <a:cubicBezTo>
                    <a:pt x="14" y="25"/>
                    <a:pt x="14" y="25"/>
                    <a:pt x="14" y="25"/>
                  </a:cubicBezTo>
                  <a:cubicBezTo>
                    <a:pt x="17" y="26"/>
                    <a:pt x="21" y="26"/>
                    <a:pt x="21" y="25"/>
                  </a:cubicBezTo>
                  <a:cubicBezTo>
                    <a:pt x="22" y="23"/>
                    <a:pt x="23" y="21"/>
                    <a:pt x="23" y="21"/>
                  </a:cubicBezTo>
                  <a:cubicBezTo>
                    <a:pt x="23" y="21"/>
                    <a:pt x="28" y="21"/>
                    <a:pt x="30" y="23"/>
                  </a:cubicBezTo>
                  <a:cubicBezTo>
                    <a:pt x="32" y="26"/>
                    <a:pt x="36" y="24"/>
                    <a:pt x="36" y="24"/>
                  </a:cubicBezTo>
                  <a:cubicBezTo>
                    <a:pt x="36" y="24"/>
                    <a:pt x="36" y="25"/>
                    <a:pt x="37" y="26"/>
                  </a:cubicBezTo>
                  <a:cubicBezTo>
                    <a:pt x="37" y="24"/>
                    <a:pt x="38" y="23"/>
                    <a:pt x="39" y="23"/>
                  </a:cubicBezTo>
                  <a:cubicBezTo>
                    <a:pt x="41" y="23"/>
                    <a:pt x="44" y="23"/>
                    <a:pt x="47" y="19"/>
                  </a:cubicBezTo>
                  <a:cubicBezTo>
                    <a:pt x="48" y="18"/>
                    <a:pt x="50" y="16"/>
                    <a:pt x="51" y="16"/>
                  </a:cubicBezTo>
                  <a:cubicBezTo>
                    <a:pt x="50" y="14"/>
                    <a:pt x="50" y="12"/>
                    <a:pt x="49" y="12"/>
                  </a:cubicBezTo>
                  <a:close/>
                </a:path>
              </a:pathLst>
            </a:custGeom>
            <a:grpFill/>
            <a:ln w="3175" cap="flat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Montserrat" panose="00000500000000000000" pitchFamily="50" charset="0"/>
                <a:ea typeface="Montserrat" charset="0"/>
                <a:cs typeface="Montserrat" charset="0"/>
              </a:endParaRPr>
            </a:p>
          </p:txBody>
        </p:sp>
        <p:sp>
          <p:nvSpPr>
            <p:cNvPr id="584" name="Freeform 74"/>
            <p:cNvSpPr>
              <a:spLocks/>
            </p:cNvSpPr>
            <p:nvPr/>
          </p:nvSpPr>
          <p:spPr bwMode="auto">
            <a:xfrm>
              <a:off x="3917" y="1734"/>
              <a:ext cx="82" cy="35"/>
            </a:xfrm>
            <a:custGeom>
              <a:avLst/>
              <a:gdLst>
                <a:gd name="T0" fmla="*/ 33 w 45"/>
                <a:gd name="T1" fmla="*/ 2 h 19"/>
                <a:gd name="T2" fmla="*/ 27 w 45"/>
                <a:gd name="T3" fmla="*/ 2 h 19"/>
                <a:gd name="T4" fmla="*/ 20 w 45"/>
                <a:gd name="T5" fmla="*/ 1 h 19"/>
                <a:gd name="T6" fmla="*/ 15 w 45"/>
                <a:gd name="T7" fmla="*/ 1 h 19"/>
                <a:gd name="T8" fmla="*/ 14 w 45"/>
                <a:gd name="T9" fmla="*/ 1 h 19"/>
                <a:gd name="T10" fmla="*/ 10 w 45"/>
                <a:gd name="T11" fmla="*/ 4 h 19"/>
                <a:gd name="T12" fmla="*/ 2 w 45"/>
                <a:gd name="T13" fmla="*/ 8 h 19"/>
                <a:gd name="T14" fmla="*/ 0 w 45"/>
                <a:gd name="T15" fmla="*/ 11 h 19"/>
                <a:gd name="T16" fmla="*/ 3 w 45"/>
                <a:gd name="T17" fmla="*/ 17 h 19"/>
                <a:gd name="T18" fmla="*/ 14 w 45"/>
                <a:gd name="T19" fmla="*/ 17 h 19"/>
                <a:gd name="T20" fmla="*/ 23 w 45"/>
                <a:gd name="T21" fmla="*/ 14 h 19"/>
                <a:gd name="T22" fmla="*/ 30 w 45"/>
                <a:gd name="T23" fmla="*/ 10 h 19"/>
                <a:gd name="T24" fmla="*/ 38 w 45"/>
                <a:gd name="T25" fmla="*/ 12 h 19"/>
                <a:gd name="T26" fmla="*/ 43 w 45"/>
                <a:gd name="T27" fmla="*/ 14 h 19"/>
                <a:gd name="T28" fmla="*/ 41 w 45"/>
                <a:gd name="T29" fmla="*/ 11 h 19"/>
                <a:gd name="T30" fmla="*/ 45 w 45"/>
                <a:gd name="T31" fmla="*/ 5 h 19"/>
                <a:gd name="T32" fmla="*/ 45 w 45"/>
                <a:gd name="T33" fmla="*/ 5 h 19"/>
                <a:gd name="T34" fmla="*/ 40 w 45"/>
                <a:gd name="T35" fmla="*/ 4 h 19"/>
                <a:gd name="T36" fmla="*/ 33 w 45"/>
                <a:gd name="T37" fmla="*/ 2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45" h="19">
                  <a:moveTo>
                    <a:pt x="33" y="2"/>
                  </a:moveTo>
                  <a:cubicBezTo>
                    <a:pt x="30" y="3"/>
                    <a:pt x="29" y="1"/>
                    <a:pt x="27" y="2"/>
                  </a:cubicBezTo>
                  <a:cubicBezTo>
                    <a:pt x="25" y="3"/>
                    <a:pt x="21" y="2"/>
                    <a:pt x="20" y="1"/>
                  </a:cubicBezTo>
                  <a:cubicBezTo>
                    <a:pt x="19" y="0"/>
                    <a:pt x="17" y="3"/>
                    <a:pt x="15" y="1"/>
                  </a:cubicBezTo>
                  <a:cubicBezTo>
                    <a:pt x="15" y="1"/>
                    <a:pt x="15" y="1"/>
                    <a:pt x="14" y="1"/>
                  </a:cubicBezTo>
                  <a:cubicBezTo>
                    <a:pt x="13" y="1"/>
                    <a:pt x="11" y="3"/>
                    <a:pt x="10" y="4"/>
                  </a:cubicBezTo>
                  <a:cubicBezTo>
                    <a:pt x="7" y="8"/>
                    <a:pt x="4" y="8"/>
                    <a:pt x="2" y="8"/>
                  </a:cubicBezTo>
                  <a:cubicBezTo>
                    <a:pt x="1" y="8"/>
                    <a:pt x="0" y="9"/>
                    <a:pt x="0" y="11"/>
                  </a:cubicBezTo>
                  <a:cubicBezTo>
                    <a:pt x="0" y="13"/>
                    <a:pt x="2" y="16"/>
                    <a:pt x="3" y="17"/>
                  </a:cubicBezTo>
                  <a:cubicBezTo>
                    <a:pt x="6" y="19"/>
                    <a:pt x="14" y="19"/>
                    <a:pt x="14" y="17"/>
                  </a:cubicBezTo>
                  <a:cubicBezTo>
                    <a:pt x="14" y="15"/>
                    <a:pt x="21" y="14"/>
                    <a:pt x="23" y="14"/>
                  </a:cubicBezTo>
                  <a:cubicBezTo>
                    <a:pt x="24" y="14"/>
                    <a:pt x="29" y="9"/>
                    <a:pt x="30" y="10"/>
                  </a:cubicBezTo>
                  <a:cubicBezTo>
                    <a:pt x="31" y="10"/>
                    <a:pt x="36" y="11"/>
                    <a:pt x="38" y="12"/>
                  </a:cubicBezTo>
                  <a:cubicBezTo>
                    <a:pt x="38" y="13"/>
                    <a:pt x="40" y="13"/>
                    <a:pt x="43" y="14"/>
                  </a:cubicBezTo>
                  <a:cubicBezTo>
                    <a:pt x="42" y="13"/>
                    <a:pt x="41" y="12"/>
                    <a:pt x="41" y="11"/>
                  </a:cubicBezTo>
                  <a:cubicBezTo>
                    <a:pt x="41" y="10"/>
                    <a:pt x="44" y="6"/>
                    <a:pt x="45" y="5"/>
                  </a:cubicBezTo>
                  <a:cubicBezTo>
                    <a:pt x="45" y="5"/>
                    <a:pt x="45" y="5"/>
                    <a:pt x="45" y="5"/>
                  </a:cubicBezTo>
                  <a:cubicBezTo>
                    <a:pt x="43" y="5"/>
                    <a:pt x="40" y="4"/>
                    <a:pt x="40" y="4"/>
                  </a:cubicBezTo>
                  <a:cubicBezTo>
                    <a:pt x="39" y="3"/>
                    <a:pt x="36" y="2"/>
                    <a:pt x="33" y="2"/>
                  </a:cubicBezTo>
                  <a:close/>
                </a:path>
              </a:pathLst>
            </a:custGeom>
            <a:grpFill/>
            <a:ln w="3175" cap="flat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Montserrat" panose="00000500000000000000" pitchFamily="50" charset="0"/>
                <a:ea typeface="Montserrat" charset="0"/>
                <a:cs typeface="Montserrat" charset="0"/>
              </a:endParaRPr>
            </a:p>
          </p:txBody>
        </p:sp>
        <p:sp>
          <p:nvSpPr>
            <p:cNvPr id="585" name="Freeform 75"/>
            <p:cNvSpPr>
              <a:spLocks/>
            </p:cNvSpPr>
            <p:nvPr/>
          </p:nvSpPr>
          <p:spPr bwMode="auto">
            <a:xfrm>
              <a:off x="3523" y="1873"/>
              <a:ext cx="56" cy="92"/>
            </a:xfrm>
            <a:custGeom>
              <a:avLst/>
              <a:gdLst>
                <a:gd name="T0" fmla="*/ 22 w 30"/>
                <a:gd name="T1" fmla="*/ 40 h 50"/>
                <a:gd name="T2" fmla="*/ 20 w 30"/>
                <a:gd name="T3" fmla="*/ 36 h 50"/>
                <a:gd name="T4" fmla="*/ 22 w 30"/>
                <a:gd name="T5" fmla="*/ 32 h 50"/>
                <a:gd name="T6" fmla="*/ 20 w 30"/>
                <a:gd name="T7" fmla="*/ 28 h 50"/>
                <a:gd name="T8" fmla="*/ 22 w 30"/>
                <a:gd name="T9" fmla="*/ 24 h 50"/>
                <a:gd name="T10" fmla="*/ 23 w 30"/>
                <a:gd name="T11" fmla="*/ 19 h 50"/>
                <a:gd name="T12" fmla="*/ 23 w 30"/>
                <a:gd name="T13" fmla="*/ 11 h 50"/>
                <a:gd name="T14" fmla="*/ 28 w 30"/>
                <a:gd name="T15" fmla="*/ 7 h 50"/>
                <a:gd name="T16" fmla="*/ 26 w 30"/>
                <a:gd name="T17" fmla="*/ 4 h 50"/>
                <a:gd name="T18" fmla="*/ 21 w 30"/>
                <a:gd name="T19" fmla="*/ 3 h 50"/>
                <a:gd name="T20" fmla="*/ 18 w 30"/>
                <a:gd name="T21" fmla="*/ 3 h 50"/>
                <a:gd name="T22" fmla="*/ 13 w 30"/>
                <a:gd name="T23" fmla="*/ 2 h 50"/>
                <a:gd name="T24" fmla="*/ 10 w 30"/>
                <a:gd name="T25" fmla="*/ 1 h 50"/>
                <a:gd name="T26" fmla="*/ 8 w 30"/>
                <a:gd name="T27" fmla="*/ 2 h 50"/>
                <a:gd name="T28" fmla="*/ 8 w 30"/>
                <a:gd name="T29" fmla="*/ 8 h 50"/>
                <a:gd name="T30" fmla="*/ 3 w 30"/>
                <a:gd name="T31" fmla="*/ 27 h 50"/>
                <a:gd name="T32" fmla="*/ 6 w 30"/>
                <a:gd name="T33" fmla="*/ 34 h 50"/>
                <a:gd name="T34" fmla="*/ 7 w 30"/>
                <a:gd name="T35" fmla="*/ 48 h 50"/>
                <a:gd name="T36" fmla="*/ 13 w 30"/>
                <a:gd name="T37" fmla="*/ 49 h 50"/>
                <a:gd name="T38" fmla="*/ 20 w 30"/>
                <a:gd name="T39" fmla="*/ 48 h 50"/>
                <a:gd name="T40" fmla="*/ 19 w 30"/>
                <a:gd name="T41" fmla="*/ 45 h 50"/>
                <a:gd name="T42" fmla="*/ 22 w 30"/>
                <a:gd name="T43" fmla="*/ 4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30" h="50">
                  <a:moveTo>
                    <a:pt x="22" y="40"/>
                  </a:moveTo>
                  <a:cubicBezTo>
                    <a:pt x="25" y="40"/>
                    <a:pt x="21" y="37"/>
                    <a:pt x="20" y="36"/>
                  </a:cubicBezTo>
                  <a:cubicBezTo>
                    <a:pt x="19" y="35"/>
                    <a:pt x="20" y="32"/>
                    <a:pt x="22" y="32"/>
                  </a:cubicBezTo>
                  <a:cubicBezTo>
                    <a:pt x="24" y="32"/>
                    <a:pt x="22" y="30"/>
                    <a:pt x="20" y="28"/>
                  </a:cubicBezTo>
                  <a:cubicBezTo>
                    <a:pt x="18" y="25"/>
                    <a:pt x="20" y="24"/>
                    <a:pt x="22" y="24"/>
                  </a:cubicBezTo>
                  <a:cubicBezTo>
                    <a:pt x="24" y="24"/>
                    <a:pt x="21" y="21"/>
                    <a:pt x="23" y="19"/>
                  </a:cubicBezTo>
                  <a:cubicBezTo>
                    <a:pt x="25" y="17"/>
                    <a:pt x="23" y="13"/>
                    <a:pt x="23" y="11"/>
                  </a:cubicBezTo>
                  <a:cubicBezTo>
                    <a:pt x="23" y="10"/>
                    <a:pt x="26" y="9"/>
                    <a:pt x="28" y="7"/>
                  </a:cubicBezTo>
                  <a:cubicBezTo>
                    <a:pt x="30" y="4"/>
                    <a:pt x="26" y="5"/>
                    <a:pt x="26" y="4"/>
                  </a:cubicBezTo>
                  <a:cubicBezTo>
                    <a:pt x="26" y="2"/>
                    <a:pt x="23" y="1"/>
                    <a:pt x="21" y="3"/>
                  </a:cubicBezTo>
                  <a:cubicBezTo>
                    <a:pt x="19" y="4"/>
                    <a:pt x="20" y="3"/>
                    <a:pt x="18" y="3"/>
                  </a:cubicBezTo>
                  <a:cubicBezTo>
                    <a:pt x="16" y="3"/>
                    <a:pt x="13" y="3"/>
                    <a:pt x="13" y="2"/>
                  </a:cubicBezTo>
                  <a:cubicBezTo>
                    <a:pt x="13" y="0"/>
                    <a:pt x="12" y="0"/>
                    <a:pt x="10" y="1"/>
                  </a:cubicBezTo>
                  <a:cubicBezTo>
                    <a:pt x="10" y="2"/>
                    <a:pt x="9" y="2"/>
                    <a:pt x="8" y="2"/>
                  </a:cubicBezTo>
                  <a:cubicBezTo>
                    <a:pt x="8" y="4"/>
                    <a:pt x="7" y="7"/>
                    <a:pt x="8" y="8"/>
                  </a:cubicBezTo>
                  <a:cubicBezTo>
                    <a:pt x="10" y="10"/>
                    <a:pt x="6" y="23"/>
                    <a:pt x="3" y="27"/>
                  </a:cubicBezTo>
                  <a:cubicBezTo>
                    <a:pt x="0" y="30"/>
                    <a:pt x="3" y="31"/>
                    <a:pt x="6" y="34"/>
                  </a:cubicBezTo>
                  <a:cubicBezTo>
                    <a:pt x="9" y="36"/>
                    <a:pt x="7" y="45"/>
                    <a:pt x="7" y="48"/>
                  </a:cubicBezTo>
                  <a:cubicBezTo>
                    <a:pt x="7" y="50"/>
                    <a:pt x="10" y="49"/>
                    <a:pt x="13" y="49"/>
                  </a:cubicBezTo>
                  <a:cubicBezTo>
                    <a:pt x="15" y="49"/>
                    <a:pt x="18" y="48"/>
                    <a:pt x="20" y="48"/>
                  </a:cubicBezTo>
                  <a:cubicBezTo>
                    <a:pt x="19" y="47"/>
                    <a:pt x="19" y="46"/>
                    <a:pt x="19" y="45"/>
                  </a:cubicBezTo>
                  <a:cubicBezTo>
                    <a:pt x="19" y="43"/>
                    <a:pt x="19" y="41"/>
                    <a:pt x="22" y="40"/>
                  </a:cubicBezTo>
                  <a:close/>
                </a:path>
              </a:pathLst>
            </a:custGeom>
            <a:grpFill/>
            <a:ln w="3175" cap="flat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Montserrat" panose="00000500000000000000" pitchFamily="50" charset="0"/>
                <a:ea typeface="Montserrat" charset="0"/>
                <a:cs typeface="Montserrat" charset="0"/>
              </a:endParaRPr>
            </a:p>
          </p:txBody>
        </p:sp>
        <p:sp>
          <p:nvSpPr>
            <p:cNvPr id="586" name="Freeform 76"/>
            <p:cNvSpPr>
              <a:spLocks/>
            </p:cNvSpPr>
            <p:nvPr/>
          </p:nvSpPr>
          <p:spPr bwMode="auto">
            <a:xfrm>
              <a:off x="3716" y="1658"/>
              <a:ext cx="61" cy="52"/>
            </a:xfrm>
            <a:custGeom>
              <a:avLst/>
              <a:gdLst>
                <a:gd name="T0" fmla="*/ 10 w 33"/>
                <a:gd name="T1" fmla="*/ 22 h 28"/>
                <a:gd name="T2" fmla="*/ 16 w 33"/>
                <a:gd name="T3" fmla="*/ 23 h 28"/>
                <a:gd name="T4" fmla="*/ 22 w 33"/>
                <a:gd name="T5" fmla="*/ 27 h 28"/>
                <a:gd name="T6" fmla="*/ 23 w 33"/>
                <a:gd name="T7" fmla="*/ 28 h 28"/>
                <a:gd name="T8" fmla="*/ 24 w 33"/>
                <a:gd name="T9" fmla="*/ 22 h 28"/>
                <a:gd name="T10" fmla="*/ 25 w 33"/>
                <a:gd name="T11" fmla="*/ 18 h 28"/>
                <a:gd name="T12" fmla="*/ 29 w 33"/>
                <a:gd name="T13" fmla="*/ 16 h 28"/>
                <a:gd name="T14" fmla="*/ 31 w 33"/>
                <a:gd name="T15" fmla="*/ 13 h 28"/>
                <a:gd name="T16" fmla="*/ 28 w 33"/>
                <a:gd name="T17" fmla="*/ 9 h 28"/>
                <a:gd name="T18" fmla="*/ 32 w 33"/>
                <a:gd name="T19" fmla="*/ 5 h 28"/>
                <a:gd name="T20" fmla="*/ 32 w 33"/>
                <a:gd name="T21" fmla="*/ 0 h 28"/>
                <a:gd name="T22" fmla="*/ 30 w 33"/>
                <a:gd name="T23" fmla="*/ 1 h 28"/>
                <a:gd name="T24" fmla="*/ 22 w 33"/>
                <a:gd name="T25" fmla="*/ 1 h 28"/>
                <a:gd name="T26" fmla="*/ 19 w 33"/>
                <a:gd name="T27" fmla="*/ 7 h 28"/>
                <a:gd name="T28" fmla="*/ 15 w 33"/>
                <a:gd name="T29" fmla="*/ 7 h 28"/>
                <a:gd name="T30" fmla="*/ 11 w 33"/>
                <a:gd name="T31" fmla="*/ 9 h 28"/>
                <a:gd name="T32" fmla="*/ 8 w 33"/>
                <a:gd name="T33" fmla="*/ 15 h 28"/>
                <a:gd name="T34" fmla="*/ 1 w 33"/>
                <a:gd name="T35" fmla="*/ 23 h 28"/>
                <a:gd name="T36" fmla="*/ 0 w 33"/>
                <a:gd name="T37" fmla="*/ 23 h 28"/>
                <a:gd name="T38" fmla="*/ 3 w 33"/>
                <a:gd name="T39" fmla="*/ 24 h 28"/>
                <a:gd name="T40" fmla="*/ 10 w 33"/>
                <a:gd name="T41" fmla="*/ 22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33" h="28">
                  <a:moveTo>
                    <a:pt x="10" y="22"/>
                  </a:moveTo>
                  <a:cubicBezTo>
                    <a:pt x="12" y="20"/>
                    <a:pt x="14" y="21"/>
                    <a:pt x="16" y="23"/>
                  </a:cubicBezTo>
                  <a:cubicBezTo>
                    <a:pt x="17" y="24"/>
                    <a:pt x="19" y="24"/>
                    <a:pt x="22" y="27"/>
                  </a:cubicBezTo>
                  <a:cubicBezTo>
                    <a:pt x="22" y="27"/>
                    <a:pt x="23" y="28"/>
                    <a:pt x="23" y="28"/>
                  </a:cubicBezTo>
                  <a:cubicBezTo>
                    <a:pt x="24" y="27"/>
                    <a:pt x="24" y="24"/>
                    <a:pt x="24" y="22"/>
                  </a:cubicBezTo>
                  <a:cubicBezTo>
                    <a:pt x="25" y="20"/>
                    <a:pt x="24" y="18"/>
                    <a:pt x="25" y="18"/>
                  </a:cubicBezTo>
                  <a:cubicBezTo>
                    <a:pt x="26" y="18"/>
                    <a:pt x="29" y="18"/>
                    <a:pt x="29" y="16"/>
                  </a:cubicBezTo>
                  <a:cubicBezTo>
                    <a:pt x="29" y="14"/>
                    <a:pt x="30" y="15"/>
                    <a:pt x="31" y="13"/>
                  </a:cubicBezTo>
                  <a:cubicBezTo>
                    <a:pt x="32" y="12"/>
                    <a:pt x="29" y="10"/>
                    <a:pt x="28" y="9"/>
                  </a:cubicBezTo>
                  <a:cubicBezTo>
                    <a:pt x="28" y="8"/>
                    <a:pt x="30" y="8"/>
                    <a:pt x="32" y="5"/>
                  </a:cubicBezTo>
                  <a:cubicBezTo>
                    <a:pt x="33" y="4"/>
                    <a:pt x="33" y="2"/>
                    <a:pt x="32" y="0"/>
                  </a:cubicBezTo>
                  <a:cubicBezTo>
                    <a:pt x="32" y="1"/>
                    <a:pt x="31" y="1"/>
                    <a:pt x="30" y="1"/>
                  </a:cubicBezTo>
                  <a:cubicBezTo>
                    <a:pt x="28" y="0"/>
                    <a:pt x="26" y="0"/>
                    <a:pt x="22" y="1"/>
                  </a:cubicBezTo>
                  <a:cubicBezTo>
                    <a:pt x="18" y="2"/>
                    <a:pt x="17" y="5"/>
                    <a:pt x="19" y="7"/>
                  </a:cubicBezTo>
                  <a:cubicBezTo>
                    <a:pt x="20" y="8"/>
                    <a:pt x="15" y="9"/>
                    <a:pt x="15" y="7"/>
                  </a:cubicBezTo>
                  <a:cubicBezTo>
                    <a:pt x="15" y="5"/>
                    <a:pt x="11" y="6"/>
                    <a:pt x="11" y="9"/>
                  </a:cubicBezTo>
                  <a:cubicBezTo>
                    <a:pt x="11" y="11"/>
                    <a:pt x="7" y="12"/>
                    <a:pt x="8" y="15"/>
                  </a:cubicBezTo>
                  <a:cubicBezTo>
                    <a:pt x="8" y="18"/>
                    <a:pt x="4" y="21"/>
                    <a:pt x="1" y="23"/>
                  </a:cubicBezTo>
                  <a:cubicBezTo>
                    <a:pt x="1" y="23"/>
                    <a:pt x="0" y="23"/>
                    <a:pt x="0" y="23"/>
                  </a:cubicBezTo>
                  <a:cubicBezTo>
                    <a:pt x="1" y="24"/>
                    <a:pt x="2" y="24"/>
                    <a:pt x="3" y="24"/>
                  </a:cubicBezTo>
                  <a:cubicBezTo>
                    <a:pt x="5" y="24"/>
                    <a:pt x="9" y="23"/>
                    <a:pt x="10" y="22"/>
                  </a:cubicBezTo>
                  <a:close/>
                </a:path>
              </a:pathLst>
            </a:custGeom>
            <a:grpFill/>
            <a:ln w="3175" cap="flat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Montserrat" panose="00000500000000000000" pitchFamily="50" charset="0"/>
                <a:ea typeface="Montserrat" charset="0"/>
                <a:cs typeface="Montserrat" charset="0"/>
              </a:endParaRPr>
            </a:p>
          </p:txBody>
        </p:sp>
        <p:sp>
          <p:nvSpPr>
            <p:cNvPr id="587" name="Freeform 77"/>
            <p:cNvSpPr>
              <a:spLocks/>
            </p:cNvSpPr>
            <p:nvPr/>
          </p:nvSpPr>
          <p:spPr bwMode="auto">
            <a:xfrm>
              <a:off x="3755" y="1725"/>
              <a:ext cx="9" cy="12"/>
            </a:xfrm>
            <a:custGeom>
              <a:avLst/>
              <a:gdLst>
                <a:gd name="T0" fmla="*/ 3 w 5"/>
                <a:gd name="T1" fmla="*/ 0 h 7"/>
                <a:gd name="T2" fmla="*/ 0 w 5"/>
                <a:gd name="T3" fmla="*/ 7 h 7"/>
                <a:gd name="T4" fmla="*/ 5 w 5"/>
                <a:gd name="T5" fmla="*/ 7 h 7"/>
                <a:gd name="T6" fmla="*/ 3 w 5"/>
                <a:gd name="T7" fmla="*/ 1 h 7"/>
                <a:gd name="T8" fmla="*/ 3 w 5"/>
                <a:gd name="T9" fmla="*/ 0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7">
                  <a:moveTo>
                    <a:pt x="3" y="0"/>
                  </a:moveTo>
                  <a:cubicBezTo>
                    <a:pt x="1" y="1"/>
                    <a:pt x="0" y="3"/>
                    <a:pt x="0" y="7"/>
                  </a:cubicBezTo>
                  <a:cubicBezTo>
                    <a:pt x="2" y="7"/>
                    <a:pt x="4" y="7"/>
                    <a:pt x="5" y="7"/>
                  </a:cubicBezTo>
                  <a:cubicBezTo>
                    <a:pt x="5" y="3"/>
                    <a:pt x="3" y="1"/>
                    <a:pt x="3" y="1"/>
                  </a:cubicBezTo>
                  <a:cubicBezTo>
                    <a:pt x="3" y="0"/>
                    <a:pt x="3" y="0"/>
                    <a:pt x="3" y="0"/>
                  </a:cubicBezTo>
                  <a:close/>
                </a:path>
              </a:pathLst>
            </a:custGeom>
            <a:grpFill/>
            <a:ln w="3175" cap="flat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Montserrat" panose="00000500000000000000" pitchFamily="50" charset="0"/>
                <a:ea typeface="Montserrat" charset="0"/>
                <a:cs typeface="Montserrat" charset="0"/>
              </a:endParaRPr>
            </a:p>
          </p:txBody>
        </p:sp>
        <p:sp>
          <p:nvSpPr>
            <p:cNvPr id="588" name="Freeform 78"/>
            <p:cNvSpPr>
              <a:spLocks/>
            </p:cNvSpPr>
            <p:nvPr/>
          </p:nvSpPr>
          <p:spPr bwMode="auto">
            <a:xfrm>
              <a:off x="3705" y="1695"/>
              <a:ext cx="59" cy="42"/>
            </a:xfrm>
            <a:custGeom>
              <a:avLst/>
              <a:gdLst>
                <a:gd name="T0" fmla="*/ 2 w 32"/>
                <a:gd name="T1" fmla="*/ 7 h 23"/>
                <a:gd name="T2" fmla="*/ 4 w 32"/>
                <a:gd name="T3" fmla="*/ 10 h 23"/>
                <a:gd name="T4" fmla="*/ 8 w 32"/>
                <a:gd name="T5" fmla="*/ 12 h 23"/>
                <a:gd name="T6" fmla="*/ 13 w 32"/>
                <a:gd name="T7" fmla="*/ 15 h 23"/>
                <a:gd name="T8" fmla="*/ 16 w 32"/>
                <a:gd name="T9" fmla="*/ 18 h 23"/>
                <a:gd name="T10" fmla="*/ 19 w 32"/>
                <a:gd name="T11" fmla="*/ 16 h 23"/>
                <a:gd name="T12" fmla="*/ 22 w 32"/>
                <a:gd name="T13" fmla="*/ 20 h 23"/>
                <a:gd name="T14" fmla="*/ 26 w 32"/>
                <a:gd name="T15" fmla="*/ 23 h 23"/>
                <a:gd name="T16" fmla="*/ 27 w 32"/>
                <a:gd name="T17" fmla="*/ 23 h 23"/>
                <a:gd name="T18" fmla="*/ 30 w 32"/>
                <a:gd name="T19" fmla="*/ 16 h 23"/>
                <a:gd name="T20" fmla="*/ 31 w 32"/>
                <a:gd name="T21" fmla="*/ 13 h 23"/>
                <a:gd name="T22" fmla="*/ 29 w 32"/>
                <a:gd name="T23" fmla="*/ 8 h 23"/>
                <a:gd name="T24" fmla="*/ 29 w 32"/>
                <a:gd name="T25" fmla="*/ 8 h 23"/>
                <a:gd name="T26" fmla="*/ 28 w 32"/>
                <a:gd name="T27" fmla="*/ 7 h 23"/>
                <a:gd name="T28" fmla="*/ 22 w 32"/>
                <a:gd name="T29" fmla="*/ 3 h 23"/>
                <a:gd name="T30" fmla="*/ 16 w 32"/>
                <a:gd name="T31" fmla="*/ 2 h 23"/>
                <a:gd name="T32" fmla="*/ 9 w 32"/>
                <a:gd name="T33" fmla="*/ 4 h 23"/>
                <a:gd name="T34" fmla="*/ 6 w 32"/>
                <a:gd name="T35" fmla="*/ 3 h 23"/>
                <a:gd name="T36" fmla="*/ 0 w 32"/>
                <a:gd name="T37" fmla="*/ 6 h 23"/>
                <a:gd name="T38" fmla="*/ 2 w 32"/>
                <a:gd name="T39" fmla="*/ 7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32" h="23">
                  <a:moveTo>
                    <a:pt x="2" y="7"/>
                  </a:moveTo>
                  <a:cubicBezTo>
                    <a:pt x="2" y="8"/>
                    <a:pt x="4" y="11"/>
                    <a:pt x="4" y="10"/>
                  </a:cubicBezTo>
                  <a:cubicBezTo>
                    <a:pt x="5" y="9"/>
                    <a:pt x="7" y="11"/>
                    <a:pt x="8" y="12"/>
                  </a:cubicBezTo>
                  <a:cubicBezTo>
                    <a:pt x="10" y="13"/>
                    <a:pt x="13" y="14"/>
                    <a:pt x="13" y="15"/>
                  </a:cubicBezTo>
                  <a:cubicBezTo>
                    <a:pt x="14" y="16"/>
                    <a:pt x="14" y="19"/>
                    <a:pt x="16" y="18"/>
                  </a:cubicBezTo>
                  <a:cubicBezTo>
                    <a:pt x="17" y="17"/>
                    <a:pt x="19" y="15"/>
                    <a:pt x="19" y="16"/>
                  </a:cubicBezTo>
                  <a:cubicBezTo>
                    <a:pt x="19" y="18"/>
                    <a:pt x="20" y="20"/>
                    <a:pt x="22" y="20"/>
                  </a:cubicBezTo>
                  <a:cubicBezTo>
                    <a:pt x="23" y="20"/>
                    <a:pt x="24" y="23"/>
                    <a:pt x="26" y="23"/>
                  </a:cubicBezTo>
                  <a:cubicBezTo>
                    <a:pt x="26" y="23"/>
                    <a:pt x="27" y="23"/>
                    <a:pt x="27" y="23"/>
                  </a:cubicBezTo>
                  <a:cubicBezTo>
                    <a:pt x="27" y="19"/>
                    <a:pt x="28" y="17"/>
                    <a:pt x="30" y="16"/>
                  </a:cubicBezTo>
                  <a:cubicBezTo>
                    <a:pt x="30" y="15"/>
                    <a:pt x="31" y="14"/>
                    <a:pt x="31" y="13"/>
                  </a:cubicBezTo>
                  <a:cubicBezTo>
                    <a:pt x="32" y="12"/>
                    <a:pt x="29" y="10"/>
                    <a:pt x="29" y="8"/>
                  </a:cubicBezTo>
                  <a:cubicBezTo>
                    <a:pt x="29" y="8"/>
                    <a:pt x="29" y="8"/>
                    <a:pt x="29" y="8"/>
                  </a:cubicBezTo>
                  <a:cubicBezTo>
                    <a:pt x="29" y="8"/>
                    <a:pt x="28" y="7"/>
                    <a:pt x="28" y="7"/>
                  </a:cubicBezTo>
                  <a:cubicBezTo>
                    <a:pt x="25" y="4"/>
                    <a:pt x="23" y="4"/>
                    <a:pt x="22" y="3"/>
                  </a:cubicBezTo>
                  <a:cubicBezTo>
                    <a:pt x="20" y="1"/>
                    <a:pt x="18" y="0"/>
                    <a:pt x="16" y="2"/>
                  </a:cubicBezTo>
                  <a:cubicBezTo>
                    <a:pt x="15" y="3"/>
                    <a:pt x="11" y="4"/>
                    <a:pt x="9" y="4"/>
                  </a:cubicBezTo>
                  <a:cubicBezTo>
                    <a:pt x="8" y="4"/>
                    <a:pt x="7" y="4"/>
                    <a:pt x="6" y="3"/>
                  </a:cubicBezTo>
                  <a:cubicBezTo>
                    <a:pt x="4" y="4"/>
                    <a:pt x="2" y="5"/>
                    <a:pt x="0" y="6"/>
                  </a:cubicBezTo>
                  <a:cubicBezTo>
                    <a:pt x="1" y="6"/>
                    <a:pt x="1" y="6"/>
                    <a:pt x="2" y="7"/>
                  </a:cubicBezTo>
                  <a:close/>
                </a:path>
              </a:pathLst>
            </a:custGeom>
            <a:grpFill/>
            <a:ln w="3175" cap="flat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Montserrat" panose="00000500000000000000" pitchFamily="50" charset="0"/>
                <a:ea typeface="Montserrat" charset="0"/>
                <a:cs typeface="Montserrat" charset="0"/>
              </a:endParaRPr>
            </a:p>
          </p:txBody>
        </p:sp>
        <p:sp>
          <p:nvSpPr>
            <p:cNvPr id="589" name="Freeform 79"/>
            <p:cNvSpPr>
              <a:spLocks/>
            </p:cNvSpPr>
            <p:nvPr/>
          </p:nvSpPr>
          <p:spPr bwMode="auto">
            <a:xfrm>
              <a:off x="3966" y="1758"/>
              <a:ext cx="134" cy="86"/>
            </a:xfrm>
            <a:custGeom>
              <a:avLst/>
              <a:gdLst>
                <a:gd name="T0" fmla="*/ 65 w 73"/>
                <a:gd name="T1" fmla="*/ 31 h 47"/>
                <a:gd name="T2" fmla="*/ 62 w 73"/>
                <a:gd name="T3" fmla="*/ 30 h 47"/>
                <a:gd name="T4" fmla="*/ 63 w 73"/>
                <a:gd name="T5" fmla="*/ 29 h 47"/>
                <a:gd name="T6" fmla="*/ 61 w 73"/>
                <a:gd name="T7" fmla="*/ 20 h 47"/>
                <a:gd name="T8" fmla="*/ 56 w 73"/>
                <a:gd name="T9" fmla="*/ 9 h 47"/>
                <a:gd name="T10" fmla="*/ 51 w 73"/>
                <a:gd name="T11" fmla="*/ 0 h 47"/>
                <a:gd name="T12" fmla="*/ 47 w 73"/>
                <a:gd name="T13" fmla="*/ 2 h 47"/>
                <a:gd name="T14" fmla="*/ 42 w 73"/>
                <a:gd name="T15" fmla="*/ 4 h 47"/>
                <a:gd name="T16" fmla="*/ 38 w 73"/>
                <a:gd name="T17" fmla="*/ 5 h 47"/>
                <a:gd name="T18" fmla="*/ 35 w 73"/>
                <a:gd name="T19" fmla="*/ 6 h 47"/>
                <a:gd name="T20" fmla="*/ 30 w 73"/>
                <a:gd name="T21" fmla="*/ 4 h 47"/>
                <a:gd name="T22" fmla="*/ 22 w 73"/>
                <a:gd name="T23" fmla="*/ 3 h 47"/>
                <a:gd name="T24" fmla="*/ 19 w 73"/>
                <a:gd name="T25" fmla="*/ 3 h 47"/>
                <a:gd name="T26" fmla="*/ 18 w 73"/>
                <a:gd name="T27" fmla="*/ 5 h 47"/>
                <a:gd name="T28" fmla="*/ 13 w 73"/>
                <a:gd name="T29" fmla="*/ 8 h 47"/>
                <a:gd name="T30" fmla="*/ 5 w 73"/>
                <a:gd name="T31" fmla="*/ 20 h 47"/>
                <a:gd name="T32" fmla="*/ 0 w 73"/>
                <a:gd name="T33" fmla="*/ 24 h 47"/>
                <a:gd name="T34" fmla="*/ 3 w 73"/>
                <a:gd name="T35" fmla="*/ 29 h 47"/>
                <a:gd name="T36" fmla="*/ 6 w 73"/>
                <a:gd name="T37" fmla="*/ 31 h 47"/>
                <a:gd name="T38" fmla="*/ 7 w 73"/>
                <a:gd name="T39" fmla="*/ 36 h 47"/>
                <a:gd name="T40" fmla="*/ 16 w 73"/>
                <a:gd name="T41" fmla="*/ 39 h 47"/>
                <a:gd name="T42" fmla="*/ 16 w 73"/>
                <a:gd name="T43" fmla="*/ 43 h 47"/>
                <a:gd name="T44" fmla="*/ 21 w 73"/>
                <a:gd name="T45" fmla="*/ 46 h 47"/>
                <a:gd name="T46" fmla="*/ 30 w 73"/>
                <a:gd name="T47" fmla="*/ 47 h 47"/>
                <a:gd name="T48" fmla="*/ 38 w 73"/>
                <a:gd name="T49" fmla="*/ 47 h 47"/>
                <a:gd name="T50" fmla="*/ 44 w 73"/>
                <a:gd name="T51" fmla="*/ 45 h 47"/>
                <a:gd name="T52" fmla="*/ 53 w 73"/>
                <a:gd name="T53" fmla="*/ 43 h 47"/>
                <a:gd name="T54" fmla="*/ 60 w 73"/>
                <a:gd name="T55" fmla="*/ 45 h 47"/>
                <a:gd name="T56" fmla="*/ 65 w 73"/>
                <a:gd name="T57" fmla="*/ 47 h 47"/>
                <a:gd name="T58" fmla="*/ 65 w 73"/>
                <a:gd name="T59" fmla="*/ 43 h 47"/>
                <a:gd name="T60" fmla="*/ 69 w 73"/>
                <a:gd name="T61" fmla="*/ 36 h 47"/>
                <a:gd name="T62" fmla="*/ 73 w 73"/>
                <a:gd name="T63" fmla="*/ 32 h 47"/>
                <a:gd name="T64" fmla="*/ 73 w 73"/>
                <a:gd name="T65" fmla="*/ 32 h 47"/>
                <a:gd name="T66" fmla="*/ 70 w 73"/>
                <a:gd name="T67" fmla="*/ 30 h 47"/>
                <a:gd name="T68" fmla="*/ 65 w 73"/>
                <a:gd name="T69" fmla="*/ 31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73" h="47">
                  <a:moveTo>
                    <a:pt x="65" y="31"/>
                  </a:moveTo>
                  <a:cubicBezTo>
                    <a:pt x="64" y="31"/>
                    <a:pt x="62" y="31"/>
                    <a:pt x="62" y="30"/>
                  </a:cubicBezTo>
                  <a:cubicBezTo>
                    <a:pt x="62" y="30"/>
                    <a:pt x="63" y="29"/>
                    <a:pt x="63" y="29"/>
                  </a:cubicBezTo>
                  <a:cubicBezTo>
                    <a:pt x="60" y="28"/>
                    <a:pt x="60" y="22"/>
                    <a:pt x="61" y="20"/>
                  </a:cubicBezTo>
                  <a:cubicBezTo>
                    <a:pt x="63" y="18"/>
                    <a:pt x="58" y="12"/>
                    <a:pt x="56" y="9"/>
                  </a:cubicBezTo>
                  <a:cubicBezTo>
                    <a:pt x="55" y="8"/>
                    <a:pt x="53" y="4"/>
                    <a:pt x="51" y="0"/>
                  </a:cubicBezTo>
                  <a:cubicBezTo>
                    <a:pt x="49" y="1"/>
                    <a:pt x="47" y="1"/>
                    <a:pt x="47" y="2"/>
                  </a:cubicBezTo>
                  <a:cubicBezTo>
                    <a:pt x="46" y="3"/>
                    <a:pt x="44" y="4"/>
                    <a:pt x="42" y="4"/>
                  </a:cubicBezTo>
                  <a:cubicBezTo>
                    <a:pt x="41" y="4"/>
                    <a:pt x="40" y="3"/>
                    <a:pt x="38" y="5"/>
                  </a:cubicBezTo>
                  <a:cubicBezTo>
                    <a:pt x="37" y="6"/>
                    <a:pt x="35" y="6"/>
                    <a:pt x="35" y="6"/>
                  </a:cubicBezTo>
                  <a:cubicBezTo>
                    <a:pt x="34" y="5"/>
                    <a:pt x="32" y="4"/>
                    <a:pt x="30" y="4"/>
                  </a:cubicBezTo>
                  <a:cubicBezTo>
                    <a:pt x="28" y="4"/>
                    <a:pt x="23" y="3"/>
                    <a:pt x="22" y="3"/>
                  </a:cubicBezTo>
                  <a:cubicBezTo>
                    <a:pt x="21" y="3"/>
                    <a:pt x="20" y="3"/>
                    <a:pt x="19" y="3"/>
                  </a:cubicBezTo>
                  <a:cubicBezTo>
                    <a:pt x="19" y="4"/>
                    <a:pt x="19" y="4"/>
                    <a:pt x="18" y="5"/>
                  </a:cubicBezTo>
                  <a:cubicBezTo>
                    <a:pt x="17" y="6"/>
                    <a:pt x="14" y="7"/>
                    <a:pt x="13" y="8"/>
                  </a:cubicBezTo>
                  <a:cubicBezTo>
                    <a:pt x="12" y="9"/>
                    <a:pt x="8" y="18"/>
                    <a:pt x="5" y="20"/>
                  </a:cubicBezTo>
                  <a:cubicBezTo>
                    <a:pt x="3" y="23"/>
                    <a:pt x="1" y="23"/>
                    <a:pt x="0" y="24"/>
                  </a:cubicBezTo>
                  <a:cubicBezTo>
                    <a:pt x="0" y="25"/>
                    <a:pt x="3" y="27"/>
                    <a:pt x="3" y="29"/>
                  </a:cubicBezTo>
                  <a:cubicBezTo>
                    <a:pt x="3" y="30"/>
                    <a:pt x="4" y="31"/>
                    <a:pt x="6" y="31"/>
                  </a:cubicBezTo>
                  <a:cubicBezTo>
                    <a:pt x="8" y="31"/>
                    <a:pt x="6" y="36"/>
                    <a:pt x="7" y="36"/>
                  </a:cubicBezTo>
                  <a:cubicBezTo>
                    <a:pt x="8" y="37"/>
                    <a:pt x="16" y="37"/>
                    <a:pt x="16" y="39"/>
                  </a:cubicBezTo>
                  <a:cubicBezTo>
                    <a:pt x="16" y="41"/>
                    <a:pt x="17" y="42"/>
                    <a:pt x="16" y="43"/>
                  </a:cubicBezTo>
                  <a:cubicBezTo>
                    <a:pt x="19" y="43"/>
                    <a:pt x="20" y="46"/>
                    <a:pt x="21" y="46"/>
                  </a:cubicBezTo>
                  <a:cubicBezTo>
                    <a:pt x="22" y="46"/>
                    <a:pt x="28" y="47"/>
                    <a:pt x="30" y="47"/>
                  </a:cubicBezTo>
                  <a:cubicBezTo>
                    <a:pt x="31" y="46"/>
                    <a:pt x="36" y="47"/>
                    <a:pt x="38" y="47"/>
                  </a:cubicBezTo>
                  <a:cubicBezTo>
                    <a:pt x="40" y="47"/>
                    <a:pt x="42" y="46"/>
                    <a:pt x="44" y="45"/>
                  </a:cubicBezTo>
                  <a:cubicBezTo>
                    <a:pt x="45" y="43"/>
                    <a:pt x="51" y="43"/>
                    <a:pt x="53" y="43"/>
                  </a:cubicBezTo>
                  <a:cubicBezTo>
                    <a:pt x="55" y="43"/>
                    <a:pt x="59" y="44"/>
                    <a:pt x="60" y="45"/>
                  </a:cubicBezTo>
                  <a:cubicBezTo>
                    <a:pt x="60" y="45"/>
                    <a:pt x="62" y="46"/>
                    <a:pt x="65" y="47"/>
                  </a:cubicBezTo>
                  <a:cubicBezTo>
                    <a:pt x="65" y="46"/>
                    <a:pt x="65" y="44"/>
                    <a:pt x="65" y="43"/>
                  </a:cubicBezTo>
                  <a:cubicBezTo>
                    <a:pt x="65" y="40"/>
                    <a:pt x="66" y="37"/>
                    <a:pt x="69" y="36"/>
                  </a:cubicBezTo>
                  <a:cubicBezTo>
                    <a:pt x="71" y="36"/>
                    <a:pt x="73" y="36"/>
                    <a:pt x="73" y="32"/>
                  </a:cubicBezTo>
                  <a:cubicBezTo>
                    <a:pt x="73" y="32"/>
                    <a:pt x="73" y="32"/>
                    <a:pt x="73" y="32"/>
                  </a:cubicBezTo>
                  <a:cubicBezTo>
                    <a:pt x="72" y="31"/>
                    <a:pt x="70" y="30"/>
                    <a:pt x="70" y="30"/>
                  </a:cubicBezTo>
                  <a:cubicBezTo>
                    <a:pt x="69" y="30"/>
                    <a:pt x="66" y="32"/>
                    <a:pt x="65" y="31"/>
                  </a:cubicBezTo>
                  <a:close/>
                </a:path>
              </a:pathLst>
            </a:custGeom>
            <a:grpFill/>
            <a:ln w="3175" cap="flat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Montserrat" panose="00000500000000000000" pitchFamily="50" charset="0"/>
                <a:ea typeface="Montserrat" charset="0"/>
                <a:cs typeface="Montserrat" charset="0"/>
              </a:endParaRPr>
            </a:p>
          </p:txBody>
        </p:sp>
        <p:sp>
          <p:nvSpPr>
            <p:cNvPr id="590" name="Freeform 80"/>
            <p:cNvSpPr>
              <a:spLocks/>
            </p:cNvSpPr>
            <p:nvPr/>
          </p:nvSpPr>
          <p:spPr bwMode="auto">
            <a:xfrm>
              <a:off x="4060" y="1754"/>
              <a:ext cx="46" cy="57"/>
            </a:xfrm>
            <a:custGeom>
              <a:avLst/>
              <a:gdLst>
                <a:gd name="T0" fmla="*/ 18 w 25"/>
                <a:gd name="T1" fmla="*/ 8 h 31"/>
                <a:gd name="T2" fmla="*/ 12 w 25"/>
                <a:gd name="T3" fmla="*/ 4 h 31"/>
                <a:gd name="T4" fmla="*/ 6 w 25"/>
                <a:gd name="T5" fmla="*/ 0 h 31"/>
                <a:gd name="T6" fmla="*/ 0 w 25"/>
                <a:gd name="T7" fmla="*/ 2 h 31"/>
                <a:gd name="T8" fmla="*/ 5 w 25"/>
                <a:gd name="T9" fmla="*/ 11 h 31"/>
                <a:gd name="T10" fmla="*/ 10 w 25"/>
                <a:gd name="T11" fmla="*/ 22 h 31"/>
                <a:gd name="T12" fmla="*/ 12 w 25"/>
                <a:gd name="T13" fmla="*/ 31 h 31"/>
                <a:gd name="T14" fmla="*/ 16 w 25"/>
                <a:gd name="T15" fmla="*/ 24 h 31"/>
                <a:gd name="T16" fmla="*/ 19 w 25"/>
                <a:gd name="T17" fmla="*/ 21 h 31"/>
                <a:gd name="T18" fmla="*/ 25 w 25"/>
                <a:gd name="T19" fmla="*/ 22 h 31"/>
                <a:gd name="T20" fmla="*/ 23 w 25"/>
                <a:gd name="T21" fmla="*/ 16 h 31"/>
                <a:gd name="T22" fmla="*/ 18 w 25"/>
                <a:gd name="T23" fmla="*/ 8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5" h="31">
                  <a:moveTo>
                    <a:pt x="18" y="8"/>
                  </a:moveTo>
                  <a:cubicBezTo>
                    <a:pt x="17" y="5"/>
                    <a:pt x="14" y="4"/>
                    <a:pt x="12" y="4"/>
                  </a:cubicBezTo>
                  <a:cubicBezTo>
                    <a:pt x="10" y="4"/>
                    <a:pt x="8" y="0"/>
                    <a:pt x="6" y="0"/>
                  </a:cubicBezTo>
                  <a:cubicBezTo>
                    <a:pt x="5" y="1"/>
                    <a:pt x="2" y="1"/>
                    <a:pt x="0" y="2"/>
                  </a:cubicBezTo>
                  <a:cubicBezTo>
                    <a:pt x="2" y="6"/>
                    <a:pt x="4" y="10"/>
                    <a:pt x="5" y="11"/>
                  </a:cubicBezTo>
                  <a:cubicBezTo>
                    <a:pt x="7" y="14"/>
                    <a:pt x="12" y="20"/>
                    <a:pt x="10" y="22"/>
                  </a:cubicBezTo>
                  <a:cubicBezTo>
                    <a:pt x="9" y="24"/>
                    <a:pt x="9" y="30"/>
                    <a:pt x="12" y="31"/>
                  </a:cubicBezTo>
                  <a:cubicBezTo>
                    <a:pt x="13" y="30"/>
                    <a:pt x="16" y="26"/>
                    <a:pt x="16" y="24"/>
                  </a:cubicBezTo>
                  <a:cubicBezTo>
                    <a:pt x="16" y="23"/>
                    <a:pt x="16" y="20"/>
                    <a:pt x="19" y="21"/>
                  </a:cubicBezTo>
                  <a:cubicBezTo>
                    <a:pt x="22" y="21"/>
                    <a:pt x="25" y="23"/>
                    <a:pt x="25" y="22"/>
                  </a:cubicBezTo>
                  <a:cubicBezTo>
                    <a:pt x="25" y="21"/>
                    <a:pt x="24" y="18"/>
                    <a:pt x="23" y="16"/>
                  </a:cubicBezTo>
                  <a:cubicBezTo>
                    <a:pt x="22" y="15"/>
                    <a:pt x="19" y="11"/>
                    <a:pt x="18" y="8"/>
                  </a:cubicBezTo>
                  <a:close/>
                </a:path>
              </a:pathLst>
            </a:custGeom>
            <a:grpFill/>
            <a:ln w="3175" cap="flat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Montserrat" panose="00000500000000000000" pitchFamily="50" charset="0"/>
                <a:ea typeface="Montserrat" charset="0"/>
                <a:cs typeface="Montserrat" charset="0"/>
              </a:endParaRPr>
            </a:p>
          </p:txBody>
        </p:sp>
        <p:sp>
          <p:nvSpPr>
            <p:cNvPr id="591" name="Freeform 81"/>
            <p:cNvSpPr>
              <a:spLocks/>
            </p:cNvSpPr>
            <p:nvPr/>
          </p:nvSpPr>
          <p:spPr bwMode="auto">
            <a:xfrm>
              <a:off x="3992" y="1837"/>
              <a:ext cx="94" cy="49"/>
            </a:xfrm>
            <a:custGeom>
              <a:avLst/>
              <a:gdLst>
                <a:gd name="T0" fmla="*/ 39 w 51"/>
                <a:gd name="T1" fmla="*/ 0 h 27"/>
                <a:gd name="T2" fmla="*/ 30 w 51"/>
                <a:gd name="T3" fmla="*/ 2 h 27"/>
                <a:gd name="T4" fmla="*/ 24 w 51"/>
                <a:gd name="T5" fmla="*/ 4 h 27"/>
                <a:gd name="T6" fmla="*/ 16 w 51"/>
                <a:gd name="T7" fmla="*/ 4 h 27"/>
                <a:gd name="T8" fmla="*/ 7 w 51"/>
                <a:gd name="T9" fmla="*/ 3 h 27"/>
                <a:gd name="T10" fmla="*/ 2 w 51"/>
                <a:gd name="T11" fmla="*/ 0 h 27"/>
                <a:gd name="T12" fmla="*/ 2 w 51"/>
                <a:gd name="T13" fmla="*/ 0 h 27"/>
                <a:gd name="T14" fmla="*/ 2 w 51"/>
                <a:gd name="T15" fmla="*/ 6 h 27"/>
                <a:gd name="T16" fmla="*/ 4 w 51"/>
                <a:gd name="T17" fmla="*/ 11 h 27"/>
                <a:gd name="T18" fmla="*/ 2 w 51"/>
                <a:gd name="T19" fmla="*/ 14 h 27"/>
                <a:gd name="T20" fmla="*/ 2 w 51"/>
                <a:gd name="T21" fmla="*/ 18 h 27"/>
                <a:gd name="T22" fmla="*/ 6 w 51"/>
                <a:gd name="T23" fmla="*/ 23 h 27"/>
                <a:gd name="T24" fmla="*/ 8 w 51"/>
                <a:gd name="T25" fmla="*/ 26 h 27"/>
                <a:gd name="T26" fmla="*/ 18 w 51"/>
                <a:gd name="T27" fmla="*/ 26 h 27"/>
                <a:gd name="T28" fmla="*/ 27 w 51"/>
                <a:gd name="T29" fmla="*/ 27 h 27"/>
                <a:gd name="T30" fmla="*/ 30 w 51"/>
                <a:gd name="T31" fmla="*/ 25 h 27"/>
                <a:gd name="T32" fmla="*/ 34 w 51"/>
                <a:gd name="T33" fmla="*/ 24 h 27"/>
                <a:gd name="T34" fmla="*/ 34 w 51"/>
                <a:gd name="T35" fmla="*/ 21 h 27"/>
                <a:gd name="T36" fmla="*/ 42 w 51"/>
                <a:gd name="T37" fmla="*/ 21 h 27"/>
                <a:gd name="T38" fmla="*/ 45 w 51"/>
                <a:gd name="T39" fmla="*/ 21 h 27"/>
                <a:gd name="T40" fmla="*/ 44 w 51"/>
                <a:gd name="T41" fmla="*/ 19 h 27"/>
                <a:gd name="T42" fmla="*/ 43 w 51"/>
                <a:gd name="T43" fmla="*/ 13 h 27"/>
                <a:gd name="T44" fmla="*/ 49 w 51"/>
                <a:gd name="T45" fmla="*/ 6 h 27"/>
                <a:gd name="T46" fmla="*/ 51 w 51"/>
                <a:gd name="T47" fmla="*/ 4 h 27"/>
                <a:gd name="T48" fmla="*/ 46 w 51"/>
                <a:gd name="T49" fmla="*/ 2 h 27"/>
                <a:gd name="T50" fmla="*/ 39 w 51"/>
                <a:gd name="T51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51" h="27">
                  <a:moveTo>
                    <a:pt x="39" y="0"/>
                  </a:moveTo>
                  <a:cubicBezTo>
                    <a:pt x="37" y="0"/>
                    <a:pt x="31" y="0"/>
                    <a:pt x="30" y="2"/>
                  </a:cubicBezTo>
                  <a:cubicBezTo>
                    <a:pt x="28" y="3"/>
                    <a:pt x="26" y="4"/>
                    <a:pt x="24" y="4"/>
                  </a:cubicBezTo>
                  <a:cubicBezTo>
                    <a:pt x="22" y="4"/>
                    <a:pt x="17" y="3"/>
                    <a:pt x="16" y="4"/>
                  </a:cubicBezTo>
                  <a:cubicBezTo>
                    <a:pt x="14" y="4"/>
                    <a:pt x="8" y="3"/>
                    <a:pt x="7" y="3"/>
                  </a:cubicBezTo>
                  <a:cubicBezTo>
                    <a:pt x="6" y="3"/>
                    <a:pt x="5" y="0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0" y="2"/>
                    <a:pt x="0" y="4"/>
                    <a:pt x="2" y="6"/>
                  </a:cubicBezTo>
                  <a:cubicBezTo>
                    <a:pt x="4" y="8"/>
                    <a:pt x="6" y="11"/>
                    <a:pt x="4" y="11"/>
                  </a:cubicBezTo>
                  <a:cubicBezTo>
                    <a:pt x="3" y="11"/>
                    <a:pt x="1" y="13"/>
                    <a:pt x="2" y="14"/>
                  </a:cubicBezTo>
                  <a:cubicBezTo>
                    <a:pt x="2" y="15"/>
                    <a:pt x="1" y="18"/>
                    <a:pt x="2" y="18"/>
                  </a:cubicBezTo>
                  <a:cubicBezTo>
                    <a:pt x="2" y="19"/>
                    <a:pt x="6" y="22"/>
                    <a:pt x="6" y="23"/>
                  </a:cubicBezTo>
                  <a:cubicBezTo>
                    <a:pt x="6" y="24"/>
                    <a:pt x="8" y="25"/>
                    <a:pt x="8" y="26"/>
                  </a:cubicBezTo>
                  <a:cubicBezTo>
                    <a:pt x="11" y="25"/>
                    <a:pt x="17" y="25"/>
                    <a:pt x="18" y="26"/>
                  </a:cubicBezTo>
                  <a:cubicBezTo>
                    <a:pt x="20" y="27"/>
                    <a:pt x="27" y="27"/>
                    <a:pt x="27" y="27"/>
                  </a:cubicBezTo>
                  <a:cubicBezTo>
                    <a:pt x="29" y="27"/>
                    <a:pt x="31" y="27"/>
                    <a:pt x="30" y="25"/>
                  </a:cubicBezTo>
                  <a:cubicBezTo>
                    <a:pt x="30" y="24"/>
                    <a:pt x="32" y="24"/>
                    <a:pt x="34" y="24"/>
                  </a:cubicBezTo>
                  <a:cubicBezTo>
                    <a:pt x="34" y="22"/>
                    <a:pt x="33" y="22"/>
                    <a:pt x="34" y="21"/>
                  </a:cubicBezTo>
                  <a:cubicBezTo>
                    <a:pt x="35" y="21"/>
                    <a:pt x="40" y="20"/>
                    <a:pt x="42" y="21"/>
                  </a:cubicBezTo>
                  <a:cubicBezTo>
                    <a:pt x="43" y="22"/>
                    <a:pt x="44" y="21"/>
                    <a:pt x="45" y="21"/>
                  </a:cubicBezTo>
                  <a:cubicBezTo>
                    <a:pt x="45" y="20"/>
                    <a:pt x="45" y="19"/>
                    <a:pt x="44" y="19"/>
                  </a:cubicBezTo>
                  <a:cubicBezTo>
                    <a:pt x="43" y="19"/>
                    <a:pt x="41" y="13"/>
                    <a:pt x="43" y="13"/>
                  </a:cubicBezTo>
                  <a:cubicBezTo>
                    <a:pt x="44" y="12"/>
                    <a:pt x="46" y="7"/>
                    <a:pt x="49" y="6"/>
                  </a:cubicBezTo>
                  <a:cubicBezTo>
                    <a:pt x="50" y="6"/>
                    <a:pt x="50" y="5"/>
                    <a:pt x="51" y="4"/>
                  </a:cubicBezTo>
                  <a:cubicBezTo>
                    <a:pt x="48" y="3"/>
                    <a:pt x="46" y="2"/>
                    <a:pt x="46" y="2"/>
                  </a:cubicBezTo>
                  <a:cubicBezTo>
                    <a:pt x="45" y="1"/>
                    <a:pt x="41" y="0"/>
                    <a:pt x="39" y="0"/>
                  </a:cubicBezTo>
                  <a:close/>
                </a:path>
              </a:pathLst>
            </a:custGeom>
            <a:grpFill/>
            <a:ln w="3175" cap="flat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Montserrat" panose="00000500000000000000" pitchFamily="50" charset="0"/>
                <a:ea typeface="Montserrat" charset="0"/>
                <a:cs typeface="Montserrat" charset="0"/>
              </a:endParaRPr>
            </a:p>
          </p:txBody>
        </p:sp>
        <p:sp>
          <p:nvSpPr>
            <p:cNvPr id="592" name="Freeform 82"/>
            <p:cNvSpPr>
              <a:spLocks/>
            </p:cNvSpPr>
            <p:nvPr/>
          </p:nvSpPr>
          <p:spPr bwMode="auto">
            <a:xfrm>
              <a:off x="3966" y="1868"/>
              <a:ext cx="41" cy="27"/>
            </a:xfrm>
            <a:custGeom>
              <a:avLst/>
              <a:gdLst>
                <a:gd name="T0" fmla="*/ 5 w 22"/>
                <a:gd name="T1" fmla="*/ 15 h 15"/>
                <a:gd name="T2" fmla="*/ 5 w 22"/>
                <a:gd name="T3" fmla="*/ 15 h 15"/>
                <a:gd name="T4" fmla="*/ 5 w 22"/>
                <a:gd name="T5" fmla="*/ 15 h 15"/>
                <a:gd name="T6" fmla="*/ 5 w 22"/>
                <a:gd name="T7" fmla="*/ 15 h 15"/>
                <a:gd name="T8" fmla="*/ 6 w 22"/>
                <a:gd name="T9" fmla="*/ 15 h 15"/>
                <a:gd name="T10" fmla="*/ 6 w 22"/>
                <a:gd name="T11" fmla="*/ 15 h 15"/>
                <a:gd name="T12" fmla="*/ 8 w 22"/>
                <a:gd name="T13" fmla="*/ 15 h 15"/>
                <a:gd name="T14" fmla="*/ 9 w 22"/>
                <a:gd name="T15" fmla="*/ 15 h 15"/>
                <a:gd name="T16" fmla="*/ 9 w 22"/>
                <a:gd name="T17" fmla="*/ 15 h 15"/>
                <a:gd name="T18" fmla="*/ 9 w 22"/>
                <a:gd name="T19" fmla="*/ 15 h 15"/>
                <a:gd name="T20" fmla="*/ 10 w 22"/>
                <a:gd name="T21" fmla="*/ 15 h 15"/>
                <a:gd name="T22" fmla="*/ 14 w 22"/>
                <a:gd name="T23" fmla="*/ 13 h 15"/>
                <a:gd name="T24" fmla="*/ 21 w 22"/>
                <a:gd name="T25" fmla="*/ 9 h 15"/>
                <a:gd name="T26" fmla="*/ 22 w 22"/>
                <a:gd name="T27" fmla="*/ 9 h 15"/>
                <a:gd name="T28" fmla="*/ 20 w 22"/>
                <a:gd name="T29" fmla="*/ 6 h 15"/>
                <a:gd name="T30" fmla="*/ 16 w 22"/>
                <a:gd name="T31" fmla="*/ 1 h 15"/>
                <a:gd name="T32" fmla="*/ 15 w 22"/>
                <a:gd name="T33" fmla="*/ 1 h 15"/>
                <a:gd name="T34" fmla="*/ 15 w 22"/>
                <a:gd name="T35" fmla="*/ 1 h 15"/>
                <a:gd name="T36" fmla="*/ 15 w 22"/>
                <a:gd name="T37" fmla="*/ 0 h 15"/>
                <a:gd name="T38" fmla="*/ 2 w 22"/>
                <a:gd name="T39" fmla="*/ 2 h 15"/>
                <a:gd name="T40" fmla="*/ 1 w 22"/>
                <a:gd name="T41" fmla="*/ 2 h 15"/>
                <a:gd name="T42" fmla="*/ 0 w 22"/>
                <a:gd name="T43" fmla="*/ 10 h 15"/>
                <a:gd name="T44" fmla="*/ 5 w 22"/>
                <a:gd name="T45" fmla="*/ 15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22" h="15">
                  <a:moveTo>
                    <a:pt x="5" y="15"/>
                  </a:moveTo>
                  <a:cubicBezTo>
                    <a:pt x="5" y="15"/>
                    <a:pt x="5" y="15"/>
                    <a:pt x="5" y="15"/>
                  </a:cubicBezTo>
                  <a:cubicBezTo>
                    <a:pt x="5" y="15"/>
                    <a:pt x="5" y="15"/>
                    <a:pt x="5" y="15"/>
                  </a:cubicBezTo>
                  <a:cubicBezTo>
                    <a:pt x="5" y="15"/>
                    <a:pt x="5" y="15"/>
                    <a:pt x="5" y="15"/>
                  </a:cubicBezTo>
                  <a:cubicBezTo>
                    <a:pt x="5" y="15"/>
                    <a:pt x="6" y="15"/>
                    <a:pt x="6" y="15"/>
                  </a:cubicBezTo>
                  <a:cubicBezTo>
                    <a:pt x="6" y="15"/>
                    <a:pt x="6" y="15"/>
                    <a:pt x="6" y="15"/>
                  </a:cubicBezTo>
                  <a:cubicBezTo>
                    <a:pt x="6" y="15"/>
                    <a:pt x="7" y="15"/>
                    <a:pt x="8" y="15"/>
                  </a:cubicBezTo>
                  <a:cubicBezTo>
                    <a:pt x="8" y="15"/>
                    <a:pt x="8" y="15"/>
                    <a:pt x="9" y="15"/>
                  </a:cubicBezTo>
                  <a:cubicBezTo>
                    <a:pt x="9" y="15"/>
                    <a:pt x="9" y="15"/>
                    <a:pt x="9" y="15"/>
                  </a:cubicBezTo>
                  <a:cubicBezTo>
                    <a:pt x="9" y="15"/>
                    <a:pt x="9" y="15"/>
                    <a:pt x="9" y="15"/>
                  </a:cubicBezTo>
                  <a:cubicBezTo>
                    <a:pt x="10" y="15"/>
                    <a:pt x="10" y="15"/>
                    <a:pt x="10" y="15"/>
                  </a:cubicBezTo>
                  <a:cubicBezTo>
                    <a:pt x="12" y="14"/>
                    <a:pt x="13" y="12"/>
                    <a:pt x="14" y="13"/>
                  </a:cubicBezTo>
                  <a:cubicBezTo>
                    <a:pt x="15" y="13"/>
                    <a:pt x="21" y="10"/>
                    <a:pt x="21" y="9"/>
                  </a:cubicBezTo>
                  <a:cubicBezTo>
                    <a:pt x="22" y="9"/>
                    <a:pt x="22" y="9"/>
                    <a:pt x="22" y="9"/>
                  </a:cubicBezTo>
                  <a:cubicBezTo>
                    <a:pt x="22" y="8"/>
                    <a:pt x="20" y="7"/>
                    <a:pt x="20" y="6"/>
                  </a:cubicBezTo>
                  <a:cubicBezTo>
                    <a:pt x="20" y="5"/>
                    <a:pt x="16" y="2"/>
                    <a:pt x="16" y="1"/>
                  </a:cubicBezTo>
                  <a:cubicBezTo>
                    <a:pt x="15" y="1"/>
                    <a:pt x="15" y="1"/>
                    <a:pt x="15" y="1"/>
                  </a:cubicBezTo>
                  <a:cubicBezTo>
                    <a:pt x="15" y="1"/>
                    <a:pt x="15" y="1"/>
                    <a:pt x="15" y="1"/>
                  </a:cubicBezTo>
                  <a:cubicBezTo>
                    <a:pt x="15" y="0"/>
                    <a:pt x="15" y="0"/>
                    <a:pt x="15" y="0"/>
                  </a:cubicBezTo>
                  <a:cubicBezTo>
                    <a:pt x="10" y="1"/>
                    <a:pt x="2" y="2"/>
                    <a:pt x="2" y="2"/>
                  </a:cubicBezTo>
                  <a:cubicBezTo>
                    <a:pt x="2" y="2"/>
                    <a:pt x="1" y="2"/>
                    <a:pt x="1" y="2"/>
                  </a:cubicBezTo>
                  <a:cubicBezTo>
                    <a:pt x="0" y="5"/>
                    <a:pt x="0" y="8"/>
                    <a:pt x="0" y="10"/>
                  </a:cubicBezTo>
                  <a:cubicBezTo>
                    <a:pt x="1" y="12"/>
                    <a:pt x="2" y="14"/>
                    <a:pt x="5" y="15"/>
                  </a:cubicBezTo>
                  <a:close/>
                </a:path>
              </a:pathLst>
            </a:custGeom>
            <a:grpFill/>
            <a:ln w="3175" cap="flat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Montserrat" panose="00000500000000000000" pitchFamily="50" charset="0"/>
                <a:ea typeface="Montserrat" charset="0"/>
                <a:cs typeface="Montserrat" charset="0"/>
              </a:endParaRPr>
            </a:p>
          </p:txBody>
        </p:sp>
        <p:sp>
          <p:nvSpPr>
            <p:cNvPr id="593" name="Freeform 83"/>
            <p:cNvSpPr>
              <a:spLocks/>
            </p:cNvSpPr>
            <p:nvPr/>
          </p:nvSpPr>
          <p:spPr bwMode="auto">
            <a:xfrm>
              <a:off x="3992" y="1679"/>
              <a:ext cx="263" cy="152"/>
            </a:xfrm>
            <a:custGeom>
              <a:avLst/>
              <a:gdLst>
                <a:gd name="T0" fmla="*/ 134 w 143"/>
                <a:gd name="T1" fmla="*/ 48 h 83"/>
                <a:gd name="T2" fmla="*/ 142 w 143"/>
                <a:gd name="T3" fmla="*/ 43 h 83"/>
                <a:gd name="T4" fmla="*/ 143 w 143"/>
                <a:gd name="T5" fmla="*/ 38 h 83"/>
                <a:gd name="T6" fmla="*/ 143 w 143"/>
                <a:gd name="T7" fmla="*/ 32 h 83"/>
                <a:gd name="T8" fmla="*/ 132 w 143"/>
                <a:gd name="T9" fmla="*/ 28 h 83"/>
                <a:gd name="T10" fmla="*/ 122 w 143"/>
                <a:gd name="T11" fmla="*/ 22 h 83"/>
                <a:gd name="T12" fmla="*/ 113 w 143"/>
                <a:gd name="T13" fmla="*/ 23 h 83"/>
                <a:gd name="T14" fmla="*/ 106 w 143"/>
                <a:gd name="T15" fmla="*/ 20 h 83"/>
                <a:gd name="T16" fmla="*/ 97 w 143"/>
                <a:gd name="T17" fmla="*/ 12 h 83"/>
                <a:gd name="T18" fmla="*/ 94 w 143"/>
                <a:gd name="T19" fmla="*/ 1 h 83"/>
                <a:gd name="T20" fmla="*/ 82 w 143"/>
                <a:gd name="T21" fmla="*/ 1 h 83"/>
                <a:gd name="T22" fmla="*/ 76 w 143"/>
                <a:gd name="T23" fmla="*/ 2 h 83"/>
                <a:gd name="T24" fmla="*/ 66 w 143"/>
                <a:gd name="T25" fmla="*/ 8 h 83"/>
                <a:gd name="T26" fmla="*/ 57 w 143"/>
                <a:gd name="T27" fmla="*/ 10 h 83"/>
                <a:gd name="T28" fmla="*/ 47 w 143"/>
                <a:gd name="T29" fmla="*/ 8 h 83"/>
                <a:gd name="T30" fmla="*/ 34 w 143"/>
                <a:gd name="T31" fmla="*/ 6 h 83"/>
                <a:gd name="T32" fmla="*/ 15 w 143"/>
                <a:gd name="T33" fmla="*/ 8 h 83"/>
                <a:gd name="T34" fmla="*/ 11 w 143"/>
                <a:gd name="T35" fmla="*/ 11 h 83"/>
                <a:gd name="T36" fmla="*/ 11 w 143"/>
                <a:gd name="T37" fmla="*/ 22 h 83"/>
                <a:gd name="T38" fmla="*/ 4 w 143"/>
                <a:gd name="T39" fmla="*/ 35 h 83"/>
                <a:gd name="T40" fmla="*/ 4 w 143"/>
                <a:gd name="T41" fmla="*/ 45 h 83"/>
                <a:gd name="T42" fmla="*/ 8 w 143"/>
                <a:gd name="T43" fmla="*/ 46 h 83"/>
                <a:gd name="T44" fmla="*/ 21 w 143"/>
                <a:gd name="T45" fmla="*/ 49 h 83"/>
                <a:gd name="T46" fmla="*/ 28 w 143"/>
                <a:gd name="T47" fmla="*/ 47 h 83"/>
                <a:gd name="T48" fmla="*/ 43 w 143"/>
                <a:gd name="T49" fmla="*/ 41 h 83"/>
                <a:gd name="T50" fmla="*/ 55 w 143"/>
                <a:gd name="T51" fmla="*/ 49 h 83"/>
                <a:gd name="T52" fmla="*/ 62 w 143"/>
                <a:gd name="T53" fmla="*/ 63 h 83"/>
                <a:gd name="T54" fmla="*/ 53 w 143"/>
                <a:gd name="T55" fmla="*/ 65 h 83"/>
                <a:gd name="T56" fmla="*/ 51 w 143"/>
                <a:gd name="T57" fmla="*/ 74 h 83"/>
                <a:gd name="T58" fmla="*/ 59 w 143"/>
                <a:gd name="T59" fmla="*/ 75 h 83"/>
                <a:gd name="T60" fmla="*/ 70 w 143"/>
                <a:gd name="T61" fmla="*/ 60 h 83"/>
                <a:gd name="T62" fmla="*/ 79 w 143"/>
                <a:gd name="T63" fmla="*/ 64 h 83"/>
                <a:gd name="T64" fmla="*/ 82 w 143"/>
                <a:gd name="T65" fmla="*/ 72 h 83"/>
                <a:gd name="T66" fmla="*/ 90 w 143"/>
                <a:gd name="T67" fmla="*/ 82 h 83"/>
                <a:gd name="T68" fmla="*/ 104 w 143"/>
                <a:gd name="T69" fmla="*/ 77 h 83"/>
                <a:gd name="T70" fmla="*/ 107 w 143"/>
                <a:gd name="T71" fmla="*/ 74 h 83"/>
                <a:gd name="T72" fmla="*/ 111 w 143"/>
                <a:gd name="T73" fmla="*/ 61 h 83"/>
                <a:gd name="T74" fmla="*/ 127 w 143"/>
                <a:gd name="T75" fmla="*/ 56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43" h="83">
                  <a:moveTo>
                    <a:pt x="127" y="52"/>
                  </a:moveTo>
                  <a:cubicBezTo>
                    <a:pt x="129" y="52"/>
                    <a:pt x="132" y="48"/>
                    <a:pt x="134" y="48"/>
                  </a:cubicBezTo>
                  <a:cubicBezTo>
                    <a:pt x="135" y="48"/>
                    <a:pt x="140" y="49"/>
                    <a:pt x="140" y="48"/>
                  </a:cubicBezTo>
                  <a:cubicBezTo>
                    <a:pt x="140" y="47"/>
                    <a:pt x="142" y="44"/>
                    <a:pt x="142" y="43"/>
                  </a:cubicBezTo>
                  <a:cubicBezTo>
                    <a:pt x="141" y="42"/>
                    <a:pt x="140" y="41"/>
                    <a:pt x="140" y="40"/>
                  </a:cubicBezTo>
                  <a:cubicBezTo>
                    <a:pt x="140" y="39"/>
                    <a:pt x="143" y="39"/>
                    <a:pt x="143" y="38"/>
                  </a:cubicBezTo>
                  <a:cubicBezTo>
                    <a:pt x="143" y="37"/>
                    <a:pt x="141" y="36"/>
                    <a:pt x="141" y="36"/>
                  </a:cubicBezTo>
                  <a:cubicBezTo>
                    <a:pt x="141" y="35"/>
                    <a:pt x="143" y="34"/>
                    <a:pt x="143" y="32"/>
                  </a:cubicBezTo>
                  <a:cubicBezTo>
                    <a:pt x="143" y="31"/>
                    <a:pt x="141" y="31"/>
                    <a:pt x="139" y="29"/>
                  </a:cubicBezTo>
                  <a:cubicBezTo>
                    <a:pt x="136" y="28"/>
                    <a:pt x="134" y="29"/>
                    <a:pt x="132" y="28"/>
                  </a:cubicBezTo>
                  <a:cubicBezTo>
                    <a:pt x="130" y="27"/>
                    <a:pt x="125" y="27"/>
                    <a:pt x="125" y="27"/>
                  </a:cubicBezTo>
                  <a:cubicBezTo>
                    <a:pt x="125" y="26"/>
                    <a:pt x="122" y="23"/>
                    <a:pt x="122" y="22"/>
                  </a:cubicBezTo>
                  <a:cubicBezTo>
                    <a:pt x="121" y="21"/>
                    <a:pt x="119" y="22"/>
                    <a:pt x="117" y="23"/>
                  </a:cubicBezTo>
                  <a:cubicBezTo>
                    <a:pt x="116" y="23"/>
                    <a:pt x="114" y="24"/>
                    <a:pt x="113" y="23"/>
                  </a:cubicBezTo>
                  <a:cubicBezTo>
                    <a:pt x="112" y="22"/>
                    <a:pt x="110" y="21"/>
                    <a:pt x="109" y="21"/>
                  </a:cubicBezTo>
                  <a:cubicBezTo>
                    <a:pt x="108" y="22"/>
                    <a:pt x="106" y="21"/>
                    <a:pt x="106" y="20"/>
                  </a:cubicBezTo>
                  <a:cubicBezTo>
                    <a:pt x="107" y="18"/>
                    <a:pt x="104" y="14"/>
                    <a:pt x="103" y="13"/>
                  </a:cubicBezTo>
                  <a:cubicBezTo>
                    <a:pt x="101" y="13"/>
                    <a:pt x="98" y="14"/>
                    <a:pt x="97" y="12"/>
                  </a:cubicBezTo>
                  <a:cubicBezTo>
                    <a:pt x="96" y="10"/>
                    <a:pt x="94" y="9"/>
                    <a:pt x="95" y="7"/>
                  </a:cubicBezTo>
                  <a:cubicBezTo>
                    <a:pt x="96" y="6"/>
                    <a:pt x="95" y="3"/>
                    <a:pt x="94" y="1"/>
                  </a:cubicBezTo>
                  <a:cubicBezTo>
                    <a:pt x="93" y="0"/>
                    <a:pt x="88" y="0"/>
                    <a:pt x="87" y="1"/>
                  </a:cubicBezTo>
                  <a:cubicBezTo>
                    <a:pt x="86" y="1"/>
                    <a:pt x="83" y="0"/>
                    <a:pt x="82" y="1"/>
                  </a:cubicBezTo>
                  <a:cubicBezTo>
                    <a:pt x="81" y="2"/>
                    <a:pt x="80" y="3"/>
                    <a:pt x="78" y="3"/>
                  </a:cubicBezTo>
                  <a:cubicBezTo>
                    <a:pt x="77" y="3"/>
                    <a:pt x="76" y="3"/>
                    <a:pt x="76" y="2"/>
                  </a:cubicBezTo>
                  <a:cubicBezTo>
                    <a:pt x="74" y="3"/>
                    <a:pt x="71" y="3"/>
                    <a:pt x="71" y="3"/>
                  </a:cubicBezTo>
                  <a:cubicBezTo>
                    <a:pt x="71" y="3"/>
                    <a:pt x="66" y="7"/>
                    <a:pt x="66" y="8"/>
                  </a:cubicBezTo>
                  <a:cubicBezTo>
                    <a:pt x="66" y="10"/>
                    <a:pt x="66" y="12"/>
                    <a:pt x="65" y="11"/>
                  </a:cubicBezTo>
                  <a:cubicBezTo>
                    <a:pt x="63" y="10"/>
                    <a:pt x="58" y="10"/>
                    <a:pt x="57" y="10"/>
                  </a:cubicBezTo>
                  <a:cubicBezTo>
                    <a:pt x="56" y="11"/>
                    <a:pt x="54" y="7"/>
                    <a:pt x="52" y="9"/>
                  </a:cubicBezTo>
                  <a:cubicBezTo>
                    <a:pt x="50" y="10"/>
                    <a:pt x="47" y="7"/>
                    <a:pt x="47" y="8"/>
                  </a:cubicBezTo>
                  <a:cubicBezTo>
                    <a:pt x="46" y="9"/>
                    <a:pt x="43" y="8"/>
                    <a:pt x="41" y="7"/>
                  </a:cubicBezTo>
                  <a:cubicBezTo>
                    <a:pt x="39" y="6"/>
                    <a:pt x="35" y="8"/>
                    <a:pt x="34" y="6"/>
                  </a:cubicBezTo>
                  <a:cubicBezTo>
                    <a:pt x="32" y="5"/>
                    <a:pt x="23" y="5"/>
                    <a:pt x="20" y="5"/>
                  </a:cubicBezTo>
                  <a:cubicBezTo>
                    <a:pt x="17" y="5"/>
                    <a:pt x="16" y="6"/>
                    <a:pt x="15" y="8"/>
                  </a:cubicBezTo>
                  <a:cubicBezTo>
                    <a:pt x="14" y="9"/>
                    <a:pt x="12" y="9"/>
                    <a:pt x="11" y="9"/>
                  </a:cubicBezTo>
                  <a:cubicBezTo>
                    <a:pt x="11" y="10"/>
                    <a:pt x="11" y="11"/>
                    <a:pt x="11" y="11"/>
                  </a:cubicBezTo>
                  <a:cubicBezTo>
                    <a:pt x="12" y="12"/>
                    <a:pt x="15" y="18"/>
                    <a:pt x="14" y="19"/>
                  </a:cubicBezTo>
                  <a:cubicBezTo>
                    <a:pt x="14" y="21"/>
                    <a:pt x="12" y="21"/>
                    <a:pt x="11" y="22"/>
                  </a:cubicBezTo>
                  <a:cubicBezTo>
                    <a:pt x="10" y="23"/>
                    <a:pt x="4" y="29"/>
                    <a:pt x="3" y="30"/>
                  </a:cubicBezTo>
                  <a:cubicBezTo>
                    <a:pt x="3" y="31"/>
                    <a:pt x="4" y="35"/>
                    <a:pt x="4" y="35"/>
                  </a:cubicBezTo>
                  <a:cubicBezTo>
                    <a:pt x="3" y="36"/>
                    <a:pt x="0" y="40"/>
                    <a:pt x="0" y="41"/>
                  </a:cubicBezTo>
                  <a:cubicBezTo>
                    <a:pt x="0" y="43"/>
                    <a:pt x="2" y="45"/>
                    <a:pt x="4" y="45"/>
                  </a:cubicBezTo>
                  <a:cubicBezTo>
                    <a:pt x="4" y="45"/>
                    <a:pt x="5" y="46"/>
                    <a:pt x="5" y="46"/>
                  </a:cubicBezTo>
                  <a:cubicBezTo>
                    <a:pt x="6" y="46"/>
                    <a:pt x="7" y="46"/>
                    <a:pt x="8" y="46"/>
                  </a:cubicBezTo>
                  <a:cubicBezTo>
                    <a:pt x="9" y="46"/>
                    <a:pt x="14" y="47"/>
                    <a:pt x="16" y="47"/>
                  </a:cubicBezTo>
                  <a:cubicBezTo>
                    <a:pt x="18" y="47"/>
                    <a:pt x="20" y="48"/>
                    <a:pt x="21" y="49"/>
                  </a:cubicBezTo>
                  <a:cubicBezTo>
                    <a:pt x="21" y="49"/>
                    <a:pt x="23" y="49"/>
                    <a:pt x="24" y="48"/>
                  </a:cubicBezTo>
                  <a:cubicBezTo>
                    <a:pt x="26" y="46"/>
                    <a:pt x="27" y="47"/>
                    <a:pt x="28" y="47"/>
                  </a:cubicBezTo>
                  <a:cubicBezTo>
                    <a:pt x="30" y="47"/>
                    <a:pt x="32" y="46"/>
                    <a:pt x="33" y="45"/>
                  </a:cubicBezTo>
                  <a:cubicBezTo>
                    <a:pt x="34" y="44"/>
                    <a:pt x="41" y="42"/>
                    <a:pt x="43" y="41"/>
                  </a:cubicBezTo>
                  <a:cubicBezTo>
                    <a:pt x="45" y="41"/>
                    <a:pt x="47" y="45"/>
                    <a:pt x="49" y="45"/>
                  </a:cubicBezTo>
                  <a:cubicBezTo>
                    <a:pt x="51" y="45"/>
                    <a:pt x="54" y="46"/>
                    <a:pt x="55" y="49"/>
                  </a:cubicBezTo>
                  <a:cubicBezTo>
                    <a:pt x="56" y="52"/>
                    <a:pt x="59" y="56"/>
                    <a:pt x="60" y="57"/>
                  </a:cubicBezTo>
                  <a:cubicBezTo>
                    <a:pt x="61" y="59"/>
                    <a:pt x="62" y="62"/>
                    <a:pt x="62" y="63"/>
                  </a:cubicBezTo>
                  <a:cubicBezTo>
                    <a:pt x="62" y="64"/>
                    <a:pt x="59" y="62"/>
                    <a:pt x="56" y="62"/>
                  </a:cubicBezTo>
                  <a:cubicBezTo>
                    <a:pt x="53" y="61"/>
                    <a:pt x="53" y="64"/>
                    <a:pt x="53" y="65"/>
                  </a:cubicBezTo>
                  <a:cubicBezTo>
                    <a:pt x="53" y="67"/>
                    <a:pt x="49" y="72"/>
                    <a:pt x="48" y="73"/>
                  </a:cubicBezTo>
                  <a:cubicBezTo>
                    <a:pt x="48" y="74"/>
                    <a:pt x="50" y="74"/>
                    <a:pt x="51" y="74"/>
                  </a:cubicBezTo>
                  <a:cubicBezTo>
                    <a:pt x="52" y="75"/>
                    <a:pt x="55" y="73"/>
                    <a:pt x="56" y="73"/>
                  </a:cubicBezTo>
                  <a:cubicBezTo>
                    <a:pt x="56" y="73"/>
                    <a:pt x="58" y="74"/>
                    <a:pt x="59" y="75"/>
                  </a:cubicBezTo>
                  <a:cubicBezTo>
                    <a:pt x="59" y="71"/>
                    <a:pt x="59" y="71"/>
                    <a:pt x="63" y="69"/>
                  </a:cubicBezTo>
                  <a:cubicBezTo>
                    <a:pt x="66" y="66"/>
                    <a:pt x="66" y="61"/>
                    <a:pt x="70" y="60"/>
                  </a:cubicBezTo>
                  <a:cubicBezTo>
                    <a:pt x="73" y="60"/>
                    <a:pt x="74" y="58"/>
                    <a:pt x="78" y="59"/>
                  </a:cubicBezTo>
                  <a:cubicBezTo>
                    <a:pt x="83" y="60"/>
                    <a:pt x="76" y="63"/>
                    <a:pt x="79" y="64"/>
                  </a:cubicBezTo>
                  <a:cubicBezTo>
                    <a:pt x="82" y="66"/>
                    <a:pt x="92" y="64"/>
                    <a:pt x="92" y="66"/>
                  </a:cubicBezTo>
                  <a:cubicBezTo>
                    <a:pt x="93" y="69"/>
                    <a:pt x="81" y="71"/>
                    <a:pt x="82" y="72"/>
                  </a:cubicBezTo>
                  <a:cubicBezTo>
                    <a:pt x="82" y="73"/>
                    <a:pt x="88" y="75"/>
                    <a:pt x="90" y="76"/>
                  </a:cubicBezTo>
                  <a:cubicBezTo>
                    <a:pt x="92" y="77"/>
                    <a:pt x="89" y="81"/>
                    <a:pt x="90" y="82"/>
                  </a:cubicBezTo>
                  <a:cubicBezTo>
                    <a:pt x="91" y="83"/>
                    <a:pt x="94" y="82"/>
                    <a:pt x="97" y="81"/>
                  </a:cubicBezTo>
                  <a:cubicBezTo>
                    <a:pt x="99" y="79"/>
                    <a:pt x="101" y="79"/>
                    <a:pt x="104" y="77"/>
                  </a:cubicBezTo>
                  <a:cubicBezTo>
                    <a:pt x="108" y="75"/>
                    <a:pt x="114" y="77"/>
                    <a:pt x="115" y="76"/>
                  </a:cubicBezTo>
                  <a:cubicBezTo>
                    <a:pt x="116" y="74"/>
                    <a:pt x="113" y="73"/>
                    <a:pt x="107" y="74"/>
                  </a:cubicBezTo>
                  <a:cubicBezTo>
                    <a:pt x="101" y="74"/>
                    <a:pt x="100" y="68"/>
                    <a:pt x="100" y="67"/>
                  </a:cubicBezTo>
                  <a:cubicBezTo>
                    <a:pt x="100" y="66"/>
                    <a:pt x="107" y="61"/>
                    <a:pt x="111" y="61"/>
                  </a:cubicBezTo>
                  <a:cubicBezTo>
                    <a:pt x="114" y="60"/>
                    <a:pt x="117" y="59"/>
                    <a:pt x="121" y="57"/>
                  </a:cubicBezTo>
                  <a:cubicBezTo>
                    <a:pt x="122" y="57"/>
                    <a:pt x="125" y="56"/>
                    <a:pt x="127" y="56"/>
                  </a:cubicBezTo>
                  <a:cubicBezTo>
                    <a:pt x="127" y="54"/>
                    <a:pt x="126" y="52"/>
                    <a:pt x="127" y="52"/>
                  </a:cubicBezTo>
                  <a:close/>
                </a:path>
              </a:pathLst>
            </a:custGeom>
            <a:grpFill/>
            <a:ln w="3175" cap="flat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Montserrat" panose="00000500000000000000" pitchFamily="50" charset="0"/>
                <a:ea typeface="Montserrat" charset="0"/>
                <a:cs typeface="Montserrat" charset="0"/>
              </a:endParaRPr>
            </a:p>
          </p:txBody>
        </p:sp>
        <p:sp>
          <p:nvSpPr>
            <p:cNvPr id="594" name="Freeform 84"/>
            <p:cNvSpPr>
              <a:spLocks/>
            </p:cNvSpPr>
            <p:nvPr/>
          </p:nvSpPr>
          <p:spPr bwMode="auto">
            <a:xfrm>
              <a:off x="4007" y="1600"/>
              <a:ext cx="139" cy="101"/>
            </a:xfrm>
            <a:custGeom>
              <a:avLst/>
              <a:gdLst>
                <a:gd name="T0" fmla="*/ 71 w 76"/>
                <a:gd name="T1" fmla="*/ 27 h 55"/>
                <a:gd name="T2" fmla="*/ 66 w 76"/>
                <a:gd name="T3" fmla="*/ 23 h 55"/>
                <a:gd name="T4" fmla="*/ 62 w 76"/>
                <a:gd name="T5" fmla="*/ 18 h 55"/>
                <a:gd name="T6" fmla="*/ 62 w 76"/>
                <a:gd name="T7" fmla="*/ 12 h 55"/>
                <a:gd name="T8" fmla="*/ 61 w 76"/>
                <a:gd name="T9" fmla="*/ 6 h 55"/>
                <a:gd name="T10" fmla="*/ 53 w 76"/>
                <a:gd name="T11" fmla="*/ 4 h 55"/>
                <a:gd name="T12" fmla="*/ 49 w 76"/>
                <a:gd name="T13" fmla="*/ 4 h 55"/>
                <a:gd name="T14" fmla="*/ 45 w 76"/>
                <a:gd name="T15" fmla="*/ 2 h 55"/>
                <a:gd name="T16" fmla="*/ 41 w 76"/>
                <a:gd name="T17" fmla="*/ 1 h 55"/>
                <a:gd name="T18" fmla="*/ 40 w 76"/>
                <a:gd name="T19" fmla="*/ 0 h 55"/>
                <a:gd name="T20" fmla="*/ 38 w 76"/>
                <a:gd name="T21" fmla="*/ 1 h 55"/>
                <a:gd name="T22" fmla="*/ 35 w 76"/>
                <a:gd name="T23" fmla="*/ 4 h 55"/>
                <a:gd name="T24" fmla="*/ 29 w 76"/>
                <a:gd name="T25" fmla="*/ 5 h 55"/>
                <a:gd name="T26" fmla="*/ 27 w 76"/>
                <a:gd name="T27" fmla="*/ 9 h 55"/>
                <a:gd name="T28" fmla="*/ 26 w 76"/>
                <a:gd name="T29" fmla="*/ 12 h 55"/>
                <a:gd name="T30" fmla="*/ 23 w 76"/>
                <a:gd name="T31" fmla="*/ 15 h 55"/>
                <a:gd name="T32" fmla="*/ 19 w 76"/>
                <a:gd name="T33" fmla="*/ 18 h 55"/>
                <a:gd name="T34" fmla="*/ 18 w 76"/>
                <a:gd name="T35" fmla="*/ 22 h 55"/>
                <a:gd name="T36" fmla="*/ 13 w 76"/>
                <a:gd name="T37" fmla="*/ 24 h 55"/>
                <a:gd name="T38" fmla="*/ 9 w 76"/>
                <a:gd name="T39" fmla="*/ 26 h 55"/>
                <a:gd name="T40" fmla="*/ 3 w 76"/>
                <a:gd name="T41" fmla="*/ 25 h 55"/>
                <a:gd name="T42" fmla="*/ 3 w 76"/>
                <a:gd name="T43" fmla="*/ 26 h 55"/>
                <a:gd name="T44" fmla="*/ 4 w 76"/>
                <a:gd name="T45" fmla="*/ 32 h 55"/>
                <a:gd name="T46" fmla="*/ 5 w 76"/>
                <a:gd name="T47" fmla="*/ 39 h 55"/>
                <a:gd name="T48" fmla="*/ 0 w 76"/>
                <a:gd name="T49" fmla="*/ 43 h 55"/>
                <a:gd name="T50" fmla="*/ 3 w 76"/>
                <a:gd name="T51" fmla="*/ 47 h 55"/>
                <a:gd name="T52" fmla="*/ 3 w 76"/>
                <a:gd name="T53" fmla="*/ 52 h 55"/>
                <a:gd name="T54" fmla="*/ 7 w 76"/>
                <a:gd name="T55" fmla="*/ 51 h 55"/>
                <a:gd name="T56" fmla="*/ 12 w 76"/>
                <a:gd name="T57" fmla="*/ 48 h 55"/>
                <a:gd name="T58" fmla="*/ 26 w 76"/>
                <a:gd name="T59" fmla="*/ 49 h 55"/>
                <a:gd name="T60" fmla="*/ 33 w 76"/>
                <a:gd name="T61" fmla="*/ 50 h 55"/>
                <a:gd name="T62" fmla="*/ 39 w 76"/>
                <a:gd name="T63" fmla="*/ 51 h 55"/>
                <a:gd name="T64" fmla="*/ 44 w 76"/>
                <a:gd name="T65" fmla="*/ 52 h 55"/>
                <a:gd name="T66" fmla="*/ 49 w 76"/>
                <a:gd name="T67" fmla="*/ 53 h 55"/>
                <a:gd name="T68" fmla="*/ 57 w 76"/>
                <a:gd name="T69" fmla="*/ 54 h 55"/>
                <a:gd name="T70" fmla="*/ 58 w 76"/>
                <a:gd name="T71" fmla="*/ 51 h 55"/>
                <a:gd name="T72" fmla="*/ 63 w 76"/>
                <a:gd name="T73" fmla="*/ 46 h 55"/>
                <a:gd name="T74" fmla="*/ 68 w 76"/>
                <a:gd name="T75" fmla="*/ 45 h 55"/>
                <a:gd name="T76" fmla="*/ 67 w 76"/>
                <a:gd name="T77" fmla="*/ 42 h 55"/>
                <a:gd name="T78" fmla="*/ 65 w 76"/>
                <a:gd name="T79" fmla="*/ 34 h 55"/>
                <a:gd name="T80" fmla="*/ 71 w 76"/>
                <a:gd name="T81" fmla="*/ 35 h 55"/>
                <a:gd name="T82" fmla="*/ 75 w 76"/>
                <a:gd name="T83" fmla="*/ 31 h 55"/>
                <a:gd name="T84" fmla="*/ 71 w 76"/>
                <a:gd name="T85" fmla="*/ 27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76" h="55">
                  <a:moveTo>
                    <a:pt x="71" y="27"/>
                  </a:moveTo>
                  <a:cubicBezTo>
                    <a:pt x="69" y="27"/>
                    <a:pt x="68" y="24"/>
                    <a:pt x="66" y="23"/>
                  </a:cubicBezTo>
                  <a:cubicBezTo>
                    <a:pt x="64" y="22"/>
                    <a:pt x="64" y="19"/>
                    <a:pt x="62" y="18"/>
                  </a:cubicBezTo>
                  <a:cubicBezTo>
                    <a:pt x="60" y="16"/>
                    <a:pt x="62" y="14"/>
                    <a:pt x="62" y="12"/>
                  </a:cubicBezTo>
                  <a:cubicBezTo>
                    <a:pt x="61" y="10"/>
                    <a:pt x="62" y="7"/>
                    <a:pt x="61" y="6"/>
                  </a:cubicBezTo>
                  <a:cubicBezTo>
                    <a:pt x="60" y="6"/>
                    <a:pt x="55" y="3"/>
                    <a:pt x="53" y="4"/>
                  </a:cubicBezTo>
                  <a:cubicBezTo>
                    <a:pt x="51" y="5"/>
                    <a:pt x="50" y="6"/>
                    <a:pt x="49" y="4"/>
                  </a:cubicBezTo>
                  <a:cubicBezTo>
                    <a:pt x="48" y="3"/>
                    <a:pt x="47" y="2"/>
                    <a:pt x="45" y="2"/>
                  </a:cubicBezTo>
                  <a:cubicBezTo>
                    <a:pt x="43" y="3"/>
                    <a:pt x="42" y="2"/>
                    <a:pt x="41" y="1"/>
                  </a:cubicBezTo>
                  <a:cubicBezTo>
                    <a:pt x="40" y="1"/>
                    <a:pt x="40" y="1"/>
                    <a:pt x="40" y="0"/>
                  </a:cubicBezTo>
                  <a:cubicBezTo>
                    <a:pt x="39" y="1"/>
                    <a:pt x="38" y="1"/>
                    <a:pt x="38" y="1"/>
                  </a:cubicBezTo>
                  <a:cubicBezTo>
                    <a:pt x="37" y="2"/>
                    <a:pt x="36" y="4"/>
                    <a:pt x="35" y="4"/>
                  </a:cubicBezTo>
                  <a:cubicBezTo>
                    <a:pt x="33" y="4"/>
                    <a:pt x="31" y="4"/>
                    <a:pt x="29" y="5"/>
                  </a:cubicBezTo>
                  <a:cubicBezTo>
                    <a:pt x="27" y="6"/>
                    <a:pt x="27" y="8"/>
                    <a:pt x="27" y="9"/>
                  </a:cubicBezTo>
                  <a:cubicBezTo>
                    <a:pt x="27" y="10"/>
                    <a:pt x="28" y="12"/>
                    <a:pt x="26" y="12"/>
                  </a:cubicBezTo>
                  <a:cubicBezTo>
                    <a:pt x="25" y="12"/>
                    <a:pt x="25" y="14"/>
                    <a:pt x="23" y="15"/>
                  </a:cubicBezTo>
                  <a:cubicBezTo>
                    <a:pt x="22" y="15"/>
                    <a:pt x="20" y="17"/>
                    <a:pt x="19" y="18"/>
                  </a:cubicBezTo>
                  <a:cubicBezTo>
                    <a:pt x="19" y="20"/>
                    <a:pt x="19" y="22"/>
                    <a:pt x="18" y="22"/>
                  </a:cubicBezTo>
                  <a:cubicBezTo>
                    <a:pt x="17" y="22"/>
                    <a:pt x="14" y="23"/>
                    <a:pt x="13" y="24"/>
                  </a:cubicBezTo>
                  <a:cubicBezTo>
                    <a:pt x="12" y="25"/>
                    <a:pt x="11" y="26"/>
                    <a:pt x="9" y="26"/>
                  </a:cubicBezTo>
                  <a:cubicBezTo>
                    <a:pt x="8" y="25"/>
                    <a:pt x="5" y="25"/>
                    <a:pt x="3" y="25"/>
                  </a:cubicBezTo>
                  <a:cubicBezTo>
                    <a:pt x="3" y="26"/>
                    <a:pt x="3" y="26"/>
                    <a:pt x="3" y="26"/>
                  </a:cubicBezTo>
                  <a:cubicBezTo>
                    <a:pt x="2" y="29"/>
                    <a:pt x="3" y="31"/>
                    <a:pt x="4" y="32"/>
                  </a:cubicBezTo>
                  <a:cubicBezTo>
                    <a:pt x="6" y="33"/>
                    <a:pt x="6" y="38"/>
                    <a:pt x="5" y="39"/>
                  </a:cubicBezTo>
                  <a:cubicBezTo>
                    <a:pt x="3" y="40"/>
                    <a:pt x="0" y="42"/>
                    <a:pt x="0" y="43"/>
                  </a:cubicBezTo>
                  <a:cubicBezTo>
                    <a:pt x="0" y="44"/>
                    <a:pt x="3" y="45"/>
                    <a:pt x="3" y="47"/>
                  </a:cubicBezTo>
                  <a:cubicBezTo>
                    <a:pt x="2" y="48"/>
                    <a:pt x="2" y="50"/>
                    <a:pt x="3" y="52"/>
                  </a:cubicBezTo>
                  <a:cubicBezTo>
                    <a:pt x="4" y="52"/>
                    <a:pt x="6" y="52"/>
                    <a:pt x="7" y="51"/>
                  </a:cubicBezTo>
                  <a:cubicBezTo>
                    <a:pt x="8" y="49"/>
                    <a:pt x="9" y="48"/>
                    <a:pt x="12" y="48"/>
                  </a:cubicBezTo>
                  <a:cubicBezTo>
                    <a:pt x="15" y="48"/>
                    <a:pt x="24" y="48"/>
                    <a:pt x="26" y="49"/>
                  </a:cubicBezTo>
                  <a:cubicBezTo>
                    <a:pt x="27" y="51"/>
                    <a:pt x="31" y="49"/>
                    <a:pt x="33" y="50"/>
                  </a:cubicBezTo>
                  <a:cubicBezTo>
                    <a:pt x="35" y="51"/>
                    <a:pt x="38" y="52"/>
                    <a:pt x="39" y="51"/>
                  </a:cubicBezTo>
                  <a:cubicBezTo>
                    <a:pt x="39" y="50"/>
                    <a:pt x="42" y="53"/>
                    <a:pt x="44" y="52"/>
                  </a:cubicBezTo>
                  <a:cubicBezTo>
                    <a:pt x="46" y="50"/>
                    <a:pt x="48" y="54"/>
                    <a:pt x="49" y="53"/>
                  </a:cubicBezTo>
                  <a:cubicBezTo>
                    <a:pt x="50" y="53"/>
                    <a:pt x="55" y="53"/>
                    <a:pt x="57" y="54"/>
                  </a:cubicBezTo>
                  <a:cubicBezTo>
                    <a:pt x="58" y="55"/>
                    <a:pt x="58" y="53"/>
                    <a:pt x="58" y="51"/>
                  </a:cubicBezTo>
                  <a:cubicBezTo>
                    <a:pt x="58" y="50"/>
                    <a:pt x="63" y="46"/>
                    <a:pt x="63" y="46"/>
                  </a:cubicBezTo>
                  <a:cubicBezTo>
                    <a:pt x="63" y="46"/>
                    <a:pt x="66" y="46"/>
                    <a:pt x="68" y="45"/>
                  </a:cubicBezTo>
                  <a:cubicBezTo>
                    <a:pt x="67" y="44"/>
                    <a:pt x="67" y="43"/>
                    <a:pt x="67" y="42"/>
                  </a:cubicBezTo>
                  <a:cubicBezTo>
                    <a:pt x="66" y="38"/>
                    <a:pt x="64" y="35"/>
                    <a:pt x="65" y="34"/>
                  </a:cubicBezTo>
                  <a:cubicBezTo>
                    <a:pt x="67" y="33"/>
                    <a:pt x="70" y="36"/>
                    <a:pt x="71" y="35"/>
                  </a:cubicBezTo>
                  <a:cubicBezTo>
                    <a:pt x="73" y="34"/>
                    <a:pt x="76" y="33"/>
                    <a:pt x="75" y="31"/>
                  </a:cubicBezTo>
                  <a:cubicBezTo>
                    <a:pt x="75" y="30"/>
                    <a:pt x="72" y="27"/>
                    <a:pt x="71" y="27"/>
                  </a:cubicBezTo>
                  <a:close/>
                </a:path>
              </a:pathLst>
            </a:custGeom>
            <a:grpFill/>
            <a:ln w="3175" cap="flat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Montserrat" panose="00000500000000000000" pitchFamily="50" charset="0"/>
                <a:ea typeface="Montserrat" charset="0"/>
                <a:cs typeface="Montserrat" charset="0"/>
              </a:endParaRPr>
            </a:p>
          </p:txBody>
        </p:sp>
        <p:sp>
          <p:nvSpPr>
            <p:cNvPr id="595" name="Freeform 85"/>
            <p:cNvSpPr>
              <a:spLocks/>
            </p:cNvSpPr>
            <p:nvPr/>
          </p:nvSpPr>
          <p:spPr bwMode="auto">
            <a:xfrm>
              <a:off x="3972" y="1561"/>
              <a:ext cx="108" cy="51"/>
            </a:xfrm>
            <a:custGeom>
              <a:avLst/>
              <a:gdLst>
                <a:gd name="T0" fmla="*/ 20 w 59"/>
                <a:gd name="T1" fmla="*/ 19 h 28"/>
                <a:gd name="T2" fmla="*/ 30 w 59"/>
                <a:gd name="T3" fmla="*/ 19 h 28"/>
                <a:gd name="T4" fmla="*/ 35 w 59"/>
                <a:gd name="T5" fmla="*/ 21 h 28"/>
                <a:gd name="T6" fmla="*/ 43 w 59"/>
                <a:gd name="T7" fmla="*/ 25 h 28"/>
                <a:gd name="T8" fmla="*/ 47 w 59"/>
                <a:gd name="T9" fmla="*/ 28 h 28"/>
                <a:gd name="T10" fmla="*/ 48 w 59"/>
                <a:gd name="T11" fmla="*/ 26 h 28"/>
                <a:gd name="T12" fmla="*/ 54 w 59"/>
                <a:gd name="T13" fmla="*/ 25 h 28"/>
                <a:gd name="T14" fmla="*/ 57 w 59"/>
                <a:gd name="T15" fmla="*/ 22 h 28"/>
                <a:gd name="T16" fmla="*/ 59 w 59"/>
                <a:gd name="T17" fmla="*/ 21 h 28"/>
                <a:gd name="T18" fmla="*/ 58 w 59"/>
                <a:gd name="T19" fmla="*/ 17 h 28"/>
                <a:gd name="T20" fmla="*/ 55 w 59"/>
                <a:gd name="T21" fmla="*/ 12 h 28"/>
                <a:gd name="T22" fmla="*/ 54 w 59"/>
                <a:gd name="T23" fmla="*/ 7 h 28"/>
                <a:gd name="T24" fmla="*/ 53 w 59"/>
                <a:gd name="T25" fmla="*/ 5 h 28"/>
                <a:gd name="T26" fmla="*/ 45 w 59"/>
                <a:gd name="T27" fmla="*/ 5 h 28"/>
                <a:gd name="T28" fmla="*/ 37 w 59"/>
                <a:gd name="T29" fmla="*/ 0 h 28"/>
                <a:gd name="T30" fmla="*/ 28 w 59"/>
                <a:gd name="T31" fmla="*/ 0 h 28"/>
                <a:gd name="T32" fmla="*/ 28 w 59"/>
                <a:gd name="T33" fmla="*/ 8 h 28"/>
                <a:gd name="T34" fmla="*/ 21 w 59"/>
                <a:gd name="T35" fmla="*/ 11 h 28"/>
                <a:gd name="T36" fmla="*/ 14 w 59"/>
                <a:gd name="T37" fmla="*/ 3 h 28"/>
                <a:gd name="T38" fmla="*/ 6 w 59"/>
                <a:gd name="T39" fmla="*/ 7 h 28"/>
                <a:gd name="T40" fmla="*/ 3 w 59"/>
                <a:gd name="T41" fmla="*/ 13 h 28"/>
                <a:gd name="T42" fmla="*/ 2 w 59"/>
                <a:gd name="T43" fmla="*/ 21 h 28"/>
                <a:gd name="T44" fmla="*/ 2 w 59"/>
                <a:gd name="T45" fmla="*/ 21 h 28"/>
                <a:gd name="T46" fmla="*/ 8 w 59"/>
                <a:gd name="T47" fmla="*/ 19 h 28"/>
                <a:gd name="T48" fmla="*/ 20 w 59"/>
                <a:gd name="T49" fmla="*/ 19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59" h="28">
                  <a:moveTo>
                    <a:pt x="20" y="19"/>
                  </a:moveTo>
                  <a:cubicBezTo>
                    <a:pt x="22" y="19"/>
                    <a:pt x="27" y="20"/>
                    <a:pt x="30" y="19"/>
                  </a:cubicBezTo>
                  <a:cubicBezTo>
                    <a:pt x="33" y="18"/>
                    <a:pt x="33" y="21"/>
                    <a:pt x="35" y="21"/>
                  </a:cubicBezTo>
                  <a:cubicBezTo>
                    <a:pt x="37" y="21"/>
                    <a:pt x="40" y="23"/>
                    <a:pt x="43" y="25"/>
                  </a:cubicBezTo>
                  <a:cubicBezTo>
                    <a:pt x="44" y="26"/>
                    <a:pt x="45" y="27"/>
                    <a:pt x="47" y="28"/>
                  </a:cubicBezTo>
                  <a:cubicBezTo>
                    <a:pt x="47" y="27"/>
                    <a:pt x="47" y="27"/>
                    <a:pt x="48" y="26"/>
                  </a:cubicBezTo>
                  <a:cubicBezTo>
                    <a:pt x="50" y="25"/>
                    <a:pt x="52" y="25"/>
                    <a:pt x="54" y="25"/>
                  </a:cubicBezTo>
                  <a:cubicBezTo>
                    <a:pt x="55" y="25"/>
                    <a:pt x="56" y="23"/>
                    <a:pt x="57" y="22"/>
                  </a:cubicBezTo>
                  <a:cubicBezTo>
                    <a:pt x="57" y="22"/>
                    <a:pt x="58" y="22"/>
                    <a:pt x="59" y="21"/>
                  </a:cubicBezTo>
                  <a:cubicBezTo>
                    <a:pt x="59" y="20"/>
                    <a:pt x="59" y="18"/>
                    <a:pt x="58" y="17"/>
                  </a:cubicBezTo>
                  <a:cubicBezTo>
                    <a:pt x="56" y="15"/>
                    <a:pt x="54" y="13"/>
                    <a:pt x="55" y="12"/>
                  </a:cubicBezTo>
                  <a:cubicBezTo>
                    <a:pt x="56" y="11"/>
                    <a:pt x="56" y="9"/>
                    <a:pt x="54" y="7"/>
                  </a:cubicBezTo>
                  <a:cubicBezTo>
                    <a:pt x="54" y="7"/>
                    <a:pt x="53" y="6"/>
                    <a:pt x="53" y="5"/>
                  </a:cubicBezTo>
                  <a:cubicBezTo>
                    <a:pt x="50" y="5"/>
                    <a:pt x="46" y="5"/>
                    <a:pt x="45" y="5"/>
                  </a:cubicBezTo>
                  <a:cubicBezTo>
                    <a:pt x="44" y="5"/>
                    <a:pt x="38" y="1"/>
                    <a:pt x="37" y="0"/>
                  </a:cubicBezTo>
                  <a:cubicBezTo>
                    <a:pt x="36" y="0"/>
                    <a:pt x="32" y="0"/>
                    <a:pt x="28" y="0"/>
                  </a:cubicBezTo>
                  <a:cubicBezTo>
                    <a:pt x="26" y="3"/>
                    <a:pt x="28" y="4"/>
                    <a:pt x="28" y="8"/>
                  </a:cubicBezTo>
                  <a:cubicBezTo>
                    <a:pt x="27" y="12"/>
                    <a:pt x="23" y="11"/>
                    <a:pt x="21" y="11"/>
                  </a:cubicBezTo>
                  <a:cubicBezTo>
                    <a:pt x="19" y="11"/>
                    <a:pt x="15" y="5"/>
                    <a:pt x="14" y="3"/>
                  </a:cubicBezTo>
                  <a:cubicBezTo>
                    <a:pt x="13" y="1"/>
                    <a:pt x="9" y="5"/>
                    <a:pt x="6" y="7"/>
                  </a:cubicBezTo>
                  <a:cubicBezTo>
                    <a:pt x="3" y="8"/>
                    <a:pt x="5" y="11"/>
                    <a:pt x="3" y="13"/>
                  </a:cubicBezTo>
                  <a:cubicBezTo>
                    <a:pt x="1" y="14"/>
                    <a:pt x="0" y="17"/>
                    <a:pt x="2" y="21"/>
                  </a:cubicBezTo>
                  <a:cubicBezTo>
                    <a:pt x="2" y="21"/>
                    <a:pt x="2" y="21"/>
                    <a:pt x="2" y="21"/>
                  </a:cubicBezTo>
                  <a:cubicBezTo>
                    <a:pt x="4" y="21"/>
                    <a:pt x="7" y="20"/>
                    <a:pt x="8" y="19"/>
                  </a:cubicBezTo>
                  <a:cubicBezTo>
                    <a:pt x="11" y="17"/>
                    <a:pt x="18" y="19"/>
                    <a:pt x="20" y="19"/>
                  </a:cubicBezTo>
                  <a:close/>
                </a:path>
              </a:pathLst>
            </a:custGeom>
            <a:grpFill/>
            <a:ln w="3175" cap="flat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Montserrat" panose="00000500000000000000" pitchFamily="50" charset="0"/>
                <a:ea typeface="Montserrat" charset="0"/>
                <a:cs typeface="Montserrat" charset="0"/>
              </a:endParaRPr>
            </a:p>
          </p:txBody>
        </p:sp>
        <p:sp>
          <p:nvSpPr>
            <p:cNvPr id="596" name="Freeform 86"/>
            <p:cNvSpPr>
              <a:spLocks/>
            </p:cNvSpPr>
            <p:nvPr/>
          </p:nvSpPr>
          <p:spPr bwMode="auto">
            <a:xfrm>
              <a:off x="3972" y="1592"/>
              <a:ext cx="86" cy="55"/>
            </a:xfrm>
            <a:custGeom>
              <a:avLst/>
              <a:gdLst>
                <a:gd name="T0" fmla="*/ 7 w 47"/>
                <a:gd name="T1" fmla="*/ 15 h 30"/>
                <a:gd name="T2" fmla="*/ 11 w 47"/>
                <a:gd name="T3" fmla="*/ 17 h 30"/>
                <a:gd name="T4" fmla="*/ 16 w 47"/>
                <a:gd name="T5" fmla="*/ 20 h 30"/>
                <a:gd name="T6" fmla="*/ 16 w 47"/>
                <a:gd name="T7" fmla="*/ 26 h 30"/>
                <a:gd name="T8" fmla="*/ 22 w 47"/>
                <a:gd name="T9" fmla="*/ 29 h 30"/>
                <a:gd name="T10" fmla="*/ 28 w 47"/>
                <a:gd name="T11" fmla="*/ 30 h 30"/>
                <a:gd name="T12" fmla="*/ 32 w 47"/>
                <a:gd name="T13" fmla="*/ 28 h 30"/>
                <a:gd name="T14" fmla="*/ 37 w 47"/>
                <a:gd name="T15" fmla="*/ 26 h 30"/>
                <a:gd name="T16" fmla="*/ 38 w 47"/>
                <a:gd name="T17" fmla="*/ 22 h 30"/>
                <a:gd name="T18" fmla="*/ 42 w 47"/>
                <a:gd name="T19" fmla="*/ 19 h 30"/>
                <a:gd name="T20" fmla="*/ 45 w 47"/>
                <a:gd name="T21" fmla="*/ 16 h 30"/>
                <a:gd name="T22" fmla="*/ 46 w 47"/>
                <a:gd name="T23" fmla="*/ 13 h 30"/>
                <a:gd name="T24" fmla="*/ 47 w 47"/>
                <a:gd name="T25" fmla="*/ 11 h 30"/>
                <a:gd name="T26" fmla="*/ 43 w 47"/>
                <a:gd name="T27" fmla="*/ 8 h 30"/>
                <a:gd name="T28" fmla="*/ 35 w 47"/>
                <a:gd name="T29" fmla="*/ 4 h 30"/>
                <a:gd name="T30" fmla="*/ 30 w 47"/>
                <a:gd name="T31" fmla="*/ 2 h 30"/>
                <a:gd name="T32" fmla="*/ 20 w 47"/>
                <a:gd name="T33" fmla="*/ 2 h 30"/>
                <a:gd name="T34" fmla="*/ 8 w 47"/>
                <a:gd name="T35" fmla="*/ 2 h 30"/>
                <a:gd name="T36" fmla="*/ 2 w 47"/>
                <a:gd name="T37" fmla="*/ 4 h 30"/>
                <a:gd name="T38" fmla="*/ 1 w 47"/>
                <a:gd name="T39" fmla="*/ 13 h 30"/>
                <a:gd name="T40" fmla="*/ 2 w 47"/>
                <a:gd name="T41" fmla="*/ 15 h 30"/>
                <a:gd name="T42" fmla="*/ 7 w 47"/>
                <a:gd name="T43" fmla="*/ 15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47" h="30">
                  <a:moveTo>
                    <a:pt x="7" y="15"/>
                  </a:moveTo>
                  <a:cubicBezTo>
                    <a:pt x="7" y="17"/>
                    <a:pt x="10" y="18"/>
                    <a:pt x="11" y="17"/>
                  </a:cubicBezTo>
                  <a:cubicBezTo>
                    <a:pt x="12" y="17"/>
                    <a:pt x="16" y="18"/>
                    <a:pt x="16" y="20"/>
                  </a:cubicBezTo>
                  <a:cubicBezTo>
                    <a:pt x="16" y="21"/>
                    <a:pt x="15" y="26"/>
                    <a:pt x="16" y="26"/>
                  </a:cubicBezTo>
                  <a:cubicBezTo>
                    <a:pt x="17" y="26"/>
                    <a:pt x="22" y="27"/>
                    <a:pt x="22" y="29"/>
                  </a:cubicBezTo>
                  <a:cubicBezTo>
                    <a:pt x="24" y="29"/>
                    <a:pt x="27" y="29"/>
                    <a:pt x="28" y="30"/>
                  </a:cubicBezTo>
                  <a:cubicBezTo>
                    <a:pt x="30" y="30"/>
                    <a:pt x="31" y="29"/>
                    <a:pt x="32" y="28"/>
                  </a:cubicBezTo>
                  <a:cubicBezTo>
                    <a:pt x="33" y="27"/>
                    <a:pt x="36" y="26"/>
                    <a:pt x="37" y="26"/>
                  </a:cubicBezTo>
                  <a:cubicBezTo>
                    <a:pt x="38" y="26"/>
                    <a:pt x="38" y="24"/>
                    <a:pt x="38" y="22"/>
                  </a:cubicBezTo>
                  <a:cubicBezTo>
                    <a:pt x="39" y="21"/>
                    <a:pt x="41" y="19"/>
                    <a:pt x="42" y="19"/>
                  </a:cubicBezTo>
                  <a:cubicBezTo>
                    <a:pt x="44" y="18"/>
                    <a:pt x="44" y="16"/>
                    <a:pt x="45" y="16"/>
                  </a:cubicBezTo>
                  <a:cubicBezTo>
                    <a:pt x="47" y="16"/>
                    <a:pt x="46" y="14"/>
                    <a:pt x="46" y="13"/>
                  </a:cubicBezTo>
                  <a:cubicBezTo>
                    <a:pt x="46" y="13"/>
                    <a:pt x="46" y="12"/>
                    <a:pt x="47" y="11"/>
                  </a:cubicBezTo>
                  <a:cubicBezTo>
                    <a:pt x="45" y="10"/>
                    <a:pt x="44" y="9"/>
                    <a:pt x="43" y="8"/>
                  </a:cubicBezTo>
                  <a:cubicBezTo>
                    <a:pt x="40" y="6"/>
                    <a:pt x="37" y="4"/>
                    <a:pt x="35" y="4"/>
                  </a:cubicBezTo>
                  <a:cubicBezTo>
                    <a:pt x="33" y="4"/>
                    <a:pt x="33" y="1"/>
                    <a:pt x="30" y="2"/>
                  </a:cubicBezTo>
                  <a:cubicBezTo>
                    <a:pt x="27" y="3"/>
                    <a:pt x="22" y="2"/>
                    <a:pt x="20" y="2"/>
                  </a:cubicBezTo>
                  <a:cubicBezTo>
                    <a:pt x="18" y="2"/>
                    <a:pt x="11" y="0"/>
                    <a:pt x="8" y="2"/>
                  </a:cubicBezTo>
                  <a:cubicBezTo>
                    <a:pt x="7" y="3"/>
                    <a:pt x="4" y="4"/>
                    <a:pt x="2" y="4"/>
                  </a:cubicBezTo>
                  <a:cubicBezTo>
                    <a:pt x="4" y="7"/>
                    <a:pt x="3" y="11"/>
                    <a:pt x="1" y="13"/>
                  </a:cubicBezTo>
                  <a:cubicBezTo>
                    <a:pt x="0" y="14"/>
                    <a:pt x="1" y="14"/>
                    <a:pt x="2" y="15"/>
                  </a:cubicBezTo>
                  <a:cubicBezTo>
                    <a:pt x="4" y="15"/>
                    <a:pt x="6" y="14"/>
                    <a:pt x="7" y="15"/>
                  </a:cubicBezTo>
                  <a:close/>
                </a:path>
              </a:pathLst>
            </a:custGeom>
            <a:grpFill/>
            <a:ln w="3175" cap="flat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Montserrat" panose="00000500000000000000" pitchFamily="50" charset="0"/>
                <a:ea typeface="Montserrat" charset="0"/>
                <a:cs typeface="Montserrat" charset="0"/>
              </a:endParaRPr>
            </a:p>
          </p:txBody>
        </p:sp>
        <p:sp>
          <p:nvSpPr>
            <p:cNvPr id="597" name="Freeform 87"/>
            <p:cNvSpPr>
              <a:spLocks/>
            </p:cNvSpPr>
            <p:nvPr/>
          </p:nvSpPr>
          <p:spPr bwMode="auto">
            <a:xfrm>
              <a:off x="3760" y="1770"/>
              <a:ext cx="67" cy="37"/>
            </a:xfrm>
            <a:custGeom>
              <a:avLst/>
              <a:gdLst>
                <a:gd name="T0" fmla="*/ 32 w 36"/>
                <a:gd name="T1" fmla="*/ 8 h 20"/>
                <a:gd name="T2" fmla="*/ 28 w 36"/>
                <a:gd name="T3" fmla="*/ 6 h 20"/>
                <a:gd name="T4" fmla="*/ 28 w 36"/>
                <a:gd name="T5" fmla="*/ 3 h 20"/>
                <a:gd name="T6" fmla="*/ 24 w 36"/>
                <a:gd name="T7" fmla="*/ 1 h 20"/>
                <a:gd name="T8" fmla="*/ 18 w 36"/>
                <a:gd name="T9" fmla="*/ 1 h 20"/>
                <a:gd name="T10" fmla="*/ 11 w 36"/>
                <a:gd name="T11" fmla="*/ 1 h 20"/>
                <a:gd name="T12" fmla="*/ 10 w 36"/>
                <a:gd name="T13" fmla="*/ 2 h 20"/>
                <a:gd name="T14" fmla="*/ 6 w 36"/>
                <a:gd name="T15" fmla="*/ 6 h 20"/>
                <a:gd name="T16" fmla="*/ 1 w 36"/>
                <a:gd name="T17" fmla="*/ 12 h 20"/>
                <a:gd name="T18" fmla="*/ 2 w 36"/>
                <a:gd name="T19" fmla="*/ 15 h 20"/>
                <a:gd name="T20" fmla="*/ 6 w 36"/>
                <a:gd name="T21" fmla="*/ 15 h 20"/>
                <a:gd name="T22" fmla="*/ 7 w 36"/>
                <a:gd name="T23" fmla="*/ 19 h 20"/>
                <a:gd name="T24" fmla="*/ 7 w 36"/>
                <a:gd name="T25" fmla="*/ 19 h 20"/>
                <a:gd name="T26" fmla="*/ 14 w 36"/>
                <a:gd name="T27" fmla="*/ 19 h 20"/>
                <a:gd name="T28" fmla="*/ 18 w 36"/>
                <a:gd name="T29" fmla="*/ 13 h 20"/>
                <a:gd name="T30" fmla="*/ 22 w 36"/>
                <a:gd name="T31" fmla="*/ 19 h 20"/>
                <a:gd name="T32" fmla="*/ 25 w 36"/>
                <a:gd name="T33" fmla="*/ 16 h 20"/>
                <a:gd name="T34" fmla="*/ 27 w 36"/>
                <a:gd name="T35" fmla="*/ 14 h 20"/>
                <a:gd name="T36" fmla="*/ 31 w 36"/>
                <a:gd name="T37" fmla="*/ 13 h 20"/>
                <a:gd name="T38" fmla="*/ 34 w 36"/>
                <a:gd name="T39" fmla="*/ 12 h 20"/>
                <a:gd name="T40" fmla="*/ 35 w 36"/>
                <a:gd name="T41" fmla="*/ 10 h 20"/>
                <a:gd name="T42" fmla="*/ 36 w 36"/>
                <a:gd name="T43" fmla="*/ 9 h 20"/>
                <a:gd name="T44" fmla="*/ 32 w 36"/>
                <a:gd name="T45" fmla="*/ 8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36" h="20">
                  <a:moveTo>
                    <a:pt x="32" y="8"/>
                  </a:moveTo>
                  <a:cubicBezTo>
                    <a:pt x="31" y="9"/>
                    <a:pt x="28" y="7"/>
                    <a:pt x="28" y="6"/>
                  </a:cubicBezTo>
                  <a:cubicBezTo>
                    <a:pt x="28" y="6"/>
                    <a:pt x="28" y="4"/>
                    <a:pt x="28" y="3"/>
                  </a:cubicBezTo>
                  <a:cubicBezTo>
                    <a:pt x="27" y="2"/>
                    <a:pt x="25" y="1"/>
                    <a:pt x="24" y="1"/>
                  </a:cubicBezTo>
                  <a:cubicBezTo>
                    <a:pt x="21" y="0"/>
                    <a:pt x="20" y="0"/>
                    <a:pt x="18" y="1"/>
                  </a:cubicBezTo>
                  <a:cubicBezTo>
                    <a:pt x="17" y="2"/>
                    <a:pt x="14" y="1"/>
                    <a:pt x="11" y="1"/>
                  </a:cubicBezTo>
                  <a:cubicBezTo>
                    <a:pt x="11" y="2"/>
                    <a:pt x="11" y="2"/>
                    <a:pt x="10" y="2"/>
                  </a:cubicBezTo>
                  <a:cubicBezTo>
                    <a:pt x="9" y="2"/>
                    <a:pt x="6" y="4"/>
                    <a:pt x="6" y="6"/>
                  </a:cubicBezTo>
                  <a:cubicBezTo>
                    <a:pt x="6" y="8"/>
                    <a:pt x="2" y="9"/>
                    <a:pt x="1" y="12"/>
                  </a:cubicBezTo>
                  <a:cubicBezTo>
                    <a:pt x="0" y="15"/>
                    <a:pt x="0" y="17"/>
                    <a:pt x="2" y="15"/>
                  </a:cubicBezTo>
                  <a:cubicBezTo>
                    <a:pt x="4" y="13"/>
                    <a:pt x="6" y="14"/>
                    <a:pt x="6" y="15"/>
                  </a:cubicBezTo>
                  <a:cubicBezTo>
                    <a:pt x="6" y="17"/>
                    <a:pt x="8" y="17"/>
                    <a:pt x="7" y="19"/>
                  </a:cubicBezTo>
                  <a:cubicBezTo>
                    <a:pt x="7" y="19"/>
                    <a:pt x="7" y="19"/>
                    <a:pt x="7" y="19"/>
                  </a:cubicBezTo>
                  <a:cubicBezTo>
                    <a:pt x="9" y="19"/>
                    <a:pt x="13" y="19"/>
                    <a:pt x="14" y="19"/>
                  </a:cubicBezTo>
                  <a:cubicBezTo>
                    <a:pt x="16" y="19"/>
                    <a:pt x="17" y="14"/>
                    <a:pt x="18" y="13"/>
                  </a:cubicBezTo>
                  <a:cubicBezTo>
                    <a:pt x="19" y="13"/>
                    <a:pt x="21" y="17"/>
                    <a:pt x="22" y="19"/>
                  </a:cubicBezTo>
                  <a:cubicBezTo>
                    <a:pt x="24" y="20"/>
                    <a:pt x="25" y="17"/>
                    <a:pt x="25" y="16"/>
                  </a:cubicBezTo>
                  <a:cubicBezTo>
                    <a:pt x="25" y="14"/>
                    <a:pt x="26" y="14"/>
                    <a:pt x="27" y="14"/>
                  </a:cubicBezTo>
                  <a:cubicBezTo>
                    <a:pt x="29" y="14"/>
                    <a:pt x="31" y="15"/>
                    <a:pt x="31" y="13"/>
                  </a:cubicBezTo>
                  <a:cubicBezTo>
                    <a:pt x="31" y="11"/>
                    <a:pt x="33" y="12"/>
                    <a:pt x="34" y="12"/>
                  </a:cubicBezTo>
                  <a:cubicBezTo>
                    <a:pt x="35" y="12"/>
                    <a:pt x="35" y="10"/>
                    <a:pt x="35" y="10"/>
                  </a:cubicBezTo>
                  <a:cubicBezTo>
                    <a:pt x="36" y="9"/>
                    <a:pt x="36" y="9"/>
                    <a:pt x="36" y="9"/>
                  </a:cubicBezTo>
                  <a:cubicBezTo>
                    <a:pt x="35" y="8"/>
                    <a:pt x="34" y="8"/>
                    <a:pt x="32" y="8"/>
                  </a:cubicBezTo>
                  <a:close/>
                </a:path>
              </a:pathLst>
            </a:custGeom>
            <a:grpFill/>
            <a:ln w="3175" cap="flat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Montserrat" panose="00000500000000000000" pitchFamily="50" charset="0"/>
                <a:ea typeface="Montserrat" charset="0"/>
                <a:cs typeface="Montserrat" charset="0"/>
              </a:endParaRPr>
            </a:p>
          </p:txBody>
        </p:sp>
        <p:sp>
          <p:nvSpPr>
            <p:cNvPr id="598" name="Freeform 88"/>
            <p:cNvSpPr>
              <a:spLocks/>
            </p:cNvSpPr>
            <p:nvPr/>
          </p:nvSpPr>
          <p:spPr bwMode="auto">
            <a:xfrm>
              <a:off x="3759" y="1629"/>
              <a:ext cx="132" cy="151"/>
            </a:xfrm>
            <a:custGeom>
              <a:avLst/>
              <a:gdLst>
                <a:gd name="T0" fmla="*/ 9 w 72"/>
                <a:gd name="T1" fmla="*/ 21 h 82"/>
                <a:gd name="T2" fmla="*/ 5 w 72"/>
                <a:gd name="T3" fmla="*/ 25 h 82"/>
                <a:gd name="T4" fmla="*/ 8 w 72"/>
                <a:gd name="T5" fmla="*/ 29 h 82"/>
                <a:gd name="T6" fmla="*/ 6 w 72"/>
                <a:gd name="T7" fmla="*/ 32 h 82"/>
                <a:gd name="T8" fmla="*/ 2 w 72"/>
                <a:gd name="T9" fmla="*/ 34 h 82"/>
                <a:gd name="T10" fmla="*/ 1 w 72"/>
                <a:gd name="T11" fmla="*/ 38 h 82"/>
                <a:gd name="T12" fmla="*/ 0 w 72"/>
                <a:gd name="T13" fmla="*/ 44 h 82"/>
                <a:gd name="T14" fmla="*/ 2 w 72"/>
                <a:gd name="T15" fmla="*/ 49 h 82"/>
                <a:gd name="T16" fmla="*/ 1 w 72"/>
                <a:gd name="T17" fmla="*/ 53 h 82"/>
                <a:gd name="T18" fmla="*/ 3 w 72"/>
                <a:gd name="T19" fmla="*/ 59 h 82"/>
                <a:gd name="T20" fmla="*/ 5 w 72"/>
                <a:gd name="T21" fmla="*/ 60 h 82"/>
                <a:gd name="T22" fmla="*/ 10 w 72"/>
                <a:gd name="T23" fmla="*/ 63 h 82"/>
                <a:gd name="T24" fmla="*/ 15 w 72"/>
                <a:gd name="T25" fmla="*/ 64 h 82"/>
                <a:gd name="T26" fmla="*/ 16 w 72"/>
                <a:gd name="T27" fmla="*/ 67 h 82"/>
                <a:gd name="T28" fmla="*/ 13 w 72"/>
                <a:gd name="T29" fmla="*/ 73 h 82"/>
                <a:gd name="T30" fmla="*/ 12 w 72"/>
                <a:gd name="T31" fmla="*/ 78 h 82"/>
                <a:gd name="T32" fmla="*/ 19 w 72"/>
                <a:gd name="T33" fmla="*/ 78 h 82"/>
                <a:gd name="T34" fmla="*/ 25 w 72"/>
                <a:gd name="T35" fmla="*/ 78 h 82"/>
                <a:gd name="T36" fmla="*/ 29 w 72"/>
                <a:gd name="T37" fmla="*/ 80 h 82"/>
                <a:gd name="T38" fmla="*/ 30 w 72"/>
                <a:gd name="T39" fmla="*/ 79 h 82"/>
                <a:gd name="T40" fmla="*/ 35 w 72"/>
                <a:gd name="T41" fmla="*/ 80 h 82"/>
                <a:gd name="T42" fmla="*/ 40 w 72"/>
                <a:gd name="T43" fmla="*/ 79 h 82"/>
                <a:gd name="T44" fmla="*/ 44 w 72"/>
                <a:gd name="T45" fmla="*/ 79 h 82"/>
                <a:gd name="T46" fmla="*/ 52 w 72"/>
                <a:gd name="T47" fmla="*/ 77 h 82"/>
                <a:gd name="T48" fmla="*/ 56 w 72"/>
                <a:gd name="T49" fmla="*/ 75 h 82"/>
                <a:gd name="T50" fmla="*/ 59 w 72"/>
                <a:gd name="T51" fmla="*/ 70 h 82"/>
                <a:gd name="T52" fmla="*/ 63 w 72"/>
                <a:gd name="T53" fmla="*/ 67 h 82"/>
                <a:gd name="T54" fmla="*/ 55 w 72"/>
                <a:gd name="T55" fmla="*/ 60 h 82"/>
                <a:gd name="T56" fmla="*/ 52 w 72"/>
                <a:gd name="T57" fmla="*/ 54 h 82"/>
                <a:gd name="T58" fmla="*/ 52 w 72"/>
                <a:gd name="T59" fmla="*/ 49 h 82"/>
                <a:gd name="T60" fmla="*/ 60 w 72"/>
                <a:gd name="T61" fmla="*/ 46 h 82"/>
                <a:gd name="T62" fmla="*/ 67 w 72"/>
                <a:gd name="T63" fmla="*/ 43 h 82"/>
                <a:gd name="T64" fmla="*/ 71 w 72"/>
                <a:gd name="T65" fmla="*/ 43 h 82"/>
                <a:gd name="T66" fmla="*/ 71 w 72"/>
                <a:gd name="T67" fmla="*/ 38 h 82"/>
                <a:gd name="T68" fmla="*/ 69 w 72"/>
                <a:gd name="T69" fmla="*/ 32 h 82"/>
                <a:gd name="T70" fmla="*/ 68 w 72"/>
                <a:gd name="T71" fmla="*/ 28 h 82"/>
                <a:gd name="T72" fmla="*/ 66 w 72"/>
                <a:gd name="T73" fmla="*/ 24 h 82"/>
                <a:gd name="T74" fmla="*/ 66 w 72"/>
                <a:gd name="T75" fmla="*/ 21 h 82"/>
                <a:gd name="T76" fmla="*/ 66 w 72"/>
                <a:gd name="T77" fmla="*/ 12 h 82"/>
                <a:gd name="T78" fmla="*/ 66 w 72"/>
                <a:gd name="T79" fmla="*/ 11 h 82"/>
                <a:gd name="T80" fmla="*/ 65 w 72"/>
                <a:gd name="T81" fmla="*/ 10 h 82"/>
                <a:gd name="T82" fmla="*/ 61 w 72"/>
                <a:gd name="T83" fmla="*/ 8 h 82"/>
                <a:gd name="T84" fmla="*/ 61 w 72"/>
                <a:gd name="T85" fmla="*/ 3 h 82"/>
                <a:gd name="T86" fmla="*/ 54 w 72"/>
                <a:gd name="T87" fmla="*/ 5 h 82"/>
                <a:gd name="T88" fmla="*/ 45 w 72"/>
                <a:gd name="T89" fmla="*/ 10 h 82"/>
                <a:gd name="T90" fmla="*/ 41 w 72"/>
                <a:gd name="T91" fmla="*/ 7 h 82"/>
                <a:gd name="T92" fmla="*/ 38 w 72"/>
                <a:gd name="T93" fmla="*/ 6 h 82"/>
                <a:gd name="T94" fmla="*/ 32 w 72"/>
                <a:gd name="T95" fmla="*/ 3 h 82"/>
                <a:gd name="T96" fmla="*/ 32 w 72"/>
                <a:gd name="T97" fmla="*/ 1 h 82"/>
                <a:gd name="T98" fmla="*/ 29 w 72"/>
                <a:gd name="T99" fmla="*/ 1 h 82"/>
                <a:gd name="T100" fmla="*/ 21 w 72"/>
                <a:gd name="T101" fmla="*/ 0 h 82"/>
                <a:gd name="T102" fmla="*/ 23 w 72"/>
                <a:gd name="T103" fmla="*/ 4 h 82"/>
                <a:gd name="T104" fmla="*/ 25 w 72"/>
                <a:gd name="T105" fmla="*/ 11 h 82"/>
                <a:gd name="T106" fmla="*/ 21 w 72"/>
                <a:gd name="T107" fmla="*/ 14 h 82"/>
                <a:gd name="T108" fmla="*/ 15 w 72"/>
                <a:gd name="T109" fmla="*/ 13 h 82"/>
                <a:gd name="T110" fmla="*/ 9 w 72"/>
                <a:gd name="T111" fmla="*/ 14 h 82"/>
                <a:gd name="T112" fmla="*/ 9 w 72"/>
                <a:gd name="T113" fmla="*/ 16 h 82"/>
                <a:gd name="T114" fmla="*/ 9 w 72"/>
                <a:gd name="T115" fmla="*/ 21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72" h="82">
                  <a:moveTo>
                    <a:pt x="9" y="21"/>
                  </a:moveTo>
                  <a:cubicBezTo>
                    <a:pt x="7" y="24"/>
                    <a:pt x="5" y="24"/>
                    <a:pt x="5" y="25"/>
                  </a:cubicBezTo>
                  <a:cubicBezTo>
                    <a:pt x="6" y="26"/>
                    <a:pt x="9" y="28"/>
                    <a:pt x="8" y="29"/>
                  </a:cubicBezTo>
                  <a:cubicBezTo>
                    <a:pt x="7" y="31"/>
                    <a:pt x="6" y="30"/>
                    <a:pt x="6" y="32"/>
                  </a:cubicBezTo>
                  <a:cubicBezTo>
                    <a:pt x="6" y="34"/>
                    <a:pt x="3" y="34"/>
                    <a:pt x="2" y="34"/>
                  </a:cubicBezTo>
                  <a:cubicBezTo>
                    <a:pt x="1" y="34"/>
                    <a:pt x="2" y="36"/>
                    <a:pt x="1" y="38"/>
                  </a:cubicBezTo>
                  <a:cubicBezTo>
                    <a:pt x="1" y="40"/>
                    <a:pt x="1" y="43"/>
                    <a:pt x="0" y="44"/>
                  </a:cubicBezTo>
                  <a:cubicBezTo>
                    <a:pt x="0" y="46"/>
                    <a:pt x="3" y="48"/>
                    <a:pt x="2" y="49"/>
                  </a:cubicBezTo>
                  <a:cubicBezTo>
                    <a:pt x="2" y="51"/>
                    <a:pt x="0" y="52"/>
                    <a:pt x="1" y="53"/>
                  </a:cubicBezTo>
                  <a:cubicBezTo>
                    <a:pt x="1" y="53"/>
                    <a:pt x="3" y="55"/>
                    <a:pt x="3" y="59"/>
                  </a:cubicBezTo>
                  <a:cubicBezTo>
                    <a:pt x="4" y="59"/>
                    <a:pt x="5" y="60"/>
                    <a:pt x="5" y="60"/>
                  </a:cubicBezTo>
                  <a:cubicBezTo>
                    <a:pt x="6" y="62"/>
                    <a:pt x="8" y="63"/>
                    <a:pt x="10" y="63"/>
                  </a:cubicBezTo>
                  <a:cubicBezTo>
                    <a:pt x="13" y="63"/>
                    <a:pt x="14" y="64"/>
                    <a:pt x="15" y="64"/>
                  </a:cubicBezTo>
                  <a:cubicBezTo>
                    <a:pt x="16" y="64"/>
                    <a:pt x="19" y="65"/>
                    <a:pt x="16" y="67"/>
                  </a:cubicBezTo>
                  <a:cubicBezTo>
                    <a:pt x="14" y="69"/>
                    <a:pt x="14" y="71"/>
                    <a:pt x="13" y="73"/>
                  </a:cubicBezTo>
                  <a:cubicBezTo>
                    <a:pt x="13" y="75"/>
                    <a:pt x="13" y="77"/>
                    <a:pt x="12" y="78"/>
                  </a:cubicBezTo>
                  <a:cubicBezTo>
                    <a:pt x="15" y="78"/>
                    <a:pt x="18" y="79"/>
                    <a:pt x="19" y="78"/>
                  </a:cubicBezTo>
                  <a:cubicBezTo>
                    <a:pt x="21" y="77"/>
                    <a:pt x="22" y="77"/>
                    <a:pt x="25" y="78"/>
                  </a:cubicBezTo>
                  <a:cubicBezTo>
                    <a:pt x="26" y="78"/>
                    <a:pt x="28" y="79"/>
                    <a:pt x="29" y="80"/>
                  </a:cubicBezTo>
                  <a:cubicBezTo>
                    <a:pt x="29" y="79"/>
                    <a:pt x="30" y="79"/>
                    <a:pt x="30" y="79"/>
                  </a:cubicBezTo>
                  <a:cubicBezTo>
                    <a:pt x="32" y="79"/>
                    <a:pt x="34" y="82"/>
                    <a:pt x="35" y="80"/>
                  </a:cubicBezTo>
                  <a:cubicBezTo>
                    <a:pt x="36" y="78"/>
                    <a:pt x="38" y="79"/>
                    <a:pt x="40" y="79"/>
                  </a:cubicBezTo>
                  <a:cubicBezTo>
                    <a:pt x="41" y="80"/>
                    <a:pt x="43" y="80"/>
                    <a:pt x="44" y="79"/>
                  </a:cubicBezTo>
                  <a:cubicBezTo>
                    <a:pt x="46" y="78"/>
                    <a:pt x="51" y="77"/>
                    <a:pt x="52" y="77"/>
                  </a:cubicBezTo>
                  <a:cubicBezTo>
                    <a:pt x="54" y="78"/>
                    <a:pt x="57" y="79"/>
                    <a:pt x="56" y="75"/>
                  </a:cubicBezTo>
                  <a:cubicBezTo>
                    <a:pt x="54" y="71"/>
                    <a:pt x="58" y="72"/>
                    <a:pt x="59" y="70"/>
                  </a:cubicBezTo>
                  <a:cubicBezTo>
                    <a:pt x="59" y="69"/>
                    <a:pt x="64" y="68"/>
                    <a:pt x="63" y="67"/>
                  </a:cubicBezTo>
                  <a:cubicBezTo>
                    <a:pt x="63" y="65"/>
                    <a:pt x="57" y="62"/>
                    <a:pt x="55" y="60"/>
                  </a:cubicBezTo>
                  <a:cubicBezTo>
                    <a:pt x="53" y="59"/>
                    <a:pt x="53" y="55"/>
                    <a:pt x="52" y="54"/>
                  </a:cubicBezTo>
                  <a:cubicBezTo>
                    <a:pt x="51" y="52"/>
                    <a:pt x="49" y="50"/>
                    <a:pt x="52" y="49"/>
                  </a:cubicBezTo>
                  <a:cubicBezTo>
                    <a:pt x="54" y="49"/>
                    <a:pt x="58" y="48"/>
                    <a:pt x="60" y="46"/>
                  </a:cubicBezTo>
                  <a:cubicBezTo>
                    <a:pt x="62" y="44"/>
                    <a:pt x="66" y="44"/>
                    <a:pt x="67" y="43"/>
                  </a:cubicBezTo>
                  <a:cubicBezTo>
                    <a:pt x="68" y="42"/>
                    <a:pt x="70" y="44"/>
                    <a:pt x="71" y="43"/>
                  </a:cubicBezTo>
                  <a:cubicBezTo>
                    <a:pt x="72" y="42"/>
                    <a:pt x="72" y="40"/>
                    <a:pt x="71" y="38"/>
                  </a:cubicBezTo>
                  <a:cubicBezTo>
                    <a:pt x="70" y="37"/>
                    <a:pt x="69" y="35"/>
                    <a:pt x="69" y="32"/>
                  </a:cubicBezTo>
                  <a:cubicBezTo>
                    <a:pt x="69" y="29"/>
                    <a:pt x="68" y="29"/>
                    <a:pt x="68" y="28"/>
                  </a:cubicBezTo>
                  <a:cubicBezTo>
                    <a:pt x="68" y="26"/>
                    <a:pt x="68" y="24"/>
                    <a:pt x="66" y="24"/>
                  </a:cubicBezTo>
                  <a:cubicBezTo>
                    <a:pt x="65" y="23"/>
                    <a:pt x="65" y="22"/>
                    <a:pt x="66" y="21"/>
                  </a:cubicBezTo>
                  <a:cubicBezTo>
                    <a:pt x="67" y="19"/>
                    <a:pt x="67" y="14"/>
                    <a:pt x="66" y="12"/>
                  </a:cubicBezTo>
                  <a:cubicBezTo>
                    <a:pt x="66" y="12"/>
                    <a:pt x="66" y="12"/>
                    <a:pt x="66" y="11"/>
                  </a:cubicBezTo>
                  <a:cubicBezTo>
                    <a:pt x="66" y="11"/>
                    <a:pt x="65" y="11"/>
                    <a:pt x="65" y="10"/>
                  </a:cubicBezTo>
                  <a:cubicBezTo>
                    <a:pt x="65" y="8"/>
                    <a:pt x="64" y="8"/>
                    <a:pt x="61" y="8"/>
                  </a:cubicBezTo>
                  <a:cubicBezTo>
                    <a:pt x="57" y="8"/>
                    <a:pt x="62" y="4"/>
                    <a:pt x="61" y="3"/>
                  </a:cubicBezTo>
                  <a:cubicBezTo>
                    <a:pt x="60" y="1"/>
                    <a:pt x="57" y="6"/>
                    <a:pt x="54" y="5"/>
                  </a:cubicBezTo>
                  <a:cubicBezTo>
                    <a:pt x="51" y="4"/>
                    <a:pt x="48" y="8"/>
                    <a:pt x="45" y="10"/>
                  </a:cubicBezTo>
                  <a:cubicBezTo>
                    <a:pt x="43" y="12"/>
                    <a:pt x="39" y="10"/>
                    <a:pt x="41" y="7"/>
                  </a:cubicBezTo>
                  <a:cubicBezTo>
                    <a:pt x="43" y="4"/>
                    <a:pt x="41" y="4"/>
                    <a:pt x="38" y="6"/>
                  </a:cubicBezTo>
                  <a:cubicBezTo>
                    <a:pt x="35" y="7"/>
                    <a:pt x="32" y="5"/>
                    <a:pt x="32" y="3"/>
                  </a:cubicBezTo>
                  <a:cubicBezTo>
                    <a:pt x="32" y="2"/>
                    <a:pt x="32" y="1"/>
                    <a:pt x="32" y="1"/>
                  </a:cubicBezTo>
                  <a:cubicBezTo>
                    <a:pt x="30" y="1"/>
                    <a:pt x="29" y="1"/>
                    <a:pt x="29" y="1"/>
                  </a:cubicBezTo>
                  <a:cubicBezTo>
                    <a:pt x="27" y="0"/>
                    <a:pt x="24" y="0"/>
                    <a:pt x="21" y="0"/>
                  </a:cubicBezTo>
                  <a:cubicBezTo>
                    <a:pt x="22" y="2"/>
                    <a:pt x="23" y="3"/>
                    <a:pt x="23" y="4"/>
                  </a:cubicBezTo>
                  <a:cubicBezTo>
                    <a:pt x="22" y="6"/>
                    <a:pt x="23" y="8"/>
                    <a:pt x="25" y="11"/>
                  </a:cubicBezTo>
                  <a:cubicBezTo>
                    <a:pt x="26" y="14"/>
                    <a:pt x="22" y="12"/>
                    <a:pt x="21" y="14"/>
                  </a:cubicBezTo>
                  <a:cubicBezTo>
                    <a:pt x="21" y="16"/>
                    <a:pt x="17" y="14"/>
                    <a:pt x="15" y="13"/>
                  </a:cubicBezTo>
                  <a:cubicBezTo>
                    <a:pt x="14" y="13"/>
                    <a:pt x="9" y="13"/>
                    <a:pt x="9" y="14"/>
                  </a:cubicBezTo>
                  <a:cubicBezTo>
                    <a:pt x="9" y="15"/>
                    <a:pt x="9" y="15"/>
                    <a:pt x="9" y="16"/>
                  </a:cubicBezTo>
                  <a:cubicBezTo>
                    <a:pt x="10" y="18"/>
                    <a:pt x="10" y="20"/>
                    <a:pt x="9" y="21"/>
                  </a:cubicBezTo>
                  <a:close/>
                </a:path>
              </a:pathLst>
            </a:custGeom>
            <a:grpFill/>
            <a:ln w="3175" cap="flat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Montserrat" panose="00000500000000000000" pitchFamily="50" charset="0"/>
                <a:ea typeface="Montserrat" charset="0"/>
                <a:cs typeface="Montserrat" charset="0"/>
              </a:endParaRPr>
            </a:p>
          </p:txBody>
        </p:sp>
        <p:sp>
          <p:nvSpPr>
            <p:cNvPr id="599" name="Freeform 89"/>
            <p:cNvSpPr>
              <a:spLocks/>
            </p:cNvSpPr>
            <p:nvPr/>
          </p:nvSpPr>
          <p:spPr bwMode="auto">
            <a:xfrm>
              <a:off x="3975" y="1271"/>
              <a:ext cx="155" cy="248"/>
            </a:xfrm>
            <a:custGeom>
              <a:avLst/>
              <a:gdLst>
                <a:gd name="T0" fmla="*/ 71 w 84"/>
                <a:gd name="T1" fmla="*/ 113 h 135"/>
                <a:gd name="T2" fmla="*/ 83 w 84"/>
                <a:gd name="T3" fmla="*/ 102 h 135"/>
                <a:gd name="T4" fmla="*/ 81 w 84"/>
                <a:gd name="T5" fmla="*/ 95 h 135"/>
                <a:gd name="T6" fmla="*/ 71 w 84"/>
                <a:gd name="T7" fmla="*/ 87 h 135"/>
                <a:gd name="T8" fmla="*/ 76 w 84"/>
                <a:gd name="T9" fmla="*/ 83 h 135"/>
                <a:gd name="T10" fmla="*/ 72 w 84"/>
                <a:gd name="T11" fmla="*/ 78 h 135"/>
                <a:gd name="T12" fmla="*/ 73 w 84"/>
                <a:gd name="T13" fmla="*/ 74 h 135"/>
                <a:gd name="T14" fmla="*/ 69 w 84"/>
                <a:gd name="T15" fmla="*/ 72 h 135"/>
                <a:gd name="T16" fmla="*/ 71 w 84"/>
                <a:gd name="T17" fmla="*/ 69 h 135"/>
                <a:gd name="T18" fmla="*/ 69 w 84"/>
                <a:gd name="T19" fmla="*/ 63 h 135"/>
                <a:gd name="T20" fmla="*/ 72 w 84"/>
                <a:gd name="T21" fmla="*/ 58 h 135"/>
                <a:gd name="T22" fmla="*/ 64 w 84"/>
                <a:gd name="T23" fmla="*/ 46 h 135"/>
                <a:gd name="T24" fmla="*/ 67 w 84"/>
                <a:gd name="T25" fmla="*/ 42 h 135"/>
                <a:gd name="T26" fmla="*/ 72 w 84"/>
                <a:gd name="T27" fmla="*/ 36 h 135"/>
                <a:gd name="T28" fmla="*/ 66 w 84"/>
                <a:gd name="T29" fmla="*/ 30 h 135"/>
                <a:gd name="T30" fmla="*/ 61 w 84"/>
                <a:gd name="T31" fmla="*/ 27 h 135"/>
                <a:gd name="T32" fmla="*/ 60 w 84"/>
                <a:gd name="T33" fmla="*/ 22 h 135"/>
                <a:gd name="T34" fmla="*/ 61 w 84"/>
                <a:gd name="T35" fmla="*/ 18 h 135"/>
                <a:gd name="T36" fmla="*/ 64 w 84"/>
                <a:gd name="T37" fmla="*/ 16 h 135"/>
                <a:gd name="T38" fmla="*/ 66 w 84"/>
                <a:gd name="T39" fmla="*/ 13 h 135"/>
                <a:gd name="T40" fmla="*/ 66 w 84"/>
                <a:gd name="T41" fmla="*/ 8 h 135"/>
                <a:gd name="T42" fmla="*/ 58 w 84"/>
                <a:gd name="T43" fmla="*/ 3 h 135"/>
                <a:gd name="T44" fmla="*/ 51 w 84"/>
                <a:gd name="T45" fmla="*/ 3 h 135"/>
                <a:gd name="T46" fmla="*/ 43 w 84"/>
                <a:gd name="T47" fmla="*/ 4 h 135"/>
                <a:gd name="T48" fmla="*/ 38 w 84"/>
                <a:gd name="T49" fmla="*/ 10 h 135"/>
                <a:gd name="T50" fmla="*/ 37 w 84"/>
                <a:gd name="T51" fmla="*/ 17 h 135"/>
                <a:gd name="T52" fmla="*/ 33 w 84"/>
                <a:gd name="T53" fmla="*/ 21 h 135"/>
                <a:gd name="T54" fmla="*/ 29 w 84"/>
                <a:gd name="T55" fmla="*/ 20 h 135"/>
                <a:gd name="T56" fmla="*/ 22 w 84"/>
                <a:gd name="T57" fmla="*/ 20 h 135"/>
                <a:gd name="T58" fmla="*/ 14 w 84"/>
                <a:gd name="T59" fmla="*/ 19 h 135"/>
                <a:gd name="T60" fmla="*/ 5 w 84"/>
                <a:gd name="T61" fmla="*/ 13 h 135"/>
                <a:gd name="T62" fmla="*/ 0 w 84"/>
                <a:gd name="T63" fmla="*/ 17 h 135"/>
                <a:gd name="T64" fmla="*/ 8 w 84"/>
                <a:gd name="T65" fmla="*/ 23 h 135"/>
                <a:gd name="T66" fmla="*/ 20 w 84"/>
                <a:gd name="T67" fmla="*/ 30 h 135"/>
                <a:gd name="T68" fmla="*/ 20 w 84"/>
                <a:gd name="T69" fmla="*/ 38 h 135"/>
                <a:gd name="T70" fmla="*/ 22 w 84"/>
                <a:gd name="T71" fmla="*/ 45 h 135"/>
                <a:gd name="T72" fmla="*/ 22 w 84"/>
                <a:gd name="T73" fmla="*/ 52 h 135"/>
                <a:gd name="T74" fmla="*/ 23 w 84"/>
                <a:gd name="T75" fmla="*/ 56 h 135"/>
                <a:gd name="T76" fmla="*/ 24 w 84"/>
                <a:gd name="T77" fmla="*/ 60 h 135"/>
                <a:gd name="T78" fmla="*/ 31 w 84"/>
                <a:gd name="T79" fmla="*/ 63 h 135"/>
                <a:gd name="T80" fmla="*/ 34 w 84"/>
                <a:gd name="T81" fmla="*/ 69 h 135"/>
                <a:gd name="T82" fmla="*/ 32 w 84"/>
                <a:gd name="T83" fmla="*/ 72 h 135"/>
                <a:gd name="T84" fmla="*/ 28 w 84"/>
                <a:gd name="T85" fmla="*/ 75 h 135"/>
                <a:gd name="T86" fmla="*/ 20 w 84"/>
                <a:gd name="T87" fmla="*/ 83 h 135"/>
                <a:gd name="T88" fmla="*/ 15 w 84"/>
                <a:gd name="T89" fmla="*/ 87 h 135"/>
                <a:gd name="T90" fmla="*/ 11 w 84"/>
                <a:gd name="T91" fmla="*/ 91 h 135"/>
                <a:gd name="T92" fmla="*/ 5 w 84"/>
                <a:gd name="T93" fmla="*/ 94 h 135"/>
                <a:gd name="T94" fmla="*/ 1 w 84"/>
                <a:gd name="T95" fmla="*/ 99 h 135"/>
                <a:gd name="T96" fmla="*/ 2 w 84"/>
                <a:gd name="T97" fmla="*/ 104 h 135"/>
                <a:gd name="T98" fmla="*/ 3 w 84"/>
                <a:gd name="T99" fmla="*/ 109 h 135"/>
                <a:gd name="T100" fmla="*/ 4 w 84"/>
                <a:gd name="T101" fmla="*/ 119 h 135"/>
                <a:gd name="T102" fmla="*/ 2 w 84"/>
                <a:gd name="T103" fmla="*/ 127 h 135"/>
                <a:gd name="T104" fmla="*/ 9 w 84"/>
                <a:gd name="T105" fmla="*/ 130 h 135"/>
                <a:gd name="T106" fmla="*/ 14 w 84"/>
                <a:gd name="T107" fmla="*/ 132 h 135"/>
                <a:gd name="T108" fmla="*/ 23 w 84"/>
                <a:gd name="T109" fmla="*/ 134 h 135"/>
                <a:gd name="T110" fmla="*/ 48 w 84"/>
                <a:gd name="T111" fmla="*/ 129 h 135"/>
                <a:gd name="T112" fmla="*/ 55 w 84"/>
                <a:gd name="T113" fmla="*/ 128 h 135"/>
                <a:gd name="T114" fmla="*/ 59 w 84"/>
                <a:gd name="T115" fmla="*/ 123 h 135"/>
                <a:gd name="T116" fmla="*/ 71 w 84"/>
                <a:gd name="T117" fmla="*/ 113 h 1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84" h="135">
                  <a:moveTo>
                    <a:pt x="71" y="113"/>
                  </a:moveTo>
                  <a:cubicBezTo>
                    <a:pt x="73" y="109"/>
                    <a:pt x="82" y="105"/>
                    <a:pt x="83" y="102"/>
                  </a:cubicBezTo>
                  <a:cubicBezTo>
                    <a:pt x="84" y="100"/>
                    <a:pt x="84" y="99"/>
                    <a:pt x="81" y="95"/>
                  </a:cubicBezTo>
                  <a:cubicBezTo>
                    <a:pt x="78" y="92"/>
                    <a:pt x="71" y="89"/>
                    <a:pt x="71" y="87"/>
                  </a:cubicBezTo>
                  <a:cubicBezTo>
                    <a:pt x="71" y="85"/>
                    <a:pt x="76" y="85"/>
                    <a:pt x="76" y="83"/>
                  </a:cubicBezTo>
                  <a:cubicBezTo>
                    <a:pt x="76" y="80"/>
                    <a:pt x="73" y="80"/>
                    <a:pt x="72" y="78"/>
                  </a:cubicBezTo>
                  <a:cubicBezTo>
                    <a:pt x="70" y="77"/>
                    <a:pt x="73" y="75"/>
                    <a:pt x="73" y="74"/>
                  </a:cubicBezTo>
                  <a:cubicBezTo>
                    <a:pt x="73" y="73"/>
                    <a:pt x="69" y="73"/>
                    <a:pt x="69" y="72"/>
                  </a:cubicBezTo>
                  <a:cubicBezTo>
                    <a:pt x="69" y="71"/>
                    <a:pt x="71" y="71"/>
                    <a:pt x="71" y="69"/>
                  </a:cubicBezTo>
                  <a:cubicBezTo>
                    <a:pt x="70" y="68"/>
                    <a:pt x="68" y="65"/>
                    <a:pt x="69" y="63"/>
                  </a:cubicBezTo>
                  <a:cubicBezTo>
                    <a:pt x="71" y="61"/>
                    <a:pt x="75" y="63"/>
                    <a:pt x="72" y="58"/>
                  </a:cubicBezTo>
                  <a:cubicBezTo>
                    <a:pt x="69" y="54"/>
                    <a:pt x="65" y="48"/>
                    <a:pt x="64" y="46"/>
                  </a:cubicBezTo>
                  <a:cubicBezTo>
                    <a:pt x="64" y="45"/>
                    <a:pt x="65" y="43"/>
                    <a:pt x="67" y="42"/>
                  </a:cubicBezTo>
                  <a:cubicBezTo>
                    <a:pt x="68" y="41"/>
                    <a:pt x="72" y="37"/>
                    <a:pt x="72" y="36"/>
                  </a:cubicBezTo>
                  <a:cubicBezTo>
                    <a:pt x="72" y="34"/>
                    <a:pt x="67" y="30"/>
                    <a:pt x="66" y="30"/>
                  </a:cubicBezTo>
                  <a:cubicBezTo>
                    <a:pt x="65" y="29"/>
                    <a:pt x="62" y="29"/>
                    <a:pt x="61" y="27"/>
                  </a:cubicBezTo>
                  <a:cubicBezTo>
                    <a:pt x="60" y="24"/>
                    <a:pt x="59" y="24"/>
                    <a:pt x="60" y="22"/>
                  </a:cubicBezTo>
                  <a:cubicBezTo>
                    <a:pt x="61" y="21"/>
                    <a:pt x="61" y="19"/>
                    <a:pt x="61" y="18"/>
                  </a:cubicBezTo>
                  <a:cubicBezTo>
                    <a:pt x="61" y="17"/>
                    <a:pt x="64" y="18"/>
                    <a:pt x="64" y="16"/>
                  </a:cubicBezTo>
                  <a:cubicBezTo>
                    <a:pt x="64" y="15"/>
                    <a:pt x="65" y="14"/>
                    <a:pt x="66" y="13"/>
                  </a:cubicBezTo>
                  <a:cubicBezTo>
                    <a:pt x="66" y="11"/>
                    <a:pt x="66" y="9"/>
                    <a:pt x="66" y="8"/>
                  </a:cubicBezTo>
                  <a:cubicBezTo>
                    <a:pt x="66" y="6"/>
                    <a:pt x="59" y="5"/>
                    <a:pt x="58" y="3"/>
                  </a:cubicBezTo>
                  <a:cubicBezTo>
                    <a:pt x="56" y="0"/>
                    <a:pt x="52" y="1"/>
                    <a:pt x="51" y="3"/>
                  </a:cubicBezTo>
                  <a:cubicBezTo>
                    <a:pt x="50" y="4"/>
                    <a:pt x="43" y="2"/>
                    <a:pt x="43" y="4"/>
                  </a:cubicBezTo>
                  <a:cubicBezTo>
                    <a:pt x="43" y="7"/>
                    <a:pt x="38" y="7"/>
                    <a:pt x="38" y="10"/>
                  </a:cubicBezTo>
                  <a:cubicBezTo>
                    <a:pt x="38" y="12"/>
                    <a:pt x="40" y="17"/>
                    <a:pt x="37" y="17"/>
                  </a:cubicBezTo>
                  <a:cubicBezTo>
                    <a:pt x="33" y="16"/>
                    <a:pt x="35" y="18"/>
                    <a:pt x="33" y="21"/>
                  </a:cubicBezTo>
                  <a:cubicBezTo>
                    <a:pt x="31" y="24"/>
                    <a:pt x="31" y="19"/>
                    <a:pt x="29" y="20"/>
                  </a:cubicBezTo>
                  <a:cubicBezTo>
                    <a:pt x="26" y="21"/>
                    <a:pt x="24" y="18"/>
                    <a:pt x="22" y="20"/>
                  </a:cubicBezTo>
                  <a:cubicBezTo>
                    <a:pt x="21" y="22"/>
                    <a:pt x="18" y="20"/>
                    <a:pt x="14" y="19"/>
                  </a:cubicBezTo>
                  <a:cubicBezTo>
                    <a:pt x="10" y="19"/>
                    <a:pt x="8" y="13"/>
                    <a:pt x="5" y="13"/>
                  </a:cubicBezTo>
                  <a:cubicBezTo>
                    <a:pt x="3" y="13"/>
                    <a:pt x="1" y="14"/>
                    <a:pt x="0" y="17"/>
                  </a:cubicBezTo>
                  <a:cubicBezTo>
                    <a:pt x="3" y="19"/>
                    <a:pt x="4" y="21"/>
                    <a:pt x="8" y="23"/>
                  </a:cubicBezTo>
                  <a:cubicBezTo>
                    <a:pt x="13" y="25"/>
                    <a:pt x="20" y="27"/>
                    <a:pt x="20" y="30"/>
                  </a:cubicBezTo>
                  <a:cubicBezTo>
                    <a:pt x="19" y="33"/>
                    <a:pt x="18" y="37"/>
                    <a:pt x="20" y="38"/>
                  </a:cubicBezTo>
                  <a:cubicBezTo>
                    <a:pt x="22" y="39"/>
                    <a:pt x="20" y="44"/>
                    <a:pt x="22" y="45"/>
                  </a:cubicBezTo>
                  <a:cubicBezTo>
                    <a:pt x="24" y="46"/>
                    <a:pt x="24" y="52"/>
                    <a:pt x="22" y="52"/>
                  </a:cubicBezTo>
                  <a:cubicBezTo>
                    <a:pt x="20" y="52"/>
                    <a:pt x="22" y="55"/>
                    <a:pt x="23" y="56"/>
                  </a:cubicBezTo>
                  <a:cubicBezTo>
                    <a:pt x="24" y="57"/>
                    <a:pt x="24" y="58"/>
                    <a:pt x="24" y="60"/>
                  </a:cubicBezTo>
                  <a:cubicBezTo>
                    <a:pt x="27" y="61"/>
                    <a:pt x="29" y="62"/>
                    <a:pt x="31" y="63"/>
                  </a:cubicBezTo>
                  <a:cubicBezTo>
                    <a:pt x="34" y="64"/>
                    <a:pt x="34" y="66"/>
                    <a:pt x="34" y="69"/>
                  </a:cubicBezTo>
                  <a:cubicBezTo>
                    <a:pt x="34" y="71"/>
                    <a:pt x="34" y="73"/>
                    <a:pt x="32" y="72"/>
                  </a:cubicBezTo>
                  <a:cubicBezTo>
                    <a:pt x="31" y="71"/>
                    <a:pt x="29" y="72"/>
                    <a:pt x="28" y="75"/>
                  </a:cubicBezTo>
                  <a:cubicBezTo>
                    <a:pt x="27" y="79"/>
                    <a:pt x="22" y="83"/>
                    <a:pt x="20" y="83"/>
                  </a:cubicBezTo>
                  <a:cubicBezTo>
                    <a:pt x="17" y="84"/>
                    <a:pt x="17" y="86"/>
                    <a:pt x="15" y="87"/>
                  </a:cubicBezTo>
                  <a:cubicBezTo>
                    <a:pt x="13" y="88"/>
                    <a:pt x="11" y="89"/>
                    <a:pt x="11" y="91"/>
                  </a:cubicBezTo>
                  <a:cubicBezTo>
                    <a:pt x="11" y="94"/>
                    <a:pt x="7" y="94"/>
                    <a:pt x="5" y="94"/>
                  </a:cubicBezTo>
                  <a:cubicBezTo>
                    <a:pt x="3" y="94"/>
                    <a:pt x="3" y="98"/>
                    <a:pt x="1" y="99"/>
                  </a:cubicBezTo>
                  <a:cubicBezTo>
                    <a:pt x="0" y="100"/>
                    <a:pt x="0" y="102"/>
                    <a:pt x="2" y="104"/>
                  </a:cubicBezTo>
                  <a:cubicBezTo>
                    <a:pt x="3" y="106"/>
                    <a:pt x="2" y="108"/>
                    <a:pt x="3" y="109"/>
                  </a:cubicBezTo>
                  <a:cubicBezTo>
                    <a:pt x="3" y="111"/>
                    <a:pt x="6" y="115"/>
                    <a:pt x="4" y="119"/>
                  </a:cubicBezTo>
                  <a:cubicBezTo>
                    <a:pt x="2" y="122"/>
                    <a:pt x="0" y="127"/>
                    <a:pt x="2" y="127"/>
                  </a:cubicBezTo>
                  <a:cubicBezTo>
                    <a:pt x="3" y="126"/>
                    <a:pt x="7" y="130"/>
                    <a:pt x="9" y="130"/>
                  </a:cubicBezTo>
                  <a:cubicBezTo>
                    <a:pt x="12" y="130"/>
                    <a:pt x="12" y="133"/>
                    <a:pt x="14" y="132"/>
                  </a:cubicBezTo>
                  <a:cubicBezTo>
                    <a:pt x="16" y="132"/>
                    <a:pt x="16" y="135"/>
                    <a:pt x="23" y="134"/>
                  </a:cubicBezTo>
                  <a:cubicBezTo>
                    <a:pt x="30" y="134"/>
                    <a:pt x="43" y="129"/>
                    <a:pt x="48" y="129"/>
                  </a:cubicBezTo>
                  <a:cubicBezTo>
                    <a:pt x="51" y="129"/>
                    <a:pt x="53" y="128"/>
                    <a:pt x="55" y="128"/>
                  </a:cubicBezTo>
                  <a:cubicBezTo>
                    <a:pt x="56" y="126"/>
                    <a:pt x="58" y="124"/>
                    <a:pt x="59" y="123"/>
                  </a:cubicBezTo>
                  <a:cubicBezTo>
                    <a:pt x="62" y="120"/>
                    <a:pt x="69" y="117"/>
                    <a:pt x="71" y="113"/>
                  </a:cubicBezTo>
                  <a:close/>
                </a:path>
              </a:pathLst>
            </a:custGeom>
            <a:grpFill/>
            <a:ln w="3175" cap="flat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Montserrat" panose="00000500000000000000" pitchFamily="50" charset="0"/>
                <a:ea typeface="Montserrat" charset="0"/>
                <a:cs typeface="Montserrat" charset="0"/>
              </a:endParaRPr>
            </a:p>
          </p:txBody>
        </p:sp>
        <p:sp>
          <p:nvSpPr>
            <p:cNvPr id="600" name="Freeform 90"/>
            <p:cNvSpPr>
              <a:spLocks/>
            </p:cNvSpPr>
            <p:nvPr/>
          </p:nvSpPr>
          <p:spPr bwMode="auto">
            <a:xfrm>
              <a:off x="4172" y="2046"/>
              <a:ext cx="312" cy="250"/>
            </a:xfrm>
            <a:custGeom>
              <a:avLst/>
              <a:gdLst>
                <a:gd name="T0" fmla="*/ 102 w 170"/>
                <a:gd name="T1" fmla="*/ 28 h 136"/>
                <a:gd name="T2" fmla="*/ 88 w 170"/>
                <a:gd name="T3" fmla="*/ 27 h 136"/>
                <a:gd name="T4" fmla="*/ 78 w 170"/>
                <a:gd name="T5" fmla="*/ 23 h 136"/>
                <a:gd name="T6" fmla="*/ 59 w 170"/>
                <a:gd name="T7" fmla="*/ 9 h 136"/>
                <a:gd name="T8" fmla="*/ 43 w 170"/>
                <a:gd name="T9" fmla="*/ 0 h 136"/>
                <a:gd name="T10" fmla="*/ 36 w 170"/>
                <a:gd name="T11" fmla="*/ 0 h 136"/>
                <a:gd name="T12" fmla="*/ 28 w 170"/>
                <a:gd name="T13" fmla="*/ 2 h 136"/>
                <a:gd name="T14" fmla="*/ 20 w 170"/>
                <a:gd name="T15" fmla="*/ 7 h 136"/>
                <a:gd name="T16" fmla="*/ 26 w 170"/>
                <a:gd name="T17" fmla="*/ 14 h 136"/>
                <a:gd name="T18" fmla="*/ 21 w 170"/>
                <a:gd name="T19" fmla="*/ 18 h 136"/>
                <a:gd name="T20" fmla="*/ 16 w 170"/>
                <a:gd name="T21" fmla="*/ 21 h 136"/>
                <a:gd name="T22" fmla="*/ 10 w 170"/>
                <a:gd name="T23" fmla="*/ 25 h 136"/>
                <a:gd name="T24" fmla="*/ 2 w 170"/>
                <a:gd name="T25" fmla="*/ 22 h 136"/>
                <a:gd name="T26" fmla="*/ 1 w 170"/>
                <a:gd name="T27" fmla="*/ 24 h 136"/>
                <a:gd name="T28" fmla="*/ 1 w 170"/>
                <a:gd name="T29" fmla="*/ 26 h 136"/>
                <a:gd name="T30" fmla="*/ 2 w 170"/>
                <a:gd name="T31" fmla="*/ 35 h 136"/>
                <a:gd name="T32" fmla="*/ 9 w 170"/>
                <a:gd name="T33" fmla="*/ 43 h 136"/>
                <a:gd name="T34" fmla="*/ 20 w 170"/>
                <a:gd name="T35" fmla="*/ 61 h 136"/>
                <a:gd name="T36" fmla="*/ 26 w 170"/>
                <a:gd name="T37" fmla="*/ 70 h 136"/>
                <a:gd name="T38" fmla="*/ 34 w 170"/>
                <a:gd name="T39" fmla="*/ 79 h 136"/>
                <a:gd name="T40" fmla="*/ 36 w 170"/>
                <a:gd name="T41" fmla="*/ 88 h 136"/>
                <a:gd name="T42" fmla="*/ 42 w 170"/>
                <a:gd name="T43" fmla="*/ 102 h 136"/>
                <a:gd name="T44" fmla="*/ 52 w 170"/>
                <a:gd name="T45" fmla="*/ 112 h 136"/>
                <a:gd name="T46" fmla="*/ 59 w 170"/>
                <a:gd name="T47" fmla="*/ 125 h 136"/>
                <a:gd name="T48" fmla="*/ 62 w 170"/>
                <a:gd name="T49" fmla="*/ 131 h 136"/>
                <a:gd name="T50" fmla="*/ 64 w 170"/>
                <a:gd name="T51" fmla="*/ 136 h 136"/>
                <a:gd name="T52" fmla="*/ 68 w 170"/>
                <a:gd name="T53" fmla="*/ 133 h 136"/>
                <a:gd name="T54" fmla="*/ 68 w 170"/>
                <a:gd name="T55" fmla="*/ 129 h 136"/>
                <a:gd name="T56" fmla="*/ 71 w 170"/>
                <a:gd name="T57" fmla="*/ 126 h 136"/>
                <a:gd name="T58" fmla="*/ 77 w 170"/>
                <a:gd name="T59" fmla="*/ 127 h 136"/>
                <a:gd name="T60" fmla="*/ 87 w 170"/>
                <a:gd name="T61" fmla="*/ 128 h 136"/>
                <a:gd name="T62" fmla="*/ 98 w 170"/>
                <a:gd name="T63" fmla="*/ 130 h 136"/>
                <a:gd name="T64" fmla="*/ 104 w 170"/>
                <a:gd name="T65" fmla="*/ 128 h 136"/>
                <a:gd name="T66" fmla="*/ 116 w 170"/>
                <a:gd name="T67" fmla="*/ 117 h 136"/>
                <a:gd name="T68" fmla="*/ 132 w 170"/>
                <a:gd name="T69" fmla="*/ 116 h 136"/>
                <a:gd name="T70" fmla="*/ 165 w 170"/>
                <a:gd name="T71" fmla="*/ 105 h 136"/>
                <a:gd name="T72" fmla="*/ 170 w 170"/>
                <a:gd name="T73" fmla="*/ 89 h 136"/>
                <a:gd name="T74" fmla="*/ 166 w 170"/>
                <a:gd name="T75" fmla="*/ 83 h 136"/>
                <a:gd name="T76" fmla="*/ 146 w 170"/>
                <a:gd name="T77" fmla="*/ 81 h 136"/>
                <a:gd name="T78" fmla="*/ 140 w 170"/>
                <a:gd name="T79" fmla="*/ 72 h 136"/>
                <a:gd name="T80" fmla="*/ 136 w 170"/>
                <a:gd name="T81" fmla="*/ 67 h 136"/>
                <a:gd name="T82" fmla="*/ 130 w 170"/>
                <a:gd name="T83" fmla="*/ 62 h 136"/>
                <a:gd name="T84" fmla="*/ 125 w 170"/>
                <a:gd name="T85" fmla="*/ 54 h 136"/>
                <a:gd name="T86" fmla="*/ 122 w 170"/>
                <a:gd name="T87" fmla="*/ 45 h 136"/>
                <a:gd name="T88" fmla="*/ 113 w 170"/>
                <a:gd name="T89" fmla="*/ 35 h 136"/>
                <a:gd name="T90" fmla="*/ 112 w 170"/>
                <a:gd name="T91" fmla="*/ 32 h 136"/>
                <a:gd name="T92" fmla="*/ 106 w 170"/>
                <a:gd name="T93" fmla="*/ 32 h 136"/>
                <a:gd name="T94" fmla="*/ 102 w 170"/>
                <a:gd name="T95" fmla="*/ 28 h 1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170" h="136">
                  <a:moveTo>
                    <a:pt x="102" y="28"/>
                  </a:moveTo>
                  <a:cubicBezTo>
                    <a:pt x="102" y="28"/>
                    <a:pt x="90" y="27"/>
                    <a:pt x="88" y="27"/>
                  </a:cubicBezTo>
                  <a:cubicBezTo>
                    <a:pt x="86" y="27"/>
                    <a:pt x="81" y="26"/>
                    <a:pt x="78" y="23"/>
                  </a:cubicBezTo>
                  <a:cubicBezTo>
                    <a:pt x="75" y="21"/>
                    <a:pt x="61" y="10"/>
                    <a:pt x="59" y="9"/>
                  </a:cubicBezTo>
                  <a:cubicBezTo>
                    <a:pt x="56" y="8"/>
                    <a:pt x="46" y="0"/>
                    <a:pt x="43" y="0"/>
                  </a:cubicBezTo>
                  <a:cubicBezTo>
                    <a:pt x="40" y="0"/>
                    <a:pt x="40" y="0"/>
                    <a:pt x="36" y="0"/>
                  </a:cubicBezTo>
                  <a:cubicBezTo>
                    <a:pt x="33" y="0"/>
                    <a:pt x="34" y="2"/>
                    <a:pt x="28" y="2"/>
                  </a:cubicBezTo>
                  <a:cubicBezTo>
                    <a:pt x="22" y="3"/>
                    <a:pt x="18" y="7"/>
                    <a:pt x="20" y="7"/>
                  </a:cubicBezTo>
                  <a:cubicBezTo>
                    <a:pt x="22" y="8"/>
                    <a:pt x="28" y="14"/>
                    <a:pt x="26" y="14"/>
                  </a:cubicBezTo>
                  <a:cubicBezTo>
                    <a:pt x="24" y="15"/>
                    <a:pt x="24" y="18"/>
                    <a:pt x="21" y="18"/>
                  </a:cubicBezTo>
                  <a:cubicBezTo>
                    <a:pt x="19" y="18"/>
                    <a:pt x="16" y="19"/>
                    <a:pt x="16" y="21"/>
                  </a:cubicBezTo>
                  <a:cubicBezTo>
                    <a:pt x="16" y="22"/>
                    <a:pt x="13" y="26"/>
                    <a:pt x="10" y="25"/>
                  </a:cubicBezTo>
                  <a:cubicBezTo>
                    <a:pt x="8" y="25"/>
                    <a:pt x="5" y="23"/>
                    <a:pt x="2" y="22"/>
                  </a:cubicBezTo>
                  <a:cubicBezTo>
                    <a:pt x="1" y="24"/>
                    <a:pt x="1" y="24"/>
                    <a:pt x="1" y="24"/>
                  </a:cubicBezTo>
                  <a:cubicBezTo>
                    <a:pt x="1" y="26"/>
                    <a:pt x="1" y="26"/>
                    <a:pt x="1" y="26"/>
                  </a:cubicBezTo>
                  <a:cubicBezTo>
                    <a:pt x="1" y="28"/>
                    <a:pt x="0" y="35"/>
                    <a:pt x="2" y="35"/>
                  </a:cubicBezTo>
                  <a:cubicBezTo>
                    <a:pt x="4" y="36"/>
                    <a:pt x="5" y="39"/>
                    <a:pt x="9" y="43"/>
                  </a:cubicBezTo>
                  <a:cubicBezTo>
                    <a:pt x="12" y="47"/>
                    <a:pt x="20" y="59"/>
                    <a:pt x="20" y="61"/>
                  </a:cubicBezTo>
                  <a:cubicBezTo>
                    <a:pt x="20" y="64"/>
                    <a:pt x="22" y="67"/>
                    <a:pt x="26" y="70"/>
                  </a:cubicBezTo>
                  <a:cubicBezTo>
                    <a:pt x="31" y="74"/>
                    <a:pt x="31" y="77"/>
                    <a:pt x="34" y="79"/>
                  </a:cubicBezTo>
                  <a:cubicBezTo>
                    <a:pt x="36" y="81"/>
                    <a:pt x="36" y="84"/>
                    <a:pt x="36" y="88"/>
                  </a:cubicBezTo>
                  <a:cubicBezTo>
                    <a:pt x="36" y="93"/>
                    <a:pt x="38" y="99"/>
                    <a:pt x="42" y="102"/>
                  </a:cubicBezTo>
                  <a:cubicBezTo>
                    <a:pt x="47" y="104"/>
                    <a:pt x="50" y="107"/>
                    <a:pt x="52" y="112"/>
                  </a:cubicBezTo>
                  <a:cubicBezTo>
                    <a:pt x="54" y="118"/>
                    <a:pt x="56" y="122"/>
                    <a:pt x="59" y="125"/>
                  </a:cubicBezTo>
                  <a:cubicBezTo>
                    <a:pt x="62" y="127"/>
                    <a:pt x="60" y="129"/>
                    <a:pt x="62" y="131"/>
                  </a:cubicBezTo>
                  <a:cubicBezTo>
                    <a:pt x="62" y="132"/>
                    <a:pt x="64" y="134"/>
                    <a:pt x="64" y="136"/>
                  </a:cubicBezTo>
                  <a:cubicBezTo>
                    <a:pt x="66" y="134"/>
                    <a:pt x="68" y="134"/>
                    <a:pt x="68" y="133"/>
                  </a:cubicBezTo>
                  <a:cubicBezTo>
                    <a:pt x="68" y="133"/>
                    <a:pt x="67" y="130"/>
                    <a:pt x="68" y="129"/>
                  </a:cubicBezTo>
                  <a:cubicBezTo>
                    <a:pt x="68" y="128"/>
                    <a:pt x="70" y="127"/>
                    <a:pt x="71" y="126"/>
                  </a:cubicBezTo>
                  <a:cubicBezTo>
                    <a:pt x="73" y="126"/>
                    <a:pt x="74" y="128"/>
                    <a:pt x="77" y="127"/>
                  </a:cubicBezTo>
                  <a:cubicBezTo>
                    <a:pt x="80" y="127"/>
                    <a:pt x="86" y="127"/>
                    <a:pt x="87" y="128"/>
                  </a:cubicBezTo>
                  <a:cubicBezTo>
                    <a:pt x="88" y="129"/>
                    <a:pt x="96" y="128"/>
                    <a:pt x="98" y="130"/>
                  </a:cubicBezTo>
                  <a:cubicBezTo>
                    <a:pt x="100" y="131"/>
                    <a:pt x="102" y="131"/>
                    <a:pt x="104" y="128"/>
                  </a:cubicBezTo>
                  <a:cubicBezTo>
                    <a:pt x="105" y="125"/>
                    <a:pt x="115" y="118"/>
                    <a:pt x="116" y="117"/>
                  </a:cubicBezTo>
                  <a:cubicBezTo>
                    <a:pt x="118" y="116"/>
                    <a:pt x="128" y="117"/>
                    <a:pt x="132" y="116"/>
                  </a:cubicBezTo>
                  <a:cubicBezTo>
                    <a:pt x="136" y="115"/>
                    <a:pt x="163" y="106"/>
                    <a:pt x="165" y="105"/>
                  </a:cubicBezTo>
                  <a:cubicBezTo>
                    <a:pt x="166" y="105"/>
                    <a:pt x="170" y="90"/>
                    <a:pt x="170" y="89"/>
                  </a:cubicBezTo>
                  <a:cubicBezTo>
                    <a:pt x="170" y="87"/>
                    <a:pt x="168" y="83"/>
                    <a:pt x="166" y="83"/>
                  </a:cubicBezTo>
                  <a:cubicBezTo>
                    <a:pt x="164" y="83"/>
                    <a:pt x="147" y="81"/>
                    <a:pt x="146" y="81"/>
                  </a:cubicBezTo>
                  <a:cubicBezTo>
                    <a:pt x="145" y="80"/>
                    <a:pt x="140" y="77"/>
                    <a:pt x="140" y="72"/>
                  </a:cubicBezTo>
                  <a:cubicBezTo>
                    <a:pt x="138" y="71"/>
                    <a:pt x="137" y="69"/>
                    <a:pt x="136" y="67"/>
                  </a:cubicBezTo>
                  <a:cubicBezTo>
                    <a:pt x="134" y="67"/>
                    <a:pt x="131" y="67"/>
                    <a:pt x="130" y="62"/>
                  </a:cubicBezTo>
                  <a:cubicBezTo>
                    <a:pt x="128" y="61"/>
                    <a:pt x="124" y="55"/>
                    <a:pt x="125" y="54"/>
                  </a:cubicBezTo>
                  <a:cubicBezTo>
                    <a:pt x="127" y="52"/>
                    <a:pt x="124" y="47"/>
                    <a:pt x="122" y="45"/>
                  </a:cubicBezTo>
                  <a:cubicBezTo>
                    <a:pt x="119" y="42"/>
                    <a:pt x="114" y="38"/>
                    <a:pt x="113" y="35"/>
                  </a:cubicBezTo>
                  <a:cubicBezTo>
                    <a:pt x="113" y="35"/>
                    <a:pt x="113" y="33"/>
                    <a:pt x="112" y="32"/>
                  </a:cubicBezTo>
                  <a:cubicBezTo>
                    <a:pt x="106" y="32"/>
                    <a:pt x="106" y="32"/>
                    <a:pt x="106" y="32"/>
                  </a:cubicBezTo>
                  <a:lnTo>
                    <a:pt x="102" y="28"/>
                  </a:lnTo>
                  <a:close/>
                </a:path>
              </a:pathLst>
            </a:custGeom>
            <a:grpFill/>
            <a:ln w="3175" cap="flat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Montserrat" panose="00000500000000000000" pitchFamily="50" charset="0"/>
                <a:ea typeface="Montserrat" charset="0"/>
                <a:cs typeface="Montserrat" charset="0"/>
              </a:endParaRPr>
            </a:p>
          </p:txBody>
        </p:sp>
        <p:sp>
          <p:nvSpPr>
            <p:cNvPr id="601" name="Freeform 91"/>
            <p:cNvSpPr>
              <a:spLocks/>
            </p:cNvSpPr>
            <p:nvPr/>
          </p:nvSpPr>
          <p:spPr bwMode="auto">
            <a:xfrm>
              <a:off x="4429" y="2160"/>
              <a:ext cx="120" cy="132"/>
            </a:xfrm>
            <a:custGeom>
              <a:avLst/>
              <a:gdLst>
                <a:gd name="T0" fmla="*/ 32 w 65"/>
                <a:gd name="T1" fmla="*/ 2 h 72"/>
                <a:gd name="T2" fmla="*/ 32 w 65"/>
                <a:gd name="T3" fmla="*/ 8 h 72"/>
                <a:gd name="T4" fmla="*/ 27 w 65"/>
                <a:gd name="T5" fmla="*/ 14 h 72"/>
                <a:gd name="T6" fmla="*/ 24 w 65"/>
                <a:gd name="T7" fmla="*/ 21 h 72"/>
                <a:gd name="T8" fmla="*/ 26 w 65"/>
                <a:gd name="T9" fmla="*/ 21 h 72"/>
                <a:gd name="T10" fmla="*/ 30 w 65"/>
                <a:gd name="T11" fmla="*/ 27 h 72"/>
                <a:gd name="T12" fmla="*/ 25 w 65"/>
                <a:gd name="T13" fmla="*/ 43 h 72"/>
                <a:gd name="T14" fmla="*/ 0 w 65"/>
                <a:gd name="T15" fmla="*/ 52 h 72"/>
                <a:gd name="T16" fmla="*/ 10 w 65"/>
                <a:gd name="T17" fmla="*/ 72 h 72"/>
                <a:gd name="T18" fmla="*/ 12 w 65"/>
                <a:gd name="T19" fmla="*/ 71 h 72"/>
                <a:gd name="T20" fmla="*/ 25 w 65"/>
                <a:gd name="T21" fmla="*/ 69 h 72"/>
                <a:gd name="T22" fmla="*/ 28 w 65"/>
                <a:gd name="T23" fmla="*/ 63 h 72"/>
                <a:gd name="T24" fmla="*/ 37 w 65"/>
                <a:gd name="T25" fmla="*/ 61 h 72"/>
                <a:gd name="T26" fmla="*/ 42 w 65"/>
                <a:gd name="T27" fmla="*/ 54 h 72"/>
                <a:gd name="T28" fmla="*/ 47 w 65"/>
                <a:gd name="T29" fmla="*/ 51 h 72"/>
                <a:gd name="T30" fmla="*/ 50 w 65"/>
                <a:gd name="T31" fmla="*/ 40 h 72"/>
                <a:gd name="T32" fmla="*/ 56 w 65"/>
                <a:gd name="T33" fmla="*/ 36 h 72"/>
                <a:gd name="T34" fmla="*/ 63 w 65"/>
                <a:gd name="T35" fmla="*/ 26 h 72"/>
                <a:gd name="T36" fmla="*/ 62 w 65"/>
                <a:gd name="T37" fmla="*/ 22 h 72"/>
                <a:gd name="T38" fmla="*/ 56 w 65"/>
                <a:gd name="T39" fmla="*/ 14 h 72"/>
                <a:gd name="T40" fmla="*/ 42 w 65"/>
                <a:gd name="T41" fmla="*/ 9 h 72"/>
                <a:gd name="T42" fmla="*/ 38 w 65"/>
                <a:gd name="T43" fmla="*/ 0 h 72"/>
                <a:gd name="T44" fmla="*/ 35 w 65"/>
                <a:gd name="T45" fmla="*/ 2 h 72"/>
                <a:gd name="T46" fmla="*/ 32 w 65"/>
                <a:gd name="T47" fmla="*/ 2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65" h="72">
                  <a:moveTo>
                    <a:pt x="32" y="2"/>
                  </a:moveTo>
                  <a:cubicBezTo>
                    <a:pt x="32" y="8"/>
                    <a:pt x="32" y="8"/>
                    <a:pt x="32" y="8"/>
                  </a:cubicBezTo>
                  <a:cubicBezTo>
                    <a:pt x="27" y="14"/>
                    <a:pt x="27" y="14"/>
                    <a:pt x="27" y="14"/>
                  </a:cubicBezTo>
                  <a:cubicBezTo>
                    <a:pt x="24" y="21"/>
                    <a:pt x="24" y="21"/>
                    <a:pt x="24" y="21"/>
                  </a:cubicBezTo>
                  <a:cubicBezTo>
                    <a:pt x="25" y="21"/>
                    <a:pt x="26" y="21"/>
                    <a:pt x="26" y="21"/>
                  </a:cubicBezTo>
                  <a:cubicBezTo>
                    <a:pt x="28" y="21"/>
                    <a:pt x="30" y="25"/>
                    <a:pt x="30" y="27"/>
                  </a:cubicBezTo>
                  <a:cubicBezTo>
                    <a:pt x="30" y="28"/>
                    <a:pt x="26" y="43"/>
                    <a:pt x="25" y="43"/>
                  </a:cubicBezTo>
                  <a:cubicBezTo>
                    <a:pt x="24" y="44"/>
                    <a:pt x="9" y="49"/>
                    <a:pt x="0" y="52"/>
                  </a:cubicBezTo>
                  <a:cubicBezTo>
                    <a:pt x="2" y="56"/>
                    <a:pt x="6" y="65"/>
                    <a:pt x="10" y="72"/>
                  </a:cubicBezTo>
                  <a:cubicBezTo>
                    <a:pt x="10" y="72"/>
                    <a:pt x="11" y="72"/>
                    <a:pt x="12" y="71"/>
                  </a:cubicBezTo>
                  <a:cubicBezTo>
                    <a:pt x="16" y="68"/>
                    <a:pt x="21" y="70"/>
                    <a:pt x="25" y="69"/>
                  </a:cubicBezTo>
                  <a:cubicBezTo>
                    <a:pt x="28" y="68"/>
                    <a:pt x="25" y="65"/>
                    <a:pt x="28" y="63"/>
                  </a:cubicBezTo>
                  <a:cubicBezTo>
                    <a:pt x="31" y="60"/>
                    <a:pt x="35" y="62"/>
                    <a:pt x="37" y="61"/>
                  </a:cubicBezTo>
                  <a:cubicBezTo>
                    <a:pt x="38" y="60"/>
                    <a:pt x="39" y="55"/>
                    <a:pt x="42" y="54"/>
                  </a:cubicBezTo>
                  <a:cubicBezTo>
                    <a:pt x="45" y="53"/>
                    <a:pt x="47" y="53"/>
                    <a:pt x="47" y="51"/>
                  </a:cubicBezTo>
                  <a:cubicBezTo>
                    <a:pt x="47" y="49"/>
                    <a:pt x="47" y="41"/>
                    <a:pt x="50" y="40"/>
                  </a:cubicBezTo>
                  <a:cubicBezTo>
                    <a:pt x="52" y="40"/>
                    <a:pt x="56" y="37"/>
                    <a:pt x="56" y="36"/>
                  </a:cubicBezTo>
                  <a:cubicBezTo>
                    <a:pt x="56" y="34"/>
                    <a:pt x="61" y="29"/>
                    <a:pt x="63" y="26"/>
                  </a:cubicBezTo>
                  <a:cubicBezTo>
                    <a:pt x="65" y="24"/>
                    <a:pt x="65" y="22"/>
                    <a:pt x="62" y="22"/>
                  </a:cubicBezTo>
                  <a:cubicBezTo>
                    <a:pt x="60" y="22"/>
                    <a:pt x="57" y="15"/>
                    <a:pt x="56" y="14"/>
                  </a:cubicBezTo>
                  <a:cubicBezTo>
                    <a:pt x="55" y="12"/>
                    <a:pt x="48" y="13"/>
                    <a:pt x="42" y="9"/>
                  </a:cubicBezTo>
                  <a:cubicBezTo>
                    <a:pt x="40" y="7"/>
                    <a:pt x="39" y="3"/>
                    <a:pt x="38" y="0"/>
                  </a:cubicBezTo>
                  <a:cubicBezTo>
                    <a:pt x="35" y="2"/>
                    <a:pt x="35" y="2"/>
                    <a:pt x="35" y="2"/>
                  </a:cubicBezTo>
                  <a:lnTo>
                    <a:pt x="32" y="2"/>
                  </a:lnTo>
                  <a:close/>
                </a:path>
              </a:pathLst>
            </a:custGeom>
            <a:grpFill/>
            <a:ln w="3175" cap="flat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Montserrat" panose="00000500000000000000" pitchFamily="50" charset="0"/>
                <a:ea typeface="Montserrat" charset="0"/>
                <a:cs typeface="Montserrat" charset="0"/>
              </a:endParaRPr>
            </a:p>
          </p:txBody>
        </p:sp>
        <p:sp>
          <p:nvSpPr>
            <p:cNvPr id="602" name="Freeform 92"/>
            <p:cNvSpPr>
              <a:spLocks/>
            </p:cNvSpPr>
            <p:nvPr/>
          </p:nvSpPr>
          <p:spPr bwMode="auto">
            <a:xfrm>
              <a:off x="4411" y="2143"/>
              <a:ext cx="16" cy="26"/>
            </a:xfrm>
            <a:custGeom>
              <a:avLst/>
              <a:gdLst>
                <a:gd name="T0" fmla="*/ 6 w 9"/>
                <a:gd name="T1" fmla="*/ 14 h 14"/>
                <a:gd name="T2" fmla="*/ 6 w 9"/>
                <a:gd name="T3" fmla="*/ 12 h 14"/>
                <a:gd name="T4" fmla="*/ 5 w 9"/>
                <a:gd name="T5" fmla="*/ 1 h 14"/>
                <a:gd name="T6" fmla="*/ 0 w 9"/>
                <a:gd name="T7" fmla="*/ 9 h 14"/>
                <a:gd name="T8" fmla="*/ 0 w 9"/>
                <a:gd name="T9" fmla="*/ 9 h 14"/>
                <a:gd name="T10" fmla="*/ 6 w 9"/>
                <a:gd name="T11" fmla="*/ 14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" h="14">
                  <a:moveTo>
                    <a:pt x="6" y="14"/>
                  </a:moveTo>
                  <a:cubicBezTo>
                    <a:pt x="6" y="13"/>
                    <a:pt x="6" y="12"/>
                    <a:pt x="6" y="12"/>
                  </a:cubicBezTo>
                  <a:cubicBezTo>
                    <a:pt x="8" y="9"/>
                    <a:pt x="9" y="2"/>
                    <a:pt x="5" y="1"/>
                  </a:cubicBezTo>
                  <a:cubicBezTo>
                    <a:pt x="2" y="0"/>
                    <a:pt x="0" y="7"/>
                    <a:pt x="0" y="9"/>
                  </a:cubicBezTo>
                  <a:cubicBezTo>
                    <a:pt x="0" y="9"/>
                    <a:pt x="0" y="9"/>
                    <a:pt x="0" y="9"/>
                  </a:cubicBezTo>
                  <a:cubicBezTo>
                    <a:pt x="1" y="14"/>
                    <a:pt x="4" y="14"/>
                    <a:pt x="6" y="14"/>
                  </a:cubicBezTo>
                  <a:close/>
                </a:path>
              </a:pathLst>
            </a:custGeom>
            <a:grpFill/>
            <a:ln w="3175" cap="flat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Montserrat" panose="00000500000000000000" pitchFamily="50" charset="0"/>
                <a:ea typeface="Montserrat" charset="0"/>
                <a:cs typeface="Montserrat" charset="0"/>
              </a:endParaRPr>
            </a:p>
          </p:txBody>
        </p:sp>
        <p:sp>
          <p:nvSpPr>
            <p:cNvPr id="603" name="Freeform 93"/>
            <p:cNvSpPr>
              <a:spLocks/>
            </p:cNvSpPr>
            <p:nvPr/>
          </p:nvSpPr>
          <p:spPr bwMode="auto">
            <a:xfrm>
              <a:off x="4429" y="2142"/>
              <a:ext cx="70" cy="57"/>
            </a:xfrm>
            <a:custGeom>
              <a:avLst/>
              <a:gdLst>
                <a:gd name="T0" fmla="*/ 6 w 38"/>
                <a:gd name="T1" fmla="*/ 29 h 31"/>
                <a:gd name="T2" fmla="*/ 24 w 38"/>
                <a:gd name="T3" fmla="*/ 31 h 31"/>
                <a:gd name="T4" fmla="*/ 27 w 38"/>
                <a:gd name="T5" fmla="*/ 24 h 31"/>
                <a:gd name="T6" fmla="*/ 32 w 38"/>
                <a:gd name="T7" fmla="*/ 18 h 31"/>
                <a:gd name="T8" fmla="*/ 32 w 38"/>
                <a:gd name="T9" fmla="*/ 12 h 31"/>
                <a:gd name="T10" fmla="*/ 35 w 38"/>
                <a:gd name="T11" fmla="*/ 12 h 31"/>
                <a:gd name="T12" fmla="*/ 38 w 38"/>
                <a:gd name="T13" fmla="*/ 10 h 31"/>
                <a:gd name="T14" fmla="*/ 36 w 38"/>
                <a:gd name="T15" fmla="*/ 0 h 31"/>
                <a:gd name="T16" fmla="*/ 26 w 38"/>
                <a:gd name="T17" fmla="*/ 11 h 31"/>
                <a:gd name="T18" fmla="*/ 11 w 38"/>
                <a:gd name="T19" fmla="*/ 18 h 31"/>
                <a:gd name="T20" fmla="*/ 1 w 38"/>
                <a:gd name="T21" fmla="*/ 20 h 31"/>
                <a:gd name="T22" fmla="*/ 0 w 38"/>
                <a:gd name="T23" fmla="*/ 20 h 31"/>
                <a:gd name="T24" fmla="*/ 6 w 38"/>
                <a:gd name="T25" fmla="*/ 29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8" h="31">
                  <a:moveTo>
                    <a:pt x="6" y="29"/>
                  </a:moveTo>
                  <a:cubicBezTo>
                    <a:pt x="7" y="29"/>
                    <a:pt x="19" y="31"/>
                    <a:pt x="24" y="31"/>
                  </a:cubicBezTo>
                  <a:cubicBezTo>
                    <a:pt x="27" y="24"/>
                    <a:pt x="27" y="24"/>
                    <a:pt x="27" y="24"/>
                  </a:cubicBezTo>
                  <a:cubicBezTo>
                    <a:pt x="32" y="18"/>
                    <a:pt x="32" y="18"/>
                    <a:pt x="32" y="18"/>
                  </a:cubicBezTo>
                  <a:cubicBezTo>
                    <a:pt x="32" y="12"/>
                    <a:pt x="32" y="12"/>
                    <a:pt x="32" y="12"/>
                  </a:cubicBezTo>
                  <a:cubicBezTo>
                    <a:pt x="35" y="12"/>
                    <a:pt x="35" y="12"/>
                    <a:pt x="35" y="12"/>
                  </a:cubicBezTo>
                  <a:cubicBezTo>
                    <a:pt x="38" y="10"/>
                    <a:pt x="38" y="10"/>
                    <a:pt x="38" y="10"/>
                  </a:cubicBezTo>
                  <a:cubicBezTo>
                    <a:pt x="37" y="5"/>
                    <a:pt x="37" y="0"/>
                    <a:pt x="36" y="0"/>
                  </a:cubicBezTo>
                  <a:cubicBezTo>
                    <a:pt x="34" y="0"/>
                    <a:pt x="28" y="6"/>
                    <a:pt x="26" y="11"/>
                  </a:cubicBezTo>
                  <a:cubicBezTo>
                    <a:pt x="24" y="15"/>
                    <a:pt x="17" y="19"/>
                    <a:pt x="11" y="18"/>
                  </a:cubicBezTo>
                  <a:cubicBezTo>
                    <a:pt x="5" y="17"/>
                    <a:pt x="3" y="19"/>
                    <a:pt x="1" y="20"/>
                  </a:cubicBezTo>
                  <a:cubicBezTo>
                    <a:pt x="1" y="21"/>
                    <a:pt x="0" y="21"/>
                    <a:pt x="0" y="20"/>
                  </a:cubicBezTo>
                  <a:cubicBezTo>
                    <a:pt x="0" y="25"/>
                    <a:pt x="5" y="28"/>
                    <a:pt x="6" y="29"/>
                  </a:cubicBezTo>
                  <a:close/>
                </a:path>
              </a:pathLst>
            </a:custGeom>
            <a:grpFill/>
            <a:ln w="3175" cap="flat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Montserrat" panose="00000500000000000000" pitchFamily="50" charset="0"/>
                <a:ea typeface="Montserrat" charset="0"/>
                <a:cs typeface="Montserrat" charset="0"/>
              </a:endParaRPr>
            </a:p>
          </p:txBody>
        </p:sp>
        <p:sp>
          <p:nvSpPr>
            <p:cNvPr id="604" name="Freeform 94"/>
            <p:cNvSpPr>
              <a:spLocks noEditPoints="1"/>
            </p:cNvSpPr>
            <p:nvPr/>
          </p:nvSpPr>
          <p:spPr bwMode="auto">
            <a:xfrm>
              <a:off x="5127" y="2443"/>
              <a:ext cx="287" cy="90"/>
            </a:xfrm>
            <a:custGeom>
              <a:avLst/>
              <a:gdLst>
                <a:gd name="T0" fmla="*/ 28 w 156"/>
                <a:gd name="T1" fmla="*/ 18 h 49"/>
                <a:gd name="T2" fmla="*/ 22 w 156"/>
                <a:gd name="T3" fmla="*/ 9 h 49"/>
                <a:gd name="T4" fmla="*/ 18 w 156"/>
                <a:gd name="T5" fmla="*/ 5 h 49"/>
                <a:gd name="T6" fmla="*/ 17 w 156"/>
                <a:gd name="T7" fmla="*/ 4 h 49"/>
                <a:gd name="T8" fmla="*/ 15 w 156"/>
                <a:gd name="T9" fmla="*/ 7 h 49"/>
                <a:gd name="T10" fmla="*/ 8 w 156"/>
                <a:gd name="T11" fmla="*/ 7 h 49"/>
                <a:gd name="T12" fmla="*/ 4 w 156"/>
                <a:gd name="T13" fmla="*/ 2 h 49"/>
                <a:gd name="T14" fmla="*/ 0 w 156"/>
                <a:gd name="T15" fmla="*/ 2 h 49"/>
                <a:gd name="T16" fmla="*/ 2 w 156"/>
                <a:gd name="T17" fmla="*/ 14 h 49"/>
                <a:gd name="T18" fmla="*/ 10 w 156"/>
                <a:gd name="T19" fmla="*/ 29 h 49"/>
                <a:gd name="T20" fmla="*/ 18 w 156"/>
                <a:gd name="T21" fmla="*/ 37 h 49"/>
                <a:gd name="T22" fmla="*/ 33 w 156"/>
                <a:gd name="T23" fmla="*/ 45 h 49"/>
                <a:gd name="T24" fmla="*/ 28 w 156"/>
                <a:gd name="T25" fmla="*/ 33 h 49"/>
                <a:gd name="T26" fmla="*/ 28 w 156"/>
                <a:gd name="T27" fmla="*/ 18 h 49"/>
                <a:gd name="T28" fmla="*/ 149 w 156"/>
                <a:gd name="T29" fmla="*/ 9 h 49"/>
                <a:gd name="T30" fmla="*/ 142 w 156"/>
                <a:gd name="T31" fmla="*/ 7 h 49"/>
                <a:gd name="T32" fmla="*/ 135 w 156"/>
                <a:gd name="T33" fmla="*/ 0 h 49"/>
                <a:gd name="T34" fmla="*/ 129 w 156"/>
                <a:gd name="T35" fmla="*/ 9 h 49"/>
                <a:gd name="T36" fmla="*/ 124 w 156"/>
                <a:gd name="T37" fmla="*/ 14 h 49"/>
                <a:gd name="T38" fmla="*/ 122 w 156"/>
                <a:gd name="T39" fmla="*/ 16 h 49"/>
                <a:gd name="T40" fmla="*/ 123 w 156"/>
                <a:gd name="T41" fmla="*/ 21 h 49"/>
                <a:gd name="T42" fmla="*/ 117 w 156"/>
                <a:gd name="T43" fmla="*/ 23 h 49"/>
                <a:gd name="T44" fmla="*/ 113 w 156"/>
                <a:gd name="T45" fmla="*/ 17 h 49"/>
                <a:gd name="T46" fmla="*/ 113 w 156"/>
                <a:gd name="T47" fmla="*/ 17 h 49"/>
                <a:gd name="T48" fmla="*/ 106 w 156"/>
                <a:gd name="T49" fmla="*/ 28 h 49"/>
                <a:gd name="T50" fmla="*/ 94 w 156"/>
                <a:gd name="T51" fmla="*/ 32 h 49"/>
                <a:gd name="T52" fmla="*/ 89 w 156"/>
                <a:gd name="T53" fmla="*/ 42 h 49"/>
                <a:gd name="T54" fmla="*/ 77 w 156"/>
                <a:gd name="T55" fmla="*/ 39 h 49"/>
                <a:gd name="T56" fmla="*/ 79 w 156"/>
                <a:gd name="T57" fmla="*/ 44 h 49"/>
                <a:gd name="T58" fmla="*/ 86 w 156"/>
                <a:gd name="T59" fmla="*/ 48 h 49"/>
                <a:gd name="T60" fmla="*/ 96 w 156"/>
                <a:gd name="T61" fmla="*/ 47 h 49"/>
                <a:gd name="T62" fmla="*/ 105 w 156"/>
                <a:gd name="T63" fmla="*/ 43 h 49"/>
                <a:gd name="T64" fmla="*/ 112 w 156"/>
                <a:gd name="T65" fmla="*/ 45 h 49"/>
                <a:gd name="T66" fmla="*/ 119 w 156"/>
                <a:gd name="T67" fmla="*/ 40 h 49"/>
                <a:gd name="T68" fmla="*/ 122 w 156"/>
                <a:gd name="T69" fmla="*/ 32 h 49"/>
                <a:gd name="T70" fmla="*/ 126 w 156"/>
                <a:gd name="T71" fmla="*/ 25 h 49"/>
                <a:gd name="T72" fmla="*/ 139 w 156"/>
                <a:gd name="T73" fmla="*/ 20 h 49"/>
                <a:gd name="T74" fmla="*/ 143 w 156"/>
                <a:gd name="T75" fmla="*/ 21 h 49"/>
                <a:gd name="T76" fmla="*/ 148 w 156"/>
                <a:gd name="T77" fmla="*/ 16 h 49"/>
                <a:gd name="T78" fmla="*/ 155 w 156"/>
                <a:gd name="T79" fmla="*/ 13 h 49"/>
                <a:gd name="T80" fmla="*/ 149 w 156"/>
                <a:gd name="T81" fmla="*/ 9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156" h="49">
                  <a:moveTo>
                    <a:pt x="28" y="18"/>
                  </a:moveTo>
                  <a:cubicBezTo>
                    <a:pt x="28" y="12"/>
                    <a:pt x="23" y="13"/>
                    <a:pt x="22" y="9"/>
                  </a:cubicBezTo>
                  <a:cubicBezTo>
                    <a:pt x="20" y="6"/>
                    <a:pt x="18" y="8"/>
                    <a:pt x="18" y="5"/>
                  </a:cubicBezTo>
                  <a:cubicBezTo>
                    <a:pt x="18" y="5"/>
                    <a:pt x="17" y="5"/>
                    <a:pt x="17" y="4"/>
                  </a:cubicBezTo>
                  <a:cubicBezTo>
                    <a:pt x="14" y="5"/>
                    <a:pt x="15" y="7"/>
                    <a:pt x="15" y="7"/>
                  </a:cubicBezTo>
                  <a:cubicBezTo>
                    <a:pt x="14" y="8"/>
                    <a:pt x="8" y="8"/>
                    <a:pt x="8" y="7"/>
                  </a:cubicBezTo>
                  <a:cubicBezTo>
                    <a:pt x="8" y="5"/>
                    <a:pt x="7" y="2"/>
                    <a:pt x="4" y="2"/>
                  </a:cubicBezTo>
                  <a:cubicBezTo>
                    <a:pt x="3" y="2"/>
                    <a:pt x="1" y="1"/>
                    <a:pt x="0" y="2"/>
                  </a:cubicBezTo>
                  <a:cubicBezTo>
                    <a:pt x="2" y="6"/>
                    <a:pt x="2" y="10"/>
                    <a:pt x="2" y="14"/>
                  </a:cubicBezTo>
                  <a:cubicBezTo>
                    <a:pt x="2" y="19"/>
                    <a:pt x="9" y="26"/>
                    <a:pt x="10" y="29"/>
                  </a:cubicBezTo>
                  <a:cubicBezTo>
                    <a:pt x="11" y="32"/>
                    <a:pt x="13" y="33"/>
                    <a:pt x="18" y="37"/>
                  </a:cubicBezTo>
                  <a:cubicBezTo>
                    <a:pt x="22" y="40"/>
                    <a:pt x="32" y="45"/>
                    <a:pt x="33" y="45"/>
                  </a:cubicBezTo>
                  <a:cubicBezTo>
                    <a:pt x="35" y="44"/>
                    <a:pt x="31" y="36"/>
                    <a:pt x="28" y="33"/>
                  </a:cubicBezTo>
                  <a:cubicBezTo>
                    <a:pt x="25" y="30"/>
                    <a:pt x="28" y="23"/>
                    <a:pt x="28" y="18"/>
                  </a:cubicBezTo>
                  <a:close/>
                  <a:moveTo>
                    <a:pt x="149" y="9"/>
                  </a:moveTo>
                  <a:cubicBezTo>
                    <a:pt x="147" y="9"/>
                    <a:pt x="142" y="9"/>
                    <a:pt x="142" y="7"/>
                  </a:cubicBezTo>
                  <a:cubicBezTo>
                    <a:pt x="142" y="4"/>
                    <a:pt x="138" y="0"/>
                    <a:pt x="135" y="0"/>
                  </a:cubicBezTo>
                  <a:cubicBezTo>
                    <a:pt x="132" y="0"/>
                    <a:pt x="129" y="6"/>
                    <a:pt x="129" y="9"/>
                  </a:cubicBezTo>
                  <a:cubicBezTo>
                    <a:pt x="128" y="11"/>
                    <a:pt x="124" y="11"/>
                    <a:pt x="124" y="14"/>
                  </a:cubicBezTo>
                  <a:cubicBezTo>
                    <a:pt x="124" y="15"/>
                    <a:pt x="124" y="16"/>
                    <a:pt x="122" y="16"/>
                  </a:cubicBezTo>
                  <a:cubicBezTo>
                    <a:pt x="123" y="19"/>
                    <a:pt x="124" y="21"/>
                    <a:pt x="123" y="21"/>
                  </a:cubicBezTo>
                  <a:cubicBezTo>
                    <a:pt x="121" y="20"/>
                    <a:pt x="120" y="23"/>
                    <a:pt x="117" y="23"/>
                  </a:cubicBezTo>
                  <a:cubicBezTo>
                    <a:pt x="116" y="23"/>
                    <a:pt x="115" y="20"/>
                    <a:pt x="113" y="17"/>
                  </a:cubicBezTo>
                  <a:cubicBezTo>
                    <a:pt x="113" y="17"/>
                    <a:pt x="113" y="17"/>
                    <a:pt x="113" y="17"/>
                  </a:cubicBezTo>
                  <a:cubicBezTo>
                    <a:pt x="111" y="17"/>
                    <a:pt x="107" y="24"/>
                    <a:pt x="106" y="28"/>
                  </a:cubicBezTo>
                  <a:cubicBezTo>
                    <a:pt x="105" y="33"/>
                    <a:pt x="100" y="31"/>
                    <a:pt x="94" y="32"/>
                  </a:cubicBezTo>
                  <a:cubicBezTo>
                    <a:pt x="88" y="32"/>
                    <a:pt x="90" y="39"/>
                    <a:pt x="89" y="42"/>
                  </a:cubicBezTo>
                  <a:cubicBezTo>
                    <a:pt x="88" y="45"/>
                    <a:pt x="80" y="40"/>
                    <a:pt x="77" y="39"/>
                  </a:cubicBezTo>
                  <a:cubicBezTo>
                    <a:pt x="77" y="42"/>
                    <a:pt x="78" y="44"/>
                    <a:pt x="79" y="44"/>
                  </a:cubicBezTo>
                  <a:cubicBezTo>
                    <a:pt x="81" y="44"/>
                    <a:pt x="84" y="49"/>
                    <a:pt x="86" y="48"/>
                  </a:cubicBezTo>
                  <a:cubicBezTo>
                    <a:pt x="88" y="46"/>
                    <a:pt x="94" y="48"/>
                    <a:pt x="96" y="47"/>
                  </a:cubicBezTo>
                  <a:cubicBezTo>
                    <a:pt x="99" y="46"/>
                    <a:pt x="100" y="43"/>
                    <a:pt x="105" y="43"/>
                  </a:cubicBezTo>
                  <a:cubicBezTo>
                    <a:pt x="109" y="43"/>
                    <a:pt x="107" y="47"/>
                    <a:pt x="112" y="45"/>
                  </a:cubicBezTo>
                  <a:cubicBezTo>
                    <a:pt x="117" y="42"/>
                    <a:pt x="120" y="44"/>
                    <a:pt x="119" y="40"/>
                  </a:cubicBezTo>
                  <a:cubicBezTo>
                    <a:pt x="119" y="36"/>
                    <a:pt x="122" y="36"/>
                    <a:pt x="122" y="32"/>
                  </a:cubicBezTo>
                  <a:cubicBezTo>
                    <a:pt x="121" y="29"/>
                    <a:pt x="127" y="31"/>
                    <a:pt x="126" y="25"/>
                  </a:cubicBezTo>
                  <a:cubicBezTo>
                    <a:pt x="126" y="19"/>
                    <a:pt x="135" y="20"/>
                    <a:pt x="139" y="20"/>
                  </a:cubicBezTo>
                  <a:cubicBezTo>
                    <a:pt x="140" y="20"/>
                    <a:pt x="141" y="20"/>
                    <a:pt x="143" y="21"/>
                  </a:cubicBezTo>
                  <a:cubicBezTo>
                    <a:pt x="145" y="20"/>
                    <a:pt x="149" y="18"/>
                    <a:pt x="148" y="16"/>
                  </a:cubicBezTo>
                  <a:cubicBezTo>
                    <a:pt x="145" y="14"/>
                    <a:pt x="154" y="16"/>
                    <a:pt x="155" y="13"/>
                  </a:cubicBezTo>
                  <a:cubicBezTo>
                    <a:pt x="156" y="10"/>
                    <a:pt x="152" y="8"/>
                    <a:pt x="149" y="9"/>
                  </a:cubicBezTo>
                  <a:close/>
                </a:path>
              </a:pathLst>
            </a:custGeom>
            <a:grpFill/>
            <a:ln w="3175" cap="flat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Montserrat" panose="00000500000000000000" pitchFamily="50" charset="0"/>
                <a:ea typeface="Montserrat" charset="0"/>
                <a:cs typeface="Montserrat" charset="0"/>
              </a:endParaRPr>
            </a:p>
          </p:txBody>
        </p:sp>
        <p:sp>
          <p:nvSpPr>
            <p:cNvPr id="605" name="Freeform 95"/>
            <p:cNvSpPr>
              <a:spLocks/>
            </p:cNvSpPr>
            <p:nvPr/>
          </p:nvSpPr>
          <p:spPr bwMode="auto">
            <a:xfrm>
              <a:off x="5335" y="2472"/>
              <a:ext cx="20" cy="13"/>
            </a:xfrm>
            <a:custGeom>
              <a:avLst/>
              <a:gdLst>
                <a:gd name="T0" fmla="*/ 4 w 11"/>
                <a:gd name="T1" fmla="*/ 7 h 7"/>
                <a:gd name="T2" fmla="*/ 10 w 11"/>
                <a:gd name="T3" fmla="*/ 5 h 7"/>
                <a:gd name="T4" fmla="*/ 9 w 11"/>
                <a:gd name="T5" fmla="*/ 0 h 7"/>
                <a:gd name="T6" fmla="*/ 6 w 11"/>
                <a:gd name="T7" fmla="*/ 2 h 7"/>
                <a:gd name="T8" fmla="*/ 0 w 11"/>
                <a:gd name="T9" fmla="*/ 1 h 7"/>
                <a:gd name="T10" fmla="*/ 4 w 11"/>
                <a:gd name="T11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1" h="7">
                  <a:moveTo>
                    <a:pt x="4" y="7"/>
                  </a:moveTo>
                  <a:cubicBezTo>
                    <a:pt x="7" y="7"/>
                    <a:pt x="8" y="4"/>
                    <a:pt x="10" y="5"/>
                  </a:cubicBezTo>
                  <a:cubicBezTo>
                    <a:pt x="11" y="5"/>
                    <a:pt x="10" y="3"/>
                    <a:pt x="9" y="0"/>
                  </a:cubicBezTo>
                  <a:cubicBezTo>
                    <a:pt x="8" y="1"/>
                    <a:pt x="6" y="1"/>
                    <a:pt x="6" y="2"/>
                  </a:cubicBezTo>
                  <a:cubicBezTo>
                    <a:pt x="6" y="4"/>
                    <a:pt x="2" y="1"/>
                    <a:pt x="0" y="1"/>
                  </a:cubicBezTo>
                  <a:cubicBezTo>
                    <a:pt x="2" y="4"/>
                    <a:pt x="3" y="7"/>
                    <a:pt x="4" y="7"/>
                  </a:cubicBezTo>
                  <a:close/>
                </a:path>
              </a:pathLst>
            </a:custGeom>
            <a:grpFill/>
            <a:ln w="3175" cap="flat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Montserrat" panose="00000500000000000000" pitchFamily="50" charset="0"/>
                <a:ea typeface="Montserrat" charset="0"/>
                <a:cs typeface="Montserrat" charset="0"/>
              </a:endParaRPr>
            </a:p>
          </p:txBody>
        </p:sp>
        <p:sp>
          <p:nvSpPr>
            <p:cNvPr id="606" name="Freeform 96"/>
            <p:cNvSpPr>
              <a:spLocks/>
            </p:cNvSpPr>
            <p:nvPr/>
          </p:nvSpPr>
          <p:spPr bwMode="auto">
            <a:xfrm>
              <a:off x="4234" y="1956"/>
              <a:ext cx="145" cy="142"/>
            </a:xfrm>
            <a:custGeom>
              <a:avLst/>
              <a:gdLst>
                <a:gd name="T0" fmla="*/ 66 w 79"/>
                <a:gd name="T1" fmla="*/ 69 h 77"/>
                <a:gd name="T2" fmla="*/ 70 w 79"/>
                <a:gd name="T3" fmla="*/ 66 h 77"/>
                <a:gd name="T4" fmla="*/ 75 w 79"/>
                <a:gd name="T5" fmla="*/ 69 h 77"/>
                <a:gd name="T6" fmla="*/ 79 w 79"/>
                <a:gd name="T7" fmla="*/ 68 h 77"/>
                <a:gd name="T8" fmla="*/ 74 w 79"/>
                <a:gd name="T9" fmla="*/ 61 h 77"/>
                <a:gd name="T10" fmla="*/ 71 w 79"/>
                <a:gd name="T11" fmla="*/ 56 h 77"/>
                <a:gd name="T12" fmla="*/ 72 w 79"/>
                <a:gd name="T13" fmla="*/ 50 h 77"/>
                <a:gd name="T14" fmla="*/ 68 w 79"/>
                <a:gd name="T15" fmla="*/ 46 h 77"/>
                <a:gd name="T16" fmla="*/ 59 w 79"/>
                <a:gd name="T17" fmla="*/ 40 h 77"/>
                <a:gd name="T18" fmla="*/ 56 w 79"/>
                <a:gd name="T19" fmla="*/ 35 h 77"/>
                <a:gd name="T20" fmla="*/ 55 w 79"/>
                <a:gd name="T21" fmla="*/ 28 h 77"/>
                <a:gd name="T22" fmla="*/ 58 w 79"/>
                <a:gd name="T23" fmla="*/ 22 h 77"/>
                <a:gd name="T24" fmla="*/ 59 w 79"/>
                <a:gd name="T25" fmla="*/ 17 h 77"/>
                <a:gd name="T26" fmla="*/ 56 w 79"/>
                <a:gd name="T27" fmla="*/ 14 h 77"/>
                <a:gd name="T28" fmla="*/ 51 w 79"/>
                <a:gd name="T29" fmla="*/ 9 h 77"/>
                <a:gd name="T30" fmla="*/ 48 w 79"/>
                <a:gd name="T31" fmla="*/ 3 h 77"/>
                <a:gd name="T32" fmla="*/ 40 w 79"/>
                <a:gd name="T33" fmla="*/ 1 h 77"/>
                <a:gd name="T34" fmla="*/ 33 w 79"/>
                <a:gd name="T35" fmla="*/ 0 h 77"/>
                <a:gd name="T36" fmla="*/ 29 w 79"/>
                <a:gd name="T37" fmla="*/ 3 h 77"/>
                <a:gd name="T38" fmla="*/ 29 w 79"/>
                <a:gd name="T39" fmla="*/ 3 h 77"/>
                <a:gd name="T40" fmla="*/ 24 w 79"/>
                <a:gd name="T41" fmla="*/ 6 h 77"/>
                <a:gd name="T42" fmla="*/ 19 w 79"/>
                <a:gd name="T43" fmla="*/ 10 h 77"/>
                <a:gd name="T44" fmla="*/ 20 w 79"/>
                <a:gd name="T45" fmla="*/ 17 h 77"/>
                <a:gd name="T46" fmla="*/ 19 w 79"/>
                <a:gd name="T47" fmla="*/ 23 h 77"/>
                <a:gd name="T48" fmla="*/ 17 w 79"/>
                <a:gd name="T49" fmla="*/ 28 h 77"/>
                <a:gd name="T50" fmla="*/ 0 w 79"/>
                <a:gd name="T51" fmla="*/ 37 h 77"/>
                <a:gd name="T52" fmla="*/ 1 w 79"/>
                <a:gd name="T53" fmla="*/ 41 h 77"/>
                <a:gd name="T54" fmla="*/ 3 w 79"/>
                <a:gd name="T55" fmla="*/ 49 h 77"/>
                <a:gd name="T56" fmla="*/ 9 w 79"/>
                <a:gd name="T57" fmla="*/ 49 h 77"/>
                <a:gd name="T58" fmla="*/ 25 w 79"/>
                <a:gd name="T59" fmla="*/ 58 h 77"/>
                <a:gd name="T60" fmla="*/ 44 w 79"/>
                <a:gd name="T61" fmla="*/ 72 h 77"/>
                <a:gd name="T62" fmla="*/ 54 w 79"/>
                <a:gd name="T63" fmla="*/ 76 h 77"/>
                <a:gd name="T64" fmla="*/ 63 w 79"/>
                <a:gd name="T65" fmla="*/ 77 h 77"/>
                <a:gd name="T66" fmla="*/ 66 w 79"/>
                <a:gd name="T67" fmla="*/ 69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79" h="77">
                  <a:moveTo>
                    <a:pt x="66" y="69"/>
                  </a:moveTo>
                  <a:cubicBezTo>
                    <a:pt x="67" y="68"/>
                    <a:pt x="68" y="67"/>
                    <a:pt x="70" y="66"/>
                  </a:cubicBezTo>
                  <a:cubicBezTo>
                    <a:pt x="72" y="66"/>
                    <a:pt x="73" y="67"/>
                    <a:pt x="75" y="69"/>
                  </a:cubicBezTo>
                  <a:cubicBezTo>
                    <a:pt x="76" y="69"/>
                    <a:pt x="78" y="68"/>
                    <a:pt x="79" y="68"/>
                  </a:cubicBezTo>
                  <a:cubicBezTo>
                    <a:pt x="77" y="65"/>
                    <a:pt x="74" y="63"/>
                    <a:pt x="74" y="61"/>
                  </a:cubicBezTo>
                  <a:cubicBezTo>
                    <a:pt x="75" y="59"/>
                    <a:pt x="72" y="57"/>
                    <a:pt x="71" y="56"/>
                  </a:cubicBezTo>
                  <a:cubicBezTo>
                    <a:pt x="71" y="54"/>
                    <a:pt x="73" y="52"/>
                    <a:pt x="72" y="50"/>
                  </a:cubicBezTo>
                  <a:cubicBezTo>
                    <a:pt x="71" y="49"/>
                    <a:pt x="70" y="46"/>
                    <a:pt x="68" y="46"/>
                  </a:cubicBezTo>
                  <a:cubicBezTo>
                    <a:pt x="66" y="45"/>
                    <a:pt x="59" y="42"/>
                    <a:pt x="59" y="40"/>
                  </a:cubicBezTo>
                  <a:cubicBezTo>
                    <a:pt x="60" y="37"/>
                    <a:pt x="57" y="36"/>
                    <a:pt x="56" y="35"/>
                  </a:cubicBezTo>
                  <a:cubicBezTo>
                    <a:pt x="54" y="35"/>
                    <a:pt x="53" y="29"/>
                    <a:pt x="55" y="28"/>
                  </a:cubicBezTo>
                  <a:cubicBezTo>
                    <a:pt x="56" y="27"/>
                    <a:pt x="56" y="22"/>
                    <a:pt x="58" y="22"/>
                  </a:cubicBezTo>
                  <a:cubicBezTo>
                    <a:pt x="60" y="22"/>
                    <a:pt x="58" y="19"/>
                    <a:pt x="59" y="17"/>
                  </a:cubicBezTo>
                  <a:cubicBezTo>
                    <a:pt x="59" y="15"/>
                    <a:pt x="57" y="14"/>
                    <a:pt x="56" y="14"/>
                  </a:cubicBezTo>
                  <a:cubicBezTo>
                    <a:pt x="54" y="14"/>
                    <a:pt x="51" y="11"/>
                    <a:pt x="51" y="9"/>
                  </a:cubicBezTo>
                  <a:cubicBezTo>
                    <a:pt x="51" y="7"/>
                    <a:pt x="48" y="4"/>
                    <a:pt x="48" y="3"/>
                  </a:cubicBezTo>
                  <a:cubicBezTo>
                    <a:pt x="48" y="7"/>
                    <a:pt x="42" y="1"/>
                    <a:pt x="40" y="1"/>
                  </a:cubicBezTo>
                  <a:cubicBezTo>
                    <a:pt x="38" y="2"/>
                    <a:pt x="36" y="0"/>
                    <a:pt x="33" y="0"/>
                  </a:cubicBezTo>
                  <a:cubicBezTo>
                    <a:pt x="30" y="0"/>
                    <a:pt x="30" y="2"/>
                    <a:pt x="29" y="3"/>
                  </a:cubicBezTo>
                  <a:cubicBezTo>
                    <a:pt x="29" y="3"/>
                    <a:pt x="29" y="3"/>
                    <a:pt x="29" y="3"/>
                  </a:cubicBezTo>
                  <a:cubicBezTo>
                    <a:pt x="24" y="6"/>
                    <a:pt x="24" y="6"/>
                    <a:pt x="24" y="6"/>
                  </a:cubicBezTo>
                  <a:cubicBezTo>
                    <a:pt x="24" y="6"/>
                    <a:pt x="20" y="8"/>
                    <a:pt x="19" y="10"/>
                  </a:cubicBezTo>
                  <a:cubicBezTo>
                    <a:pt x="18" y="13"/>
                    <a:pt x="21" y="15"/>
                    <a:pt x="20" y="17"/>
                  </a:cubicBezTo>
                  <a:cubicBezTo>
                    <a:pt x="19" y="18"/>
                    <a:pt x="19" y="22"/>
                    <a:pt x="19" y="23"/>
                  </a:cubicBezTo>
                  <a:cubicBezTo>
                    <a:pt x="20" y="24"/>
                    <a:pt x="17" y="28"/>
                    <a:pt x="17" y="28"/>
                  </a:cubicBezTo>
                  <a:cubicBezTo>
                    <a:pt x="17" y="28"/>
                    <a:pt x="8" y="33"/>
                    <a:pt x="0" y="37"/>
                  </a:cubicBezTo>
                  <a:cubicBezTo>
                    <a:pt x="0" y="38"/>
                    <a:pt x="0" y="40"/>
                    <a:pt x="1" y="41"/>
                  </a:cubicBezTo>
                  <a:cubicBezTo>
                    <a:pt x="1" y="43"/>
                    <a:pt x="2" y="46"/>
                    <a:pt x="3" y="49"/>
                  </a:cubicBezTo>
                  <a:cubicBezTo>
                    <a:pt x="6" y="49"/>
                    <a:pt x="6" y="49"/>
                    <a:pt x="9" y="49"/>
                  </a:cubicBezTo>
                  <a:cubicBezTo>
                    <a:pt x="12" y="49"/>
                    <a:pt x="22" y="57"/>
                    <a:pt x="25" y="58"/>
                  </a:cubicBezTo>
                  <a:cubicBezTo>
                    <a:pt x="27" y="59"/>
                    <a:pt x="41" y="70"/>
                    <a:pt x="44" y="72"/>
                  </a:cubicBezTo>
                  <a:cubicBezTo>
                    <a:pt x="47" y="75"/>
                    <a:pt x="52" y="76"/>
                    <a:pt x="54" y="76"/>
                  </a:cubicBezTo>
                  <a:cubicBezTo>
                    <a:pt x="55" y="76"/>
                    <a:pt x="59" y="76"/>
                    <a:pt x="63" y="77"/>
                  </a:cubicBezTo>
                  <a:cubicBezTo>
                    <a:pt x="64" y="74"/>
                    <a:pt x="66" y="70"/>
                    <a:pt x="66" y="69"/>
                  </a:cubicBezTo>
                  <a:close/>
                </a:path>
              </a:pathLst>
            </a:custGeom>
            <a:grpFill/>
            <a:ln w="3175" cap="flat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Montserrat" panose="00000500000000000000" pitchFamily="50" charset="0"/>
                <a:ea typeface="Montserrat" charset="0"/>
                <a:cs typeface="Montserrat" charset="0"/>
              </a:endParaRPr>
            </a:p>
          </p:txBody>
        </p:sp>
        <p:sp>
          <p:nvSpPr>
            <p:cNvPr id="607" name="Freeform 97"/>
            <p:cNvSpPr>
              <a:spLocks/>
            </p:cNvSpPr>
            <p:nvPr/>
          </p:nvSpPr>
          <p:spPr bwMode="auto">
            <a:xfrm>
              <a:off x="4350" y="2077"/>
              <a:ext cx="28" cy="28"/>
            </a:xfrm>
            <a:custGeom>
              <a:avLst/>
              <a:gdLst>
                <a:gd name="T0" fmla="*/ 5 w 15"/>
                <a:gd name="T1" fmla="*/ 11 h 15"/>
                <a:gd name="T2" fmla="*/ 9 w 15"/>
                <a:gd name="T3" fmla="*/ 15 h 15"/>
                <a:gd name="T4" fmla="*/ 15 w 15"/>
                <a:gd name="T5" fmla="*/ 15 h 15"/>
                <a:gd name="T6" fmla="*/ 12 w 15"/>
                <a:gd name="T7" fmla="*/ 5 h 15"/>
                <a:gd name="T8" fmla="*/ 12 w 15"/>
                <a:gd name="T9" fmla="*/ 3 h 15"/>
                <a:gd name="T10" fmla="*/ 7 w 15"/>
                <a:gd name="T11" fmla="*/ 0 h 15"/>
                <a:gd name="T12" fmla="*/ 3 w 15"/>
                <a:gd name="T13" fmla="*/ 3 h 15"/>
                <a:gd name="T14" fmla="*/ 0 w 15"/>
                <a:gd name="T15" fmla="*/ 11 h 15"/>
                <a:gd name="T16" fmla="*/ 5 w 15"/>
                <a:gd name="T17" fmla="*/ 11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5" h="15">
                  <a:moveTo>
                    <a:pt x="5" y="11"/>
                  </a:moveTo>
                  <a:cubicBezTo>
                    <a:pt x="9" y="15"/>
                    <a:pt x="9" y="15"/>
                    <a:pt x="9" y="15"/>
                  </a:cubicBezTo>
                  <a:cubicBezTo>
                    <a:pt x="15" y="15"/>
                    <a:pt x="15" y="15"/>
                    <a:pt x="15" y="15"/>
                  </a:cubicBezTo>
                  <a:cubicBezTo>
                    <a:pt x="14" y="11"/>
                    <a:pt x="12" y="6"/>
                    <a:pt x="12" y="5"/>
                  </a:cubicBezTo>
                  <a:cubicBezTo>
                    <a:pt x="12" y="4"/>
                    <a:pt x="12" y="4"/>
                    <a:pt x="12" y="3"/>
                  </a:cubicBezTo>
                  <a:cubicBezTo>
                    <a:pt x="10" y="1"/>
                    <a:pt x="9" y="0"/>
                    <a:pt x="7" y="0"/>
                  </a:cubicBezTo>
                  <a:cubicBezTo>
                    <a:pt x="5" y="1"/>
                    <a:pt x="4" y="2"/>
                    <a:pt x="3" y="3"/>
                  </a:cubicBezTo>
                  <a:cubicBezTo>
                    <a:pt x="3" y="4"/>
                    <a:pt x="1" y="8"/>
                    <a:pt x="0" y="11"/>
                  </a:cubicBezTo>
                  <a:cubicBezTo>
                    <a:pt x="3" y="11"/>
                    <a:pt x="5" y="11"/>
                    <a:pt x="5" y="11"/>
                  </a:cubicBezTo>
                  <a:close/>
                </a:path>
              </a:pathLst>
            </a:custGeom>
            <a:grpFill/>
            <a:ln w="3175" cap="flat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Montserrat" panose="00000500000000000000" pitchFamily="50" charset="0"/>
                <a:ea typeface="Montserrat" charset="0"/>
                <a:cs typeface="Montserrat" charset="0"/>
              </a:endParaRPr>
            </a:p>
          </p:txBody>
        </p:sp>
        <p:sp>
          <p:nvSpPr>
            <p:cNvPr id="608" name="Freeform 98"/>
            <p:cNvSpPr>
              <a:spLocks noEditPoints="1"/>
            </p:cNvSpPr>
            <p:nvPr/>
          </p:nvSpPr>
          <p:spPr bwMode="auto">
            <a:xfrm>
              <a:off x="3595" y="1706"/>
              <a:ext cx="217" cy="180"/>
            </a:xfrm>
            <a:custGeom>
              <a:avLst/>
              <a:gdLst>
                <a:gd name="T0" fmla="*/ 104 w 118"/>
                <a:gd name="T1" fmla="*/ 22 h 98"/>
                <a:gd name="T2" fmla="*/ 99 w 118"/>
                <a:gd name="T3" fmla="*/ 21 h 98"/>
                <a:gd name="T4" fmla="*/ 94 w 118"/>
                <a:gd name="T5" fmla="*/ 18 h 98"/>
                <a:gd name="T6" fmla="*/ 86 w 118"/>
                <a:gd name="T7" fmla="*/ 17 h 98"/>
                <a:gd name="T8" fmla="*/ 82 w 118"/>
                <a:gd name="T9" fmla="*/ 14 h 98"/>
                <a:gd name="T10" fmla="*/ 79 w 118"/>
                <a:gd name="T11" fmla="*/ 10 h 98"/>
                <a:gd name="T12" fmla="*/ 76 w 118"/>
                <a:gd name="T13" fmla="*/ 12 h 98"/>
                <a:gd name="T14" fmla="*/ 73 w 118"/>
                <a:gd name="T15" fmla="*/ 9 h 98"/>
                <a:gd name="T16" fmla="*/ 68 w 118"/>
                <a:gd name="T17" fmla="*/ 6 h 98"/>
                <a:gd name="T18" fmla="*/ 64 w 118"/>
                <a:gd name="T19" fmla="*/ 4 h 98"/>
                <a:gd name="T20" fmla="*/ 62 w 118"/>
                <a:gd name="T21" fmla="*/ 1 h 98"/>
                <a:gd name="T22" fmla="*/ 60 w 118"/>
                <a:gd name="T23" fmla="*/ 0 h 98"/>
                <a:gd name="T24" fmla="*/ 59 w 118"/>
                <a:gd name="T25" fmla="*/ 0 h 98"/>
                <a:gd name="T26" fmla="*/ 54 w 118"/>
                <a:gd name="T27" fmla="*/ 7 h 98"/>
                <a:gd name="T28" fmla="*/ 45 w 118"/>
                <a:gd name="T29" fmla="*/ 12 h 98"/>
                <a:gd name="T30" fmla="*/ 40 w 118"/>
                <a:gd name="T31" fmla="*/ 18 h 98"/>
                <a:gd name="T32" fmla="*/ 30 w 118"/>
                <a:gd name="T33" fmla="*/ 15 h 98"/>
                <a:gd name="T34" fmla="*/ 25 w 118"/>
                <a:gd name="T35" fmla="*/ 18 h 98"/>
                <a:gd name="T36" fmla="*/ 27 w 118"/>
                <a:gd name="T37" fmla="*/ 26 h 98"/>
                <a:gd name="T38" fmla="*/ 20 w 118"/>
                <a:gd name="T39" fmla="*/ 26 h 98"/>
                <a:gd name="T40" fmla="*/ 15 w 118"/>
                <a:gd name="T41" fmla="*/ 24 h 98"/>
                <a:gd name="T42" fmla="*/ 7 w 118"/>
                <a:gd name="T43" fmla="*/ 24 h 98"/>
                <a:gd name="T44" fmla="*/ 2 w 118"/>
                <a:gd name="T45" fmla="*/ 28 h 98"/>
                <a:gd name="T46" fmla="*/ 3 w 118"/>
                <a:gd name="T47" fmla="*/ 33 h 98"/>
                <a:gd name="T48" fmla="*/ 13 w 118"/>
                <a:gd name="T49" fmla="*/ 37 h 98"/>
                <a:gd name="T50" fmla="*/ 21 w 118"/>
                <a:gd name="T51" fmla="*/ 39 h 98"/>
                <a:gd name="T52" fmla="*/ 23 w 118"/>
                <a:gd name="T53" fmla="*/ 42 h 98"/>
                <a:gd name="T54" fmla="*/ 29 w 118"/>
                <a:gd name="T55" fmla="*/ 49 h 98"/>
                <a:gd name="T56" fmla="*/ 32 w 118"/>
                <a:gd name="T57" fmla="*/ 55 h 98"/>
                <a:gd name="T58" fmla="*/ 30 w 118"/>
                <a:gd name="T59" fmla="*/ 65 h 98"/>
                <a:gd name="T60" fmla="*/ 27 w 118"/>
                <a:gd name="T61" fmla="*/ 79 h 98"/>
                <a:gd name="T62" fmla="*/ 26 w 118"/>
                <a:gd name="T63" fmla="*/ 80 h 98"/>
                <a:gd name="T64" fmla="*/ 31 w 118"/>
                <a:gd name="T65" fmla="*/ 82 h 98"/>
                <a:gd name="T66" fmla="*/ 38 w 118"/>
                <a:gd name="T67" fmla="*/ 86 h 98"/>
                <a:gd name="T68" fmla="*/ 45 w 118"/>
                <a:gd name="T69" fmla="*/ 85 h 98"/>
                <a:gd name="T70" fmla="*/ 49 w 118"/>
                <a:gd name="T71" fmla="*/ 86 h 98"/>
                <a:gd name="T72" fmla="*/ 58 w 118"/>
                <a:gd name="T73" fmla="*/ 88 h 98"/>
                <a:gd name="T74" fmla="*/ 66 w 118"/>
                <a:gd name="T75" fmla="*/ 88 h 98"/>
                <a:gd name="T76" fmla="*/ 66 w 118"/>
                <a:gd name="T77" fmla="*/ 86 h 98"/>
                <a:gd name="T78" fmla="*/ 73 w 118"/>
                <a:gd name="T79" fmla="*/ 78 h 98"/>
                <a:gd name="T80" fmla="*/ 87 w 118"/>
                <a:gd name="T81" fmla="*/ 82 h 98"/>
                <a:gd name="T82" fmla="*/ 97 w 118"/>
                <a:gd name="T83" fmla="*/ 79 h 98"/>
                <a:gd name="T84" fmla="*/ 102 w 118"/>
                <a:gd name="T85" fmla="*/ 75 h 98"/>
                <a:gd name="T86" fmla="*/ 103 w 118"/>
                <a:gd name="T87" fmla="*/ 73 h 98"/>
                <a:gd name="T88" fmla="*/ 99 w 118"/>
                <a:gd name="T89" fmla="*/ 71 h 98"/>
                <a:gd name="T90" fmla="*/ 97 w 118"/>
                <a:gd name="T91" fmla="*/ 67 h 98"/>
                <a:gd name="T92" fmla="*/ 95 w 118"/>
                <a:gd name="T93" fmla="*/ 63 h 98"/>
                <a:gd name="T94" fmla="*/ 96 w 118"/>
                <a:gd name="T95" fmla="*/ 61 h 98"/>
                <a:gd name="T96" fmla="*/ 98 w 118"/>
                <a:gd name="T97" fmla="*/ 58 h 98"/>
                <a:gd name="T98" fmla="*/ 97 w 118"/>
                <a:gd name="T99" fmla="*/ 54 h 98"/>
                <a:gd name="T100" fmla="*/ 96 w 118"/>
                <a:gd name="T101" fmla="*/ 50 h 98"/>
                <a:gd name="T102" fmla="*/ 92 w 118"/>
                <a:gd name="T103" fmla="*/ 50 h 98"/>
                <a:gd name="T104" fmla="*/ 91 w 118"/>
                <a:gd name="T105" fmla="*/ 47 h 98"/>
                <a:gd name="T106" fmla="*/ 96 w 118"/>
                <a:gd name="T107" fmla="*/ 41 h 98"/>
                <a:gd name="T108" fmla="*/ 100 w 118"/>
                <a:gd name="T109" fmla="*/ 37 h 98"/>
                <a:gd name="T110" fmla="*/ 102 w 118"/>
                <a:gd name="T111" fmla="*/ 31 h 98"/>
                <a:gd name="T112" fmla="*/ 105 w 118"/>
                <a:gd name="T113" fmla="*/ 25 h 98"/>
                <a:gd name="T114" fmla="*/ 104 w 118"/>
                <a:gd name="T115" fmla="*/ 22 h 98"/>
                <a:gd name="T116" fmla="*/ 116 w 118"/>
                <a:gd name="T117" fmla="*/ 83 h 98"/>
                <a:gd name="T118" fmla="*/ 111 w 118"/>
                <a:gd name="T119" fmla="*/ 87 h 98"/>
                <a:gd name="T120" fmla="*/ 115 w 118"/>
                <a:gd name="T121" fmla="*/ 98 h 98"/>
                <a:gd name="T122" fmla="*/ 116 w 118"/>
                <a:gd name="T123" fmla="*/ 83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118" h="98">
                  <a:moveTo>
                    <a:pt x="104" y="22"/>
                  </a:moveTo>
                  <a:cubicBezTo>
                    <a:pt x="103" y="22"/>
                    <a:pt x="102" y="21"/>
                    <a:pt x="99" y="21"/>
                  </a:cubicBezTo>
                  <a:cubicBezTo>
                    <a:pt x="97" y="21"/>
                    <a:pt x="95" y="20"/>
                    <a:pt x="94" y="18"/>
                  </a:cubicBezTo>
                  <a:cubicBezTo>
                    <a:pt x="93" y="17"/>
                    <a:pt x="88" y="16"/>
                    <a:pt x="86" y="17"/>
                  </a:cubicBezTo>
                  <a:cubicBezTo>
                    <a:pt x="84" y="17"/>
                    <a:pt x="83" y="14"/>
                    <a:pt x="82" y="14"/>
                  </a:cubicBezTo>
                  <a:cubicBezTo>
                    <a:pt x="80" y="14"/>
                    <a:pt x="79" y="12"/>
                    <a:pt x="79" y="10"/>
                  </a:cubicBezTo>
                  <a:cubicBezTo>
                    <a:pt x="79" y="9"/>
                    <a:pt x="77" y="11"/>
                    <a:pt x="76" y="12"/>
                  </a:cubicBezTo>
                  <a:cubicBezTo>
                    <a:pt x="74" y="13"/>
                    <a:pt x="74" y="10"/>
                    <a:pt x="73" y="9"/>
                  </a:cubicBezTo>
                  <a:cubicBezTo>
                    <a:pt x="73" y="8"/>
                    <a:pt x="70" y="7"/>
                    <a:pt x="68" y="6"/>
                  </a:cubicBezTo>
                  <a:cubicBezTo>
                    <a:pt x="67" y="5"/>
                    <a:pt x="65" y="3"/>
                    <a:pt x="64" y="4"/>
                  </a:cubicBezTo>
                  <a:cubicBezTo>
                    <a:pt x="64" y="5"/>
                    <a:pt x="62" y="2"/>
                    <a:pt x="62" y="1"/>
                  </a:cubicBezTo>
                  <a:cubicBezTo>
                    <a:pt x="61" y="0"/>
                    <a:pt x="61" y="0"/>
                    <a:pt x="60" y="0"/>
                  </a:cubicBezTo>
                  <a:cubicBezTo>
                    <a:pt x="60" y="0"/>
                    <a:pt x="59" y="0"/>
                    <a:pt x="59" y="0"/>
                  </a:cubicBezTo>
                  <a:cubicBezTo>
                    <a:pt x="56" y="0"/>
                    <a:pt x="53" y="2"/>
                    <a:pt x="54" y="7"/>
                  </a:cubicBezTo>
                  <a:cubicBezTo>
                    <a:pt x="54" y="12"/>
                    <a:pt x="50" y="12"/>
                    <a:pt x="45" y="12"/>
                  </a:cubicBezTo>
                  <a:cubicBezTo>
                    <a:pt x="41" y="13"/>
                    <a:pt x="42" y="17"/>
                    <a:pt x="40" y="18"/>
                  </a:cubicBezTo>
                  <a:cubicBezTo>
                    <a:pt x="38" y="20"/>
                    <a:pt x="31" y="17"/>
                    <a:pt x="30" y="15"/>
                  </a:cubicBezTo>
                  <a:cubicBezTo>
                    <a:pt x="29" y="12"/>
                    <a:pt x="23" y="15"/>
                    <a:pt x="25" y="18"/>
                  </a:cubicBezTo>
                  <a:cubicBezTo>
                    <a:pt x="28" y="21"/>
                    <a:pt x="28" y="25"/>
                    <a:pt x="27" y="26"/>
                  </a:cubicBezTo>
                  <a:cubicBezTo>
                    <a:pt x="25" y="28"/>
                    <a:pt x="22" y="24"/>
                    <a:pt x="20" y="26"/>
                  </a:cubicBezTo>
                  <a:cubicBezTo>
                    <a:pt x="17" y="28"/>
                    <a:pt x="17" y="25"/>
                    <a:pt x="15" y="24"/>
                  </a:cubicBezTo>
                  <a:cubicBezTo>
                    <a:pt x="12" y="23"/>
                    <a:pt x="11" y="25"/>
                    <a:pt x="7" y="24"/>
                  </a:cubicBezTo>
                  <a:cubicBezTo>
                    <a:pt x="3" y="24"/>
                    <a:pt x="0" y="26"/>
                    <a:pt x="2" y="28"/>
                  </a:cubicBezTo>
                  <a:cubicBezTo>
                    <a:pt x="3" y="30"/>
                    <a:pt x="2" y="32"/>
                    <a:pt x="3" y="33"/>
                  </a:cubicBezTo>
                  <a:cubicBezTo>
                    <a:pt x="4" y="35"/>
                    <a:pt x="9" y="35"/>
                    <a:pt x="13" y="37"/>
                  </a:cubicBezTo>
                  <a:cubicBezTo>
                    <a:pt x="18" y="39"/>
                    <a:pt x="18" y="37"/>
                    <a:pt x="21" y="39"/>
                  </a:cubicBezTo>
                  <a:cubicBezTo>
                    <a:pt x="23" y="40"/>
                    <a:pt x="23" y="39"/>
                    <a:pt x="23" y="42"/>
                  </a:cubicBezTo>
                  <a:cubicBezTo>
                    <a:pt x="23" y="45"/>
                    <a:pt x="25" y="48"/>
                    <a:pt x="29" y="49"/>
                  </a:cubicBezTo>
                  <a:cubicBezTo>
                    <a:pt x="33" y="50"/>
                    <a:pt x="30" y="53"/>
                    <a:pt x="32" y="55"/>
                  </a:cubicBezTo>
                  <a:cubicBezTo>
                    <a:pt x="33" y="58"/>
                    <a:pt x="30" y="62"/>
                    <a:pt x="30" y="65"/>
                  </a:cubicBezTo>
                  <a:cubicBezTo>
                    <a:pt x="31" y="68"/>
                    <a:pt x="28" y="79"/>
                    <a:pt x="27" y="79"/>
                  </a:cubicBezTo>
                  <a:cubicBezTo>
                    <a:pt x="26" y="80"/>
                    <a:pt x="26" y="80"/>
                    <a:pt x="26" y="80"/>
                  </a:cubicBezTo>
                  <a:cubicBezTo>
                    <a:pt x="28" y="80"/>
                    <a:pt x="30" y="81"/>
                    <a:pt x="31" y="82"/>
                  </a:cubicBezTo>
                  <a:cubicBezTo>
                    <a:pt x="32" y="83"/>
                    <a:pt x="36" y="84"/>
                    <a:pt x="38" y="86"/>
                  </a:cubicBezTo>
                  <a:cubicBezTo>
                    <a:pt x="41" y="87"/>
                    <a:pt x="45" y="87"/>
                    <a:pt x="45" y="85"/>
                  </a:cubicBezTo>
                  <a:cubicBezTo>
                    <a:pt x="45" y="83"/>
                    <a:pt x="47" y="84"/>
                    <a:pt x="49" y="86"/>
                  </a:cubicBezTo>
                  <a:cubicBezTo>
                    <a:pt x="50" y="87"/>
                    <a:pt x="56" y="88"/>
                    <a:pt x="58" y="88"/>
                  </a:cubicBezTo>
                  <a:cubicBezTo>
                    <a:pt x="60" y="89"/>
                    <a:pt x="64" y="88"/>
                    <a:pt x="66" y="88"/>
                  </a:cubicBezTo>
                  <a:cubicBezTo>
                    <a:pt x="66" y="88"/>
                    <a:pt x="66" y="87"/>
                    <a:pt x="66" y="86"/>
                  </a:cubicBezTo>
                  <a:cubicBezTo>
                    <a:pt x="64" y="82"/>
                    <a:pt x="69" y="79"/>
                    <a:pt x="73" y="78"/>
                  </a:cubicBezTo>
                  <a:cubicBezTo>
                    <a:pt x="77" y="78"/>
                    <a:pt x="85" y="80"/>
                    <a:pt x="87" y="82"/>
                  </a:cubicBezTo>
                  <a:cubicBezTo>
                    <a:pt x="90" y="83"/>
                    <a:pt x="93" y="83"/>
                    <a:pt x="97" y="79"/>
                  </a:cubicBezTo>
                  <a:cubicBezTo>
                    <a:pt x="99" y="76"/>
                    <a:pt x="100" y="76"/>
                    <a:pt x="102" y="75"/>
                  </a:cubicBezTo>
                  <a:cubicBezTo>
                    <a:pt x="102" y="74"/>
                    <a:pt x="102" y="73"/>
                    <a:pt x="103" y="73"/>
                  </a:cubicBezTo>
                  <a:cubicBezTo>
                    <a:pt x="103" y="71"/>
                    <a:pt x="101" y="71"/>
                    <a:pt x="99" y="71"/>
                  </a:cubicBezTo>
                  <a:cubicBezTo>
                    <a:pt x="97" y="71"/>
                    <a:pt x="96" y="69"/>
                    <a:pt x="97" y="67"/>
                  </a:cubicBezTo>
                  <a:cubicBezTo>
                    <a:pt x="98" y="65"/>
                    <a:pt x="96" y="65"/>
                    <a:pt x="95" y="63"/>
                  </a:cubicBezTo>
                  <a:cubicBezTo>
                    <a:pt x="93" y="61"/>
                    <a:pt x="95" y="62"/>
                    <a:pt x="96" y="61"/>
                  </a:cubicBezTo>
                  <a:cubicBezTo>
                    <a:pt x="97" y="61"/>
                    <a:pt x="99" y="59"/>
                    <a:pt x="98" y="58"/>
                  </a:cubicBezTo>
                  <a:cubicBezTo>
                    <a:pt x="97" y="58"/>
                    <a:pt x="96" y="56"/>
                    <a:pt x="97" y="54"/>
                  </a:cubicBezTo>
                  <a:cubicBezTo>
                    <a:pt x="98" y="52"/>
                    <a:pt x="96" y="52"/>
                    <a:pt x="96" y="50"/>
                  </a:cubicBezTo>
                  <a:cubicBezTo>
                    <a:pt x="96" y="49"/>
                    <a:pt x="94" y="48"/>
                    <a:pt x="92" y="50"/>
                  </a:cubicBezTo>
                  <a:cubicBezTo>
                    <a:pt x="90" y="52"/>
                    <a:pt x="90" y="50"/>
                    <a:pt x="91" y="47"/>
                  </a:cubicBezTo>
                  <a:cubicBezTo>
                    <a:pt x="92" y="44"/>
                    <a:pt x="96" y="43"/>
                    <a:pt x="96" y="41"/>
                  </a:cubicBezTo>
                  <a:cubicBezTo>
                    <a:pt x="96" y="39"/>
                    <a:pt x="99" y="37"/>
                    <a:pt x="100" y="37"/>
                  </a:cubicBezTo>
                  <a:cubicBezTo>
                    <a:pt x="102" y="37"/>
                    <a:pt x="101" y="34"/>
                    <a:pt x="102" y="31"/>
                  </a:cubicBezTo>
                  <a:cubicBezTo>
                    <a:pt x="103" y="29"/>
                    <a:pt x="103" y="27"/>
                    <a:pt x="105" y="25"/>
                  </a:cubicBezTo>
                  <a:cubicBezTo>
                    <a:pt x="108" y="23"/>
                    <a:pt x="105" y="22"/>
                    <a:pt x="104" y="22"/>
                  </a:cubicBezTo>
                  <a:close/>
                  <a:moveTo>
                    <a:pt x="116" y="83"/>
                  </a:moveTo>
                  <a:cubicBezTo>
                    <a:pt x="115" y="82"/>
                    <a:pt x="115" y="85"/>
                    <a:pt x="111" y="87"/>
                  </a:cubicBezTo>
                  <a:cubicBezTo>
                    <a:pt x="108" y="89"/>
                    <a:pt x="111" y="98"/>
                    <a:pt x="115" y="98"/>
                  </a:cubicBezTo>
                  <a:cubicBezTo>
                    <a:pt x="118" y="97"/>
                    <a:pt x="118" y="83"/>
                    <a:pt x="116" y="83"/>
                  </a:cubicBezTo>
                  <a:close/>
                </a:path>
              </a:pathLst>
            </a:custGeom>
            <a:grpFill/>
            <a:ln w="3175" cap="flat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Montserrat" panose="00000500000000000000" pitchFamily="50" charset="0"/>
                <a:ea typeface="Montserrat" charset="0"/>
                <a:cs typeface="Montserrat" charset="0"/>
              </a:endParaRPr>
            </a:p>
          </p:txBody>
        </p:sp>
        <p:sp>
          <p:nvSpPr>
            <p:cNvPr id="609" name="Freeform 99"/>
            <p:cNvSpPr>
              <a:spLocks/>
            </p:cNvSpPr>
            <p:nvPr/>
          </p:nvSpPr>
          <p:spPr bwMode="auto">
            <a:xfrm>
              <a:off x="2327" y="2325"/>
              <a:ext cx="34" cy="21"/>
            </a:xfrm>
            <a:custGeom>
              <a:avLst/>
              <a:gdLst>
                <a:gd name="T0" fmla="*/ 18 w 18"/>
                <a:gd name="T1" fmla="*/ 4 h 11"/>
                <a:gd name="T2" fmla="*/ 9 w 18"/>
                <a:gd name="T3" fmla="*/ 2 h 11"/>
                <a:gd name="T4" fmla="*/ 6 w 18"/>
                <a:gd name="T5" fmla="*/ 0 h 11"/>
                <a:gd name="T6" fmla="*/ 5 w 18"/>
                <a:gd name="T7" fmla="*/ 0 h 11"/>
                <a:gd name="T8" fmla="*/ 0 w 18"/>
                <a:gd name="T9" fmla="*/ 5 h 11"/>
                <a:gd name="T10" fmla="*/ 15 w 18"/>
                <a:gd name="T11" fmla="*/ 11 h 11"/>
                <a:gd name="T12" fmla="*/ 18 w 18"/>
                <a:gd name="T13" fmla="*/ 9 h 11"/>
                <a:gd name="T14" fmla="*/ 18 w 18"/>
                <a:gd name="T15" fmla="*/ 4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8" h="11">
                  <a:moveTo>
                    <a:pt x="18" y="4"/>
                  </a:moveTo>
                  <a:cubicBezTo>
                    <a:pt x="16" y="2"/>
                    <a:pt x="13" y="5"/>
                    <a:pt x="9" y="2"/>
                  </a:cubicBezTo>
                  <a:cubicBezTo>
                    <a:pt x="8" y="1"/>
                    <a:pt x="7" y="1"/>
                    <a:pt x="6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4" y="1"/>
                    <a:pt x="2" y="3"/>
                    <a:pt x="0" y="5"/>
                  </a:cubicBezTo>
                  <a:cubicBezTo>
                    <a:pt x="2" y="7"/>
                    <a:pt x="12" y="11"/>
                    <a:pt x="15" y="11"/>
                  </a:cubicBezTo>
                  <a:cubicBezTo>
                    <a:pt x="16" y="11"/>
                    <a:pt x="17" y="10"/>
                    <a:pt x="18" y="9"/>
                  </a:cubicBezTo>
                  <a:cubicBezTo>
                    <a:pt x="18" y="7"/>
                    <a:pt x="18" y="5"/>
                    <a:pt x="18" y="4"/>
                  </a:cubicBezTo>
                  <a:close/>
                </a:path>
              </a:pathLst>
            </a:custGeom>
            <a:grpFill/>
            <a:ln w="3175" cap="flat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Montserrat" panose="00000500000000000000" pitchFamily="50" charset="0"/>
                <a:ea typeface="Montserrat" charset="0"/>
                <a:cs typeface="Montserrat" charset="0"/>
              </a:endParaRPr>
            </a:p>
          </p:txBody>
        </p:sp>
        <p:sp>
          <p:nvSpPr>
            <p:cNvPr id="610" name="Freeform 100"/>
            <p:cNvSpPr>
              <a:spLocks/>
            </p:cNvSpPr>
            <p:nvPr/>
          </p:nvSpPr>
          <p:spPr bwMode="auto">
            <a:xfrm>
              <a:off x="2338" y="2298"/>
              <a:ext cx="90" cy="49"/>
            </a:xfrm>
            <a:custGeom>
              <a:avLst/>
              <a:gdLst>
                <a:gd name="T0" fmla="*/ 20 w 49"/>
                <a:gd name="T1" fmla="*/ 25 h 27"/>
                <a:gd name="T2" fmla="*/ 23 w 49"/>
                <a:gd name="T3" fmla="*/ 20 h 27"/>
                <a:gd name="T4" fmla="*/ 32 w 49"/>
                <a:gd name="T5" fmla="*/ 16 h 27"/>
                <a:gd name="T6" fmla="*/ 39 w 49"/>
                <a:gd name="T7" fmla="*/ 14 h 27"/>
                <a:gd name="T8" fmla="*/ 49 w 49"/>
                <a:gd name="T9" fmla="*/ 10 h 27"/>
                <a:gd name="T10" fmla="*/ 40 w 49"/>
                <a:gd name="T11" fmla="*/ 4 h 27"/>
                <a:gd name="T12" fmla="*/ 23 w 49"/>
                <a:gd name="T13" fmla="*/ 4 h 27"/>
                <a:gd name="T14" fmla="*/ 8 w 49"/>
                <a:gd name="T15" fmla="*/ 4 h 27"/>
                <a:gd name="T16" fmla="*/ 8 w 49"/>
                <a:gd name="T17" fmla="*/ 5 h 27"/>
                <a:gd name="T18" fmla="*/ 3 w 49"/>
                <a:gd name="T19" fmla="*/ 9 h 27"/>
                <a:gd name="T20" fmla="*/ 0 w 49"/>
                <a:gd name="T21" fmla="*/ 15 h 27"/>
                <a:gd name="T22" fmla="*/ 3 w 49"/>
                <a:gd name="T23" fmla="*/ 17 h 27"/>
                <a:gd name="T24" fmla="*/ 12 w 49"/>
                <a:gd name="T25" fmla="*/ 19 h 27"/>
                <a:gd name="T26" fmla="*/ 12 w 49"/>
                <a:gd name="T27" fmla="*/ 24 h 27"/>
                <a:gd name="T28" fmla="*/ 14 w 49"/>
                <a:gd name="T29" fmla="*/ 24 h 27"/>
                <a:gd name="T30" fmla="*/ 15 w 49"/>
                <a:gd name="T31" fmla="*/ 27 h 27"/>
                <a:gd name="T32" fmla="*/ 18 w 49"/>
                <a:gd name="T33" fmla="*/ 27 h 27"/>
                <a:gd name="T34" fmla="*/ 20 w 49"/>
                <a:gd name="T35" fmla="*/ 25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49" h="27">
                  <a:moveTo>
                    <a:pt x="20" y="25"/>
                  </a:moveTo>
                  <a:cubicBezTo>
                    <a:pt x="21" y="24"/>
                    <a:pt x="18" y="20"/>
                    <a:pt x="23" y="20"/>
                  </a:cubicBezTo>
                  <a:cubicBezTo>
                    <a:pt x="27" y="19"/>
                    <a:pt x="31" y="19"/>
                    <a:pt x="32" y="16"/>
                  </a:cubicBezTo>
                  <a:cubicBezTo>
                    <a:pt x="32" y="13"/>
                    <a:pt x="38" y="14"/>
                    <a:pt x="39" y="14"/>
                  </a:cubicBezTo>
                  <a:cubicBezTo>
                    <a:pt x="41" y="14"/>
                    <a:pt x="45" y="10"/>
                    <a:pt x="49" y="10"/>
                  </a:cubicBezTo>
                  <a:cubicBezTo>
                    <a:pt x="49" y="6"/>
                    <a:pt x="43" y="8"/>
                    <a:pt x="40" y="4"/>
                  </a:cubicBezTo>
                  <a:cubicBezTo>
                    <a:pt x="36" y="0"/>
                    <a:pt x="27" y="2"/>
                    <a:pt x="23" y="4"/>
                  </a:cubicBezTo>
                  <a:cubicBezTo>
                    <a:pt x="18" y="5"/>
                    <a:pt x="13" y="2"/>
                    <a:pt x="8" y="4"/>
                  </a:cubicBezTo>
                  <a:cubicBezTo>
                    <a:pt x="8" y="5"/>
                    <a:pt x="8" y="5"/>
                    <a:pt x="8" y="5"/>
                  </a:cubicBezTo>
                  <a:cubicBezTo>
                    <a:pt x="6" y="6"/>
                    <a:pt x="5" y="8"/>
                    <a:pt x="3" y="9"/>
                  </a:cubicBezTo>
                  <a:cubicBezTo>
                    <a:pt x="0" y="12"/>
                    <a:pt x="1" y="14"/>
                    <a:pt x="0" y="15"/>
                  </a:cubicBezTo>
                  <a:cubicBezTo>
                    <a:pt x="1" y="16"/>
                    <a:pt x="2" y="16"/>
                    <a:pt x="3" y="17"/>
                  </a:cubicBezTo>
                  <a:cubicBezTo>
                    <a:pt x="7" y="20"/>
                    <a:pt x="10" y="17"/>
                    <a:pt x="12" y="19"/>
                  </a:cubicBezTo>
                  <a:cubicBezTo>
                    <a:pt x="12" y="20"/>
                    <a:pt x="12" y="22"/>
                    <a:pt x="12" y="24"/>
                  </a:cubicBezTo>
                  <a:cubicBezTo>
                    <a:pt x="12" y="24"/>
                    <a:pt x="13" y="23"/>
                    <a:pt x="14" y="24"/>
                  </a:cubicBezTo>
                  <a:cubicBezTo>
                    <a:pt x="15" y="25"/>
                    <a:pt x="15" y="26"/>
                    <a:pt x="15" y="27"/>
                  </a:cubicBezTo>
                  <a:cubicBezTo>
                    <a:pt x="18" y="27"/>
                    <a:pt x="18" y="27"/>
                    <a:pt x="18" y="27"/>
                  </a:cubicBezTo>
                  <a:cubicBezTo>
                    <a:pt x="18" y="27"/>
                    <a:pt x="20" y="25"/>
                    <a:pt x="20" y="25"/>
                  </a:cubicBezTo>
                  <a:close/>
                </a:path>
              </a:pathLst>
            </a:custGeom>
            <a:grpFill/>
            <a:ln w="3175" cap="flat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Montserrat" panose="00000500000000000000" pitchFamily="50" charset="0"/>
                <a:ea typeface="Montserrat" charset="0"/>
                <a:cs typeface="Montserrat" charset="0"/>
              </a:endParaRPr>
            </a:p>
          </p:txBody>
        </p:sp>
        <p:sp>
          <p:nvSpPr>
            <p:cNvPr id="611" name="Freeform 101"/>
            <p:cNvSpPr>
              <a:spLocks/>
            </p:cNvSpPr>
            <p:nvPr/>
          </p:nvSpPr>
          <p:spPr bwMode="auto">
            <a:xfrm>
              <a:off x="1927" y="2037"/>
              <a:ext cx="450" cy="281"/>
            </a:xfrm>
            <a:custGeom>
              <a:avLst/>
              <a:gdLst>
                <a:gd name="T0" fmla="*/ 214 w 245"/>
                <a:gd name="T1" fmla="*/ 143 h 153"/>
                <a:gd name="T2" fmla="*/ 211 w 245"/>
                <a:gd name="T3" fmla="*/ 129 h 153"/>
                <a:gd name="T4" fmla="*/ 231 w 245"/>
                <a:gd name="T5" fmla="*/ 124 h 153"/>
                <a:gd name="T6" fmla="*/ 238 w 245"/>
                <a:gd name="T7" fmla="*/ 115 h 153"/>
                <a:gd name="T8" fmla="*/ 244 w 245"/>
                <a:gd name="T9" fmla="*/ 100 h 153"/>
                <a:gd name="T10" fmla="*/ 225 w 245"/>
                <a:gd name="T11" fmla="*/ 98 h 153"/>
                <a:gd name="T12" fmla="*/ 212 w 245"/>
                <a:gd name="T13" fmla="*/ 115 h 153"/>
                <a:gd name="T14" fmla="*/ 200 w 245"/>
                <a:gd name="T15" fmla="*/ 121 h 153"/>
                <a:gd name="T16" fmla="*/ 172 w 245"/>
                <a:gd name="T17" fmla="*/ 121 h 153"/>
                <a:gd name="T18" fmla="*/ 159 w 245"/>
                <a:gd name="T19" fmla="*/ 102 h 153"/>
                <a:gd name="T20" fmla="*/ 159 w 245"/>
                <a:gd name="T21" fmla="*/ 64 h 153"/>
                <a:gd name="T22" fmla="*/ 156 w 245"/>
                <a:gd name="T23" fmla="*/ 60 h 153"/>
                <a:gd name="T24" fmla="*/ 143 w 245"/>
                <a:gd name="T25" fmla="*/ 51 h 153"/>
                <a:gd name="T26" fmla="*/ 133 w 245"/>
                <a:gd name="T27" fmla="*/ 34 h 153"/>
                <a:gd name="T28" fmla="*/ 113 w 245"/>
                <a:gd name="T29" fmla="*/ 33 h 153"/>
                <a:gd name="T30" fmla="*/ 100 w 245"/>
                <a:gd name="T31" fmla="*/ 23 h 153"/>
                <a:gd name="T32" fmla="*/ 86 w 245"/>
                <a:gd name="T33" fmla="*/ 9 h 153"/>
                <a:gd name="T34" fmla="*/ 71 w 245"/>
                <a:gd name="T35" fmla="*/ 12 h 153"/>
                <a:gd name="T36" fmla="*/ 27 w 245"/>
                <a:gd name="T37" fmla="*/ 5 h 153"/>
                <a:gd name="T38" fmla="*/ 0 w 245"/>
                <a:gd name="T39" fmla="*/ 3 h 153"/>
                <a:gd name="T40" fmla="*/ 11 w 245"/>
                <a:gd name="T41" fmla="*/ 25 h 153"/>
                <a:gd name="T42" fmla="*/ 25 w 245"/>
                <a:gd name="T43" fmla="*/ 44 h 153"/>
                <a:gd name="T44" fmla="*/ 28 w 245"/>
                <a:gd name="T45" fmla="*/ 52 h 153"/>
                <a:gd name="T46" fmla="*/ 39 w 245"/>
                <a:gd name="T47" fmla="*/ 67 h 153"/>
                <a:gd name="T48" fmla="*/ 57 w 245"/>
                <a:gd name="T49" fmla="*/ 86 h 153"/>
                <a:gd name="T50" fmla="*/ 59 w 245"/>
                <a:gd name="T51" fmla="*/ 77 h 153"/>
                <a:gd name="T52" fmla="*/ 51 w 245"/>
                <a:gd name="T53" fmla="*/ 67 h 153"/>
                <a:gd name="T54" fmla="*/ 37 w 245"/>
                <a:gd name="T55" fmla="*/ 43 h 153"/>
                <a:gd name="T56" fmla="*/ 31 w 245"/>
                <a:gd name="T57" fmla="*/ 30 h 153"/>
                <a:gd name="T58" fmla="*/ 20 w 245"/>
                <a:gd name="T59" fmla="*/ 21 h 153"/>
                <a:gd name="T60" fmla="*/ 21 w 245"/>
                <a:gd name="T61" fmla="*/ 8 h 153"/>
                <a:gd name="T62" fmla="*/ 28 w 245"/>
                <a:gd name="T63" fmla="*/ 12 h 153"/>
                <a:gd name="T64" fmla="*/ 34 w 245"/>
                <a:gd name="T65" fmla="*/ 23 h 153"/>
                <a:gd name="T66" fmla="*/ 40 w 245"/>
                <a:gd name="T67" fmla="*/ 34 h 153"/>
                <a:gd name="T68" fmla="*/ 52 w 245"/>
                <a:gd name="T69" fmla="*/ 43 h 153"/>
                <a:gd name="T70" fmla="*/ 62 w 245"/>
                <a:gd name="T71" fmla="*/ 53 h 153"/>
                <a:gd name="T72" fmla="*/ 68 w 245"/>
                <a:gd name="T73" fmla="*/ 64 h 153"/>
                <a:gd name="T74" fmla="*/ 92 w 245"/>
                <a:gd name="T75" fmla="*/ 89 h 153"/>
                <a:gd name="T76" fmla="*/ 95 w 245"/>
                <a:gd name="T77" fmla="*/ 104 h 153"/>
                <a:gd name="T78" fmla="*/ 99 w 245"/>
                <a:gd name="T79" fmla="*/ 117 h 153"/>
                <a:gd name="T80" fmla="*/ 124 w 245"/>
                <a:gd name="T81" fmla="*/ 129 h 153"/>
                <a:gd name="T82" fmla="*/ 158 w 245"/>
                <a:gd name="T83" fmla="*/ 145 h 153"/>
                <a:gd name="T84" fmla="*/ 189 w 245"/>
                <a:gd name="T85" fmla="*/ 146 h 153"/>
                <a:gd name="T86" fmla="*/ 204 w 245"/>
                <a:gd name="T87" fmla="*/ 144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245" h="153">
                  <a:moveTo>
                    <a:pt x="204" y="144"/>
                  </a:moveTo>
                  <a:cubicBezTo>
                    <a:pt x="205" y="144"/>
                    <a:pt x="214" y="145"/>
                    <a:pt x="214" y="143"/>
                  </a:cubicBezTo>
                  <a:cubicBezTo>
                    <a:pt x="215" y="140"/>
                    <a:pt x="208" y="135"/>
                    <a:pt x="209" y="135"/>
                  </a:cubicBezTo>
                  <a:cubicBezTo>
                    <a:pt x="209" y="134"/>
                    <a:pt x="210" y="129"/>
                    <a:pt x="211" y="129"/>
                  </a:cubicBezTo>
                  <a:cubicBezTo>
                    <a:pt x="213" y="129"/>
                    <a:pt x="225" y="129"/>
                    <a:pt x="226" y="129"/>
                  </a:cubicBezTo>
                  <a:cubicBezTo>
                    <a:pt x="227" y="129"/>
                    <a:pt x="229" y="124"/>
                    <a:pt x="231" y="124"/>
                  </a:cubicBezTo>
                  <a:cubicBezTo>
                    <a:pt x="232" y="124"/>
                    <a:pt x="233" y="125"/>
                    <a:pt x="235" y="126"/>
                  </a:cubicBezTo>
                  <a:cubicBezTo>
                    <a:pt x="237" y="124"/>
                    <a:pt x="238" y="119"/>
                    <a:pt x="238" y="115"/>
                  </a:cubicBezTo>
                  <a:cubicBezTo>
                    <a:pt x="239" y="110"/>
                    <a:pt x="237" y="109"/>
                    <a:pt x="240" y="106"/>
                  </a:cubicBezTo>
                  <a:cubicBezTo>
                    <a:pt x="242" y="104"/>
                    <a:pt x="245" y="103"/>
                    <a:pt x="244" y="100"/>
                  </a:cubicBezTo>
                  <a:cubicBezTo>
                    <a:pt x="243" y="96"/>
                    <a:pt x="240" y="100"/>
                    <a:pt x="237" y="98"/>
                  </a:cubicBezTo>
                  <a:cubicBezTo>
                    <a:pt x="234" y="96"/>
                    <a:pt x="232" y="97"/>
                    <a:pt x="225" y="98"/>
                  </a:cubicBezTo>
                  <a:cubicBezTo>
                    <a:pt x="217" y="99"/>
                    <a:pt x="214" y="102"/>
                    <a:pt x="214" y="108"/>
                  </a:cubicBezTo>
                  <a:cubicBezTo>
                    <a:pt x="215" y="113"/>
                    <a:pt x="212" y="110"/>
                    <a:pt x="212" y="115"/>
                  </a:cubicBezTo>
                  <a:cubicBezTo>
                    <a:pt x="212" y="119"/>
                    <a:pt x="206" y="120"/>
                    <a:pt x="207" y="122"/>
                  </a:cubicBezTo>
                  <a:cubicBezTo>
                    <a:pt x="207" y="125"/>
                    <a:pt x="202" y="122"/>
                    <a:pt x="200" y="121"/>
                  </a:cubicBezTo>
                  <a:cubicBezTo>
                    <a:pt x="199" y="120"/>
                    <a:pt x="184" y="125"/>
                    <a:pt x="182" y="125"/>
                  </a:cubicBezTo>
                  <a:cubicBezTo>
                    <a:pt x="179" y="126"/>
                    <a:pt x="176" y="121"/>
                    <a:pt x="172" y="121"/>
                  </a:cubicBezTo>
                  <a:cubicBezTo>
                    <a:pt x="169" y="121"/>
                    <a:pt x="168" y="117"/>
                    <a:pt x="168" y="113"/>
                  </a:cubicBezTo>
                  <a:cubicBezTo>
                    <a:pt x="168" y="109"/>
                    <a:pt x="162" y="106"/>
                    <a:pt x="159" y="102"/>
                  </a:cubicBezTo>
                  <a:cubicBezTo>
                    <a:pt x="157" y="99"/>
                    <a:pt x="156" y="92"/>
                    <a:pt x="156" y="87"/>
                  </a:cubicBezTo>
                  <a:cubicBezTo>
                    <a:pt x="156" y="82"/>
                    <a:pt x="156" y="74"/>
                    <a:pt x="159" y="64"/>
                  </a:cubicBezTo>
                  <a:cubicBezTo>
                    <a:pt x="159" y="63"/>
                    <a:pt x="160" y="62"/>
                    <a:pt x="160" y="61"/>
                  </a:cubicBezTo>
                  <a:cubicBezTo>
                    <a:pt x="158" y="60"/>
                    <a:pt x="157" y="60"/>
                    <a:pt x="156" y="60"/>
                  </a:cubicBezTo>
                  <a:cubicBezTo>
                    <a:pt x="153" y="60"/>
                    <a:pt x="146" y="56"/>
                    <a:pt x="145" y="56"/>
                  </a:cubicBezTo>
                  <a:cubicBezTo>
                    <a:pt x="144" y="56"/>
                    <a:pt x="144" y="52"/>
                    <a:pt x="143" y="51"/>
                  </a:cubicBezTo>
                  <a:cubicBezTo>
                    <a:pt x="142" y="49"/>
                    <a:pt x="142" y="46"/>
                    <a:pt x="141" y="45"/>
                  </a:cubicBezTo>
                  <a:cubicBezTo>
                    <a:pt x="139" y="43"/>
                    <a:pt x="135" y="39"/>
                    <a:pt x="133" y="34"/>
                  </a:cubicBezTo>
                  <a:cubicBezTo>
                    <a:pt x="132" y="28"/>
                    <a:pt x="122" y="26"/>
                    <a:pt x="119" y="26"/>
                  </a:cubicBezTo>
                  <a:cubicBezTo>
                    <a:pt x="116" y="25"/>
                    <a:pt x="114" y="33"/>
                    <a:pt x="113" y="33"/>
                  </a:cubicBezTo>
                  <a:cubicBezTo>
                    <a:pt x="112" y="33"/>
                    <a:pt x="105" y="29"/>
                    <a:pt x="103" y="28"/>
                  </a:cubicBezTo>
                  <a:cubicBezTo>
                    <a:pt x="101" y="27"/>
                    <a:pt x="100" y="25"/>
                    <a:pt x="100" y="23"/>
                  </a:cubicBezTo>
                  <a:cubicBezTo>
                    <a:pt x="100" y="21"/>
                    <a:pt x="96" y="17"/>
                    <a:pt x="95" y="17"/>
                  </a:cubicBezTo>
                  <a:cubicBezTo>
                    <a:pt x="94" y="16"/>
                    <a:pt x="86" y="9"/>
                    <a:pt x="86" y="9"/>
                  </a:cubicBezTo>
                  <a:cubicBezTo>
                    <a:pt x="74" y="9"/>
                    <a:pt x="74" y="9"/>
                    <a:pt x="74" y="9"/>
                  </a:cubicBezTo>
                  <a:cubicBezTo>
                    <a:pt x="71" y="12"/>
                    <a:pt x="71" y="12"/>
                    <a:pt x="71" y="12"/>
                  </a:cubicBezTo>
                  <a:cubicBezTo>
                    <a:pt x="48" y="12"/>
                    <a:pt x="48" y="12"/>
                    <a:pt x="48" y="12"/>
                  </a:cubicBezTo>
                  <a:cubicBezTo>
                    <a:pt x="48" y="12"/>
                    <a:pt x="31" y="6"/>
                    <a:pt x="27" y="5"/>
                  </a:cubicBezTo>
                  <a:cubicBezTo>
                    <a:pt x="24" y="4"/>
                    <a:pt x="18" y="0"/>
                    <a:pt x="18" y="0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1" y="5"/>
                    <a:pt x="2" y="7"/>
                    <a:pt x="4" y="9"/>
                  </a:cubicBezTo>
                  <a:cubicBezTo>
                    <a:pt x="8" y="14"/>
                    <a:pt x="11" y="22"/>
                    <a:pt x="11" y="25"/>
                  </a:cubicBezTo>
                  <a:cubicBezTo>
                    <a:pt x="11" y="28"/>
                    <a:pt x="16" y="30"/>
                    <a:pt x="21" y="33"/>
                  </a:cubicBezTo>
                  <a:cubicBezTo>
                    <a:pt x="25" y="36"/>
                    <a:pt x="25" y="42"/>
                    <a:pt x="25" y="44"/>
                  </a:cubicBezTo>
                  <a:cubicBezTo>
                    <a:pt x="24" y="45"/>
                    <a:pt x="19" y="43"/>
                    <a:pt x="18" y="44"/>
                  </a:cubicBezTo>
                  <a:cubicBezTo>
                    <a:pt x="18" y="46"/>
                    <a:pt x="26" y="52"/>
                    <a:pt x="28" y="52"/>
                  </a:cubicBezTo>
                  <a:cubicBezTo>
                    <a:pt x="31" y="51"/>
                    <a:pt x="33" y="53"/>
                    <a:pt x="37" y="57"/>
                  </a:cubicBezTo>
                  <a:cubicBezTo>
                    <a:pt x="42" y="61"/>
                    <a:pt x="41" y="66"/>
                    <a:pt x="39" y="67"/>
                  </a:cubicBezTo>
                  <a:cubicBezTo>
                    <a:pt x="38" y="69"/>
                    <a:pt x="43" y="72"/>
                    <a:pt x="49" y="75"/>
                  </a:cubicBezTo>
                  <a:cubicBezTo>
                    <a:pt x="54" y="79"/>
                    <a:pt x="57" y="84"/>
                    <a:pt x="57" y="86"/>
                  </a:cubicBezTo>
                  <a:cubicBezTo>
                    <a:pt x="58" y="88"/>
                    <a:pt x="60" y="86"/>
                    <a:pt x="61" y="83"/>
                  </a:cubicBezTo>
                  <a:cubicBezTo>
                    <a:pt x="62" y="80"/>
                    <a:pt x="59" y="80"/>
                    <a:pt x="59" y="77"/>
                  </a:cubicBezTo>
                  <a:cubicBezTo>
                    <a:pt x="59" y="74"/>
                    <a:pt x="55" y="74"/>
                    <a:pt x="53" y="74"/>
                  </a:cubicBezTo>
                  <a:cubicBezTo>
                    <a:pt x="51" y="74"/>
                    <a:pt x="53" y="69"/>
                    <a:pt x="51" y="67"/>
                  </a:cubicBezTo>
                  <a:cubicBezTo>
                    <a:pt x="49" y="65"/>
                    <a:pt x="47" y="59"/>
                    <a:pt x="46" y="55"/>
                  </a:cubicBezTo>
                  <a:cubicBezTo>
                    <a:pt x="44" y="51"/>
                    <a:pt x="39" y="48"/>
                    <a:pt x="37" y="43"/>
                  </a:cubicBezTo>
                  <a:cubicBezTo>
                    <a:pt x="34" y="39"/>
                    <a:pt x="32" y="36"/>
                    <a:pt x="30" y="34"/>
                  </a:cubicBezTo>
                  <a:cubicBezTo>
                    <a:pt x="29" y="33"/>
                    <a:pt x="32" y="32"/>
                    <a:pt x="31" y="30"/>
                  </a:cubicBezTo>
                  <a:cubicBezTo>
                    <a:pt x="30" y="29"/>
                    <a:pt x="27" y="29"/>
                    <a:pt x="25" y="28"/>
                  </a:cubicBezTo>
                  <a:cubicBezTo>
                    <a:pt x="22" y="26"/>
                    <a:pt x="20" y="24"/>
                    <a:pt x="20" y="21"/>
                  </a:cubicBezTo>
                  <a:cubicBezTo>
                    <a:pt x="20" y="18"/>
                    <a:pt x="19" y="12"/>
                    <a:pt x="18" y="9"/>
                  </a:cubicBezTo>
                  <a:cubicBezTo>
                    <a:pt x="17" y="7"/>
                    <a:pt x="20" y="7"/>
                    <a:pt x="21" y="8"/>
                  </a:cubicBezTo>
                  <a:cubicBezTo>
                    <a:pt x="21" y="10"/>
                    <a:pt x="22" y="11"/>
                    <a:pt x="23" y="10"/>
                  </a:cubicBezTo>
                  <a:cubicBezTo>
                    <a:pt x="25" y="9"/>
                    <a:pt x="27" y="10"/>
                    <a:pt x="28" y="12"/>
                  </a:cubicBezTo>
                  <a:cubicBezTo>
                    <a:pt x="29" y="14"/>
                    <a:pt x="32" y="12"/>
                    <a:pt x="33" y="13"/>
                  </a:cubicBezTo>
                  <a:cubicBezTo>
                    <a:pt x="34" y="14"/>
                    <a:pt x="30" y="15"/>
                    <a:pt x="34" y="23"/>
                  </a:cubicBezTo>
                  <a:cubicBezTo>
                    <a:pt x="39" y="31"/>
                    <a:pt x="36" y="26"/>
                    <a:pt x="36" y="32"/>
                  </a:cubicBezTo>
                  <a:cubicBezTo>
                    <a:pt x="36" y="38"/>
                    <a:pt x="39" y="35"/>
                    <a:pt x="40" y="34"/>
                  </a:cubicBezTo>
                  <a:cubicBezTo>
                    <a:pt x="41" y="33"/>
                    <a:pt x="43" y="36"/>
                    <a:pt x="45" y="39"/>
                  </a:cubicBezTo>
                  <a:cubicBezTo>
                    <a:pt x="48" y="42"/>
                    <a:pt x="52" y="42"/>
                    <a:pt x="52" y="43"/>
                  </a:cubicBezTo>
                  <a:cubicBezTo>
                    <a:pt x="52" y="45"/>
                    <a:pt x="53" y="48"/>
                    <a:pt x="56" y="49"/>
                  </a:cubicBezTo>
                  <a:cubicBezTo>
                    <a:pt x="59" y="49"/>
                    <a:pt x="60" y="53"/>
                    <a:pt x="62" y="53"/>
                  </a:cubicBezTo>
                  <a:cubicBezTo>
                    <a:pt x="64" y="53"/>
                    <a:pt x="64" y="56"/>
                    <a:pt x="63" y="58"/>
                  </a:cubicBezTo>
                  <a:cubicBezTo>
                    <a:pt x="62" y="60"/>
                    <a:pt x="63" y="62"/>
                    <a:pt x="68" y="64"/>
                  </a:cubicBezTo>
                  <a:cubicBezTo>
                    <a:pt x="73" y="66"/>
                    <a:pt x="70" y="66"/>
                    <a:pt x="74" y="70"/>
                  </a:cubicBezTo>
                  <a:cubicBezTo>
                    <a:pt x="78" y="74"/>
                    <a:pt x="89" y="86"/>
                    <a:pt x="92" y="89"/>
                  </a:cubicBezTo>
                  <a:cubicBezTo>
                    <a:pt x="94" y="93"/>
                    <a:pt x="95" y="96"/>
                    <a:pt x="96" y="98"/>
                  </a:cubicBezTo>
                  <a:cubicBezTo>
                    <a:pt x="97" y="101"/>
                    <a:pt x="94" y="102"/>
                    <a:pt x="95" y="104"/>
                  </a:cubicBezTo>
                  <a:cubicBezTo>
                    <a:pt x="97" y="106"/>
                    <a:pt x="93" y="105"/>
                    <a:pt x="93" y="107"/>
                  </a:cubicBezTo>
                  <a:cubicBezTo>
                    <a:pt x="93" y="108"/>
                    <a:pt x="95" y="117"/>
                    <a:pt x="99" y="117"/>
                  </a:cubicBezTo>
                  <a:cubicBezTo>
                    <a:pt x="103" y="117"/>
                    <a:pt x="108" y="122"/>
                    <a:pt x="111" y="125"/>
                  </a:cubicBezTo>
                  <a:cubicBezTo>
                    <a:pt x="114" y="127"/>
                    <a:pt x="119" y="127"/>
                    <a:pt x="124" y="129"/>
                  </a:cubicBezTo>
                  <a:cubicBezTo>
                    <a:pt x="128" y="130"/>
                    <a:pt x="133" y="135"/>
                    <a:pt x="140" y="137"/>
                  </a:cubicBezTo>
                  <a:cubicBezTo>
                    <a:pt x="146" y="139"/>
                    <a:pt x="153" y="142"/>
                    <a:pt x="158" y="145"/>
                  </a:cubicBezTo>
                  <a:cubicBezTo>
                    <a:pt x="162" y="147"/>
                    <a:pt x="168" y="146"/>
                    <a:pt x="174" y="144"/>
                  </a:cubicBezTo>
                  <a:cubicBezTo>
                    <a:pt x="180" y="141"/>
                    <a:pt x="185" y="144"/>
                    <a:pt x="189" y="146"/>
                  </a:cubicBezTo>
                  <a:cubicBezTo>
                    <a:pt x="190" y="146"/>
                    <a:pt x="194" y="149"/>
                    <a:pt x="197" y="153"/>
                  </a:cubicBezTo>
                  <a:cubicBezTo>
                    <a:pt x="200" y="148"/>
                    <a:pt x="203" y="144"/>
                    <a:pt x="204" y="144"/>
                  </a:cubicBezTo>
                  <a:close/>
                </a:path>
              </a:pathLst>
            </a:custGeom>
            <a:grpFill/>
            <a:ln w="3175" cap="flat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Montserrat" panose="00000500000000000000" pitchFamily="50" charset="0"/>
                <a:ea typeface="Montserrat" charset="0"/>
                <a:cs typeface="Montserrat" charset="0"/>
              </a:endParaRPr>
            </a:p>
          </p:txBody>
        </p:sp>
        <p:sp>
          <p:nvSpPr>
            <p:cNvPr id="612" name="Freeform 102"/>
            <p:cNvSpPr>
              <a:spLocks/>
            </p:cNvSpPr>
            <p:nvPr/>
          </p:nvSpPr>
          <p:spPr bwMode="auto">
            <a:xfrm>
              <a:off x="2289" y="2274"/>
              <a:ext cx="64" cy="61"/>
            </a:xfrm>
            <a:custGeom>
              <a:avLst/>
              <a:gdLst>
                <a:gd name="T0" fmla="*/ 30 w 35"/>
                <a:gd name="T1" fmla="*/ 22 h 33"/>
                <a:gd name="T2" fmla="*/ 35 w 35"/>
                <a:gd name="T3" fmla="*/ 18 h 33"/>
                <a:gd name="T4" fmla="*/ 31 w 35"/>
                <a:gd name="T5" fmla="*/ 16 h 33"/>
                <a:gd name="T6" fmla="*/ 27 w 35"/>
                <a:gd name="T7" fmla="*/ 16 h 33"/>
                <a:gd name="T8" fmla="*/ 28 w 35"/>
                <a:gd name="T9" fmla="*/ 0 h 33"/>
                <a:gd name="T10" fmla="*/ 14 w 35"/>
                <a:gd name="T11" fmla="*/ 0 h 33"/>
                <a:gd name="T12" fmla="*/ 12 w 35"/>
                <a:gd name="T13" fmla="*/ 6 h 33"/>
                <a:gd name="T14" fmla="*/ 17 w 35"/>
                <a:gd name="T15" fmla="*/ 14 h 33"/>
                <a:gd name="T16" fmla="*/ 7 w 35"/>
                <a:gd name="T17" fmla="*/ 15 h 33"/>
                <a:gd name="T18" fmla="*/ 0 w 35"/>
                <a:gd name="T19" fmla="*/ 24 h 33"/>
                <a:gd name="T20" fmla="*/ 9 w 35"/>
                <a:gd name="T21" fmla="*/ 31 h 33"/>
                <a:gd name="T22" fmla="*/ 20 w 35"/>
                <a:gd name="T23" fmla="*/ 33 h 33"/>
                <a:gd name="T24" fmla="*/ 21 w 35"/>
                <a:gd name="T25" fmla="*/ 33 h 33"/>
                <a:gd name="T26" fmla="*/ 26 w 35"/>
                <a:gd name="T27" fmla="*/ 28 h 33"/>
                <a:gd name="T28" fmla="*/ 30 w 35"/>
                <a:gd name="T29" fmla="*/ 22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35" h="33">
                  <a:moveTo>
                    <a:pt x="30" y="22"/>
                  </a:moveTo>
                  <a:cubicBezTo>
                    <a:pt x="32" y="21"/>
                    <a:pt x="33" y="19"/>
                    <a:pt x="35" y="18"/>
                  </a:cubicBezTo>
                  <a:cubicBezTo>
                    <a:pt x="32" y="19"/>
                    <a:pt x="31" y="18"/>
                    <a:pt x="31" y="16"/>
                  </a:cubicBezTo>
                  <a:cubicBezTo>
                    <a:pt x="27" y="16"/>
                    <a:pt x="27" y="16"/>
                    <a:pt x="27" y="16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24" y="0"/>
                    <a:pt x="15" y="0"/>
                    <a:pt x="14" y="0"/>
                  </a:cubicBezTo>
                  <a:cubicBezTo>
                    <a:pt x="13" y="0"/>
                    <a:pt x="12" y="5"/>
                    <a:pt x="12" y="6"/>
                  </a:cubicBezTo>
                  <a:cubicBezTo>
                    <a:pt x="11" y="6"/>
                    <a:pt x="18" y="11"/>
                    <a:pt x="17" y="14"/>
                  </a:cubicBezTo>
                  <a:cubicBezTo>
                    <a:pt x="17" y="16"/>
                    <a:pt x="8" y="15"/>
                    <a:pt x="7" y="15"/>
                  </a:cubicBezTo>
                  <a:cubicBezTo>
                    <a:pt x="6" y="15"/>
                    <a:pt x="3" y="19"/>
                    <a:pt x="0" y="24"/>
                  </a:cubicBezTo>
                  <a:cubicBezTo>
                    <a:pt x="4" y="27"/>
                    <a:pt x="7" y="30"/>
                    <a:pt x="9" y="31"/>
                  </a:cubicBezTo>
                  <a:cubicBezTo>
                    <a:pt x="12" y="33"/>
                    <a:pt x="18" y="31"/>
                    <a:pt x="20" y="33"/>
                  </a:cubicBezTo>
                  <a:cubicBezTo>
                    <a:pt x="20" y="33"/>
                    <a:pt x="20" y="33"/>
                    <a:pt x="21" y="33"/>
                  </a:cubicBezTo>
                  <a:cubicBezTo>
                    <a:pt x="23" y="31"/>
                    <a:pt x="25" y="29"/>
                    <a:pt x="26" y="28"/>
                  </a:cubicBezTo>
                  <a:cubicBezTo>
                    <a:pt x="28" y="28"/>
                    <a:pt x="27" y="25"/>
                    <a:pt x="30" y="22"/>
                  </a:cubicBezTo>
                  <a:close/>
                </a:path>
              </a:pathLst>
            </a:custGeom>
            <a:grpFill/>
            <a:ln w="3175" cap="flat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Montserrat" panose="00000500000000000000" pitchFamily="50" charset="0"/>
                <a:ea typeface="Montserrat" charset="0"/>
                <a:cs typeface="Montserrat" charset="0"/>
              </a:endParaRPr>
            </a:p>
          </p:txBody>
        </p:sp>
        <p:sp>
          <p:nvSpPr>
            <p:cNvPr id="613" name="Freeform 103"/>
            <p:cNvSpPr>
              <a:spLocks/>
            </p:cNvSpPr>
            <p:nvPr/>
          </p:nvSpPr>
          <p:spPr bwMode="auto">
            <a:xfrm>
              <a:off x="2338" y="2265"/>
              <a:ext cx="21" cy="38"/>
            </a:xfrm>
            <a:custGeom>
              <a:avLst/>
              <a:gdLst>
                <a:gd name="T0" fmla="*/ 2 w 11"/>
                <a:gd name="T1" fmla="*/ 5 h 21"/>
                <a:gd name="T2" fmla="*/ 1 w 11"/>
                <a:gd name="T3" fmla="*/ 5 h 21"/>
                <a:gd name="T4" fmla="*/ 0 w 11"/>
                <a:gd name="T5" fmla="*/ 21 h 21"/>
                <a:gd name="T6" fmla="*/ 4 w 11"/>
                <a:gd name="T7" fmla="*/ 21 h 21"/>
                <a:gd name="T8" fmla="*/ 7 w 11"/>
                <a:gd name="T9" fmla="*/ 17 h 21"/>
                <a:gd name="T10" fmla="*/ 9 w 11"/>
                <a:gd name="T11" fmla="*/ 3 h 21"/>
                <a:gd name="T12" fmla="*/ 11 w 11"/>
                <a:gd name="T13" fmla="*/ 2 h 21"/>
                <a:gd name="T14" fmla="*/ 7 w 11"/>
                <a:gd name="T15" fmla="*/ 0 h 21"/>
                <a:gd name="T16" fmla="*/ 2 w 11"/>
                <a:gd name="T17" fmla="*/ 5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" h="21">
                  <a:moveTo>
                    <a:pt x="2" y="5"/>
                  </a:moveTo>
                  <a:cubicBezTo>
                    <a:pt x="2" y="5"/>
                    <a:pt x="1" y="5"/>
                    <a:pt x="1" y="5"/>
                  </a:cubicBezTo>
                  <a:cubicBezTo>
                    <a:pt x="0" y="21"/>
                    <a:pt x="0" y="21"/>
                    <a:pt x="0" y="21"/>
                  </a:cubicBezTo>
                  <a:cubicBezTo>
                    <a:pt x="4" y="21"/>
                    <a:pt x="4" y="21"/>
                    <a:pt x="4" y="21"/>
                  </a:cubicBezTo>
                  <a:cubicBezTo>
                    <a:pt x="5" y="19"/>
                    <a:pt x="5" y="18"/>
                    <a:pt x="7" y="17"/>
                  </a:cubicBezTo>
                  <a:cubicBezTo>
                    <a:pt x="10" y="14"/>
                    <a:pt x="5" y="4"/>
                    <a:pt x="9" y="3"/>
                  </a:cubicBezTo>
                  <a:cubicBezTo>
                    <a:pt x="10" y="3"/>
                    <a:pt x="10" y="3"/>
                    <a:pt x="11" y="2"/>
                  </a:cubicBezTo>
                  <a:cubicBezTo>
                    <a:pt x="9" y="1"/>
                    <a:pt x="8" y="0"/>
                    <a:pt x="7" y="0"/>
                  </a:cubicBezTo>
                  <a:cubicBezTo>
                    <a:pt x="5" y="0"/>
                    <a:pt x="3" y="5"/>
                    <a:pt x="2" y="5"/>
                  </a:cubicBezTo>
                  <a:close/>
                </a:path>
              </a:pathLst>
            </a:custGeom>
            <a:grpFill/>
            <a:ln w="3175" cap="flat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Montserrat" panose="00000500000000000000" pitchFamily="50" charset="0"/>
                <a:ea typeface="Montserrat" charset="0"/>
                <a:cs typeface="Montserrat" charset="0"/>
              </a:endParaRPr>
            </a:p>
          </p:txBody>
        </p:sp>
        <p:sp>
          <p:nvSpPr>
            <p:cNvPr id="614" name="Freeform 104"/>
            <p:cNvSpPr>
              <a:spLocks/>
            </p:cNvSpPr>
            <p:nvPr/>
          </p:nvSpPr>
          <p:spPr bwMode="auto">
            <a:xfrm>
              <a:off x="2555" y="2235"/>
              <a:ext cx="44" cy="37"/>
            </a:xfrm>
            <a:custGeom>
              <a:avLst/>
              <a:gdLst>
                <a:gd name="T0" fmla="*/ 12 w 24"/>
                <a:gd name="T1" fmla="*/ 2 h 20"/>
                <a:gd name="T2" fmla="*/ 17 w 24"/>
                <a:gd name="T3" fmla="*/ 13 h 20"/>
                <a:gd name="T4" fmla="*/ 1 w 24"/>
                <a:gd name="T5" fmla="*/ 16 h 20"/>
                <a:gd name="T6" fmla="*/ 12 w 24"/>
                <a:gd name="T7" fmla="*/ 19 h 20"/>
                <a:gd name="T8" fmla="*/ 23 w 24"/>
                <a:gd name="T9" fmla="*/ 20 h 20"/>
                <a:gd name="T10" fmla="*/ 24 w 24"/>
                <a:gd name="T11" fmla="*/ 5 h 20"/>
                <a:gd name="T12" fmla="*/ 12 w 24"/>
                <a:gd name="T13" fmla="*/ 2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4" h="20">
                  <a:moveTo>
                    <a:pt x="12" y="2"/>
                  </a:moveTo>
                  <a:cubicBezTo>
                    <a:pt x="8" y="5"/>
                    <a:pt x="17" y="10"/>
                    <a:pt x="17" y="13"/>
                  </a:cubicBezTo>
                  <a:cubicBezTo>
                    <a:pt x="17" y="17"/>
                    <a:pt x="3" y="13"/>
                    <a:pt x="1" y="16"/>
                  </a:cubicBezTo>
                  <a:cubicBezTo>
                    <a:pt x="0" y="18"/>
                    <a:pt x="6" y="20"/>
                    <a:pt x="12" y="19"/>
                  </a:cubicBezTo>
                  <a:cubicBezTo>
                    <a:pt x="16" y="17"/>
                    <a:pt x="20" y="19"/>
                    <a:pt x="23" y="20"/>
                  </a:cubicBezTo>
                  <a:cubicBezTo>
                    <a:pt x="23" y="15"/>
                    <a:pt x="24" y="9"/>
                    <a:pt x="24" y="5"/>
                  </a:cubicBezTo>
                  <a:cubicBezTo>
                    <a:pt x="20" y="3"/>
                    <a:pt x="14" y="0"/>
                    <a:pt x="12" y="2"/>
                  </a:cubicBezTo>
                  <a:close/>
                </a:path>
              </a:pathLst>
            </a:custGeom>
            <a:grpFill/>
            <a:ln w="3175" cap="flat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Montserrat" panose="00000500000000000000" pitchFamily="50" charset="0"/>
                <a:ea typeface="Montserrat" charset="0"/>
                <a:cs typeface="Montserrat" charset="0"/>
              </a:endParaRPr>
            </a:p>
          </p:txBody>
        </p:sp>
        <p:sp>
          <p:nvSpPr>
            <p:cNvPr id="615" name="Freeform 105"/>
            <p:cNvSpPr>
              <a:spLocks/>
            </p:cNvSpPr>
            <p:nvPr/>
          </p:nvSpPr>
          <p:spPr bwMode="auto">
            <a:xfrm>
              <a:off x="2598" y="2241"/>
              <a:ext cx="49" cy="35"/>
            </a:xfrm>
            <a:custGeom>
              <a:avLst/>
              <a:gdLst>
                <a:gd name="T0" fmla="*/ 10 w 27"/>
                <a:gd name="T1" fmla="*/ 14 h 19"/>
                <a:gd name="T2" fmla="*/ 27 w 27"/>
                <a:gd name="T3" fmla="*/ 11 h 19"/>
                <a:gd name="T4" fmla="*/ 6 w 27"/>
                <a:gd name="T5" fmla="*/ 2 h 19"/>
                <a:gd name="T6" fmla="*/ 1 w 27"/>
                <a:gd name="T7" fmla="*/ 2 h 19"/>
                <a:gd name="T8" fmla="*/ 0 w 27"/>
                <a:gd name="T9" fmla="*/ 17 h 19"/>
                <a:gd name="T10" fmla="*/ 0 w 27"/>
                <a:gd name="T11" fmla="*/ 17 h 19"/>
                <a:gd name="T12" fmla="*/ 10 w 27"/>
                <a:gd name="T13" fmla="*/ 14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7" h="19">
                  <a:moveTo>
                    <a:pt x="10" y="14"/>
                  </a:moveTo>
                  <a:cubicBezTo>
                    <a:pt x="17" y="12"/>
                    <a:pt x="27" y="16"/>
                    <a:pt x="27" y="11"/>
                  </a:cubicBezTo>
                  <a:cubicBezTo>
                    <a:pt x="27" y="6"/>
                    <a:pt x="10" y="0"/>
                    <a:pt x="6" y="2"/>
                  </a:cubicBezTo>
                  <a:cubicBezTo>
                    <a:pt x="4" y="2"/>
                    <a:pt x="3" y="2"/>
                    <a:pt x="1" y="2"/>
                  </a:cubicBezTo>
                  <a:cubicBezTo>
                    <a:pt x="1" y="6"/>
                    <a:pt x="0" y="12"/>
                    <a:pt x="0" y="17"/>
                  </a:cubicBezTo>
                  <a:cubicBezTo>
                    <a:pt x="0" y="17"/>
                    <a:pt x="0" y="17"/>
                    <a:pt x="0" y="17"/>
                  </a:cubicBezTo>
                  <a:cubicBezTo>
                    <a:pt x="3" y="19"/>
                    <a:pt x="4" y="16"/>
                    <a:pt x="10" y="14"/>
                  </a:cubicBezTo>
                  <a:close/>
                </a:path>
              </a:pathLst>
            </a:custGeom>
            <a:grpFill/>
            <a:ln w="3175" cap="flat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Montserrat" panose="00000500000000000000" pitchFamily="50" charset="0"/>
                <a:ea typeface="Montserrat" charset="0"/>
                <a:cs typeface="Montserrat" charset="0"/>
              </a:endParaRPr>
            </a:p>
          </p:txBody>
        </p:sp>
        <p:sp>
          <p:nvSpPr>
            <p:cNvPr id="616" name="Freeform 106"/>
            <p:cNvSpPr>
              <a:spLocks/>
            </p:cNvSpPr>
            <p:nvPr/>
          </p:nvSpPr>
          <p:spPr bwMode="auto">
            <a:xfrm>
              <a:off x="2366" y="2316"/>
              <a:ext cx="62" cy="65"/>
            </a:xfrm>
            <a:custGeom>
              <a:avLst/>
              <a:gdLst>
                <a:gd name="T0" fmla="*/ 18 w 34"/>
                <a:gd name="T1" fmla="*/ 33 h 35"/>
                <a:gd name="T2" fmla="*/ 26 w 34"/>
                <a:gd name="T3" fmla="*/ 35 h 35"/>
                <a:gd name="T4" fmla="*/ 30 w 34"/>
                <a:gd name="T5" fmla="*/ 35 h 35"/>
                <a:gd name="T6" fmla="*/ 29 w 34"/>
                <a:gd name="T7" fmla="*/ 34 h 35"/>
                <a:gd name="T8" fmla="*/ 31 w 34"/>
                <a:gd name="T9" fmla="*/ 23 h 35"/>
                <a:gd name="T10" fmla="*/ 32 w 34"/>
                <a:gd name="T11" fmla="*/ 9 h 35"/>
                <a:gd name="T12" fmla="*/ 34 w 34"/>
                <a:gd name="T13" fmla="*/ 1 h 35"/>
                <a:gd name="T14" fmla="*/ 34 w 34"/>
                <a:gd name="T15" fmla="*/ 0 h 35"/>
                <a:gd name="T16" fmla="*/ 24 w 34"/>
                <a:gd name="T17" fmla="*/ 4 h 35"/>
                <a:gd name="T18" fmla="*/ 17 w 34"/>
                <a:gd name="T19" fmla="*/ 6 h 35"/>
                <a:gd name="T20" fmla="*/ 8 w 34"/>
                <a:gd name="T21" fmla="*/ 10 h 35"/>
                <a:gd name="T22" fmla="*/ 5 w 34"/>
                <a:gd name="T23" fmla="*/ 15 h 35"/>
                <a:gd name="T24" fmla="*/ 3 w 34"/>
                <a:gd name="T25" fmla="*/ 17 h 35"/>
                <a:gd name="T26" fmla="*/ 0 w 34"/>
                <a:gd name="T27" fmla="*/ 17 h 35"/>
                <a:gd name="T28" fmla="*/ 1 w 34"/>
                <a:gd name="T29" fmla="*/ 21 h 35"/>
                <a:gd name="T30" fmla="*/ 11 w 34"/>
                <a:gd name="T31" fmla="*/ 30 h 35"/>
                <a:gd name="T32" fmla="*/ 14 w 34"/>
                <a:gd name="T33" fmla="*/ 33 h 35"/>
                <a:gd name="T34" fmla="*/ 18 w 34"/>
                <a:gd name="T35" fmla="*/ 33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34" h="35">
                  <a:moveTo>
                    <a:pt x="18" y="33"/>
                  </a:moveTo>
                  <a:cubicBezTo>
                    <a:pt x="20" y="34"/>
                    <a:pt x="24" y="33"/>
                    <a:pt x="26" y="35"/>
                  </a:cubicBezTo>
                  <a:cubicBezTo>
                    <a:pt x="27" y="35"/>
                    <a:pt x="28" y="35"/>
                    <a:pt x="30" y="35"/>
                  </a:cubicBezTo>
                  <a:cubicBezTo>
                    <a:pt x="30" y="35"/>
                    <a:pt x="29" y="34"/>
                    <a:pt x="29" y="34"/>
                  </a:cubicBezTo>
                  <a:cubicBezTo>
                    <a:pt x="28" y="31"/>
                    <a:pt x="30" y="27"/>
                    <a:pt x="31" y="23"/>
                  </a:cubicBezTo>
                  <a:cubicBezTo>
                    <a:pt x="32" y="20"/>
                    <a:pt x="30" y="12"/>
                    <a:pt x="32" y="9"/>
                  </a:cubicBezTo>
                  <a:cubicBezTo>
                    <a:pt x="34" y="7"/>
                    <a:pt x="33" y="6"/>
                    <a:pt x="34" y="1"/>
                  </a:cubicBezTo>
                  <a:cubicBezTo>
                    <a:pt x="34" y="1"/>
                    <a:pt x="34" y="1"/>
                    <a:pt x="34" y="0"/>
                  </a:cubicBezTo>
                  <a:cubicBezTo>
                    <a:pt x="30" y="0"/>
                    <a:pt x="26" y="4"/>
                    <a:pt x="24" y="4"/>
                  </a:cubicBezTo>
                  <a:cubicBezTo>
                    <a:pt x="23" y="4"/>
                    <a:pt x="17" y="3"/>
                    <a:pt x="17" y="6"/>
                  </a:cubicBezTo>
                  <a:cubicBezTo>
                    <a:pt x="16" y="9"/>
                    <a:pt x="12" y="9"/>
                    <a:pt x="8" y="10"/>
                  </a:cubicBezTo>
                  <a:cubicBezTo>
                    <a:pt x="3" y="10"/>
                    <a:pt x="6" y="14"/>
                    <a:pt x="5" y="15"/>
                  </a:cubicBezTo>
                  <a:cubicBezTo>
                    <a:pt x="5" y="15"/>
                    <a:pt x="3" y="17"/>
                    <a:pt x="3" y="17"/>
                  </a:cubicBezTo>
                  <a:cubicBezTo>
                    <a:pt x="0" y="17"/>
                    <a:pt x="0" y="17"/>
                    <a:pt x="0" y="17"/>
                  </a:cubicBezTo>
                  <a:cubicBezTo>
                    <a:pt x="0" y="19"/>
                    <a:pt x="0" y="20"/>
                    <a:pt x="1" y="21"/>
                  </a:cubicBezTo>
                  <a:cubicBezTo>
                    <a:pt x="4" y="22"/>
                    <a:pt x="8" y="28"/>
                    <a:pt x="11" y="30"/>
                  </a:cubicBezTo>
                  <a:cubicBezTo>
                    <a:pt x="12" y="31"/>
                    <a:pt x="13" y="32"/>
                    <a:pt x="14" y="33"/>
                  </a:cubicBezTo>
                  <a:cubicBezTo>
                    <a:pt x="15" y="33"/>
                    <a:pt x="17" y="33"/>
                    <a:pt x="18" y="33"/>
                  </a:cubicBezTo>
                  <a:close/>
                </a:path>
              </a:pathLst>
            </a:custGeom>
            <a:grpFill/>
            <a:ln w="3175" cap="flat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Montserrat" panose="00000500000000000000" pitchFamily="50" charset="0"/>
                <a:ea typeface="Montserrat" charset="0"/>
                <a:cs typeface="Montserrat" charset="0"/>
              </a:endParaRPr>
            </a:p>
          </p:txBody>
        </p:sp>
        <p:sp>
          <p:nvSpPr>
            <p:cNvPr id="617" name="Freeform 107"/>
            <p:cNvSpPr>
              <a:spLocks/>
            </p:cNvSpPr>
            <p:nvPr/>
          </p:nvSpPr>
          <p:spPr bwMode="auto">
            <a:xfrm>
              <a:off x="2564" y="2465"/>
              <a:ext cx="590" cy="601"/>
            </a:xfrm>
            <a:custGeom>
              <a:avLst/>
              <a:gdLst>
                <a:gd name="T0" fmla="*/ 181 w 321"/>
                <a:gd name="T1" fmla="*/ 304 h 327"/>
                <a:gd name="T2" fmla="*/ 186 w 321"/>
                <a:gd name="T3" fmla="*/ 305 h 327"/>
                <a:gd name="T4" fmla="*/ 206 w 321"/>
                <a:gd name="T5" fmla="*/ 269 h 327"/>
                <a:gd name="T6" fmla="*/ 219 w 321"/>
                <a:gd name="T7" fmla="*/ 244 h 327"/>
                <a:gd name="T8" fmla="*/ 240 w 321"/>
                <a:gd name="T9" fmla="*/ 232 h 327"/>
                <a:gd name="T10" fmla="*/ 265 w 321"/>
                <a:gd name="T11" fmla="*/ 225 h 327"/>
                <a:gd name="T12" fmla="*/ 275 w 321"/>
                <a:gd name="T13" fmla="*/ 206 h 327"/>
                <a:gd name="T14" fmla="*/ 284 w 321"/>
                <a:gd name="T15" fmla="*/ 187 h 327"/>
                <a:gd name="T16" fmla="*/ 286 w 321"/>
                <a:gd name="T17" fmla="*/ 150 h 327"/>
                <a:gd name="T18" fmla="*/ 292 w 321"/>
                <a:gd name="T19" fmla="*/ 146 h 327"/>
                <a:gd name="T20" fmla="*/ 318 w 321"/>
                <a:gd name="T21" fmla="*/ 112 h 327"/>
                <a:gd name="T22" fmla="*/ 290 w 321"/>
                <a:gd name="T23" fmla="*/ 73 h 327"/>
                <a:gd name="T24" fmla="*/ 240 w 321"/>
                <a:gd name="T25" fmla="*/ 68 h 327"/>
                <a:gd name="T26" fmla="*/ 211 w 321"/>
                <a:gd name="T27" fmla="*/ 52 h 327"/>
                <a:gd name="T28" fmla="*/ 208 w 321"/>
                <a:gd name="T29" fmla="*/ 47 h 327"/>
                <a:gd name="T30" fmla="*/ 189 w 321"/>
                <a:gd name="T31" fmla="*/ 42 h 327"/>
                <a:gd name="T32" fmla="*/ 184 w 321"/>
                <a:gd name="T33" fmla="*/ 8 h 327"/>
                <a:gd name="T34" fmla="*/ 158 w 321"/>
                <a:gd name="T35" fmla="*/ 22 h 327"/>
                <a:gd name="T36" fmla="*/ 136 w 321"/>
                <a:gd name="T37" fmla="*/ 27 h 327"/>
                <a:gd name="T38" fmla="*/ 118 w 321"/>
                <a:gd name="T39" fmla="*/ 28 h 327"/>
                <a:gd name="T40" fmla="*/ 112 w 321"/>
                <a:gd name="T41" fmla="*/ 0 h 327"/>
                <a:gd name="T42" fmla="*/ 92 w 321"/>
                <a:gd name="T43" fmla="*/ 12 h 327"/>
                <a:gd name="T44" fmla="*/ 76 w 321"/>
                <a:gd name="T45" fmla="*/ 10 h 327"/>
                <a:gd name="T46" fmla="*/ 86 w 321"/>
                <a:gd name="T47" fmla="*/ 22 h 327"/>
                <a:gd name="T48" fmla="*/ 75 w 321"/>
                <a:gd name="T49" fmla="*/ 32 h 327"/>
                <a:gd name="T50" fmla="*/ 60 w 321"/>
                <a:gd name="T51" fmla="*/ 34 h 327"/>
                <a:gd name="T52" fmla="*/ 34 w 321"/>
                <a:gd name="T53" fmla="*/ 29 h 327"/>
                <a:gd name="T54" fmla="*/ 32 w 321"/>
                <a:gd name="T55" fmla="*/ 41 h 327"/>
                <a:gd name="T56" fmla="*/ 33 w 321"/>
                <a:gd name="T57" fmla="*/ 76 h 327"/>
                <a:gd name="T58" fmla="*/ 9 w 321"/>
                <a:gd name="T59" fmla="*/ 85 h 327"/>
                <a:gd name="T60" fmla="*/ 2 w 321"/>
                <a:gd name="T61" fmla="*/ 102 h 327"/>
                <a:gd name="T62" fmla="*/ 11 w 321"/>
                <a:gd name="T63" fmla="*/ 119 h 327"/>
                <a:gd name="T64" fmla="*/ 28 w 321"/>
                <a:gd name="T65" fmla="*/ 122 h 327"/>
                <a:gd name="T66" fmla="*/ 47 w 321"/>
                <a:gd name="T67" fmla="*/ 131 h 327"/>
                <a:gd name="T68" fmla="*/ 71 w 321"/>
                <a:gd name="T69" fmla="*/ 123 h 327"/>
                <a:gd name="T70" fmla="*/ 89 w 321"/>
                <a:gd name="T71" fmla="*/ 146 h 327"/>
                <a:gd name="T72" fmla="*/ 107 w 321"/>
                <a:gd name="T73" fmla="*/ 154 h 327"/>
                <a:gd name="T74" fmla="*/ 113 w 321"/>
                <a:gd name="T75" fmla="*/ 172 h 327"/>
                <a:gd name="T76" fmla="*/ 133 w 321"/>
                <a:gd name="T77" fmla="*/ 188 h 327"/>
                <a:gd name="T78" fmla="*/ 130 w 321"/>
                <a:gd name="T79" fmla="*/ 208 h 327"/>
                <a:gd name="T80" fmla="*/ 142 w 321"/>
                <a:gd name="T81" fmla="*/ 225 h 327"/>
                <a:gd name="T82" fmla="*/ 159 w 321"/>
                <a:gd name="T83" fmla="*/ 240 h 327"/>
                <a:gd name="T84" fmla="*/ 165 w 321"/>
                <a:gd name="T85" fmla="*/ 267 h 327"/>
                <a:gd name="T86" fmla="*/ 134 w 321"/>
                <a:gd name="T87" fmla="*/ 295 h 327"/>
                <a:gd name="T88" fmla="*/ 147 w 321"/>
                <a:gd name="T89" fmla="*/ 303 h 327"/>
                <a:gd name="T90" fmla="*/ 166 w 321"/>
                <a:gd name="T91" fmla="*/ 315 h 3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321" h="327">
                  <a:moveTo>
                    <a:pt x="170" y="324"/>
                  </a:moveTo>
                  <a:cubicBezTo>
                    <a:pt x="175" y="320"/>
                    <a:pt x="174" y="318"/>
                    <a:pt x="176" y="314"/>
                  </a:cubicBezTo>
                  <a:cubicBezTo>
                    <a:pt x="179" y="309"/>
                    <a:pt x="177" y="307"/>
                    <a:pt x="181" y="304"/>
                  </a:cubicBezTo>
                  <a:cubicBezTo>
                    <a:pt x="185" y="300"/>
                    <a:pt x="180" y="297"/>
                    <a:pt x="185" y="295"/>
                  </a:cubicBezTo>
                  <a:cubicBezTo>
                    <a:pt x="190" y="293"/>
                    <a:pt x="189" y="297"/>
                    <a:pt x="185" y="302"/>
                  </a:cubicBezTo>
                  <a:cubicBezTo>
                    <a:pt x="181" y="308"/>
                    <a:pt x="180" y="309"/>
                    <a:pt x="186" y="305"/>
                  </a:cubicBezTo>
                  <a:cubicBezTo>
                    <a:pt x="191" y="301"/>
                    <a:pt x="193" y="296"/>
                    <a:pt x="196" y="289"/>
                  </a:cubicBezTo>
                  <a:cubicBezTo>
                    <a:pt x="199" y="283"/>
                    <a:pt x="201" y="281"/>
                    <a:pt x="204" y="281"/>
                  </a:cubicBezTo>
                  <a:cubicBezTo>
                    <a:pt x="207" y="281"/>
                    <a:pt x="207" y="274"/>
                    <a:pt x="206" y="269"/>
                  </a:cubicBezTo>
                  <a:cubicBezTo>
                    <a:pt x="206" y="265"/>
                    <a:pt x="204" y="260"/>
                    <a:pt x="206" y="257"/>
                  </a:cubicBezTo>
                  <a:cubicBezTo>
                    <a:pt x="208" y="254"/>
                    <a:pt x="206" y="251"/>
                    <a:pt x="209" y="251"/>
                  </a:cubicBezTo>
                  <a:cubicBezTo>
                    <a:pt x="211" y="251"/>
                    <a:pt x="215" y="248"/>
                    <a:pt x="219" y="244"/>
                  </a:cubicBezTo>
                  <a:cubicBezTo>
                    <a:pt x="223" y="240"/>
                    <a:pt x="226" y="240"/>
                    <a:pt x="230" y="239"/>
                  </a:cubicBezTo>
                  <a:cubicBezTo>
                    <a:pt x="234" y="239"/>
                    <a:pt x="231" y="237"/>
                    <a:pt x="234" y="237"/>
                  </a:cubicBezTo>
                  <a:cubicBezTo>
                    <a:pt x="237" y="236"/>
                    <a:pt x="239" y="233"/>
                    <a:pt x="240" y="232"/>
                  </a:cubicBezTo>
                  <a:cubicBezTo>
                    <a:pt x="242" y="230"/>
                    <a:pt x="249" y="232"/>
                    <a:pt x="254" y="232"/>
                  </a:cubicBezTo>
                  <a:cubicBezTo>
                    <a:pt x="258" y="232"/>
                    <a:pt x="261" y="232"/>
                    <a:pt x="261" y="230"/>
                  </a:cubicBezTo>
                  <a:cubicBezTo>
                    <a:pt x="261" y="227"/>
                    <a:pt x="263" y="225"/>
                    <a:pt x="265" y="225"/>
                  </a:cubicBezTo>
                  <a:cubicBezTo>
                    <a:pt x="268" y="225"/>
                    <a:pt x="269" y="224"/>
                    <a:pt x="269" y="221"/>
                  </a:cubicBezTo>
                  <a:cubicBezTo>
                    <a:pt x="269" y="217"/>
                    <a:pt x="270" y="215"/>
                    <a:pt x="272" y="213"/>
                  </a:cubicBezTo>
                  <a:cubicBezTo>
                    <a:pt x="274" y="212"/>
                    <a:pt x="275" y="208"/>
                    <a:pt x="275" y="206"/>
                  </a:cubicBezTo>
                  <a:cubicBezTo>
                    <a:pt x="276" y="203"/>
                    <a:pt x="278" y="205"/>
                    <a:pt x="278" y="202"/>
                  </a:cubicBezTo>
                  <a:cubicBezTo>
                    <a:pt x="278" y="198"/>
                    <a:pt x="280" y="194"/>
                    <a:pt x="280" y="192"/>
                  </a:cubicBezTo>
                  <a:cubicBezTo>
                    <a:pt x="280" y="189"/>
                    <a:pt x="282" y="189"/>
                    <a:pt x="284" y="187"/>
                  </a:cubicBezTo>
                  <a:cubicBezTo>
                    <a:pt x="285" y="185"/>
                    <a:pt x="283" y="183"/>
                    <a:pt x="285" y="177"/>
                  </a:cubicBezTo>
                  <a:cubicBezTo>
                    <a:pt x="287" y="172"/>
                    <a:pt x="285" y="167"/>
                    <a:pt x="285" y="162"/>
                  </a:cubicBezTo>
                  <a:cubicBezTo>
                    <a:pt x="285" y="157"/>
                    <a:pt x="285" y="152"/>
                    <a:pt x="286" y="150"/>
                  </a:cubicBezTo>
                  <a:cubicBezTo>
                    <a:pt x="288" y="148"/>
                    <a:pt x="287" y="147"/>
                    <a:pt x="286" y="147"/>
                  </a:cubicBezTo>
                  <a:cubicBezTo>
                    <a:pt x="284" y="146"/>
                    <a:pt x="286" y="144"/>
                    <a:pt x="287" y="144"/>
                  </a:cubicBezTo>
                  <a:cubicBezTo>
                    <a:pt x="288" y="145"/>
                    <a:pt x="290" y="147"/>
                    <a:pt x="292" y="146"/>
                  </a:cubicBezTo>
                  <a:cubicBezTo>
                    <a:pt x="295" y="145"/>
                    <a:pt x="297" y="139"/>
                    <a:pt x="299" y="134"/>
                  </a:cubicBezTo>
                  <a:cubicBezTo>
                    <a:pt x="301" y="129"/>
                    <a:pt x="304" y="129"/>
                    <a:pt x="306" y="128"/>
                  </a:cubicBezTo>
                  <a:cubicBezTo>
                    <a:pt x="309" y="127"/>
                    <a:pt x="314" y="121"/>
                    <a:pt x="318" y="112"/>
                  </a:cubicBezTo>
                  <a:cubicBezTo>
                    <a:pt x="321" y="103"/>
                    <a:pt x="317" y="95"/>
                    <a:pt x="316" y="88"/>
                  </a:cubicBezTo>
                  <a:cubicBezTo>
                    <a:pt x="315" y="82"/>
                    <a:pt x="313" y="84"/>
                    <a:pt x="309" y="84"/>
                  </a:cubicBezTo>
                  <a:cubicBezTo>
                    <a:pt x="305" y="84"/>
                    <a:pt x="299" y="83"/>
                    <a:pt x="290" y="73"/>
                  </a:cubicBezTo>
                  <a:cubicBezTo>
                    <a:pt x="281" y="64"/>
                    <a:pt x="272" y="65"/>
                    <a:pt x="266" y="66"/>
                  </a:cubicBezTo>
                  <a:cubicBezTo>
                    <a:pt x="260" y="68"/>
                    <a:pt x="254" y="63"/>
                    <a:pt x="250" y="62"/>
                  </a:cubicBezTo>
                  <a:cubicBezTo>
                    <a:pt x="246" y="62"/>
                    <a:pt x="243" y="67"/>
                    <a:pt x="240" y="68"/>
                  </a:cubicBezTo>
                  <a:cubicBezTo>
                    <a:pt x="237" y="69"/>
                    <a:pt x="241" y="63"/>
                    <a:pt x="241" y="60"/>
                  </a:cubicBezTo>
                  <a:cubicBezTo>
                    <a:pt x="242" y="57"/>
                    <a:pt x="231" y="52"/>
                    <a:pt x="222" y="48"/>
                  </a:cubicBezTo>
                  <a:cubicBezTo>
                    <a:pt x="214" y="45"/>
                    <a:pt x="211" y="47"/>
                    <a:pt x="211" y="52"/>
                  </a:cubicBezTo>
                  <a:cubicBezTo>
                    <a:pt x="211" y="57"/>
                    <a:pt x="208" y="50"/>
                    <a:pt x="205" y="56"/>
                  </a:cubicBezTo>
                  <a:cubicBezTo>
                    <a:pt x="203" y="62"/>
                    <a:pt x="198" y="58"/>
                    <a:pt x="201" y="56"/>
                  </a:cubicBezTo>
                  <a:cubicBezTo>
                    <a:pt x="204" y="54"/>
                    <a:pt x="207" y="50"/>
                    <a:pt x="208" y="47"/>
                  </a:cubicBezTo>
                  <a:cubicBezTo>
                    <a:pt x="209" y="43"/>
                    <a:pt x="196" y="41"/>
                    <a:pt x="192" y="43"/>
                  </a:cubicBezTo>
                  <a:cubicBezTo>
                    <a:pt x="187" y="44"/>
                    <a:pt x="190" y="51"/>
                    <a:pt x="186" y="49"/>
                  </a:cubicBezTo>
                  <a:cubicBezTo>
                    <a:pt x="183" y="47"/>
                    <a:pt x="186" y="42"/>
                    <a:pt x="189" y="42"/>
                  </a:cubicBezTo>
                  <a:cubicBezTo>
                    <a:pt x="191" y="42"/>
                    <a:pt x="195" y="37"/>
                    <a:pt x="197" y="32"/>
                  </a:cubicBezTo>
                  <a:cubicBezTo>
                    <a:pt x="199" y="28"/>
                    <a:pt x="193" y="27"/>
                    <a:pt x="190" y="24"/>
                  </a:cubicBezTo>
                  <a:cubicBezTo>
                    <a:pt x="187" y="20"/>
                    <a:pt x="188" y="10"/>
                    <a:pt x="184" y="8"/>
                  </a:cubicBezTo>
                  <a:cubicBezTo>
                    <a:pt x="181" y="12"/>
                    <a:pt x="176" y="17"/>
                    <a:pt x="175" y="21"/>
                  </a:cubicBezTo>
                  <a:cubicBezTo>
                    <a:pt x="173" y="26"/>
                    <a:pt x="171" y="23"/>
                    <a:pt x="166" y="25"/>
                  </a:cubicBezTo>
                  <a:cubicBezTo>
                    <a:pt x="162" y="26"/>
                    <a:pt x="160" y="24"/>
                    <a:pt x="158" y="22"/>
                  </a:cubicBezTo>
                  <a:cubicBezTo>
                    <a:pt x="157" y="20"/>
                    <a:pt x="153" y="22"/>
                    <a:pt x="149" y="22"/>
                  </a:cubicBezTo>
                  <a:cubicBezTo>
                    <a:pt x="146" y="22"/>
                    <a:pt x="148" y="26"/>
                    <a:pt x="146" y="27"/>
                  </a:cubicBezTo>
                  <a:cubicBezTo>
                    <a:pt x="144" y="28"/>
                    <a:pt x="138" y="25"/>
                    <a:pt x="136" y="27"/>
                  </a:cubicBezTo>
                  <a:cubicBezTo>
                    <a:pt x="134" y="29"/>
                    <a:pt x="133" y="27"/>
                    <a:pt x="132" y="29"/>
                  </a:cubicBezTo>
                  <a:cubicBezTo>
                    <a:pt x="131" y="31"/>
                    <a:pt x="128" y="30"/>
                    <a:pt x="127" y="31"/>
                  </a:cubicBezTo>
                  <a:cubicBezTo>
                    <a:pt x="126" y="32"/>
                    <a:pt x="123" y="33"/>
                    <a:pt x="118" y="28"/>
                  </a:cubicBezTo>
                  <a:cubicBezTo>
                    <a:pt x="114" y="23"/>
                    <a:pt x="115" y="15"/>
                    <a:pt x="117" y="14"/>
                  </a:cubicBezTo>
                  <a:cubicBezTo>
                    <a:pt x="119" y="12"/>
                    <a:pt x="119" y="8"/>
                    <a:pt x="116" y="7"/>
                  </a:cubicBezTo>
                  <a:cubicBezTo>
                    <a:pt x="113" y="6"/>
                    <a:pt x="116" y="1"/>
                    <a:pt x="112" y="0"/>
                  </a:cubicBezTo>
                  <a:cubicBezTo>
                    <a:pt x="109" y="0"/>
                    <a:pt x="110" y="4"/>
                    <a:pt x="107" y="5"/>
                  </a:cubicBezTo>
                  <a:cubicBezTo>
                    <a:pt x="105" y="5"/>
                    <a:pt x="100" y="9"/>
                    <a:pt x="97" y="9"/>
                  </a:cubicBezTo>
                  <a:cubicBezTo>
                    <a:pt x="95" y="8"/>
                    <a:pt x="92" y="9"/>
                    <a:pt x="92" y="12"/>
                  </a:cubicBezTo>
                  <a:cubicBezTo>
                    <a:pt x="92" y="14"/>
                    <a:pt x="89" y="14"/>
                    <a:pt x="89" y="11"/>
                  </a:cubicBezTo>
                  <a:cubicBezTo>
                    <a:pt x="88" y="9"/>
                    <a:pt x="83" y="10"/>
                    <a:pt x="82" y="9"/>
                  </a:cubicBezTo>
                  <a:cubicBezTo>
                    <a:pt x="80" y="8"/>
                    <a:pt x="74" y="8"/>
                    <a:pt x="76" y="10"/>
                  </a:cubicBezTo>
                  <a:cubicBezTo>
                    <a:pt x="79" y="12"/>
                    <a:pt x="80" y="13"/>
                    <a:pt x="80" y="16"/>
                  </a:cubicBezTo>
                  <a:cubicBezTo>
                    <a:pt x="80" y="19"/>
                    <a:pt x="82" y="18"/>
                    <a:pt x="82" y="21"/>
                  </a:cubicBezTo>
                  <a:cubicBezTo>
                    <a:pt x="82" y="24"/>
                    <a:pt x="84" y="22"/>
                    <a:pt x="86" y="22"/>
                  </a:cubicBezTo>
                  <a:cubicBezTo>
                    <a:pt x="88" y="22"/>
                    <a:pt x="88" y="25"/>
                    <a:pt x="85" y="25"/>
                  </a:cubicBezTo>
                  <a:cubicBezTo>
                    <a:pt x="82" y="26"/>
                    <a:pt x="81" y="27"/>
                    <a:pt x="80" y="30"/>
                  </a:cubicBezTo>
                  <a:cubicBezTo>
                    <a:pt x="80" y="32"/>
                    <a:pt x="77" y="30"/>
                    <a:pt x="75" y="32"/>
                  </a:cubicBezTo>
                  <a:cubicBezTo>
                    <a:pt x="73" y="34"/>
                    <a:pt x="71" y="36"/>
                    <a:pt x="69" y="35"/>
                  </a:cubicBezTo>
                  <a:cubicBezTo>
                    <a:pt x="68" y="34"/>
                    <a:pt x="67" y="35"/>
                    <a:pt x="65" y="36"/>
                  </a:cubicBezTo>
                  <a:cubicBezTo>
                    <a:pt x="63" y="37"/>
                    <a:pt x="63" y="36"/>
                    <a:pt x="60" y="34"/>
                  </a:cubicBezTo>
                  <a:cubicBezTo>
                    <a:pt x="59" y="33"/>
                    <a:pt x="57" y="29"/>
                    <a:pt x="54" y="26"/>
                  </a:cubicBezTo>
                  <a:cubicBezTo>
                    <a:pt x="52" y="27"/>
                    <a:pt x="48" y="28"/>
                    <a:pt x="46" y="28"/>
                  </a:cubicBezTo>
                  <a:cubicBezTo>
                    <a:pt x="43" y="28"/>
                    <a:pt x="35" y="28"/>
                    <a:pt x="34" y="29"/>
                  </a:cubicBezTo>
                  <a:cubicBezTo>
                    <a:pt x="34" y="31"/>
                    <a:pt x="35" y="33"/>
                    <a:pt x="36" y="34"/>
                  </a:cubicBezTo>
                  <a:cubicBezTo>
                    <a:pt x="38" y="34"/>
                    <a:pt x="41" y="35"/>
                    <a:pt x="38" y="37"/>
                  </a:cubicBezTo>
                  <a:cubicBezTo>
                    <a:pt x="35" y="39"/>
                    <a:pt x="32" y="36"/>
                    <a:pt x="32" y="41"/>
                  </a:cubicBezTo>
                  <a:cubicBezTo>
                    <a:pt x="32" y="46"/>
                    <a:pt x="39" y="50"/>
                    <a:pt x="38" y="54"/>
                  </a:cubicBezTo>
                  <a:cubicBezTo>
                    <a:pt x="37" y="57"/>
                    <a:pt x="36" y="63"/>
                    <a:pt x="36" y="65"/>
                  </a:cubicBezTo>
                  <a:cubicBezTo>
                    <a:pt x="36" y="68"/>
                    <a:pt x="35" y="76"/>
                    <a:pt x="33" y="76"/>
                  </a:cubicBezTo>
                  <a:cubicBezTo>
                    <a:pt x="31" y="77"/>
                    <a:pt x="29" y="74"/>
                    <a:pt x="26" y="77"/>
                  </a:cubicBezTo>
                  <a:cubicBezTo>
                    <a:pt x="23" y="79"/>
                    <a:pt x="19" y="78"/>
                    <a:pt x="16" y="80"/>
                  </a:cubicBezTo>
                  <a:cubicBezTo>
                    <a:pt x="13" y="83"/>
                    <a:pt x="9" y="82"/>
                    <a:pt x="9" y="85"/>
                  </a:cubicBezTo>
                  <a:cubicBezTo>
                    <a:pt x="9" y="88"/>
                    <a:pt x="6" y="90"/>
                    <a:pt x="6" y="93"/>
                  </a:cubicBezTo>
                  <a:cubicBezTo>
                    <a:pt x="7" y="95"/>
                    <a:pt x="5" y="95"/>
                    <a:pt x="3" y="97"/>
                  </a:cubicBezTo>
                  <a:cubicBezTo>
                    <a:pt x="1" y="99"/>
                    <a:pt x="3" y="100"/>
                    <a:pt x="2" y="102"/>
                  </a:cubicBezTo>
                  <a:cubicBezTo>
                    <a:pt x="0" y="104"/>
                    <a:pt x="2" y="106"/>
                    <a:pt x="4" y="109"/>
                  </a:cubicBezTo>
                  <a:cubicBezTo>
                    <a:pt x="5" y="112"/>
                    <a:pt x="7" y="114"/>
                    <a:pt x="7" y="116"/>
                  </a:cubicBezTo>
                  <a:cubicBezTo>
                    <a:pt x="7" y="118"/>
                    <a:pt x="9" y="119"/>
                    <a:pt x="11" y="119"/>
                  </a:cubicBezTo>
                  <a:cubicBezTo>
                    <a:pt x="14" y="119"/>
                    <a:pt x="12" y="124"/>
                    <a:pt x="15" y="124"/>
                  </a:cubicBezTo>
                  <a:cubicBezTo>
                    <a:pt x="19" y="124"/>
                    <a:pt x="23" y="124"/>
                    <a:pt x="24" y="122"/>
                  </a:cubicBezTo>
                  <a:cubicBezTo>
                    <a:pt x="25" y="120"/>
                    <a:pt x="28" y="119"/>
                    <a:pt x="28" y="122"/>
                  </a:cubicBezTo>
                  <a:cubicBezTo>
                    <a:pt x="28" y="125"/>
                    <a:pt x="27" y="133"/>
                    <a:pt x="29" y="132"/>
                  </a:cubicBezTo>
                  <a:cubicBezTo>
                    <a:pt x="32" y="131"/>
                    <a:pt x="37" y="131"/>
                    <a:pt x="40" y="132"/>
                  </a:cubicBezTo>
                  <a:cubicBezTo>
                    <a:pt x="43" y="133"/>
                    <a:pt x="45" y="132"/>
                    <a:pt x="47" y="131"/>
                  </a:cubicBezTo>
                  <a:cubicBezTo>
                    <a:pt x="48" y="129"/>
                    <a:pt x="50" y="129"/>
                    <a:pt x="54" y="127"/>
                  </a:cubicBezTo>
                  <a:cubicBezTo>
                    <a:pt x="57" y="125"/>
                    <a:pt x="60" y="123"/>
                    <a:pt x="63" y="123"/>
                  </a:cubicBezTo>
                  <a:cubicBezTo>
                    <a:pt x="66" y="123"/>
                    <a:pt x="72" y="121"/>
                    <a:pt x="71" y="123"/>
                  </a:cubicBezTo>
                  <a:cubicBezTo>
                    <a:pt x="70" y="126"/>
                    <a:pt x="70" y="134"/>
                    <a:pt x="73" y="139"/>
                  </a:cubicBezTo>
                  <a:cubicBezTo>
                    <a:pt x="77" y="143"/>
                    <a:pt x="79" y="145"/>
                    <a:pt x="83" y="145"/>
                  </a:cubicBezTo>
                  <a:cubicBezTo>
                    <a:pt x="87" y="144"/>
                    <a:pt x="86" y="146"/>
                    <a:pt x="89" y="146"/>
                  </a:cubicBezTo>
                  <a:cubicBezTo>
                    <a:pt x="91" y="146"/>
                    <a:pt x="90" y="149"/>
                    <a:pt x="92" y="149"/>
                  </a:cubicBezTo>
                  <a:cubicBezTo>
                    <a:pt x="94" y="149"/>
                    <a:pt x="99" y="149"/>
                    <a:pt x="99" y="152"/>
                  </a:cubicBezTo>
                  <a:cubicBezTo>
                    <a:pt x="99" y="154"/>
                    <a:pt x="106" y="152"/>
                    <a:pt x="107" y="154"/>
                  </a:cubicBezTo>
                  <a:cubicBezTo>
                    <a:pt x="109" y="155"/>
                    <a:pt x="111" y="156"/>
                    <a:pt x="111" y="159"/>
                  </a:cubicBezTo>
                  <a:cubicBezTo>
                    <a:pt x="110" y="162"/>
                    <a:pt x="114" y="164"/>
                    <a:pt x="112" y="165"/>
                  </a:cubicBezTo>
                  <a:cubicBezTo>
                    <a:pt x="109" y="167"/>
                    <a:pt x="112" y="169"/>
                    <a:pt x="113" y="172"/>
                  </a:cubicBezTo>
                  <a:cubicBezTo>
                    <a:pt x="113" y="175"/>
                    <a:pt x="116" y="176"/>
                    <a:pt x="121" y="176"/>
                  </a:cubicBezTo>
                  <a:cubicBezTo>
                    <a:pt x="127" y="176"/>
                    <a:pt x="128" y="176"/>
                    <a:pt x="128" y="180"/>
                  </a:cubicBezTo>
                  <a:cubicBezTo>
                    <a:pt x="128" y="184"/>
                    <a:pt x="132" y="184"/>
                    <a:pt x="133" y="188"/>
                  </a:cubicBezTo>
                  <a:cubicBezTo>
                    <a:pt x="134" y="192"/>
                    <a:pt x="131" y="196"/>
                    <a:pt x="132" y="198"/>
                  </a:cubicBezTo>
                  <a:cubicBezTo>
                    <a:pt x="132" y="201"/>
                    <a:pt x="131" y="203"/>
                    <a:pt x="130" y="204"/>
                  </a:cubicBezTo>
                  <a:cubicBezTo>
                    <a:pt x="131" y="206"/>
                    <a:pt x="131" y="207"/>
                    <a:pt x="130" y="208"/>
                  </a:cubicBezTo>
                  <a:cubicBezTo>
                    <a:pt x="128" y="209"/>
                    <a:pt x="133" y="213"/>
                    <a:pt x="131" y="218"/>
                  </a:cubicBezTo>
                  <a:cubicBezTo>
                    <a:pt x="130" y="223"/>
                    <a:pt x="130" y="224"/>
                    <a:pt x="135" y="225"/>
                  </a:cubicBezTo>
                  <a:cubicBezTo>
                    <a:pt x="141" y="225"/>
                    <a:pt x="140" y="227"/>
                    <a:pt x="142" y="225"/>
                  </a:cubicBezTo>
                  <a:cubicBezTo>
                    <a:pt x="144" y="224"/>
                    <a:pt x="147" y="229"/>
                    <a:pt x="148" y="232"/>
                  </a:cubicBezTo>
                  <a:cubicBezTo>
                    <a:pt x="149" y="235"/>
                    <a:pt x="151" y="241"/>
                    <a:pt x="152" y="241"/>
                  </a:cubicBezTo>
                  <a:cubicBezTo>
                    <a:pt x="153" y="241"/>
                    <a:pt x="156" y="238"/>
                    <a:pt x="159" y="240"/>
                  </a:cubicBezTo>
                  <a:cubicBezTo>
                    <a:pt x="161" y="241"/>
                    <a:pt x="158" y="250"/>
                    <a:pt x="158" y="254"/>
                  </a:cubicBezTo>
                  <a:cubicBezTo>
                    <a:pt x="160" y="254"/>
                    <a:pt x="162" y="254"/>
                    <a:pt x="163" y="254"/>
                  </a:cubicBezTo>
                  <a:cubicBezTo>
                    <a:pt x="165" y="255"/>
                    <a:pt x="165" y="265"/>
                    <a:pt x="165" y="267"/>
                  </a:cubicBezTo>
                  <a:cubicBezTo>
                    <a:pt x="164" y="268"/>
                    <a:pt x="158" y="270"/>
                    <a:pt x="155" y="272"/>
                  </a:cubicBezTo>
                  <a:cubicBezTo>
                    <a:pt x="152" y="274"/>
                    <a:pt x="144" y="281"/>
                    <a:pt x="141" y="287"/>
                  </a:cubicBezTo>
                  <a:cubicBezTo>
                    <a:pt x="139" y="290"/>
                    <a:pt x="136" y="293"/>
                    <a:pt x="134" y="295"/>
                  </a:cubicBezTo>
                  <a:cubicBezTo>
                    <a:pt x="135" y="295"/>
                    <a:pt x="136" y="295"/>
                    <a:pt x="136" y="295"/>
                  </a:cubicBezTo>
                  <a:cubicBezTo>
                    <a:pt x="138" y="294"/>
                    <a:pt x="140" y="294"/>
                    <a:pt x="143" y="297"/>
                  </a:cubicBezTo>
                  <a:cubicBezTo>
                    <a:pt x="146" y="301"/>
                    <a:pt x="146" y="303"/>
                    <a:pt x="147" y="303"/>
                  </a:cubicBezTo>
                  <a:cubicBezTo>
                    <a:pt x="148" y="303"/>
                    <a:pt x="149" y="299"/>
                    <a:pt x="151" y="302"/>
                  </a:cubicBezTo>
                  <a:cubicBezTo>
                    <a:pt x="153" y="305"/>
                    <a:pt x="159" y="307"/>
                    <a:pt x="160" y="309"/>
                  </a:cubicBezTo>
                  <a:cubicBezTo>
                    <a:pt x="161" y="310"/>
                    <a:pt x="166" y="311"/>
                    <a:pt x="166" y="315"/>
                  </a:cubicBezTo>
                  <a:cubicBezTo>
                    <a:pt x="166" y="318"/>
                    <a:pt x="164" y="323"/>
                    <a:pt x="166" y="327"/>
                  </a:cubicBezTo>
                  <a:cubicBezTo>
                    <a:pt x="168" y="326"/>
                    <a:pt x="169" y="325"/>
                    <a:pt x="170" y="324"/>
                  </a:cubicBezTo>
                  <a:close/>
                </a:path>
              </a:pathLst>
            </a:custGeom>
            <a:grpFill/>
            <a:ln w="3175" cap="flat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Montserrat" panose="00000500000000000000" pitchFamily="50" charset="0"/>
                <a:ea typeface="Montserrat" charset="0"/>
                <a:cs typeface="Montserrat" charset="0"/>
              </a:endParaRPr>
            </a:p>
          </p:txBody>
        </p:sp>
        <p:sp>
          <p:nvSpPr>
            <p:cNvPr id="618" name="Freeform 108"/>
            <p:cNvSpPr>
              <a:spLocks/>
            </p:cNvSpPr>
            <p:nvPr/>
          </p:nvSpPr>
          <p:spPr bwMode="auto">
            <a:xfrm>
              <a:off x="2796" y="3005"/>
              <a:ext cx="73" cy="81"/>
            </a:xfrm>
            <a:custGeom>
              <a:avLst/>
              <a:gdLst>
                <a:gd name="T0" fmla="*/ 40 w 40"/>
                <a:gd name="T1" fmla="*/ 21 h 44"/>
                <a:gd name="T2" fmla="*/ 34 w 40"/>
                <a:gd name="T3" fmla="*/ 15 h 44"/>
                <a:gd name="T4" fmla="*/ 25 w 40"/>
                <a:gd name="T5" fmla="*/ 8 h 44"/>
                <a:gd name="T6" fmla="*/ 21 w 40"/>
                <a:gd name="T7" fmla="*/ 9 h 44"/>
                <a:gd name="T8" fmla="*/ 17 w 40"/>
                <a:gd name="T9" fmla="*/ 3 h 44"/>
                <a:gd name="T10" fmla="*/ 10 w 40"/>
                <a:gd name="T11" fmla="*/ 1 h 44"/>
                <a:gd name="T12" fmla="*/ 8 w 40"/>
                <a:gd name="T13" fmla="*/ 1 h 44"/>
                <a:gd name="T14" fmla="*/ 5 w 40"/>
                <a:gd name="T15" fmla="*/ 6 h 44"/>
                <a:gd name="T16" fmla="*/ 3 w 40"/>
                <a:gd name="T17" fmla="*/ 19 h 44"/>
                <a:gd name="T18" fmla="*/ 0 w 40"/>
                <a:gd name="T19" fmla="*/ 30 h 44"/>
                <a:gd name="T20" fmla="*/ 3 w 40"/>
                <a:gd name="T21" fmla="*/ 35 h 44"/>
                <a:gd name="T22" fmla="*/ 2 w 40"/>
                <a:gd name="T23" fmla="*/ 38 h 44"/>
                <a:gd name="T24" fmla="*/ 5 w 40"/>
                <a:gd name="T25" fmla="*/ 40 h 44"/>
                <a:gd name="T26" fmla="*/ 16 w 40"/>
                <a:gd name="T27" fmla="*/ 42 h 44"/>
                <a:gd name="T28" fmla="*/ 22 w 40"/>
                <a:gd name="T29" fmla="*/ 42 h 44"/>
                <a:gd name="T30" fmla="*/ 34 w 40"/>
                <a:gd name="T31" fmla="*/ 41 h 44"/>
                <a:gd name="T32" fmla="*/ 40 w 40"/>
                <a:gd name="T33" fmla="*/ 33 h 44"/>
                <a:gd name="T34" fmla="*/ 40 w 40"/>
                <a:gd name="T35" fmla="*/ 21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40" h="44">
                  <a:moveTo>
                    <a:pt x="40" y="21"/>
                  </a:moveTo>
                  <a:cubicBezTo>
                    <a:pt x="40" y="17"/>
                    <a:pt x="35" y="16"/>
                    <a:pt x="34" y="15"/>
                  </a:cubicBezTo>
                  <a:cubicBezTo>
                    <a:pt x="33" y="13"/>
                    <a:pt x="27" y="11"/>
                    <a:pt x="25" y="8"/>
                  </a:cubicBezTo>
                  <a:cubicBezTo>
                    <a:pt x="23" y="5"/>
                    <a:pt x="22" y="9"/>
                    <a:pt x="21" y="9"/>
                  </a:cubicBezTo>
                  <a:cubicBezTo>
                    <a:pt x="20" y="9"/>
                    <a:pt x="20" y="7"/>
                    <a:pt x="17" y="3"/>
                  </a:cubicBezTo>
                  <a:cubicBezTo>
                    <a:pt x="14" y="0"/>
                    <a:pt x="12" y="0"/>
                    <a:pt x="10" y="1"/>
                  </a:cubicBezTo>
                  <a:cubicBezTo>
                    <a:pt x="10" y="1"/>
                    <a:pt x="9" y="1"/>
                    <a:pt x="8" y="1"/>
                  </a:cubicBezTo>
                  <a:cubicBezTo>
                    <a:pt x="6" y="3"/>
                    <a:pt x="5" y="4"/>
                    <a:pt x="5" y="6"/>
                  </a:cubicBezTo>
                  <a:cubicBezTo>
                    <a:pt x="5" y="9"/>
                    <a:pt x="3" y="13"/>
                    <a:pt x="3" y="19"/>
                  </a:cubicBezTo>
                  <a:cubicBezTo>
                    <a:pt x="2" y="26"/>
                    <a:pt x="1" y="25"/>
                    <a:pt x="0" y="30"/>
                  </a:cubicBezTo>
                  <a:cubicBezTo>
                    <a:pt x="0" y="35"/>
                    <a:pt x="2" y="34"/>
                    <a:pt x="3" y="35"/>
                  </a:cubicBezTo>
                  <a:cubicBezTo>
                    <a:pt x="3" y="35"/>
                    <a:pt x="3" y="37"/>
                    <a:pt x="2" y="38"/>
                  </a:cubicBezTo>
                  <a:cubicBezTo>
                    <a:pt x="3" y="39"/>
                    <a:pt x="4" y="40"/>
                    <a:pt x="5" y="40"/>
                  </a:cubicBezTo>
                  <a:cubicBezTo>
                    <a:pt x="9" y="39"/>
                    <a:pt x="12" y="41"/>
                    <a:pt x="16" y="42"/>
                  </a:cubicBezTo>
                  <a:cubicBezTo>
                    <a:pt x="20" y="44"/>
                    <a:pt x="18" y="42"/>
                    <a:pt x="22" y="42"/>
                  </a:cubicBezTo>
                  <a:cubicBezTo>
                    <a:pt x="26" y="43"/>
                    <a:pt x="30" y="43"/>
                    <a:pt x="34" y="41"/>
                  </a:cubicBezTo>
                  <a:cubicBezTo>
                    <a:pt x="37" y="39"/>
                    <a:pt x="38" y="36"/>
                    <a:pt x="40" y="33"/>
                  </a:cubicBezTo>
                  <a:cubicBezTo>
                    <a:pt x="38" y="29"/>
                    <a:pt x="40" y="24"/>
                    <a:pt x="40" y="21"/>
                  </a:cubicBezTo>
                  <a:close/>
                </a:path>
              </a:pathLst>
            </a:custGeom>
            <a:grpFill/>
            <a:ln w="3175" cap="flat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Montserrat" panose="00000500000000000000" pitchFamily="50" charset="0"/>
                <a:ea typeface="Montserrat" charset="0"/>
                <a:cs typeface="Montserrat" charset="0"/>
              </a:endParaRPr>
            </a:p>
          </p:txBody>
        </p:sp>
        <p:sp>
          <p:nvSpPr>
            <p:cNvPr id="619" name="Freeform 109"/>
            <p:cNvSpPr>
              <a:spLocks noEditPoints="1"/>
            </p:cNvSpPr>
            <p:nvPr/>
          </p:nvSpPr>
          <p:spPr bwMode="auto">
            <a:xfrm>
              <a:off x="2568" y="2871"/>
              <a:ext cx="300" cy="590"/>
            </a:xfrm>
            <a:custGeom>
              <a:avLst/>
              <a:gdLst>
                <a:gd name="T0" fmla="*/ 46 w 163"/>
                <a:gd name="T1" fmla="*/ 304 h 321"/>
                <a:gd name="T2" fmla="*/ 43 w 163"/>
                <a:gd name="T3" fmla="*/ 297 h 321"/>
                <a:gd name="T4" fmla="*/ 40 w 163"/>
                <a:gd name="T5" fmla="*/ 319 h 321"/>
                <a:gd name="T6" fmla="*/ 58 w 163"/>
                <a:gd name="T7" fmla="*/ 320 h 321"/>
                <a:gd name="T8" fmla="*/ 62 w 163"/>
                <a:gd name="T9" fmla="*/ 315 h 321"/>
                <a:gd name="T10" fmla="*/ 156 w 163"/>
                <a:gd name="T11" fmla="*/ 33 h 321"/>
                <a:gd name="T12" fmla="*/ 152 w 163"/>
                <a:gd name="T13" fmla="*/ 46 h 321"/>
                <a:gd name="T14" fmla="*/ 138 w 163"/>
                <a:gd name="T15" fmla="*/ 50 h 321"/>
                <a:gd name="T16" fmla="*/ 123 w 163"/>
                <a:gd name="T17" fmla="*/ 48 h 321"/>
                <a:gd name="T18" fmla="*/ 132 w 163"/>
                <a:gd name="T19" fmla="*/ 32 h 321"/>
                <a:gd name="T20" fmla="*/ 108 w 163"/>
                <a:gd name="T21" fmla="*/ 20 h 321"/>
                <a:gd name="T22" fmla="*/ 88 w 163"/>
                <a:gd name="T23" fmla="*/ 3 h 321"/>
                <a:gd name="T24" fmla="*/ 75 w 163"/>
                <a:gd name="T25" fmla="*/ 7 h 321"/>
                <a:gd name="T26" fmla="*/ 59 w 163"/>
                <a:gd name="T27" fmla="*/ 4 h 321"/>
                <a:gd name="T28" fmla="*/ 52 w 163"/>
                <a:gd name="T29" fmla="*/ 18 h 321"/>
                <a:gd name="T30" fmla="*/ 42 w 163"/>
                <a:gd name="T31" fmla="*/ 31 h 321"/>
                <a:gd name="T32" fmla="*/ 43 w 163"/>
                <a:gd name="T33" fmla="*/ 45 h 321"/>
                <a:gd name="T34" fmla="*/ 36 w 163"/>
                <a:gd name="T35" fmla="*/ 56 h 321"/>
                <a:gd name="T36" fmla="*/ 30 w 163"/>
                <a:gd name="T37" fmla="*/ 67 h 321"/>
                <a:gd name="T38" fmla="*/ 26 w 163"/>
                <a:gd name="T39" fmla="*/ 82 h 321"/>
                <a:gd name="T40" fmla="*/ 29 w 163"/>
                <a:gd name="T41" fmla="*/ 98 h 321"/>
                <a:gd name="T42" fmla="*/ 29 w 163"/>
                <a:gd name="T43" fmla="*/ 112 h 321"/>
                <a:gd name="T44" fmla="*/ 26 w 163"/>
                <a:gd name="T45" fmla="*/ 128 h 321"/>
                <a:gd name="T46" fmla="*/ 21 w 163"/>
                <a:gd name="T47" fmla="*/ 147 h 321"/>
                <a:gd name="T48" fmla="*/ 18 w 163"/>
                <a:gd name="T49" fmla="*/ 154 h 321"/>
                <a:gd name="T50" fmla="*/ 15 w 163"/>
                <a:gd name="T51" fmla="*/ 166 h 321"/>
                <a:gd name="T52" fmla="*/ 15 w 163"/>
                <a:gd name="T53" fmla="*/ 177 h 321"/>
                <a:gd name="T54" fmla="*/ 13 w 163"/>
                <a:gd name="T55" fmla="*/ 194 h 321"/>
                <a:gd name="T56" fmla="*/ 15 w 163"/>
                <a:gd name="T57" fmla="*/ 203 h 321"/>
                <a:gd name="T58" fmla="*/ 19 w 163"/>
                <a:gd name="T59" fmla="*/ 211 h 321"/>
                <a:gd name="T60" fmla="*/ 17 w 163"/>
                <a:gd name="T61" fmla="*/ 218 h 321"/>
                <a:gd name="T62" fmla="*/ 15 w 163"/>
                <a:gd name="T63" fmla="*/ 231 h 321"/>
                <a:gd name="T64" fmla="*/ 10 w 163"/>
                <a:gd name="T65" fmla="*/ 241 h 321"/>
                <a:gd name="T66" fmla="*/ 6 w 163"/>
                <a:gd name="T67" fmla="*/ 253 h 321"/>
                <a:gd name="T68" fmla="*/ 2 w 163"/>
                <a:gd name="T69" fmla="*/ 266 h 321"/>
                <a:gd name="T70" fmla="*/ 11 w 163"/>
                <a:gd name="T71" fmla="*/ 274 h 321"/>
                <a:gd name="T72" fmla="*/ 16 w 163"/>
                <a:gd name="T73" fmla="*/ 286 h 321"/>
                <a:gd name="T74" fmla="*/ 34 w 163"/>
                <a:gd name="T75" fmla="*/ 289 h 321"/>
                <a:gd name="T76" fmla="*/ 38 w 163"/>
                <a:gd name="T77" fmla="*/ 282 h 321"/>
                <a:gd name="T78" fmla="*/ 38 w 163"/>
                <a:gd name="T79" fmla="*/ 269 h 321"/>
                <a:gd name="T80" fmla="*/ 47 w 163"/>
                <a:gd name="T81" fmla="*/ 260 h 321"/>
                <a:gd name="T82" fmla="*/ 63 w 163"/>
                <a:gd name="T83" fmla="*/ 243 h 321"/>
                <a:gd name="T84" fmla="*/ 56 w 163"/>
                <a:gd name="T85" fmla="*/ 233 h 321"/>
                <a:gd name="T86" fmla="*/ 64 w 163"/>
                <a:gd name="T87" fmla="*/ 213 h 321"/>
                <a:gd name="T88" fmla="*/ 68 w 163"/>
                <a:gd name="T89" fmla="*/ 203 h 321"/>
                <a:gd name="T90" fmla="*/ 73 w 163"/>
                <a:gd name="T91" fmla="*/ 192 h 321"/>
                <a:gd name="T92" fmla="*/ 78 w 163"/>
                <a:gd name="T93" fmla="*/ 192 h 321"/>
                <a:gd name="T94" fmla="*/ 76 w 163"/>
                <a:gd name="T95" fmla="*/ 187 h 321"/>
                <a:gd name="T96" fmla="*/ 70 w 163"/>
                <a:gd name="T97" fmla="*/ 179 h 321"/>
                <a:gd name="T98" fmla="*/ 82 w 163"/>
                <a:gd name="T99" fmla="*/ 175 h 321"/>
                <a:gd name="T100" fmla="*/ 92 w 163"/>
                <a:gd name="T101" fmla="*/ 162 h 321"/>
                <a:gd name="T102" fmla="*/ 95 w 163"/>
                <a:gd name="T103" fmla="*/ 154 h 321"/>
                <a:gd name="T104" fmla="*/ 131 w 163"/>
                <a:gd name="T105" fmla="*/ 145 h 321"/>
                <a:gd name="T106" fmla="*/ 135 w 163"/>
                <a:gd name="T107" fmla="*/ 129 h 321"/>
                <a:gd name="T108" fmla="*/ 129 w 163"/>
                <a:gd name="T109" fmla="*/ 117 h 321"/>
                <a:gd name="T110" fmla="*/ 126 w 163"/>
                <a:gd name="T111" fmla="*/ 111 h 321"/>
                <a:gd name="T112" fmla="*/ 124 w 163"/>
                <a:gd name="T113" fmla="*/ 103 h 321"/>
                <a:gd name="T114" fmla="*/ 129 w 163"/>
                <a:gd name="T115" fmla="*/ 79 h 321"/>
                <a:gd name="T116" fmla="*/ 153 w 163"/>
                <a:gd name="T117" fmla="*/ 51 h 321"/>
                <a:gd name="T118" fmla="*/ 161 w 163"/>
                <a:gd name="T119" fmla="*/ 33 h 3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163" h="321">
                  <a:moveTo>
                    <a:pt x="62" y="315"/>
                  </a:moveTo>
                  <a:cubicBezTo>
                    <a:pt x="58" y="315"/>
                    <a:pt x="49" y="307"/>
                    <a:pt x="46" y="304"/>
                  </a:cubicBezTo>
                  <a:cubicBezTo>
                    <a:pt x="44" y="302"/>
                    <a:pt x="46" y="300"/>
                    <a:pt x="43" y="301"/>
                  </a:cubicBezTo>
                  <a:cubicBezTo>
                    <a:pt x="39" y="301"/>
                    <a:pt x="41" y="298"/>
                    <a:pt x="43" y="297"/>
                  </a:cubicBezTo>
                  <a:cubicBezTo>
                    <a:pt x="45" y="296"/>
                    <a:pt x="43" y="293"/>
                    <a:pt x="40" y="293"/>
                  </a:cubicBezTo>
                  <a:cubicBezTo>
                    <a:pt x="40" y="298"/>
                    <a:pt x="39" y="319"/>
                    <a:pt x="40" y="319"/>
                  </a:cubicBezTo>
                  <a:cubicBezTo>
                    <a:pt x="42" y="320"/>
                    <a:pt x="51" y="318"/>
                    <a:pt x="54" y="320"/>
                  </a:cubicBezTo>
                  <a:cubicBezTo>
                    <a:pt x="55" y="320"/>
                    <a:pt x="57" y="321"/>
                    <a:pt x="58" y="320"/>
                  </a:cubicBezTo>
                  <a:cubicBezTo>
                    <a:pt x="59" y="318"/>
                    <a:pt x="65" y="319"/>
                    <a:pt x="68" y="317"/>
                  </a:cubicBezTo>
                  <a:cubicBezTo>
                    <a:pt x="71" y="316"/>
                    <a:pt x="67" y="315"/>
                    <a:pt x="62" y="315"/>
                  </a:cubicBezTo>
                  <a:close/>
                  <a:moveTo>
                    <a:pt x="161" y="33"/>
                  </a:moveTo>
                  <a:cubicBezTo>
                    <a:pt x="160" y="33"/>
                    <a:pt x="158" y="33"/>
                    <a:pt x="156" y="33"/>
                  </a:cubicBezTo>
                  <a:cubicBezTo>
                    <a:pt x="156" y="33"/>
                    <a:pt x="156" y="34"/>
                    <a:pt x="156" y="34"/>
                  </a:cubicBezTo>
                  <a:cubicBezTo>
                    <a:pt x="156" y="37"/>
                    <a:pt x="154" y="46"/>
                    <a:pt x="152" y="46"/>
                  </a:cubicBezTo>
                  <a:cubicBezTo>
                    <a:pt x="149" y="45"/>
                    <a:pt x="147" y="49"/>
                    <a:pt x="145" y="49"/>
                  </a:cubicBezTo>
                  <a:cubicBezTo>
                    <a:pt x="144" y="48"/>
                    <a:pt x="141" y="52"/>
                    <a:pt x="138" y="50"/>
                  </a:cubicBezTo>
                  <a:cubicBezTo>
                    <a:pt x="136" y="49"/>
                    <a:pt x="133" y="51"/>
                    <a:pt x="131" y="49"/>
                  </a:cubicBezTo>
                  <a:cubicBezTo>
                    <a:pt x="129" y="48"/>
                    <a:pt x="123" y="49"/>
                    <a:pt x="123" y="48"/>
                  </a:cubicBezTo>
                  <a:cubicBezTo>
                    <a:pt x="123" y="46"/>
                    <a:pt x="126" y="47"/>
                    <a:pt x="126" y="42"/>
                  </a:cubicBezTo>
                  <a:cubicBezTo>
                    <a:pt x="126" y="38"/>
                    <a:pt x="133" y="33"/>
                    <a:pt x="132" y="32"/>
                  </a:cubicBezTo>
                  <a:cubicBezTo>
                    <a:pt x="131" y="30"/>
                    <a:pt x="119" y="26"/>
                    <a:pt x="117" y="24"/>
                  </a:cubicBezTo>
                  <a:cubicBezTo>
                    <a:pt x="116" y="22"/>
                    <a:pt x="113" y="20"/>
                    <a:pt x="108" y="20"/>
                  </a:cubicBezTo>
                  <a:cubicBezTo>
                    <a:pt x="103" y="19"/>
                    <a:pt x="104" y="17"/>
                    <a:pt x="99" y="14"/>
                  </a:cubicBezTo>
                  <a:cubicBezTo>
                    <a:pt x="96" y="12"/>
                    <a:pt x="90" y="6"/>
                    <a:pt x="88" y="3"/>
                  </a:cubicBezTo>
                  <a:cubicBezTo>
                    <a:pt x="85" y="2"/>
                    <a:pt x="81" y="2"/>
                    <a:pt x="80" y="3"/>
                  </a:cubicBezTo>
                  <a:cubicBezTo>
                    <a:pt x="79" y="4"/>
                    <a:pt x="77" y="11"/>
                    <a:pt x="75" y="7"/>
                  </a:cubicBezTo>
                  <a:cubicBezTo>
                    <a:pt x="74" y="4"/>
                    <a:pt x="70" y="4"/>
                    <a:pt x="66" y="4"/>
                  </a:cubicBezTo>
                  <a:cubicBezTo>
                    <a:pt x="63" y="3"/>
                    <a:pt x="63" y="0"/>
                    <a:pt x="59" y="4"/>
                  </a:cubicBezTo>
                  <a:cubicBezTo>
                    <a:pt x="57" y="6"/>
                    <a:pt x="55" y="7"/>
                    <a:pt x="53" y="9"/>
                  </a:cubicBezTo>
                  <a:cubicBezTo>
                    <a:pt x="53" y="13"/>
                    <a:pt x="52" y="17"/>
                    <a:pt x="52" y="18"/>
                  </a:cubicBezTo>
                  <a:cubicBezTo>
                    <a:pt x="51" y="20"/>
                    <a:pt x="43" y="23"/>
                    <a:pt x="42" y="25"/>
                  </a:cubicBezTo>
                  <a:cubicBezTo>
                    <a:pt x="42" y="27"/>
                    <a:pt x="43" y="30"/>
                    <a:pt x="42" y="31"/>
                  </a:cubicBezTo>
                  <a:cubicBezTo>
                    <a:pt x="40" y="32"/>
                    <a:pt x="45" y="38"/>
                    <a:pt x="43" y="40"/>
                  </a:cubicBezTo>
                  <a:cubicBezTo>
                    <a:pt x="40" y="41"/>
                    <a:pt x="45" y="44"/>
                    <a:pt x="43" y="45"/>
                  </a:cubicBezTo>
                  <a:cubicBezTo>
                    <a:pt x="41" y="47"/>
                    <a:pt x="38" y="47"/>
                    <a:pt x="38" y="49"/>
                  </a:cubicBezTo>
                  <a:cubicBezTo>
                    <a:pt x="38" y="51"/>
                    <a:pt x="38" y="55"/>
                    <a:pt x="36" y="56"/>
                  </a:cubicBezTo>
                  <a:cubicBezTo>
                    <a:pt x="33" y="57"/>
                    <a:pt x="32" y="60"/>
                    <a:pt x="32" y="63"/>
                  </a:cubicBezTo>
                  <a:cubicBezTo>
                    <a:pt x="32" y="66"/>
                    <a:pt x="29" y="64"/>
                    <a:pt x="30" y="67"/>
                  </a:cubicBezTo>
                  <a:cubicBezTo>
                    <a:pt x="31" y="71"/>
                    <a:pt x="32" y="75"/>
                    <a:pt x="30" y="76"/>
                  </a:cubicBezTo>
                  <a:cubicBezTo>
                    <a:pt x="27" y="76"/>
                    <a:pt x="28" y="82"/>
                    <a:pt x="26" y="82"/>
                  </a:cubicBezTo>
                  <a:cubicBezTo>
                    <a:pt x="25" y="82"/>
                    <a:pt x="24" y="88"/>
                    <a:pt x="26" y="91"/>
                  </a:cubicBezTo>
                  <a:cubicBezTo>
                    <a:pt x="29" y="93"/>
                    <a:pt x="29" y="96"/>
                    <a:pt x="29" y="98"/>
                  </a:cubicBezTo>
                  <a:cubicBezTo>
                    <a:pt x="29" y="101"/>
                    <a:pt x="32" y="103"/>
                    <a:pt x="31" y="105"/>
                  </a:cubicBezTo>
                  <a:cubicBezTo>
                    <a:pt x="30" y="108"/>
                    <a:pt x="31" y="111"/>
                    <a:pt x="29" y="112"/>
                  </a:cubicBezTo>
                  <a:cubicBezTo>
                    <a:pt x="27" y="113"/>
                    <a:pt x="29" y="117"/>
                    <a:pt x="26" y="118"/>
                  </a:cubicBezTo>
                  <a:cubicBezTo>
                    <a:pt x="24" y="119"/>
                    <a:pt x="28" y="127"/>
                    <a:pt x="26" y="128"/>
                  </a:cubicBezTo>
                  <a:cubicBezTo>
                    <a:pt x="25" y="130"/>
                    <a:pt x="20" y="131"/>
                    <a:pt x="20" y="136"/>
                  </a:cubicBezTo>
                  <a:cubicBezTo>
                    <a:pt x="20" y="141"/>
                    <a:pt x="21" y="144"/>
                    <a:pt x="21" y="147"/>
                  </a:cubicBezTo>
                  <a:cubicBezTo>
                    <a:pt x="20" y="149"/>
                    <a:pt x="23" y="148"/>
                    <a:pt x="23" y="151"/>
                  </a:cubicBezTo>
                  <a:cubicBezTo>
                    <a:pt x="22" y="154"/>
                    <a:pt x="18" y="153"/>
                    <a:pt x="18" y="154"/>
                  </a:cubicBezTo>
                  <a:cubicBezTo>
                    <a:pt x="18" y="156"/>
                    <a:pt x="19" y="160"/>
                    <a:pt x="18" y="161"/>
                  </a:cubicBezTo>
                  <a:cubicBezTo>
                    <a:pt x="16" y="161"/>
                    <a:pt x="15" y="162"/>
                    <a:pt x="15" y="166"/>
                  </a:cubicBezTo>
                  <a:cubicBezTo>
                    <a:pt x="15" y="169"/>
                    <a:pt x="13" y="169"/>
                    <a:pt x="13" y="171"/>
                  </a:cubicBezTo>
                  <a:cubicBezTo>
                    <a:pt x="13" y="173"/>
                    <a:pt x="15" y="175"/>
                    <a:pt x="15" y="177"/>
                  </a:cubicBezTo>
                  <a:cubicBezTo>
                    <a:pt x="15" y="179"/>
                    <a:pt x="16" y="185"/>
                    <a:pt x="14" y="185"/>
                  </a:cubicBezTo>
                  <a:cubicBezTo>
                    <a:pt x="13" y="186"/>
                    <a:pt x="12" y="193"/>
                    <a:pt x="13" y="194"/>
                  </a:cubicBezTo>
                  <a:cubicBezTo>
                    <a:pt x="15" y="195"/>
                    <a:pt x="15" y="197"/>
                    <a:pt x="14" y="198"/>
                  </a:cubicBezTo>
                  <a:cubicBezTo>
                    <a:pt x="13" y="200"/>
                    <a:pt x="17" y="201"/>
                    <a:pt x="15" y="203"/>
                  </a:cubicBezTo>
                  <a:cubicBezTo>
                    <a:pt x="13" y="205"/>
                    <a:pt x="15" y="208"/>
                    <a:pt x="18" y="207"/>
                  </a:cubicBezTo>
                  <a:cubicBezTo>
                    <a:pt x="20" y="207"/>
                    <a:pt x="21" y="211"/>
                    <a:pt x="19" y="211"/>
                  </a:cubicBezTo>
                  <a:cubicBezTo>
                    <a:pt x="16" y="211"/>
                    <a:pt x="13" y="211"/>
                    <a:pt x="16" y="213"/>
                  </a:cubicBezTo>
                  <a:cubicBezTo>
                    <a:pt x="18" y="214"/>
                    <a:pt x="20" y="217"/>
                    <a:pt x="17" y="218"/>
                  </a:cubicBezTo>
                  <a:cubicBezTo>
                    <a:pt x="14" y="219"/>
                    <a:pt x="16" y="221"/>
                    <a:pt x="16" y="224"/>
                  </a:cubicBezTo>
                  <a:cubicBezTo>
                    <a:pt x="15" y="227"/>
                    <a:pt x="18" y="230"/>
                    <a:pt x="15" y="231"/>
                  </a:cubicBezTo>
                  <a:cubicBezTo>
                    <a:pt x="13" y="231"/>
                    <a:pt x="16" y="236"/>
                    <a:pt x="13" y="236"/>
                  </a:cubicBezTo>
                  <a:cubicBezTo>
                    <a:pt x="10" y="237"/>
                    <a:pt x="12" y="240"/>
                    <a:pt x="10" y="241"/>
                  </a:cubicBezTo>
                  <a:cubicBezTo>
                    <a:pt x="7" y="243"/>
                    <a:pt x="12" y="246"/>
                    <a:pt x="10" y="248"/>
                  </a:cubicBezTo>
                  <a:cubicBezTo>
                    <a:pt x="7" y="249"/>
                    <a:pt x="9" y="253"/>
                    <a:pt x="6" y="253"/>
                  </a:cubicBezTo>
                  <a:cubicBezTo>
                    <a:pt x="4" y="253"/>
                    <a:pt x="2" y="257"/>
                    <a:pt x="2" y="259"/>
                  </a:cubicBezTo>
                  <a:cubicBezTo>
                    <a:pt x="2" y="260"/>
                    <a:pt x="0" y="264"/>
                    <a:pt x="2" y="266"/>
                  </a:cubicBezTo>
                  <a:cubicBezTo>
                    <a:pt x="4" y="268"/>
                    <a:pt x="2" y="270"/>
                    <a:pt x="4" y="271"/>
                  </a:cubicBezTo>
                  <a:cubicBezTo>
                    <a:pt x="6" y="272"/>
                    <a:pt x="12" y="271"/>
                    <a:pt x="11" y="274"/>
                  </a:cubicBezTo>
                  <a:cubicBezTo>
                    <a:pt x="10" y="277"/>
                    <a:pt x="11" y="283"/>
                    <a:pt x="12" y="283"/>
                  </a:cubicBezTo>
                  <a:cubicBezTo>
                    <a:pt x="13" y="283"/>
                    <a:pt x="14" y="287"/>
                    <a:pt x="16" y="286"/>
                  </a:cubicBezTo>
                  <a:cubicBezTo>
                    <a:pt x="18" y="286"/>
                    <a:pt x="26" y="285"/>
                    <a:pt x="30" y="286"/>
                  </a:cubicBezTo>
                  <a:cubicBezTo>
                    <a:pt x="32" y="287"/>
                    <a:pt x="33" y="288"/>
                    <a:pt x="34" y="289"/>
                  </a:cubicBezTo>
                  <a:cubicBezTo>
                    <a:pt x="36" y="288"/>
                    <a:pt x="41" y="291"/>
                    <a:pt x="42" y="290"/>
                  </a:cubicBezTo>
                  <a:cubicBezTo>
                    <a:pt x="43" y="288"/>
                    <a:pt x="37" y="284"/>
                    <a:pt x="38" y="282"/>
                  </a:cubicBezTo>
                  <a:cubicBezTo>
                    <a:pt x="38" y="280"/>
                    <a:pt x="37" y="278"/>
                    <a:pt x="37" y="276"/>
                  </a:cubicBezTo>
                  <a:cubicBezTo>
                    <a:pt x="37" y="274"/>
                    <a:pt x="36" y="270"/>
                    <a:pt x="38" y="269"/>
                  </a:cubicBezTo>
                  <a:cubicBezTo>
                    <a:pt x="41" y="267"/>
                    <a:pt x="41" y="265"/>
                    <a:pt x="43" y="265"/>
                  </a:cubicBezTo>
                  <a:cubicBezTo>
                    <a:pt x="44" y="266"/>
                    <a:pt x="47" y="264"/>
                    <a:pt x="47" y="260"/>
                  </a:cubicBezTo>
                  <a:cubicBezTo>
                    <a:pt x="48" y="255"/>
                    <a:pt x="50" y="254"/>
                    <a:pt x="53" y="251"/>
                  </a:cubicBezTo>
                  <a:cubicBezTo>
                    <a:pt x="57" y="247"/>
                    <a:pt x="64" y="244"/>
                    <a:pt x="63" y="243"/>
                  </a:cubicBezTo>
                  <a:cubicBezTo>
                    <a:pt x="62" y="241"/>
                    <a:pt x="64" y="237"/>
                    <a:pt x="64" y="235"/>
                  </a:cubicBezTo>
                  <a:cubicBezTo>
                    <a:pt x="64" y="233"/>
                    <a:pt x="58" y="234"/>
                    <a:pt x="56" y="233"/>
                  </a:cubicBezTo>
                  <a:cubicBezTo>
                    <a:pt x="54" y="232"/>
                    <a:pt x="47" y="227"/>
                    <a:pt x="51" y="221"/>
                  </a:cubicBezTo>
                  <a:cubicBezTo>
                    <a:pt x="54" y="214"/>
                    <a:pt x="62" y="213"/>
                    <a:pt x="64" y="213"/>
                  </a:cubicBezTo>
                  <a:cubicBezTo>
                    <a:pt x="66" y="213"/>
                    <a:pt x="64" y="210"/>
                    <a:pt x="66" y="209"/>
                  </a:cubicBezTo>
                  <a:cubicBezTo>
                    <a:pt x="67" y="208"/>
                    <a:pt x="68" y="206"/>
                    <a:pt x="68" y="203"/>
                  </a:cubicBezTo>
                  <a:cubicBezTo>
                    <a:pt x="68" y="200"/>
                    <a:pt x="68" y="195"/>
                    <a:pt x="71" y="195"/>
                  </a:cubicBezTo>
                  <a:cubicBezTo>
                    <a:pt x="74" y="195"/>
                    <a:pt x="75" y="193"/>
                    <a:pt x="73" y="192"/>
                  </a:cubicBezTo>
                  <a:cubicBezTo>
                    <a:pt x="71" y="192"/>
                    <a:pt x="70" y="190"/>
                    <a:pt x="74" y="189"/>
                  </a:cubicBezTo>
                  <a:cubicBezTo>
                    <a:pt x="77" y="189"/>
                    <a:pt x="76" y="192"/>
                    <a:pt x="78" y="192"/>
                  </a:cubicBezTo>
                  <a:cubicBezTo>
                    <a:pt x="80" y="192"/>
                    <a:pt x="84" y="188"/>
                    <a:pt x="81" y="186"/>
                  </a:cubicBezTo>
                  <a:cubicBezTo>
                    <a:pt x="78" y="183"/>
                    <a:pt x="77" y="187"/>
                    <a:pt x="76" y="187"/>
                  </a:cubicBezTo>
                  <a:cubicBezTo>
                    <a:pt x="74" y="187"/>
                    <a:pt x="73" y="185"/>
                    <a:pt x="71" y="185"/>
                  </a:cubicBezTo>
                  <a:cubicBezTo>
                    <a:pt x="70" y="185"/>
                    <a:pt x="71" y="180"/>
                    <a:pt x="70" y="179"/>
                  </a:cubicBezTo>
                  <a:cubicBezTo>
                    <a:pt x="69" y="177"/>
                    <a:pt x="68" y="173"/>
                    <a:pt x="70" y="171"/>
                  </a:cubicBezTo>
                  <a:cubicBezTo>
                    <a:pt x="71" y="169"/>
                    <a:pt x="77" y="174"/>
                    <a:pt x="82" y="175"/>
                  </a:cubicBezTo>
                  <a:cubicBezTo>
                    <a:pt x="88" y="175"/>
                    <a:pt x="92" y="172"/>
                    <a:pt x="92" y="170"/>
                  </a:cubicBezTo>
                  <a:cubicBezTo>
                    <a:pt x="92" y="168"/>
                    <a:pt x="89" y="165"/>
                    <a:pt x="92" y="162"/>
                  </a:cubicBezTo>
                  <a:cubicBezTo>
                    <a:pt x="96" y="160"/>
                    <a:pt x="93" y="160"/>
                    <a:pt x="92" y="157"/>
                  </a:cubicBezTo>
                  <a:cubicBezTo>
                    <a:pt x="91" y="154"/>
                    <a:pt x="94" y="152"/>
                    <a:pt x="95" y="154"/>
                  </a:cubicBezTo>
                  <a:cubicBezTo>
                    <a:pt x="96" y="155"/>
                    <a:pt x="107" y="154"/>
                    <a:pt x="116" y="152"/>
                  </a:cubicBezTo>
                  <a:cubicBezTo>
                    <a:pt x="124" y="150"/>
                    <a:pt x="130" y="147"/>
                    <a:pt x="131" y="145"/>
                  </a:cubicBezTo>
                  <a:cubicBezTo>
                    <a:pt x="131" y="142"/>
                    <a:pt x="137" y="136"/>
                    <a:pt x="138" y="134"/>
                  </a:cubicBezTo>
                  <a:cubicBezTo>
                    <a:pt x="140" y="132"/>
                    <a:pt x="138" y="129"/>
                    <a:pt x="135" y="129"/>
                  </a:cubicBezTo>
                  <a:cubicBezTo>
                    <a:pt x="131" y="128"/>
                    <a:pt x="131" y="124"/>
                    <a:pt x="133" y="122"/>
                  </a:cubicBezTo>
                  <a:cubicBezTo>
                    <a:pt x="135" y="120"/>
                    <a:pt x="132" y="117"/>
                    <a:pt x="129" y="117"/>
                  </a:cubicBezTo>
                  <a:cubicBezTo>
                    <a:pt x="126" y="117"/>
                    <a:pt x="120" y="114"/>
                    <a:pt x="123" y="112"/>
                  </a:cubicBezTo>
                  <a:cubicBezTo>
                    <a:pt x="125" y="110"/>
                    <a:pt x="125" y="110"/>
                    <a:pt x="126" y="111"/>
                  </a:cubicBezTo>
                  <a:cubicBezTo>
                    <a:pt x="127" y="110"/>
                    <a:pt x="127" y="108"/>
                    <a:pt x="127" y="108"/>
                  </a:cubicBezTo>
                  <a:cubicBezTo>
                    <a:pt x="126" y="107"/>
                    <a:pt x="124" y="108"/>
                    <a:pt x="124" y="103"/>
                  </a:cubicBezTo>
                  <a:cubicBezTo>
                    <a:pt x="125" y="98"/>
                    <a:pt x="126" y="99"/>
                    <a:pt x="127" y="92"/>
                  </a:cubicBezTo>
                  <a:cubicBezTo>
                    <a:pt x="127" y="86"/>
                    <a:pt x="129" y="82"/>
                    <a:pt x="129" y="79"/>
                  </a:cubicBezTo>
                  <a:cubicBezTo>
                    <a:pt x="129" y="75"/>
                    <a:pt x="135" y="71"/>
                    <a:pt x="139" y="66"/>
                  </a:cubicBezTo>
                  <a:cubicBezTo>
                    <a:pt x="142" y="60"/>
                    <a:pt x="150" y="53"/>
                    <a:pt x="153" y="51"/>
                  </a:cubicBezTo>
                  <a:cubicBezTo>
                    <a:pt x="156" y="49"/>
                    <a:pt x="162" y="47"/>
                    <a:pt x="163" y="46"/>
                  </a:cubicBezTo>
                  <a:cubicBezTo>
                    <a:pt x="163" y="44"/>
                    <a:pt x="163" y="34"/>
                    <a:pt x="161" y="33"/>
                  </a:cubicBezTo>
                  <a:close/>
                </a:path>
              </a:pathLst>
            </a:custGeom>
            <a:grpFill/>
            <a:ln w="3175" cap="flat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Montserrat" panose="00000500000000000000" pitchFamily="50" charset="0"/>
                <a:ea typeface="Montserrat" charset="0"/>
                <a:cs typeface="Montserrat" charset="0"/>
              </a:endParaRPr>
            </a:p>
          </p:txBody>
        </p:sp>
        <p:sp>
          <p:nvSpPr>
            <p:cNvPr id="620" name="Freeform 110"/>
            <p:cNvSpPr>
              <a:spLocks/>
            </p:cNvSpPr>
            <p:nvPr/>
          </p:nvSpPr>
          <p:spPr bwMode="auto">
            <a:xfrm>
              <a:off x="2537" y="2805"/>
              <a:ext cx="130" cy="667"/>
            </a:xfrm>
            <a:custGeom>
              <a:avLst/>
              <a:gdLst>
                <a:gd name="T0" fmla="*/ 28 w 71"/>
                <a:gd name="T1" fmla="*/ 310 h 363"/>
                <a:gd name="T2" fmla="*/ 19 w 71"/>
                <a:gd name="T3" fmla="*/ 295 h 363"/>
                <a:gd name="T4" fmla="*/ 27 w 71"/>
                <a:gd name="T5" fmla="*/ 277 h 363"/>
                <a:gd name="T6" fmla="*/ 33 w 71"/>
                <a:gd name="T7" fmla="*/ 260 h 363"/>
                <a:gd name="T8" fmla="*/ 36 w 71"/>
                <a:gd name="T9" fmla="*/ 247 h 363"/>
                <a:gd name="T10" fmla="*/ 31 w 71"/>
                <a:gd name="T11" fmla="*/ 234 h 363"/>
                <a:gd name="T12" fmla="*/ 32 w 71"/>
                <a:gd name="T13" fmla="*/ 213 h 363"/>
                <a:gd name="T14" fmla="*/ 35 w 71"/>
                <a:gd name="T15" fmla="*/ 197 h 363"/>
                <a:gd name="T16" fmla="*/ 38 w 71"/>
                <a:gd name="T17" fmla="*/ 183 h 363"/>
                <a:gd name="T18" fmla="*/ 43 w 71"/>
                <a:gd name="T19" fmla="*/ 154 h 363"/>
                <a:gd name="T20" fmla="*/ 46 w 71"/>
                <a:gd name="T21" fmla="*/ 134 h 363"/>
                <a:gd name="T22" fmla="*/ 47 w 71"/>
                <a:gd name="T23" fmla="*/ 112 h 363"/>
                <a:gd name="T24" fmla="*/ 53 w 71"/>
                <a:gd name="T25" fmla="*/ 92 h 363"/>
                <a:gd name="T26" fmla="*/ 60 w 71"/>
                <a:gd name="T27" fmla="*/ 76 h 363"/>
                <a:gd name="T28" fmla="*/ 69 w 71"/>
                <a:gd name="T29" fmla="*/ 54 h 363"/>
                <a:gd name="T30" fmla="*/ 63 w 71"/>
                <a:gd name="T31" fmla="*/ 37 h 363"/>
                <a:gd name="T32" fmla="*/ 59 w 71"/>
                <a:gd name="T33" fmla="*/ 18 h 363"/>
                <a:gd name="T34" fmla="*/ 50 w 71"/>
                <a:gd name="T35" fmla="*/ 1 h 363"/>
                <a:gd name="T36" fmla="*/ 45 w 71"/>
                <a:gd name="T37" fmla="*/ 16 h 363"/>
                <a:gd name="T38" fmla="*/ 44 w 71"/>
                <a:gd name="T39" fmla="*/ 53 h 363"/>
                <a:gd name="T40" fmla="*/ 37 w 71"/>
                <a:gd name="T41" fmla="*/ 91 h 363"/>
                <a:gd name="T42" fmla="*/ 34 w 71"/>
                <a:gd name="T43" fmla="*/ 116 h 363"/>
                <a:gd name="T44" fmla="*/ 29 w 71"/>
                <a:gd name="T45" fmla="*/ 149 h 363"/>
                <a:gd name="T46" fmla="*/ 18 w 71"/>
                <a:gd name="T47" fmla="*/ 179 h 363"/>
                <a:gd name="T48" fmla="*/ 17 w 71"/>
                <a:gd name="T49" fmla="*/ 204 h 363"/>
                <a:gd name="T50" fmla="*/ 12 w 71"/>
                <a:gd name="T51" fmla="*/ 227 h 363"/>
                <a:gd name="T52" fmla="*/ 22 w 71"/>
                <a:gd name="T53" fmla="*/ 215 h 363"/>
                <a:gd name="T54" fmla="*/ 24 w 71"/>
                <a:gd name="T55" fmla="*/ 228 h 363"/>
                <a:gd name="T56" fmla="*/ 21 w 71"/>
                <a:gd name="T57" fmla="*/ 244 h 363"/>
                <a:gd name="T58" fmla="*/ 17 w 71"/>
                <a:gd name="T59" fmla="*/ 254 h 363"/>
                <a:gd name="T60" fmla="*/ 16 w 71"/>
                <a:gd name="T61" fmla="*/ 252 h 363"/>
                <a:gd name="T62" fmla="*/ 10 w 71"/>
                <a:gd name="T63" fmla="*/ 255 h 363"/>
                <a:gd name="T64" fmla="*/ 1 w 71"/>
                <a:gd name="T65" fmla="*/ 267 h 363"/>
                <a:gd name="T66" fmla="*/ 11 w 71"/>
                <a:gd name="T67" fmla="*/ 268 h 363"/>
                <a:gd name="T68" fmla="*/ 17 w 71"/>
                <a:gd name="T69" fmla="*/ 277 h 363"/>
                <a:gd name="T70" fmla="*/ 7 w 71"/>
                <a:gd name="T71" fmla="*/ 280 h 363"/>
                <a:gd name="T72" fmla="*/ 9 w 71"/>
                <a:gd name="T73" fmla="*/ 285 h 363"/>
                <a:gd name="T74" fmla="*/ 4 w 71"/>
                <a:gd name="T75" fmla="*/ 294 h 363"/>
                <a:gd name="T76" fmla="*/ 10 w 71"/>
                <a:gd name="T77" fmla="*/ 297 h 363"/>
                <a:gd name="T78" fmla="*/ 11 w 71"/>
                <a:gd name="T79" fmla="*/ 305 h 363"/>
                <a:gd name="T80" fmla="*/ 6 w 71"/>
                <a:gd name="T81" fmla="*/ 315 h 363"/>
                <a:gd name="T82" fmla="*/ 16 w 71"/>
                <a:gd name="T83" fmla="*/ 316 h 363"/>
                <a:gd name="T84" fmla="*/ 20 w 71"/>
                <a:gd name="T85" fmla="*/ 320 h 363"/>
                <a:gd name="T86" fmla="*/ 15 w 71"/>
                <a:gd name="T87" fmla="*/ 329 h 363"/>
                <a:gd name="T88" fmla="*/ 29 w 71"/>
                <a:gd name="T89" fmla="*/ 329 h 363"/>
                <a:gd name="T90" fmla="*/ 19 w 71"/>
                <a:gd name="T91" fmla="*/ 336 h 363"/>
                <a:gd name="T92" fmla="*/ 30 w 71"/>
                <a:gd name="T93" fmla="*/ 335 h 363"/>
                <a:gd name="T94" fmla="*/ 18 w 71"/>
                <a:gd name="T95" fmla="*/ 343 h 363"/>
                <a:gd name="T96" fmla="*/ 29 w 71"/>
                <a:gd name="T97" fmla="*/ 344 h 363"/>
                <a:gd name="T98" fmla="*/ 45 w 71"/>
                <a:gd name="T99" fmla="*/ 328 h 363"/>
                <a:gd name="T100" fmla="*/ 50 w 71"/>
                <a:gd name="T101" fmla="*/ 337 h 363"/>
                <a:gd name="T102" fmla="*/ 43 w 71"/>
                <a:gd name="T103" fmla="*/ 340 h 363"/>
                <a:gd name="T104" fmla="*/ 35 w 71"/>
                <a:gd name="T105" fmla="*/ 347 h 363"/>
                <a:gd name="T106" fmla="*/ 41 w 71"/>
                <a:gd name="T107" fmla="*/ 358 h 363"/>
                <a:gd name="T108" fmla="*/ 52 w 71"/>
                <a:gd name="T109" fmla="*/ 357 h 363"/>
                <a:gd name="T110" fmla="*/ 64 w 71"/>
                <a:gd name="T111" fmla="*/ 357 h 363"/>
                <a:gd name="T112" fmla="*/ 57 w 71"/>
                <a:gd name="T113" fmla="*/ 355 h 363"/>
                <a:gd name="T114" fmla="*/ 50 w 71"/>
                <a:gd name="T115" fmla="*/ 326 h 363"/>
                <a:gd name="T116" fmla="*/ 33 w 71"/>
                <a:gd name="T117" fmla="*/ 322 h 3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71" h="363">
                  <a:moveTo>
                    <a:pt x="33" y="322"/>
                  </a:moveTo>
                  <a:cubicBezTo>
                    <a:pt x="31" y="323"/>
                    <a:pt x="30" y="319"/>
                    <a:pt x="29" y="319"/>
                  </a:cubicBezTo>
                  <a:cubicBezTo>
                    <a:pt x="28" y="319"/>
                    <a:pt x="27" y="313"/>
                    <a:pt x="28" y="310"/>
                  </a:cubicBezTo>
                  <a:cubicBezTo>
                    <a:pt x="29" y="307"/>
                    <a:pt x="23" y="308"/>
                    <a:pt x="21" y="307"/>
                  </a:cubicBezTo>
                  <a:cubicBezTo>
                    <a:pt x="19" y="306"/>
                    <a:pt x="21" y="304"/>
                    <a:pt x="19" y="302"/>
                  </a:cubicBezTo>
                  <a:cubicBezTo>
                    <a:pt x="17" y="300"/>
                    <a:pt x="19" y="296"/>
                    <a:pt x="19" y="295"/>
                  </a:cubicBezTo>
                  <a:cubicBezTo>
                    <a:pt x="19" y="293"/>
                    <a:pt x="21" y="289"/>
                    <a:pt x="23" y="289"/>
                  </a:cubicBezTo>
                  <a:cubicBezTo>
                    <a:pt x="26" y="289"/>
                    <a:pt x="24" y="285"/>
                    <a:pt x="27" y="284"/>
                  </a:cubicBezTo>
                  <a:cubicBezTo>
                    <a:pt x="29" y="282"/>
                    <a:pt x="24" y="279"/>
                    <a:pt x="27" y="277"/>
                  </a:cubicBezTo>
                  <a:cubicBezTo>
                    <a:pt x="29" y="276"/>
                    <a:pt x="27" y="273"/>
                    <a:pt x="30" y="272"/>
                  </a:cubicBezTo>
                  <a:cubicBezTo>
                    <a:pt x="33" y="272"/>
                    <a:pt x="30" y="267"/>
                    <a:pt x="32" y="267"/>
                  </a:cubicBezTo>
                  <a:cubicBezTo>
                    <a:pt x="35" y="266"/>
                    <a:pt x="32" y="263"/>
                    <a:pt x="33" y="260"/>
                  </a:cubicBezTo>
                  <a:cubicBezTo>
                    <a:pt x="33" y="257"/>
                    <a:pt x="31" y="255"/>
                    <a:pt x="34" y="254"/>
                  </a:cubicBezTo>
                  <a:cubicBezTo>
                    <a:pt x="37" y="253"/>
                    <a:pt x="35" y="250"/>
                    <a:pt x="33" y="249"/>
                  </a:cubicBezTo>
                  <a:cubicBezTo>
                    <a:pt x="30" y="247"/>
                    <a:pt x="33" y="247"/>
                    <a:pt x="36" y="247"/>
                  </a:cubicBezTo>
                  <a:cubicBezTo>
                    <a:pt x="38" y="247"/>
                    <a:pt x="37" y="243"/>
                    <a:pt x="35" y="243"/>
                  </a:cubicBezTo>
                  <a:cubicBezTo>
                    <a:pt x="32" y="244"/>
                    <a:pt x="30" y="241"/>
                    <a:pt x="32" y="239"/>
                  </a:cubicBezTo>
                  <a:cubicBezTo>
                    <a:pt x="34" y="237"/>
                    <a:pt x="30" y="236"/>
                    <a:pt x="31" y="234"/>
                  </a:cubicBezTo>
                  <a:cubicBezTo>
                    <a:pt x="32" y="233"/>
                    <a:pt x="32" y="231"/>
                    <a:pt x="30" y="230"/>
                  </a:cubicBezTo>
                  <a:cubicBezTo>
                    <a:pt x="29" y="229"/>
                    <a:pt x="30" y="222"/>
                    <a:pt x="31" y="221"/>
                  </a:cubicBezTo>
                  <a:cubicBezTo>
                    <a:pt x="33" y="221"/>
                    <a:pt x="32" y="215"/>
                    <a:pt x="32" y="213"/>
                  </a:cubicBezTo>
                  <a:cubicBezTo>
                    <a:pt x="32" y="211"/>
                    <a:pt x="30" y="209"/>
                    <a:pt x="30" y="207"/>
                  </a:cubicBezTo>
                  <a:cubicBezTo>
                    <a:pt x="30" y="205"/>
                    <a:pt x="32" y="205"/>
                    <a:pt x="32" y="202"/>
                  </a:cubicBezTo>
                  <a:cubicBezTo>
                    <a:pt x="32" y="198"/>
                    <a:pt x="33" y="197"/>
                    <a:pt x="35" y="197"/>
                  </a:cubicBezTo>
                  <a:cubicBezTo>
                    <a:pt x="36" y="196"/>
                    <a:pt x="35" y="192"/>
                    <a:pt x="35" y="190"/>
                  </a:cubicBezTo>
                  <a:cubicBezTo>
                    <a:pt x="35" y="189"/>
                    <a:pt x="39" y="190"/>
                    <a:pt x="40" y="187"/>
                  </a:cubicBezTo>
                  <a:cubicBezTo>
                    <a:pt x="40" y="184"/>
                    <a:pt x="37" y="185"/>
                    <a:pt x="38" y="183"/>
                  </a:cubicBezTo>
                  <a:cubicBezTo>
                    <a:pt x="38" y="180"/>
                    <a:pt x="37" y="177"/>
                    <a:pt x="37" y="172"/>
                  </a:cubicBezTo>
                  <a:cubicBezTo>
                    <a:pt x="37" y="167"/>
                    <a:pt x="42" y="166"/>
                    <a:pt x="43" y="164"/>
                  </a:cubicBezTo>
                  <a:cubicBezTo>
                    <a:pt x="45" y="163"/>
                    <a:pt x="41" y="155"/>
                    <a:pt x="43" y="154"/>
                  </a:cubicBezTo>
                  <a:cubicBezTo>
                    <a:pt x="46" y="153"/>
                    <a:pt x="44" y="149"/>
                    <a:pt x="46" y="148"/>
                  </a:cubicBezTo>
                  <a:cubicBezTo>
                    <a:pt x="48" y="147"/>
                    <a:pt x="47" y="144"/>
                    <a:pt x="48" y="141"/>
                  </a:cubicBezTo>
                  <a:cubicBezTo>
                    <a:pt x="49" y="139"/>
                    <a:pt x="46" y="137"/>
                    <a:pt x="46" y="134"/>
                  </a:cubicBezTo>
                  <a:cubicBezTo>
                    <a:pt x="46" y="132"/>
                    <a:pt x="46" y="129"/>
                    <a:pt x="43" y="127"/>
                  </a:cubicBezTo>
                  <a:cubicBezTo>
                    <a:pt x="41" y="124"/>
                    <a:pt x="42" y="118"/>
                    <a:pt x="43" y="118"/>
                  </a:cubicBezTo>
                  <a:cubicBezTo>
                    <a:pt x="45" y="118"/>
                    <a:pt x="44" y="112"/>
                    <a:pt x="47" y="112"/>
                  </a:cubicBezTo>
                  <a:cubicBezTo>
                    <a:pt x="49" y="111"/>
                    <a:pt x="48" y="107"/>
                    <a:pt x="47" y="103"/>
                  </a:cubicBezTo>
                  <a:cubicBezTo>
                    <a:pt x="46" y="100"/>
                    <a:pt x="49" y="102"/>
                    <a:pt x="49" y="99"/>
                  </a:cubicBezTo>
                  <a:cubicBezTo>
                    <a:pt x="49" y="96"/>
                    <a:pt x="50" y="93"/>
                    <a:pt x="53" y="92"/>
                  </a:cubicBezTo>
                  <a:cubicBezTo>
                    <a:pt x="55" y="91"/>
                    <a:pt x="55" y="87"/>
                    <a:pt x="55" y="85"/>
                  </a:cubicBezTo>
                  <a:cubicBezTo>
                    <a:pt x="55" y="83"/>
                    <a:pt x="58" y="83"/>
                    <a:pt x="60" y="81"/>
                  </a:cubicBezTo>
                  <a:cubicBezTo>
                    <a:pt x="62" y="80"/>
                    <a:pt x="57" y="77"/>
                    <a:pt x="60" y="76"/>
                  </a:cubicBezTo>
                  <a:cubicBezTo>
                    <a:pt x="62" y="74"/>
                    <a:pt x="57" y="68"/>
                    <a:pt x="59" y="67"/>
                  </a:cubicBezTo>
                  <a:cubicBezTo>
                    <a:pt x="60" y="66"/>
                    <a:pt x="59" y="63"/>
                    <a:pt x="59" y="61"/>
                  </a:cubicBezTo>
                  <a:cubicBezTo>
                    <a:pt x="60" y="59"/>
                    <a:pt x="68" y="56"/>
                    <a:pt x="69" y="54"/>
                  </a:cubicBezTo>
                  <a:cubicBezTo>
                    <a:pt x="69" y="53"/>
                    <a:pt x="70" y="49"/>
                    <a:pt x="70" y="45"/>
                  </a:cubicBezTo>
                  <a:cubicBezTo>
                    <a:pt x="68" y="46"/>
                    <a:pt x="66" y="47"/>
                    <a:pt x="65" y="46"/>
                  </a:cubicBezTo>
                  <a:cubicBezTo>
                    <a:pt x="64" y="45"/>
                    <a:pt x="65" y="40"/>
                    <a:pt x="63" y="37"/>
                  </a:cubicBezTo>
                  <a:cubicBezTo>
                    <a:pt x="61" y="35"/>
                    <a:pt x="63" y="31"/>
                    <a:pt x="60" y="30"/>
                  </a:cubicBezTo>
                  <a:cubicBezTo>
                    <a:pt x="58" y="29"/>
                    <a:pt x="56" y="25"/>
                    <a:pt x="58" y="23"/>
                  </a:cubicBezTo>
                  <a:cubicBezTo>
                    <a:pt x="59" y="22"/>
                    <a:pt x="58" y="19"/>
                    <a:pt x="59" y="18"/>
                  </a:cubicBezTo>
                  <a:cubicBezTo>
                    <a:pt x="61" y="16"/>
                    <a:pt x="58" y="16"/>
                    <a:pt x="56" y="13"/>
                  </a:cubicBezTo>
                  <a:cubicBezTo>
                    <a:pt x="54" y="10"/>
                    <a:pt x="57" y="7"/>
                    <a:pt x="54" y="5"/>
                  </a:cubicBezTo>
                  <a:cubicBezTo>
                    <a:pt x="51" y="2"/>
                    <a:pt x="51" y="0"/>
                    <a:pt x="50" y="1"/>
                  </a:cubicBezTo>
                  <a:cubicBezTo>
                    <a:pt x="50" y="2"/>
                    <a:pt x="49" y="6"/>
                    <a:pt x="47" y="7"/>
                  </a:cubicBezTo>
                  <a:cubicBezTo>
                    <a:pt x="47" y="8"/>
                    <a:pt x="46" y="8"/>
                    <a:pt x="45" y="9"/>
                  </a:cubicBezTo>
                  <a:cubicBezTo>
                    <a:pt x="45" y="11"/>
                    <a:pt x="45" y="14"/>
                    <a:pt x="45" y="16"/>
                  </a:cubicBezTo>
                  <a:cubicBezTo>
                    <a:pt x="46" y="19"/>
                    <a:pt x="47" y="32"/>
                    <a:pt x="46" y="37"/>
                  </a:cubicBezTo>
                  <a:cubicBezTo>
                    <a:pt x="45" y="42"/>
                    <a:pt x="44" y="46"/>
                    <a:pt x="43" y="49"/>
                  </a:cubicBezTo>
                  <a:cubicBezTo>
                    <a:pt x="42" y="52"/>
                    <a:pt x="45" y="52"/>
                    <a:pt x="44" y="53"/>
                  </a:cubicBezTo>
                  <a:cubicBezTo>
                    <a:pt x="42" y="55"/>
                    <a:pt x="43" y="58"/>
                    <a:pt x="43" y="64"/>
                  </a:cubicBezTo>
                  <a:cubicBezTo>
                    <a:pt x="43" y="70"/>
                    <a:pt x="40" y="79"/>
                    <a:pt x="39" y="83"/>
                  </a:cubicBezTo>
                  <a:cubicBezTo>
                    <a:pt x="39" y="86"/>
                    <a:pt x="37" y="87"/>
                    <a:pt x="37" y="91"/>
                  </a:cubicBezTo>
                  <a:cubicBezTo>
                    <a:pt x="38" y="94"/>
                    <a:pt x="36" y="96"/>
                    <a:pt x="34" y="98"/>
                  </a:cubicBezTo>
                  <a:cubicBezTo>
                    <a:pt x="32" y="99"/>
                    <a:pt x="37" y="105"/>
                    <a:pt x="37" y="107"/>
                  </a:cubicBezTo>
                  <a:cubicBezTo>
                    <a:pt x="36" y="110"/>
                    <a:pt x="33" y="112"/>
                    <a:pt x="34" y="116"/>
                  </a:cubicBezTo>
                  <a:cubicBezTo>
                    <a:pt x="35" y="122"/>
                    <a:pt x="34" y="132"/>
                    <a:pt x="34" y="134"/>
                  </a:cubicBezTo>
                  <a:cubicBezTo>
                    <a:pt x="34" y="136"/>
                    <a:pt x="31" y="136"/>
                    <a:pt x="32" y="139"/>
                  </a:cubicBezTo>
                  <a:cubicBezTo>
                    <a:pt x="32" y="143"/>
                    <a:pt x="30" y="144"/>
                    <a:pt x="29" y="149"/>
                  </a:cubicBezTo>
                  <a:cubicBezTo>
                    <a:pt x="28" y="155"/>
                    <a:pt x="24" y="162"/>
                    <a:pt x="23" y="167"/>
                  </a:cubicBezTo>
                  <a:cubicBezTo>
                    <a:pt x="21" y="171"/>
                    <a:pt x="21" y="173"/>
                    <a:pt x="19" y="173"/>
                  </a:cubicBezTo>
                  <a:cubicBezTo>
                    <a:pt x="17" y="173"/>
                    <a:pt x="16" y="175"/>
                    <a:pt x="18" y="179"/>
                  </a:cubicBezTo>
                  <a:cubicBezTo>
                    <a:pt x="20" y="182"/>
                    <a:pt x="17" y="185"/>
                    <a:pt x="19" y="189"/>
                  </a:cubicBezTo>
                  <a:cubicBezTo>
                    <a:pt x="21" y="193"/>
                    <a:pt x="20" y="194"/>
                    <a:pt x="19" y="197"/>
                  </a:cubicBezTo>
                  <a:cubicBezTo>
                    <a:pt x="18" y="201"/>
                    <a:pt x="17" y="201"/>
                    <a:pt x="17" y="204"/>
                  </a:cubicBezTo>
                  <a:cubicBezTo>
                    <a:pt x="17" y="207"/>
                    <a:pt x="14" y="210"/>
                    <a:pt x="16" y="213"/>
                  </a:cubicBezTo>
                  <a:cubicBezTo>
                    <a:pt x="17" y="217"/>
                    <a:pt x="17" y="218"/>
                    <a:pt x="15" y="218"/>
                  </a:cubicBezTo>
                  <a:cubicBezTo>
                    <a:pt x="13" y="218"/>
                    <a:pt x="12" y="221"/>
                    <a:pt x="12" y="227"/>
                  </a:cubicBezTo>
                  <a:cubicBezTo>
                    <a:pt x="11" y="233"/>
                    <a:pt x="11" y="233"/>
                    <a:pt x="15" y="232"/>
                  </a:cubicBezTo>
                  <a:cubicBezTo>
                    <a:pt x="20" y="232"/>
                    <a:pt x="16" y="218"/>
                    <a:pt x="19" y="218"/>
                  </a:cubicBezTo>
                  <a:cubicBezTo>
                    <a:pt x="22" y="218"/>
                    <a:pt x="19" y="216"/>
                    <a:pt x="22" y="215"/>
                  </a:cubicBezTo>
                  <a:cubicBezTo>
                    <a:pt x="25" y="214"/>
                    <a:pt x="22" y="217"/>
                    <a:pt x="24" y="218"/>
                  </a:cubicBezTo>
                  <a:cubicBezTo>
                    <a:pt x="26" y="218"/>
                    <a:pt x="27" y="220"/>
                    <a:pt x="25" y="221"/>
                  </a:cubicBezTo>
                  <a:cubicBezTo>
                    <a:pt x="22" y="223"/>
                    <a:pt x="25" y="226"/>
                    <a:pt x="24" y="228"/>
                  </a:cubicBezTo>
                  <a:cubicBezTo>
                    <a:pt x="23" y="230"/>
                    <a:pt x="21" y="232"/>
                    <a:pt x="22" y="235"/>
                  </a:cubicBezTo>
                  <a:cubicBezTo>
                    <a:pt x="23" y="237"/>
                    <a:pt x="21" y="237"/>
                    <a:pt x="21" y="240"/>
                  </a:cubicBezTo>
                  <a:cubicBezTo>
                    <a:pt x="20" y="243"/>
                    <a:pt x="22" y="243"/>
                    <a:pt x="21" y="244"/>
                  </a:cubicBezTo>
                  <a:cubicBezTo>
                    <a:pt x="20" y="244"/>
                    <a:pt x="23" y="247"/>
                    <a:pt x="21" y="247"/>
                  </a:cubicBezTo>
                  <a:cubicBezTo>
                    <a:pt x="19" y="247"/>
                    <a:pt x="20" y="250"/>
                    <a:pt x="21" y="252"/>
                  </a:cubicBezTo>
                  <a:cubicBezTo>
                    <a:pt x="22" y="254"/>
                    <a:pt x="19" y="253"/>
                    <a:pt x="17" y="254"/>
                  </a:cubicBezTo>
                  <a:cubicBezTo>
                    <a:pt x="15" y="256"/>
                    <a:pt x="19" y="258"/>
                    <a:pt x="18" y="260"/>
                  </a:cubicBezTo>
                  <a:cubicBezTo>
                    <a:pt x="17" y="262"/>
                    <a:pt x="14" y="259"/>
                    <a:pt x="13" y="257"/>
                  </a:cubicBezTo>
                  <a:cubicBezTo>
                    <a:pt x="11" y="256"/>
                    <a:pt x="15" y="254"/>
                    <a:pt x="16" y="252"/>
                  </a:cubicBezTo>
                  <a:cubicBezTo>
                    <a:pt x="18" y="250"/>
                    <a:pt x="15" y="245"/>
                    <a:pt x="12" y="246"/>
                  </a:cubicBezTo>
                  <a:cubicBezTo>
                    <a:pt x="9" y="247"/>
                    <a:pt x="15" y="250"/>
                    <a:pt x="15" y="253"/>
                  </a:cubicBezTo>
                  <a:cubicBezTo>
                    <a:pt x="15" y="255"/>
                    <a:pt x="10" y="252"/>
                    <a:pt x="10" y="255"/>
                  </a:cubicBezTo>
                  <a:cubicBezTo>
                    <a:pt x="10" y="257"/>
                    <a:pt x="7" y="256"/>
                    <a:pt x="6" y="258"/>
                  </a:cubicBezTo>
                  <a:cubicBezTo>
                    <a:pt x="4" y="260"/>
                    <a:pt x="8" y="261"/>
                    <a:pt x="6" y="262"/>
                  </a:cubicBezTo>
                  <a:cubicBezTo>
                    <a:pt x="4" y="262"/>
                    <a:pt x="1" y="265"/>
                    <a:pt x="1" y="267"/>
                  </a:cubicBezTo>
                  <a:cubicBezTo>
                    <a:pt x="1" y="269"/>
                    <a:pt x="3" y="269"/>
                    <a:pt x="3" y="267"/>
                  </a:cubicBezTo>
                  <a:cubicBezTo>
                    <a:pt x="3" y="265"/>
                    <a:pt x="6" y="265"/>
                    <a:pt x="7" y="267"/>
                  </a:cubicBezTo>
                  <a:cubicBezTo>
                    <a:pt x="8" y="269"/>
                    <a:pt x="9" y="267"/>
                    <a:pt x="11" y="268"/>
                  </a:cubicBezTo>
                  <a:cubicBezTo>
                    <a:pt x="14" y="268"/>
                    <a:pt x="13" y="272"/>
                    <a:pt x="12" y="272"/>
                  </a:cubicBezTo>
                  <a:cubicBezTo>
                    <a:pt x="11" y="272"/>
                    <a:pt x="9" y="274"/>
                    <a:pt x="10" y="277"/>
                  </a:cubicBezTo>
                  <a:cubicBezTo>
                    <a:pt x="10" y="279"/>
                    <a:pt x="15" y="277"/>
                    <a:pt x="17" y="277"/>
                  </a:cubicBezTo>
                  <a:cubicBezTo>
                    <a:pt x="19" y="278"/>
                    <a:pt x="18" y="282"/>
                    <a:pt x="17" y="281"/>
                  </a:cubicBezTo>
                  <a:cubicBezTo>
                    <a:pt x="16" y="279"/>
                    <a:pt x="13" y="277"/>
                    <a:pt x="12" y="279"/>
                  </a:cubicBezTo>
                  <a:cubicBezTo>
                    <a:pt x="11" y="282"/>
                    <a:pt x="9" y="280"/>
                    <a:pt x="7" y="280"/>
                  </a:cubicBezTo>
                  <a:cubicBezTo>
                    <a:pt x="5" y="279"/>
                    <a:pt x="0" y="283"/>
                    <a:pt x="2" y="284"/>
                  </a:cubicBezTo>
                  <a:cubicBezTo>
                    <a:pt x="4" y="286"/>
                    <a:pt x="4" y="288"/>
                    <a:pt x="5" y="288"/>
                  </a:cubicBezTo>
                  <a:cubicBezTo>
                    <a:pt x="6" y="288"/>
                    <a:pt x="8" y="287"/>
                    <a:pt x="9" y="285"/>
                  </a:cubicBezTo>
                  <a:cubicBezTo>
                    <a:pt x="9" y="284"/>
                    <a:pt x="12" y="282"/>
                    <a:pt x="12" y="286"/>
                  </a:cubicBezTo>
                  <a:cubicBezTo>
                    <a:pt x="12" y="289"/>
                    <a:pt x="9" y="287"/>
                    <a:pt x="8" y="289"/>
                  </a:cubicBezTo>
                  <a:cubicBezTo>
                    <a:pt x="7" y="291"/>
                    <a:pt x="6" y="292"/>
                    <a:pt x="4" y="294"/>
                  </a:cubicBezTo>
                  <a:cubicBezTo>
                    <a:pt x="2" y="295"/>
                    <a:pt x="4" y="298"/>
                    <a:pt x="5" y="297"/>
                  </a:cubicBezTo>
                  <a:cubicBezTo>
                    <a:pt x="7" y="296"/>
                    <a:pt x="5" y="299"/>
                    <a:pt x="7" y="300"/>
                  </a:cubicBezTo>
                  <a:cubicBezTo>
                    <a:pt x="10" y="300"/>
                    <a:pt x="10" y="298"/>
                    <a:pt x="10" y="297"/>
                  </a:cubicBezTo>
                  <a:cubicBezTo>
                    <a:pt x="9" y="295"/>
                    <a:pt x="11" y="291"/>
                    <a:pt x="13" y="293"/>
                  </a:cubicBezTo>
                  <a:cubicBezTo>
                    <a:pt x="15" y="295"/>
                    <a:pt x="12" y="297"/>
                    <a:pt x="12" y="298"/>
                  </a:cubicBezTo>
                  <a:cubicBezTo>
                    <a:pt x="12" y="300"/>
                    <a:pt x="11" y="303"/>
                    <a:pt x="11" y="305"/>
                  </a:cubicBezTo>
                  <a:cubicBezTo>
                    <a:pt x="11" y="307"/>
                    <a:pt x="9" y="305"/>
                    <a:pt x="9" y="308"/>
                  </a:cubicBezTo>
                  <a:cubicBezTo>
                    <a:pt x="9" y="310"/>
                    <a:pt x="4" y="308"/>
                    <a:pt x="6" y="310"/>
                  </a:cubicBezTo>
                  <a:cubicBezTo>
                    <a:pt x="8" y="311"/>
                    <a:pt x="5" y="313"/>
                    <a:pt x="6" y="315"/>
                  </a:cubicBezTo>
                  <a:cubicBezTo>
                    <a:pt x="7" y="316"/>
                    <a:pt x="8" y="313"/>
                    <a:pt x="10" y="313"/>
                  </a:cubicBezTo>
                  <a:cubicBezTo>
                    <a:pt x="12" y="314"/>
                    <a:pt x="12" y="315"/>
                    <a:pt x="14" y="313"/>
                  </a:cubicBezTo>
                  <a:cubicBezTo>
                    <a:pt x="17" y="312"/>
                    <a:pt x="18" y="315"/>
                    <a:pt x="16" y="316"/>
                  </a:cubicBezTo>
                  <a:cubicBezTo>
                    <a:pt x="14" y="317"/>
                    <a:pt x="11" y="320"/>
                    <a:pt x="12" y="320"/>
                  </a:cubicBezTo>
                  <a:cubicBezTo>
                    <a:pt x="13" y="320"/>
                    <a:pt x="16" y="318"/>
                    <a:pt x="17" y="320"/>
                  </a:cubicBezTo>
                  <a:cubicBezTo>
                    <a:pt x="18" y="323"/>
                    <a:pt x="20" y="322"/>
                    <a:pt x="20" y="320"/>
                  </a:cubicBezTo>
                  <a:cubicBezTo>
                    <a:pt x="20" y="317"/>
                    <a:pt x="24" y="319"/>
                    <a:pt x="25" y="321"/>
                  </a:cubicBezTo>
                  <a:cubicBezTo>
                    <a:pt x="26" y="323"/>
                    <a:pt x="20" y="325"/>
                    <a:pt x="18" y="324"/>
                  </a:cubicBezTo>
                  <a:cubicBezTo>
                    <a:pt x="15" y="324"/>
                    <a:pt x="14" y="327"/>
                    <a:pt x="15" y="329"/>
                  </a:cubicBezTo>
                  <a:cubicBezTo>
                    <a:pt x="17" y="331"/>
                    <a:pt x="19" y="329"/>
                    <a:pt x="21" y="327"/>
                  </a:cubicBezTo>
                  <a:cubicBezTo>
                    <a:pt x="23" y="325"/>
                    <a:pt x="33" y="326"/>
                    <a:pt x="34" y="328"/>
                  </a:cubicBezTo>
                  <a:cubicBezTo>
                    <a:pt x="34" y="330"/>
                    <a:pt x="29" y="328"/>
                    <a:pt x="29" y="329"/>
                  </a:cubicBezTo>
                  <a:cubicBezTo>
                    <a:pt x="28" y="331"/>
                    <a:pt x="24" y="332"/>
                    <a:pt x="24" y="330"/>
                  </a:cubicBezTo>
                  <a:cubicBezTo>
                    <a:pt x="23" y="329"/>
                    <a:pt x="19" y="331"/>
                    <a:pt x="19" y="333"/>
                  </a:cubicBezTo>
                  <a:cubicBezTo>
                    <a:pt x="19" y="335"/>
                    <a:pt x="16" y="335"/>
                    <a:pt x="19" y="336"/>
                  </a:cubicBezTo>
                  <a:cubicBezTo>
                    <a:pt x="23" y="337"/>
                    <a:pt x="22" y="333"/>
                    <a:pt x="27" y="333"/>
                  </a:cubicBezTo>
                  <a:cubicBezTo>
                    <a:pt x="32" y="334"/>
                    <a:pt x="34" y="329"/>
                    <a:pt x="36" y="331"/>
                  </a:cubicBezTo>
                  <a:cubicBezTo>
                    <a:pt x="37" y="334"/>
                    <a:pt x="32" y="337"/>
                    <a:pt x="30" y="335"/>
                  </a:cubicBezTo>
                  <a:cubicBezTo>
                    <a:pt x="28" y="333"/>
                    <a:pt x="25" y="336"/>
                    <a:pt x="26" y="339"/>
                  </a:cubicBezTo>
                  <a:cubicBezTo>
                    <a:pt x="26" y="341"/>
                    <a:pt x="20" y="338"/>
                    <a:pt x="17" y="338"/>
                  </a:cubicBezTo>
                  <a:cubicBezTo>
                    <a:pt x="14" y="337"/>
                    <a:pt x="15" y="340"/>
                    <a:pt x="18" y="343"/>
                  </a:cubicBezTo>
                  <a:cubicBezTo>
                    <a:pt x="20" y="346"/>
                    <a:pt x="22" y="343"/>
                    <a:pt x="25" y="345"/>
                  </a:cubicBezTo>
                  <a:cubicBezTo>
                    <a:pt x="28" y="347"/>
                    <a:pt x="28" y="349"/>
                    <a:pt x="30" y="347"/>
                  </a:cubicBezTo>
                  <a:cubicBezTo>
                    <a:pt x="32" y="345"/>
                    <a:pt x="30" y="345"/>
                    <a:pt x="29" y="344"/>
                  </a:cubicBezTo>
                  <a:cubicBezTo>
                    <a:pt x="27" y="343"/>
                    <a:pt x="28" y="340"/>
                    <a:pt x="32" y="342"/>
                  </a:cubicBezTo>
                  <a:cubicBezTo>
                    <a:pt x="35" y="343"/>
                    <a:pt x="39" y="340"/>
                    <a:pt x="38" y="336"/>
                  </a:cubicBezTo>
                  <a:cubicBezTo>
                    <a:pt x="37" y="332"/>
                    <a:pt x="41" y="330"/>
                    <a:pt x="45" y="328"/>
                  </a:cubicBezTo>
                  <a:cubicBezTo>
                    <a:pt x="49" y="327"/>
                    <a:pt x="47" y="331"/>
                    <a:pt x="44" y="332"/>
                  </a:cubicBezTo>
                  <a:cubicBezTo>
                    <a:pt x="41" y="334"/>
                    <a:pt x="41" y="335"/>
                    <a:pt x="43" y="337"/>
                  </a:cubicBezTo>
                  <a:cubicBezTo>
                    <a:pt x="45" y="339"/>
                    <a:pt x="48" y="335"/>
                    <a:pt x="50" y="337"/>
                  </a:cubicBezTo>
                  <a:cubicBezTo>
                    <a:pt x="52" y="339"/>
                    <a:pt x="47" y="339"/>
                    <a:pt x="46" y="341"/>
                  </a:cubicBezTo>
                  <a:cubicBezTo>
                    <a:pt x="45" y="343"/>
                    <a:pt x="49" y="345"/>
                    <a:pt x="46" y="347"/>
                  </a:cubicBezTo>
                  <a:cubicBezTo>
                    <a:pt x="43" y="348"/>
                    <a:pt x="45" y="341"/>
                    <a:pt x="43" y="340"/>
                  </a:cubicBezTo>
                  <a:cubicBezTo>
                    <a:pt x="41" y="339"/>
                    <a:pt x="39" y="341"/>
                    <a:pt x="41" y="345"/>
                  </a:cubicBezTo>
                  <a:cubicBezTo>
                    <a:pt x="43" y="349"/>
                    <a:pt x="39" y="346"/>
                    <a:pt x="37" y="344"/>
                  </a:cubicBezTo>
                  <a:cubicBezTo>
                    <a:pt x="35" y="342"/>
                    <a:pt x="33" y="344"/>
                    <a:pt x="35" y="347"/>
                  </a:cubicBezTo>
                  <a:cubicBezTo>
                    <a:pt x="37" y="349"/>
                    <a:pt x="31" y="346"/>
                    <a:pt x="31" y="350"/>
                  </a:cubicBezTo>
                  <a:cubicBezTo>
                    <a:pt x="31" y="353"/>
                    <a:pt x="34" y="350"/>
                    <a:pt x="37" y="351"/>
                  </a:cubicBezTo>
                  <a:cubicBezTo>
                    <a:pt x="40" y="352"/>
                    <a:pt x="39" y="356"/>
                    <a:pt x="41" y="358"/>
                  </a:cubicBezTo>
                  <a:cubicBezTo>
                    <a:pt x="43" y="360"/>
                    <a:pt x="41" y="353"/>
                    <a:pt x="44" y="352"/>
                  </a:cubicBezTo>
                  <a:cubicBezTo>
                    <a:pt x="46" y="351"/>
                    <a:pt x="44" y="358"/>
                    <a:pt x="50" y="359"/>
                  </a:cubicBezTo>
                  <a:cubicBezTo>
                    <a:pt x="55" y="361"/>
                    <a:pt x="50" y="358"/>
                    <a:pt x="52" y="357"/>
                  </a:cubicBezTo>
                  <a:cubicBezTo>
                    <a:pt x="55" y="355"/>
                    <a:pt x="58" y="362"/>
                    <a:pt x="61" y="363"/>
                  </a:cubicBezTo>
                  <a:cubicBezTo>
                    <a:pt x="63" y="363"/>
                    <a:pt x="62" y="359"/>
                    <a:pt x="60" y="357"/>
                  </a:cubicBezTo>
                  <a:cubicBezTo>
                    <a:pt x="58" y="355"/>
                    <a:pt x="62" y="356"/>
                    <a:pt x="64" y="357"/>
                  </a:cubicBezTo>
                  <a:cubicBezTo>
                    <a:pt x="67" y="358"/>
                    <a:pt x="69" y="359"/>
                    <a:pt x="70" y="357"/>
                  </a:cubicBezTo>
                  <a:cubicBezTo>
                    <a:pt x="70" y="356"/>
                    <a:pt x="70" y="356"/>
                    <a:pt x="71" y="356"/>
                  </a:cubicBezTo>
                  <a:cubicBezTo>
                    <a:pt x="68" y="354"/>
                    <a:pt x="59" y="356"/>
                    <a:pt x="57" y="355"/>
                  </a:cubicBezTo>
                  <a:cubicBezTo>
                    <a:pt x="56" y="355"/>
                    <a:pt x="57" y="334"/>
                    <a:pt x="57" y="329"/>
                  </a:cubicBezTo>
                  <a:cubicBezTo>
                    <a:pt x="57" y="329"/>
                    <a:pt x="57" y="329"/>
                    <a:pt x="57" y="329"/>
                  </a:cubicBezTo>
                  <a:cubicBezTo>
                    <a:pt x="55" y="329"/>
                    <a:pt x="49" y="329"/>
                    <a:pt x="50" y="326"/>
                  </a:cubicBezTo>
                  <a:cubicBezTo>
                    <a:pt x="50" y="325"/>
                    <a:pt x="51" y="325"/>
                    <a:pt x="51" y="325"/>
                  </a:cubicBezTo>
                  <a:cubicBezTo>
                    <a:pt x="50" y="324"/>
                    <a:pt x="49" y="323"/>
                    <a:pt x="47" y="322"/>
                  </a:cubicBezTo>
                  <a:cubicBezTo>
                    <a:pt x="43" y="321"/>
                    <a:pt x="35" y="322"/>
                    <a:pt x="33" y="322"/>
                  </a:cubicBezTo>
                  <a:close/>
                </a:path>
              </a:pathLst>
            </a:custGeom>
            <a:grpFill/>
            <a:ln w="3175" cap="flat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Montserrat" panose="00000500000000000000" pitchFamily="50" charset="0"/>
                <a:ea typeface="Montserrat" charset="0"/>
                <a:cs typeface="Montserrat" charset="0"/>
              </a:endParaRPr>
            </a:p>
          </p:txBody>
        </p:sp>
        <p:sp>
          <p:nvSpPr>
            <p:cNvPr id="621" name="Freeform 111"/>
            <p:cNvSpPr>
              <a:spLocks/>
            </p:cNvSpPr>
            <p:nvPr/>
          </p:nvSpPr>
          <p:spPr bwMode="auto">
            <a:xfrm>
              <a:off x="2730" y="2834"/>
              <a:ext cx="130" cy="133"/>
            </a:xfrm>
            <a:custGeom>
              <a:avLst/>
              <a:gdLst>
                <a:gd name="T0" fmla="*/ 69 w 71"/>
                <a:gd name="T1" fmla="*/ 39 h 72"/>
                <a:gd name="T2" fmla="*/ 62 w 71"/>
                <a:gd name="T3" fmla="*/ 40 h 72"/>
                <a:gd name="T4" fmla="*/ 58 w 71"/>
                <a:gd name="T5" fmla="*/ 31 h 72"/>
                <a:gd name="T6" fmla="*/ 52 w 71"/>
                <a:gd name="T7" fmla="*/ 24 h 72"/>
                <a:gd name="T8" fmla="*/ 45 w 71"/>
                <a:gd name="T9" fmla="*/ 24 h 72"/>
                <a:gd name="T10" fmla="*/ 41 w 71"/>
                <a:gd name="T11" fmla="*/ 17 h 72"/>
                <a:gd name="T12" fmla="*/ 40 w 71"/>
                <a:gd name="T13" fmla="*/ 7 h 72"/>
                <a:gd name="T14" fmla="*/ 40 w 71"/>
                <a:gd name="T15" fmla="*/ 3 h 72"/>
                <a:gd name="T16" fmla="*/ 38 w 71"/>
                <a:gd name="T17" fmla="*/ 3 h 72"/>
                <a:gd name="T18" fmla="*/ 31 w 71"/>
                <a:gd name="T19" fmla="*/ 0 h 72"/>
                <a:gd name="T20" fmla="*/ 21 w 71"/>
                <a:gd name="T21" fmla="*/ 1 h 72"/>
                <a:gd name="T22" fmla="*/ 12 w 71"/>
                <a:gd name="T23" fmla="*/ 3 h 72"/>
                <a:gd name="T24" fmla="*/ 5 w 71"/>
                <a:gd name="T25" fmla="*/ 10 h 72"/>
                <a:gd name="T26" fmla="*/ 3 w 71"/>
                <a:gd name="T27" fmla="*/ 23 h 72"/>
                <a:gd name="T28" fmla="*/ 0 w 71"/>
                <a:gd name="T29" fmla="*/ 23 h 72"/>
                <a:gd name="T30" fmla="*/ 11 w 71"/>
                <a:gd name="T31" fmla="*/ 34 h 72"/>
                <a:gd name="T32" fmla="*/ 20 w 71"/>
                <a:gd name="T33" fmla="*/ 40 h 72"/>
                <a:gd name="T34" fmla="*/ 29 w 71"/>
                <a:gd name="T35" fmla="*/ 44 h 72"/>
                <a:gd name="T36" fmla="*/ 44 w 71"/>
                <a:gd name="T37" fmla="*/ 52 h 72"/>
                <a:gd name="T38" fmla="*/ 38 w 71"/>
                <a:gd name="T39" fmla="*/ 62 h 72"/>
                <a:gd name="T40" fmla="*/ 35 w 71"/>
                <a:gd name="T41" fmla="*/ 68 h 72"/>
                <a:gd name="T42" fmla="*/ 43 w 71"/>
                <a:gd name="T43" fmla="*/ 69 h 72"/>
                <a:gd name="T44" fmla="*/ 50 w 71"/>
                <a:gd name="T45" fmla="*/ 70 h 72"/>
                <a:gd name="T46" fmla="*/ 57 w 71"/>
                <a:gd name="T47" fmla="*/ 69 h 72"/>
                <a:gd name="T48" fmla="*/ 64 w 71"/>
                <a:gd name="T49" fmla="*/ 66 h 72"/>
                <a:gd name="T50" fmla="*/ 68 w 71"/>
                <a:gd name="T51" fmla="*/ 54 h 72"/>
                <a:gd name="T52" fmla="*/ 69 w 71"/>
                <a:gd name="T53" fmla="*/ 39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71" h="72">
                  <a:moveTo>
                    <a:pt x="69" y="39"/>
                  </a:moveTo>
                  <a:cubicBezTo>
                    <a:pt x="66" y="37"/>
                    <a:pt x="63" y="40"/>
                    <a:pt x="62" y="40"/>
                  </a:cubicBezTo>
                  <a:cubicBezTo>
                    <a:pt x="61" y="40"/>
                    <a:pt x="59" y="34"/>
                    <a:pt x="58" y="31"/>
                  </a:cubicBezTo>
                  <a:cubicBezTo>
                    <a:pt x="57" y="28"/>
                    <a:pt x="54" y="23"/>
                    <a:pt x="52" y="24"/>
                  </a:cubicBezTo>
                  <a:cubicBezTo>
                    <a:pt x="50" y="26"/>
                    <a:pt x="51" y="24"/>
                    <a:pt x="45" y="24"/>
                  </a:cubicBezTo>
                  <a:cubicBezTo>
                    <a:pt x="40" y="23"/>
                    <a:pt x="40" y="22"/>
                    <a:pt x="41" y="17"/>
                  </a:cubicBezTo>
                  <a:cubicBezTo>
                    <a:pt x="43" y="12"/>
                    <a:pt x="38" y="8"/>
                    <a:pt x="40" y="7"/>
                  </a:cubicBezTo>
                  <a:cubicBezTo>
                    <a:pt x="41" y="6"/>
                    <a:pt x="41" y="5"/>
                    <a:pt x="40" y="3"/>
                  </a:cubicBezTo>
                  <a:cubicBezTo>
                    <a:pt x="39" y="3"/>
                    <a:pt x="39" y="3"/>
                    <a:pt x="38" y="3"/>
                  </a:cubicBezTo>
                  <a:cubicBezTo>
                    <a:pt x="36" y="3"/>
                    <a:pt x="34" y="0"/>
                    <a:pt x="31" y="0"/>
                  </a:cubicBezTo>
                  <a:cubicBezTo>
                    <a:pt x="27" y="0"/>
                    <a:pt x="24" y="0"/>
                    <a:pt x="21" y="1"/>
                  </a:cubicBezTo>
                  <a:cubicBezTo>
                    <a:pt x="19" y="2"/>
                    <a:pt x="14" y="1"/>
                    <a:pt x="12" y="3"/>
                  </a:cubicBezTo>
                  <a:cubicBezTo>
                    <a:pt x="9" y="5"/>
                    <a:pt x="5" y="9"/>
                    <a:pt x="5" y="10"/>
                  </a:cubicBezTo>
                  <a:cubicBezTo>
                    <a:pt x="6" y="12"/>
                    <a:pt x="4" y="22"/>
                    <a:pt x="3" y="23"/>
                  </a:cubicBezTo>
                  <a:cubicBezTo>
                    <a:pt x="3" y="23"/>
                    <a:pt x="1" y="23"/>
                    <a:pt x="0" y="23"/>
                  </a:cubicBezTo>
                  <a:cubicBezTo>
                    <a:pt x="2" y="26"/>
                    <a:pt x="8" y="32"/>
                    <a:pt x="11" y="34"/>
                  </a:cubicBezTo>
                  <a:cubicBezTo>
                    <a:pt x="16" y="37"/>
                    <a:pt x="15" y="39"/>
                    <a:pt x="20" y="40"/>
                  </a:cubicBezTo>
                  <a:cubicBezTo>
                    <a:pt x="25" y="40"/>
                    <a:pt x="28" y="42"/>
                    <a:pt x="29" y="44"/>
                  </a:cubicBezTo>
                  <a:cubicBezTo>
                    <a:pt x="31" y="46"/>
                    <a:pt x="43" y="50"/>
                    <a:pt x="44" y="52"/>
                  </a:cubicBezTo>
                  <a:cubicBezTo>
                    <a:pt x="45" y="53"/>
                    <a:pt x="38" y="58"/>
                    <a:pt x="38" y="62"/>
                  </a:cubicBezTo>
                  <a:cubicBezTo>
                    <a:pt x="38" y="67"/>
                    <a:pt x="35" y="66"/>
                    <a:pt x="35" y="68"/>
                  </a:cubicBezTo>
                  <a:cubicBezTo>
                    <a:pt x="35" y="69"/>
                    <a:pt x="41" y="68"/>
                    <a:pt x="43" y="69"/>
                  </a:cubicBezTo>
                  <a:cubicBezTo>
                    <a:pt x="45" y="71"/>
                    <a:pt x="48" y="69"/>
                    <a:pt x="50" y="70"/>
                  </a:cubicBezTo>
                  <a:cubicBezTo>
                    <a:pt x="53" y="72"/>
                    <a:pt x="56" y="68"/>
                    <a:pt x="57" y="69"/>
                  </a:cubicBezTo>
                  <a:cubicBezTo>
                    <a:pt x="59" y="69"/>
                    <a:pt x="61" y="65"/>
                    <a:pt x="64" y="66"/>
                  </a:cubicBezTo>
                  <a:cubicBezTo>
                    <a:pt x="66" y="66"/>
                    <a:pt x="68" y="57"/>
                    <a:pt x="68" y="54"/>
                  </a:cubicBezTo>
                  <a:cubicBezTo>
                    <a:pt x="67" y="50"/>
                    <a:pt x="71" y="40"/>
                    <a:pt x="69" y="39"/>
                  </a:cubicBezTo>
                  <a:close/>
                </a:path>
              </a:pathLst>
            </a:custGeom>
            <a:grpFill/>
            <a:ln w="3175" cap="flat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Montserrat" panose="00000500000000000000" pitchFamily="50" charset="0"/>
                <a:ea typeface="Montserrat" charset="0"/>
                <a:cs typeface="Montserrat" charset="0"/>
              </a:endParaRPr>
            </a:p>
          </p:txBody>
        </p:sp>
        <p:sp>
          <p:nvSpPr>
            <p:cNvPr id="622" name="Freeform 112"/>
            <p:cNvSpPr>
              <a:spLocks/>
            </p:cNvSpPr>
            <p:nvPr/>
          </p:nvSpPr>
          <p:spPr bwMode="auto">
            <a:xfrm>
              <a:off x="2386" y="2377"/>
              <a:ext cx="50" cy="40"/>
            </a:xfrm>
            <a:custGeom>
              <a:avLst/>
              <a:gdLst>
                <a:gd name="T0" fmla="*/ 26 w 27"/>
                <a:gd name="T1" fmla="*/ 17 h 22"/>
                <a:gd name="T2" fmla="*/ 27 w 27"/>
                <a:gd name="T3" fmla="*/ 12 h 22"/>
                <a:gd name="T4" fmla="*/ 19 w 27"/>
                <a:gd name="T5" fmla="*/ 2 h 22"/>
                <a:gd name="T6" fmla="*/ 15 w 27"/>
                <a:gd name="T7" fmla="*/ 2 h 22"/>
                <a:gd name="T8" fmla="*/ 7 w 27"/>
                <a:gd name="T9" fmla="*/ 0 h 22"/>
                <a:gd name="T10" fmla="*/ 3 w 27"/>
                <a:gd name="T11" fmla="*/ 0 h 22"/>
                <a:gd name="T12" fmla="*/ 2 w 27"/>
                <a:gd name="T13" fmla="*/ 3 h 22"/>
                <a:gd name="T14" fmla="*/ 4 w 27"/>
                <a:gd name="T15" fmla="*/ 10 h 22"/>
                <a:gd name="T16" fmla="*/ 9 w 27"/>
                <a:gd name="T17" fmla="*/ 9 h 22"/>
                <a:gd name="T18" fmla="*/ 12 w 27"/>
                <a:gd name="T19" fmla="*/ 12 h 22"/>
                <a:gd name="T20" fmla="*/ 18 w 27"/>
                <a:gd name="T21" fmla="*/ 17 h 22"/>
                <a:gd name="T22" fmla="*/ 23 w 27"/>
                <a:gd name="T23" fmla="*/ 22 h 22"/>
                <a:gd name="T24" fmla="*/ 25 w 27"/>
                <a:gd name="T25" fmla="*/ 22 h 22"/>
                <a:gd name="T26" fmla="*/ 26 w 27"/>
                <a:gd name="T27" fmla="*/ 17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7" h="22">
                  <a:moveTo>
                    <a:pt x="26" y="17"/>
                  </a:moveTo>
                  <a:cubicBezTo>
                    <a:pt x="25" y="16"/>
                    <a:pt x="26" y="14"/>
                    <a:pt x="27" y="12"/>
                  </a:cubicBezTo>
                  <a:cubicBezTo>
                    <a:pt x="24" y="9"/>
                    <a:pt x="21" y="5"/>
                    <a:pt x="19" y="2"/>
                  </a:cubicBezTo>
                  <a:cubicBezTo>
                    <a:pt x="17" y="2"/>
                    <a:pt x="16" y="2"/>
                    <a:pt x="15" y="2"/>
                  </a:cubicBezTo>
                  <a:cubicBezTo>
                    <a:pt x="13" y="0"/>
                    <a:pt x="9" y="1"/>
                    <a:pt x="7" y="0"/>
                  </a:cubicBezTo>
                  <a:cubicBezTo>
                    <a:pt x="6" y="0"/>
                    <a:pt x="4" y="0"/>
                    <a:pt x="3" y="0"/>
                  </a:cubicBezTo>
                  <a:cubicBezTo>
                    <a:pt x="3" y="2"/>
                    <a:pt x="3" y="3"/>
                    <a:pt x="2" y="3"/>
                  </a:cubicBezTo>
                  <a:cubicBezTo>
                    <a:pt x="0" y="4"/>
                    <a:pt x="0" y="9"/>
                    <a:pt x="4" y="10"/>
                  </a:cubicBezTo>
                  <a:cubicBezTo>
                    <a:pt x="8" y="12"/>
                    <a:pt x="7" y="9"/>
                    <a:pt x="9" y="9"/>
                  </a:cubicBezTo>
                  <a:cubicBezTo>
                    <a:pt x="11" y="9"/>
                    <a:pt x="11" y="12"/>
                    <a:pt x="12" y="12"/>
                  </a:cubicBezTo>
                  <a:cubicBezTo>
                    <a:pt x="14" y="12"/>
                    <a:pt x="18" y="15"/>
                    <a:pt x="18" y="17"/>
                  </a:cubicBezTo>
                  <a:cubicBezTo>
                    <a:pt x="18" y="20"/>
                    <a:pt x="20" y="22"/>
                    <a:pt x="23" y="22"/>
                  </a:cubicBezTo>
                  <a:cubicBezTo>
                    <a:pt x="23" y="22"/>
                    <a:pt x="24" y="22"/>
                    <a:pt x="25" y="22"/>
                  </a:cubicBezTo>
                  <a:cubicBezTo>
                    <a:pt x="25" y="20"/>
                    <a:pt x="26" y="18"/>
                    <a:pt x="26" y="17"/>
                  </a:cubicBezTo>
                  <a:close/>
                </a:path>
              </a:pathLst>
            </a:custGeom>
            <a:grpFill/>
            <a:ln w="3175" cap="flat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Montserrat" panose="00000500000000000000" pitchFamily="50" charset="0"/>
                <a:ea typeface="Montserrat" charset="0"/>
                <a:cs typeface="Montserrat" charset="0"/>
              </a:endParaRPr>
            </a:p>
          </p:txBody>
        </p:sp>
        <p:sp>
          <p:nvSpPr>
            <p:cNvPr id="623" name="Freeform 113"/>
            <p:cNvSpPr>
              <a:spLocks/>
            </p:cNvSpPr>
            <p:nvPr/>
          </p:nvSpPr>
          <p:spPr bwMode="auto">
            <a:xfrm>
              <a:off x="2432" y="2397"/>
              <a:ext cx="87" cy="40"/>
            </a:xfrm>
            <a:custGeom>
              <a:avLst/>
              <a:gdLst>
                <a:gd name="T0" fmla="*/ 42 w 47"/>
                <a:gd name="T1" fmla="*/ 6 h 22"/>
                <a:gd name="T2" fmla="*/ 30 w 47"/>
                <a:gd name="T3" fmla="*/ 1 h 22"/>
                <a:gd name="T4" fmla="*/ 19 w 47"/>
                <a:gd name="T5" fmla="*/ 5 h 22"/>
                <a:gd name="T6" fmla="*/ 6 w 47"/>
                <a:gd name="T7" fmla="*/ 5 h 22"/>
                <a:gd name="T8" fmla="*/ 2 w 47"/>
                <a:gd name="T9" fmla="*/ 1 h 22"/>
                <a:gd name="T10" fmla="*/ 1 w 47"/>
                <a:gd name="T11" fmla="*/ 6 h 22"/>
                <a:gd name="T12" fmla="*/ 0 w 47"/>
                <a:gd name="T13" fmla="*/ 11 h 22"/>
                <a:gd name="T14" fmla="*/ 10 w 47"/>
                <a:gd name="T15" fmla="*/ 15 h 22"/>
                <a:gd name="T16" fmla="*/ 16 w 47"/>
                <a:gd name="T17" fmla="*/ 19 h 22"/>
                <a:gd name="T18" fmla="*/ 22 w 47"/>
                <a:gd name="T19" fmla="*/ 18 h 22"/>
                <a:gd name="T20" fmla="*/ 20 w 47"/>
                <a:gd name="T21" fmla="*/ 13 h 22"/>
                <a:gd name="T22" fmla="*/ 24 w 47"/>
                <a:gd name="T23" fmla="*/ 9 h 22"/>
                <a:gd name="T24" fmla="*/ 33 w 47"/>
                <a:gd name="T25" fmla="*/ 6 h 22"/>
                <a:gd name="T26" fmla="*/ 35 w 47"/>
                <a:gd name="T27" fmla="*/ 12 h 22"/>
                <a:gd name="T28" fmla="*/ 40 w 47"/>
                <a:gd name="T29" fmla="*/ 20 h 22"/>
                <a:gd name="T30" fmla="*/ 46 w 47"/>
                <a:gd name="T31" fmla="*/ 15 h 22"/>
                <a:gd name="T32" fmla="*/ 47 w 47"/>
                <a:gd name="T33" fmla="*/ 13 h 22"/>
                <a:gd name="T34" fmla="*/ 42 w 47"/>
                <a:gd name="T35" fmla="*/ 6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47" h="22">
                  <a:moveTo>
                    <a:pt x="42" y="6"/>
                  </a:moveTo>
                  <a:cubicBezTo>
                    <a:pt x="39" y="2"/>
                    <a:pt x="34" y="2"/>
                    <a:pt x="30" y="1"/>
                  </a:cubicBezTo>
                  <a:cubicBezTo>
                    <a:pt x="27" y="0"/>
                    <a:pt x="23" y="1"/>
                    <a:pt x="19" y="5"/>
                  </a:cubicBezTo>
                  <a:cubicBezTo>
                    <a:pt x="15" y="9"/>
                    <a:pt x="10" y="7"/>
                    <a:pt x="6" y="5"/>
                  </a:cubicBezTo>
                  <a:cubicBezTo>
                    <a:pt x="5" y="4"/>
                    <a:pt x="4" y="3"/>
                    <a:pt x="2" y="1"/>
                  </a:cubicBezTo>
                  <a:cubicBezTo>
                    <a:pt x="1" y="3"/>
                    <a:pt x="0" y="5"/>
                    <a:pt x="1" y="6"/>
                  </a:cubicBezTo>
                  <a:cubicBezTo>
                    <a:pt x="1" y="7"/>
                    <a:pt x="0" y="9"/>
                    <a:pt x="0" y="11"/>
                  </a:cubicBezTo>
                  <a:cubicBezTo>
                    <a:pt x="3" y="11"/>
                    <a:pt x="8" y="13"/>
                    <a:pt x="10" y="15"/>
                  </a:cubicBezTo>
                  <a:cubicBezTo>
                    <a:pt x="13" y="19"/>
                    <a:pt x="14" y="16"/>
                    <a:pt x="16" y="19"/>
                  </a:cubicBezTo>
                  <a:cubicBezTo>
                    <a:pt x="18" y="22"/>
                    <a:pt x="21" y="20"/>
                    <a:pt x="22" y="18"/>
                  </a:cubicBezTo>
                  <a:cubicBezTo>
                    <a:pt x="23" y="16"/>
                    <a:pt x="20" y="15"/>
                    <a:pt x="20" y="13"/>
                  </a:cubicBezTo>
                  <a:cubicBezTo>
                    <a:pt x="19" y="11"/>
                    <a:pt x="23" y="12"/>
                    <a:pt x="24" y="9"/>
                  </a:cubicBezTo>
                  <a:cubicBezTo>
                    <a:pt x="25" y="7"/>
                    <a:pt x="31" y="5"/>
                    <a:pt x="33" y="6"/>
                  </a:cubicBezTo>
                  <a:cubicBezTo>
                    <a:pt x="36" y="8"/>
                    <a:pt x="38" y="9"/>
                    <a:pt x="35" y="12"/>
                  </a:cubicBezTo>
                  <a:cubicBezTo>
                    <a:pt x="34" y="14"/>
                    <a:pt x="37" y="18"/>
                    <a:pt x="40" y="20"/>
                  </a:cubicBezTo>
                  <a:cubicBezTo>
                    <a:pt x="42" y="18"/>
                    <a:pt x="45" y="16"/>
                    <a:pt x="46" y="15"/>
                  </a:cubicBezTo>
                  <a:cubicBezTo>
                    <a:pt x="46" y="15"/>
                    <a:pt x="46" y="14"/>
                    <a:pt x="47" y="13"/>
                  </a:cubicBezTo>
                  <a:cubicBezTo>
                    <a:pt x="45" y="12"/>
                    <a:pt x="44" y="9"/>
                    <a:pt x="42" y="6"/>
                  </a:cubicBezTo>
                  <a:close/>
                </a:path>
              </a:pathLst>
            </a:custGeom>
            <a:grpFill/>
            <a:ln w="3175" cap="flat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Montserrat" panose="00000500000000000000" pitchFamily="50" charset="0"/>
                <a:ea typeface="Montserrat" charset="0"/>
                <a:cs typeface="Montserrat" charset="0"/>
              </a:endParaRPr>
            </a:p>
          </p:txBody>
        </p:sp>
        <p:sp>
          <p:nvSpPr>
            <p:cNvPr id="624" name="Freeform 114"/>
            <p:cNvSpPr>
              <a:spLocks/>
            </p:cNvSpPr>
            <p:nvPr/>
          </p:nvSpPr>
          <p:spPr bwMode="auto">
            <a:xfrm>
              <a:off x="2491" y="2353"/>
              <a:ext cx="176" cy="252"/>
            </a:xfrm>
            <a:custGeom>
              <a:avLst/>
              <a:gdLst>
                <a:gd name="T0" fmla="*/ 15 w 96"/>
                <a:gd name="T1" fmla="*/ 100 h 137"/>
                <a:gd name="T2" fmla="*/ 21 w 96"/>
                <a:gd name="T3" fmla="*/ 100 h 137"/>
                <a:gd name="T4" fmla="*/ 26 w 96"/>
                <a:gd name="T5" fmla="*/ 105 h 137"/>
                <a:gd name="T6" fmla="*/ 27 w 96"/>
                <a:gd name="T7" fmla="*/ 105 h 137"/>
                <a:gd name="T8" fmla="*/ 34 w 96"/>
                <a:gd name="T9" fmla="*/ 105 h 137"/>
                <a:gd name="T10" fmla="*/ 39 w 96"/>
                <a:gd name="T11" fmla="*/ 112 h 137"/>
                <a:gd name="T12" fmla="*/ 44 w 96"/>
                <a:gd name="T13" fmla="*/ 117 h 137"/>
                <a:gd name="T14" fmla="*/ 47 w 96"/>
                <a:gd name="T15" fmla="*/ 122 h 137"/>
                <a:gd name="T16" fmla="*/ 56 w 96"/>
                <a:gd name="T17" fmla="*/ 123 h 137"/>
                <a:gd name="T18" fmla="*/ 61 w 96"/>
                <a:gd name="T19" fmla="*/ 122 h 137"/>
                <a:gd name="T20" fmla="*/ 66 w 96"/>
                <a:gd name="T21" fmla="*/ 122 h 137"/>
                <a:gd name="T22" fmla="*/ 72 w 96"/>
                <a:gd name="T23" fmla="*/ 127 h 137"/>
                <a:gd name="T24" fmla="*/ 68 w 96"/>
                <a:gd name="T25" fmla="*/ 133 h 137"/>
                <a:gd name="T26" fmla="*/ 72 w 96"/>
                <a:gd name="T27" fmla="*/ 137 h 137"/>
                <a:gd name="T28" fmla="*/ 73 w 96"/>
                <a:gd name="T29" fmla="*/ 137 h 137"/>
                <a:gd name="T30" fmla="*/ 76 w 96"/>
                <a:gd name="T31" fmla="*/ 126 h 137"/>
                <a:gd name="T32" fmla="*/ 78 w 96"/>
                <a:gd name="T33" fmla="*/ 115 h 137"/>
                <a:gd name="T34" fmla="*/ 72 w 96"/>
                <a:gd name="T35" fmla="*/ 102 h 137"/>
                <a:gd name="T36" fmla="*/ 78 w 96"/>
                <a:gd name="T37" fmla="*/ 98 h 137"/>
                <a:gd name="T38" fmla="*/ 76 w 96"/>
                <a:gd name="T39" fmla="*/ 95 h 137"/>
                <a:gd name="T40" fmla="*/ 74 w 96"/>
                <a:gd name="T41" fmla="*/ 90 h 137"/>
                <a:gd name="T42" fmla="*/ 86 w 96"/>
                <a:gd name="T43" fmla="*/ 89 h 137"/>
                <a:gd name="T44" fmla="*/ 95 w 96"/>
                <a:gd name="T45" fmla="*/ 86 h 137"/>
                <a:gd name="T46" fmla="*/ 94 w 96"/>
                <a:gd name="T47" fmla="*/ 82 h 137"/>
                <a:gd name="T48" fmla="*/ 94 w 96"/>
                <a:gd name="T49" fmla="*/ 76 h 137"/>
                <a:gd name="T50" fmla="*/ 91 w 96"/>
                <a:gd name="T51" fmla="*/ 70 h 137"/>
                <a:gd name="T52" fmla="*/ 93 w 96"/>
                <a:gd name="T53" fmla="*/ 55 h 137"/>
                <a:gd name="T54" fmla="*/ 84 w 96"/>
                <a:gd name="T55" fmla="*/ 53 h 137"/>
                <a:gd name="T56" fmla="*/ 72 w 96"/>
                <a:gd name="T57" fmla="*/ 48 h 137"/>
                <a:gd name="T58" fmla="*/ 59 w 96"/>
                <a:gd name="T59" fmla="*/ 47 h 137"/>
                <a:gd name="T60" fmla="*/ 53 w 96"/>
                <a:gd name="T61" fmla="*/ 36 h 137"/>
                <a:gd name="T62" fmla="*/ 50 w 96"/>
                <a:gd name="T63" fmla="*/ 31 h 137"/>
                <a:gd name="T64" fmla="*/ 46 w 96"/>
                <a:gd name="T65" fmla="*/ 29 h 137"/>
                <a:gd name="T66" fmla="*/ 47 w 96"/>
                <a:gd name="T67" fmla="*/ 25 h 137"/>
                <a:gd name="T68" fmla="*/ 48 w 96"/>
                <a:gd name="T69" fmla="*/ 19 h 137"/>
                <a:gd name="T70" fmla="*/ 55 w 96"/>
                <a:gd name="T71" fmla="*/ 10 h 137"/>
                <a:gd name="T72" fmla="*/ 58 w 96"/>
                <a:gd name="T73" fmla="*/ 9 h 137"/>
                <a:gd name="T74" fmla="*/ 60 w 96"/>
                <a:gd name="T75" fmla="*/ 7 h 137"/>
                <a:gd name="T76" fmla="*/ 62 w 96"/>
                <a:gd name="T77" fmla="*/ 2 h 137"/>
                <a:gd name="T78" fmla="*/ 53 w 96"/>
                <a:gd name="T79" fmla="*/ 6 h 137"/>
                <a:gd name="T80" fmla="*/ 46 w 96"/>
                <a:gd name="T81" fmla="*/ 11 h 137"/>
                <a:gd name="T82" fmla="*/ 38 w 96"/>
                <a:gd name="T83" fmla="*/ 13 h 137"/>
                <a:gd name="T84" fmla="*/ 35 w 96"/>
                <a:gd name="T85" fmla="*/ 12 h 137"/>
                <a:gd name="T86" fmla="*/ 27 w 96"/>
                <a:gd name="T87" fmla="*/ 19 h 137"/>
                <a:gd name="T88" fmla="*/ 24 w 96"/>
                <a:gd name="T89" fmla="*/ 27 h 137"/>
                <a:gd name="T90" fmla="*/ 16 w 96"/>
                <a:gd name="T91" fmla="*/ 36 h 137"/>
                <a:gd name="T92" fmla="*/ 15 w 96"/>
                <a:gd name="T93" fmla="*/ 37 h 137"/>
                <a:gd name="T94" fmla="*/ 14 w 96"/>
                <a:gd name="T95" fmla="*/ 39 h 137"/>
                <a:gd name="T96" fmla="*/ 8 w 96"/>
                <a:gd name="T97" fmla="*/ 44 h 137"/>
                <a:gd name="T98" fmla="*/ 11 w 96"/>
                <a:gd name="T99" fmla="*/ 47 h 137"/>
                <a:gd name="T100" fmla="*/ 12 w 96"/>
                <a:gd name="T101" fmla="*/ 53 h 137"/>
                <a:gd name="T102" fmla="*/ 12 w 96"/>
                <a:gd name="T103" fmla="*/ 58 h 137"/>
                <a:gd name="T104" fmla="*/ 14 w 96"/>
                <a:gd name="T105" fmla="*/ 70 h 137"/>
                <a:gd name="T106" fmla="*/ 12 w 96"/>
                <a:gd name="T107" fmla="*/ 77 h 137"/>
                <a:gd name="T108" fmla="*/ 5 w 96"/>
                <a:gd name="T109" fmla="*/ 82 h 137"/>
                <a:gd name="T110" fmla="*/ 1 w 96"/>
                <a:gd name="T111" fmla="*/ 88 h 137"/>
                <a:gd name="T112" fmla="*/ 0 w 96"/>
                <a:gd name="T113" fmla="*/ 91 h 137"/>
                <a:gd name="T114" fmla="*/ 10 w 96"/>
                <a:gd name="T115" fmla="*/ 96 h 137"/>
                <a:gd name="T116" fmla="*/ 15 w 96"/>
                <a:gd name="T117" fmla="*/ 100 h 1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96" h="137">
                  <a:moveTo>
                    <a:pt x="15" y="100"/>
                  </a:moveTo>
                  <a:cubicBezTo>
                    <a:pt x="17" y="102"/>
                    <a:pt x="20" y="101"/>
                    <a:pt x="21" y="100"/>
                  </a:cubicBezTo>
                  <a:cubicBezTo>
                    <a:pt x="21" y="99"/>
                    <a:pt x="23" y="101"/>
                    <a:pt x="26" y="105"/>
                  </a:cubicBezTo>
                  <a:cubicBezTo>
                    <a:pt x="27" y="105"/>
                    <a:pt x="27" y="105"/>
                    <a:pt x="27" y="105"/>
                  </a:cubicBezTo>
                  <a:cubicBezTo>
                    <a:pt x="29" y="105"/>
                    <a:pt x="32" y="104"/>
                    <a:pt x="34" y="105"/>
                  </a:cubicBezTo>
                  <a:cubicBezTo>
                    <a:pt x="36" y="106"/>
                    <a:pt x="35" y="111"/>
                    <a:pt x="39" y="112"/>
                  </a:cubicBezTo>
                  <a:cubicBezTo>
                    <a:pt x="42" y="112"/>
                    <a:pt x="44" y="115"/>
                    <a:pt x="44" y="117"/>
                  </a:cubicBezTo>
                  <a:cubicBezTo>
                    <a:pt x="43" y="118"/>
                    <a:pt x="47" y="119"/>
                    <a:pt x="47" y="122"/>
                  </a:cubicBezTo>
                  <a:cubicBezTo>
                    <a:pt x="46" y="124"/>
                    <a:pt x="55" y="124"/>
                    <a:pt x="56" y="123"/>
                  </a:cubicBezTo>
                  <a:cubicBezTo>
                    <a:pt x="57" y="122"/>
                    <a:pt x="59" y="121"/>
                    <a:pt x="61" y="122"/>
                  </a:cubicBezTo>
                  <a:cubicBezTo>
                    <a:pt x="62" y="123"/>
                    <a:pt x="65" y="121"/>
                    <a:pt x="66" y="122"/>
                  </a:cubicBezTo>
                  <a:cubicBezTo>
                    <a:pt x="67" y="122"/>
                    <a:pt x="73" y="125"/>
                    <a:pt x="72" y="127"/>
                  </a:cubicBezTo>
                  <a:cubicBezTo>
                    <a:pt x="71" y="129"/>
                    <a:pt x="67" y="132"/>
                    <a:pt x="68" y="133"/>
                  </a:cubicBezTo>
                  <a:cubicBezTo>
                    <a:pt x="68" y="135"/>
                    <a:pt x="71" y="136"/>
                    <a:pt x="72" y="137"/>
                  </a:cubicBezTo>
                  <a:cubicBezTo>
                    <a:pt x="73" y="137"/>
                    <a:pt x="73" y="137"/>
                    <a:pt x="73" y="137"/>
                  </a:cubicBezTo>
                  <a:cubicBezTo>
                    <a:pt x="75" y="137"/>
                    <a:pt x="76" y="129"/>
                    <a:pt x="76" y="126"/>
                  </a:cubicBezTo>
                  <a:cubicBezTo>
                    <a:pt x="76" y="124"/>
                    <a:pt x="77" y="118"/>
                    <a:pt x="78" y="115"/>
                  </a:cubicBezTo>
                  <a:cubicBezTo>
                    <a:pt x="79" y="111"/>
                    <a:pt x="72" y="107"/>
                    <a:pt x="72" y="102"/>
                  </a:cubicBezTo>
                  <a:cubicBezTo>
                    <a:pt x="72" y="97"/>
                    <a:pt x="75" y="100"/>
                    <a:pt x="78" y="98"/>
                  </a:cubicBezTo>
                  <a:cubicBezTo>
                    <a:pt x="81" y="96"/>
                    <a:pt x="78" y="95"/>
                    <a:pt x="76" y="95"/>
                  </a:cubicBezTo>
                  <a:cubicBezTo>
                    <a:pt x="75" y="94"/>
                    <a:pt x="74" y="92"/>
                    <a:pt x="74" y="90"/>
                  </a:cubicBezTo>
                  <a:cubicBezTo>
                    <a:pt x="75" y="89"/>
                    <a:pt x="83" y="89"/>
                    <a:pt x="86" y="89"/>
                  </a:cubicBezTo>
                  <a:cubicBezTo>
                    <a:pt x="89" y="89"/>
                    <a:pt x="95" y="87"/>
                    <a:pt x="95" y="86"/>
                  </a:cubicBezTo>
                  <a:cubicBezTo>
                    <a:pt x="95" y="86"/>
                    <a:pt x="96" y="84"/>
                    <a:pt x="94" y="82"/>
                  </a:cubicBezTo>
                  <a:cubicBezTo>
                    <a:pt x="92" y="81"/>
                    <a:pt x="92" y="78"/>
                    <a:pt x="94" y="76"/>
                  </a:cubicBezTo>
                  <a:cubicBezTo>
                    <a:pt x="96" y="74"/>
                    <a:pt x="93" y="72"/>
                    <a:pt x="91" y="70"/>
                  </a:cubicBezTo>
                  <a:cubicBezTo>
                    <a:pt x="89" y="68"/>
                    <a:pt x="91" y="59"/>
                    <a:pt x="93" y="55"/>
                  </a:cubicBezTo>
                  <a:cubicBezTo>
                    <a:pt x="95" y="51"/>
                    <a:pt x="88" y="52"/>
                    <a:pt x="84" y="53"/>
                  </a:cubicBezTo>
                  <a:cubicBezTo>
                    <a:pt x="79" y="53"/>
                    <a:pt x="75" y="52"/>
                    <a:pt x="72" y="48"/>
                  </a:cubicBezTo>
                  <a:cubicBezTo>
                    <a:pt x="69" y="44"/>
                    <a:pt x="65" y="47"/>
                    <a:pt x="59" y="47"/>
                  </a:cubicBezTo>
                  <a:cubicBezTo>
                    <a:pt x="52" y="47"/>
                    <a:pt x="53" y="39"/>
                    <a:pt x="53" y="36"/>
                  </a:cubicBezTo>
                  <a:cubicBezTo>
                    <a:pt x="54" y="33"/>
                    <a:pt x="50" y="33"/>
                    <a:pt x="50" y="31"/>
                  </a:cubicBezTo>
                  <a:cubicBezTo>
                    <a:pt x="50" y="29"/>
                    <a:pt x="48" y="29"/>
                    <a:pt x="46" y="29"/>
                  </a:cubicBezTo>
                  <a:cubicBezTo>
                    <a:pt x="44" y="29"/>
                    <a:pt x="46" y="27"/>
                    <a:pt x="47" y="25"/>
                  </a:cubicBezTo>
                  <a:cubicBezTo>
                    <a:pt x="48" y="24"/>
                    <a:pt x="48" y="23"/>
                    <a:pt x="48" y="19"/>
                  </a:cubicBezTo>
                  <a:cubicBezTo>
                    <a:pt x="49" y="16"/>
                    <a:pt x="53" y="13"/>
                    <a:pt x="55" y="10"/>
                  </a:cubicBezTo>
                  <a:cubicBezTo>
                    <a:pt x="56" y="9"/>
                    <a:pt x="57" y="9"/>
                    <a:pt x="58" y="9"/>
                  </a:cubicBezTo>
                  <a:cubicBezTo>
                    <a:pt x="58" y="8"/>
                    <a:pt x="59" y="7"/>
                    <a:pt x="60" y="7"/>
                  </a:cubicBezTo>
                  <a:cubicBezTo>
                    <a:pt x="63" y="6"/>
                    <a:pt x="65" y="4"/>
                    <a:pt x="62" y="2"/>
                  </a:cubicBezTo>
                  <a:cubicBezTo>
                    <a:pt x="58" y="0"/>
                    <a:pt x="57" y="6"/>
                    <a:pt x="53" y="6"/>
                  </a:cubicBezTo>
                  <a:cubicBezTo>
                    <a:pt x="49" y="7"/>
                    <a:pt x="48" y="9"/>
                    <a:pt x="46" y="11"/>
                  </a:cubicBezTo>
                  <a:cubicBezTo>
                    <a:pt x="43" y="12"/>
                    <a:pt x="39" y="11"/>
                    <a:pt x="38" y="13"/>
                  </a:cubicBezTo>
                  <a:cubicBezTo>
                    <a:pt x="38" y="15"/>
                    <a:pt x="37" y="13"/>
                    <a:pt x="35" y="12"/>
                  </a:cubicBezTo>
                  <a:cubicBezTo>
                    <a:pt x="33" y="12"/>
                    <a:pt x="27" y="17"/>
                    <a:pt x="27" y="19"/>
                  </a:cubicBezTo>
                  <a:cubicBezTo>
                    <a:pt x="27" y="22"/>
                    <a:pt x="28" y="24"/>
                    <a:pt x="24" y="27"/>
                  </a:cubicBezTo>
                  <a:cubicBezTo>
                    <a:pt x="20" y="29"/>
                    <a:pt x="18" y="34"/>
                    <a:pt x="16" y="36"/>
                  </a:cubicBezTo>
                  <a:cubicBezTo>
                    <a:pt x="16" y="37"/>
                    <a:pt x="15" y="37"/>
                    <a:pt x="15" y="37"/>
                  </a:cubicBezTo>
                  <a:cubicBezTo>
                    <a:pt x="14" y="38"/>
                    <a:pt x="14" y="39"/>
                    <a:pt x="14" y="39"/>
                  </a:cubicBezTo>
                  <a:cubicBezTo>
                    <a:pt x="13" y="40"/>
                    <a:pt x="10" y="42"/>
                    <a:pt x="8" y="44"/>
                  </a:cubicBezTo>
                  <a:cubicBezTo>
                    <a:pt x="9" y="45"/>
                    <a:pt x="10" y="46"/>
                    <a:pt x="11" y="47"/>
                  </a:cubicBezTo>
                  <a:cubicBezTo>
                    <a:pt x="13" y="50"/>
                    <a:pt x="12" y="52"/>
                    <a:pt x="12" y="53"/>
                  </a:cubicBezTo>
                  <a:cubicBezTo>
                    <a:pt x="13" y="55"/>
                    <a:pt x="14" y="57"/>
                    <a:pt x="12" y="58"/>
                  </a:cubicBezTo>
                  <a:cubicBezTo>
                    <a:pt x="11" y="58"/>
                    <a:pt x="12" y="68"/>
                    <a:pt x="14" y="70"/>
                  </a:cubicBezTo>
                  <a:cubicBezTo>
                    <a:pt x="15" y="72"/>
                    <a:pt x="14" y="73"/>
                    <a:pt x="12" y="77"/>
                  </a:cubicBezTo>
                  <a:cubicBezTo>
                    <a:pt x="10" y="81"/>
                    <a:pt x="9" y="82"/>
                    <a:pt x="5" y="82"/>
                  </a:cubicBezTo>
                  <a:cubicBezTo>
                    <a:pt x="2" y="83"/>
                    <a:pt x="2" y="88"/>
                    <a:pt x="1" y="88"/>
                  </a:cubicBezTo>
                  <a:cubicBezTo>
                    <a:pt x="0" y="88"/>
                    <a:pt x="0" y="89"/>
                    <a:pt x="0" y="91"/>
                  </a:cubicBezTo>
                  <a:cubicBezTo>
                    <a:pt x="3" y="93"/>
                    <a:pt x="8" y="96"/>
                    <a:pt x="10" y="96"/>
                  </a:cubicBezTo>
                  <a:cubicBezTo>
                    <a:pt x="11" y="96"/>
                    <a:pt x="12" y="99"/>
                    <a:pt x="15" y="100"/>
                  </a:cubicBezTo>
                  <a:close/>
                </a:path>
              </a:pathLst>
            </a:custGeom>
            <a:grpFill/>
            <a:ln w="3175" cap="flat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Montserrat" panose="00000500000000000000" pitchFamily="50" charset="0"/>
                <a:ea typeface="Montserrat" charset="0"/>
                <a:cs typeface="Montserrat" charset="0"/>
              </a:endParaRPr>
            </a:p>
          </p:txBody>
        </p:sp>
        <p:sp>
          <p:nvSpPr>
            <p:cNvPr id="625" name="Freeform 115"/>
            <p:cNvSpPr>
              <a:spLocks/>
            </p:cNvSpPr>
            <p:nvPr/>
          </p:nvSpPr>
          <p:spPr bwMode="auto">
            <a:xfrm>
              <a:off x="2629" y="2687"/>
              <a:ext cx="182" cy="206"/>
            </a:xfrm>
            <a:custGeom>
              <a:avLst/>
              <a:gdLst>
                <a:gd name="T0" fmla="*/ 98 w 99"/>
                <a:gd name="T1" fmla="*/ 67 h 112"/>
                <a:gd name="T2" fmla="*/ 93 w 99"/>
                <a:gd name="T3" fmla="*/ 59 h 112"/>
                <a:gd name="T4" fmla="*/ 86 w 99"/>
                <a:gd name="T5" fmla="*/ 55 h 112"/>
                <a:gd name="T6" fmla="*/ 78 w 99"/>
                <a:gd name="T7" fmla="*/ 51 h 112"/>
                <a:gd name="T8" fmla="*/ 77 w 99"/>
                <a:gd name="T9" fmla="*/ 44 h 112"/>
                <a:gd name="T10" fmla="*/ 76 w 99"/>
                <a:gd name="T11" fmla="*/ 38 h 112"/>
                <a:gd name="T12" fmla="*/ 72 w 99"/>
                <a:gd name="T13" fmla="*/ 33 h 112"/>
                <a:gd name="T14" fmla="*/ 64 w 99"/>
                <a:gd name="T15" fmla="*/ 31 h 112"/>
                <a:gd name="T16" fmla="*/ 57 w 99"/>
                <a:gd name="T17" fmla="*/ 28 h 112"/>
                <a:gd name="T18" fmla="*/ 54 w 99"/>
                <a:gd name="T19" fmla="*/ 25 h 112"/>
                <a:gd name="T20" fmla="*/ 48 w 99"/>
                <a:gd name="T21" fmla="*/ 24 h 112"/>
                <a:gd name="T22" fmla="*/ 38 w 99"/>
                <a:gd name="T23" fmla="*/ 18 h 112"/>
                <a:gd name="T24" fmla="*/ 36 w 99"/>
                <a:gd name="T25" fmla="*/ 2 h 112"/>
                <a:gd name="T26" fmla="*/ 28 w 99"/>
                <a:gd name="T27" fmla="*/ 2 h 112"/>
                <a:gd name="T28" fmla="*/ 19 w 99"/>
                <a:gd name="T29" fmla="*/ 6 h 112"/>
                <a:gd name="T30" fmla="*/ 12 w 99"/>
                <a:gd name="T31" fmla="*/ 10 h 112"/>
                <a:gd name="T32" fmla="*/ 5 w 99"/>
                <a:gd name="T33" fmla="*/ 11 h 112"/>
                <a:gd name="T34" fmla="*/ 2 w 99"/>
                <a:gd name="T35" fmla="*/ 11 h 112"/>
                <a:gd name="T36" fmla="*/ 8 w 99"/>
                <a:gd name="T37" fmla="*/ 22 h 112"/>
                <a:gd name="T38" fmla="*/ 6 w 99"/>
                <a:gd name="T39" fmla="*/ 26 h 112"/>
                <a:gd name="T40" fmla="*/ 6 w 99"/>
                <a:gd name="T41" fmla="*/ 38 h 112"/>
                <a:gd name="T42" fmla="*/ 4 w 99"/>
                <a:gd name="T43" fmla="*/ 44 h 112"/>
                <a:gd name="T44" fmla="*/ 3 w 99"/>
                <a:gd name="T45" fmla="*/ 51 h 112"/>
                <a:gd name="T46" fmla="*/ 6 w 99"/>
                <a:gd name="T47" fmla="*/ 55 h 112"/>
                <a:gd name="T48" fmla="*/ 1 w 99"/>
                <a:gd name="T49" fmla="*/ 61 h 112"/>
                <a:gd name="T50" fmla="*/ 1 w 99"/>
                <a:gd name="T51" fmla="*/ 65 h 112"/>
                <a:gd name="T52" fmla="*/ 4 w 99"/>
                <a:gd name="T53" fmla="*/ 69 h 112"/>
                <a:gd name="T54" fmla="*/ 6 w 99"/>
                <a:gd name="T55" fmla="*/ 77 h 112"/>
                <a:gd name="T56" fmla="*/ 9 w 99"/>
                <a:gd name="T57" fmla="*/ 82 h 112"/>
                <a:gd name="T58" fmla="*/ 8 w 99"/>
                <a:gd name="T59" fmla="*/ 87 h 112"/>
                <a:gd name="T60" fmla="*/ 10 w 99"/>
                <a:gd name="T61" fmla="*/ 94 h 112"/>
                <a:gd name="T62" fmla="*/ 13 w 99"/>
                <a:gd name="T63" fmla="*/ 101 h 112"/>
                <a:gd name="T64" fmla="*/ 15 w 99"/>
                <a:gd name="T65" fmla="*/ 110 h 112"/>
                <a:gd name="T66" fmla="*/ 26 w 99"/>
                <a:gd name="T67" fmla="*/ 104 h 112"/>
                <a:gd name="T68" fmla="*/ 33 w 99"/>
                <a:gd name="T69" fmla="*/ 104 h 112"/>
                <a:gd name="T70" fmla="*/ 42 w 99"/>
                <a:gd name="T71" fmla="*/ 107 h 112"/>
                <a:gd name="T72" fmla="*/ 47 w 99"/>
                <a:gd name="T73" fmla="*/ 103 h 112"/>
                <a:gd name="T74" fmla="*/ 58 w 99"/>
                <a:gd name="T75" fmla="*/ 103 h 112"/>
                <a:gd name="T76" fmla="*/ 60 w 99"/>
                <a:gd name="T77" fmla="*/ 90 h 112"/>
                <a:gd name="T78" fmla="*/ 67 w 99"/>
                <a:gd name="T79" fmla="*/ 83 h 112"/>
                <a:gd name="T80" fmla="*/ 76 w 99"/>
                <a:gd name="T81" fmla="*/ 81 h 112"/>
                <a:gd name="T82" fmla="*/ 86 w 99"/>
                <a:gd name="T83" fmla="*/ 80 h 112"/>
                <a:gd name="T84" fmla="*/ 93 w 99"/>
                <a:gd name="T85" fmla="*/ 83 h 112"/>
                <a:gd name="T86" fmla="*/ 97 w 99"/>
                <a:gd name="T87" fmla="*/ 77 h 112"/>
                <a:gd name="T88" fmla="*/ 98 w 99"/>
                <a:gd name="T89" fmla="*/ 67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99" h="112">
                  <a:moveTo>
                    <a:pt x="98" y="67"/>
                  </a:moveTo>
                  <a:cubicBezTo>
                    <a:pt x="97" y="63"/>
                    <a:pt x="93" y="63"/>
                    <a:pt x="93" y="59"/>
                  </a:cubicBezTo>
                  <a:cubicBezTo>
                    <a:pt x="93" y="55"/>
                    <a:pt x="92" y="55"/>
                    <a:pt x="86" y="55"/>
                  </a:cubicBezTo>
                  <a:cubicBezTo>
                    <a:pt x="81" y="55"/>
                    <a:pt x="78" y="54"/>
                    <a:pt x="78" y="51"/>
                  </a:cubicBezTo>
                  <a:cubicBezTo>
                    <a:pt x="77" y="48"/>
                    <a:pt x="74" y="46"/>
                    <a:pt x="77" y="44"/>
                  </a:cubicBezTo>
                  <a:cubicBezTo>
                    <a:pt x="79" y="43"/>
                    <a:pt x="75" y="41"/>
                    <a:pt x="76" y="38"/>
                  </a:cubicBezTo>
                  <a:cubicBezTo>
                    <a:pt x="76" y="35"/>
                    <a:pt x="74" y="34"/>
                    <a:pt x="72" y="33"/>
                  </a:cubicBezTo>
                  <a:cubicBezTo>
                    <a:pt x="71" y="31"/>
                    <a:pt x="64" y="33"/>
                    <a:pt x="64" y="31"/>
                  </a:cubicBezTo>
                  <a:cubicBezTo>
                    <a:pt x="64" y="28"/>
                    <a:pt x="59" y="28"/>
                    <a:pt x="57" y="28"/>
                  </a:cubicBezTo>
                  <a:cubicBezTo>
                    <a:pt x="55" y="28"/>
                    <a:pt x="56" y="25"/>
                    <a:pt x="54" y="25"/>
                  </a:cubicBezTo>
                  <a:cubicBezTo>
                    <a:pt x="51" y="25"/>
                    <a:pt x="52" y="23"/>
                    <a:pt x="48" y="24"/>
                  </a:cubicBezTo>
                  <a:cubicBezTo>
                    <a:pt x="44" y="24"/>
                    <a:pt x="42" y="22"/>
                    <a:pt x="38" y="18"/>
                  </a:cubicBezTo>
                  <a:cubicBezTo>
                    <a:pt x="35" y="13"/>
                    <a:pt x="35" y="5"/>
                    <a:pt x="36" y="2"/>
                  </a:cubicBezTo>
                  <a:cubicBezTo>
                    <a:pt x="37" y="0"/>
                    <a:pt x="31" y="2"/>
                    <a:pt x="28" y="2"/>
                  </a:cubicBezTo>
                  <a:cubicBezTo>
                    <a:pt x="25" y="2"/>
                    <a:pt x="22" y="4"/>
                    <a:pt x="19" y="6"/>
                  </a:cubicBezTo>
                  <a:cubicBezTo>
                    <a:pt x="15" y="8"/>
                    <a:pt x="13" y="8"/>
                    <a:pt x="12" y="10"/>
                  </a:cubicBezTo>
                  <a:cubicBezTo>
                    <a:pt x="10" y="11"/>
                    <a:pt x="8" y="12"/>
                    <a:pt x="5" y="11"/>
                  </a:cubicBezTo>
                  <a:cubicBezTo>
                    <a:pt x="4" y="11"/>
                    <a:pt x="3" y="11"/>
                    <a:pt x="2" y="11"/>
                  </a:cubicBezTo>
                  <a:cubicBezTo>
                    <a:pt x="4" y="14"/>
                    <a:pt x="7" y="20"/>
                    <a:pt x="8" y="22"/>
                  </a:cubicBezTo>
                  <a:cubicBezTo>
                    <a:pt x="9" y="25"/>
                    <a:pt x="7" y="25"/>
                    <a:pt x="6" y="26"/>
                  </a:cubicBezTo>
                  <a:cubicBezTo>
                    <a:pt x="5" y="27"/>
                    <a:pt x="6" y="36"/>
                    <a:pt x="6" y="38"/>
                  </a:cubicBezTo>
                  <a:cubicBezTo>
                    <a:pt x="7" y="40"/>
                    <a:pt x="3" y="43"/>
                    <a:pt x="4" y="44"/>
                  </a:cubicBezTo>
                  <a:cubicBezTo>
                    <a:pt x="6" y="46"/>
                    <a:pt x="3" y="49"/>
                    <a:pt x="3" y="51"/>
                  </a:cubicBezTo>
                  <a:cubicBezTo>
                    <a:pt x="3" y="53"/>
                    <a:pt x="6" y="53"/>
                    <a:pt x="6" y="55"/>
                  </a:cubicBezTo>
                  <a:cubicBezTo>
                    <a:pt x="6" y="57"/>
                    <a:pt x="3" y="61"/>
                    <a:pt x="1" y="61"/>
                  </a:cubicBezTo>
                  <a:cubicBezTo>
                    <a:pt x="0" y="62"/>
                    <a:pt x="0" y="63"/>
                    <a:pt x="1" y="65"/>
                  </a:cubicBezTo>
                  <a:cubicBezTo>
                    <a:pt x="1" y="65"/>
                    <a:pt x="2" y="67"/>
                    <a:pt x="4" y="69"/>
                  </a:cubicBezTo>
                  <a:cubicBezTo>
                    <a:pt x="7" y="71"/>
                    <a:pt x="4" y="74"/>
                    <a:pt x="6" y="77"/>
                  </a:cubicBezTo>
                  <a:cubicBezTo>
                    <a:pt x="8" y="80"/>
                    <a:pt x="11" y="80"/>
                    <a:pt x="9" y="82"/>
                  </a:cubicBezTo>
                  <a:cubicBezTo>
                    <a:pt x="8" y="83"/>
                    <a:pt x="9" y="86"/>
                    <a:pt x="8" y="87"/>
                  </a:cubicBezTo>
                  <a:cubicBezTo>
                    <a:pt x="6" y="89"/>
                    <a:pt x="8" y="93"/>
                    <a:pt x="10" y="94"/>
                  </a:cubicBezTo>
                  <a:cubicBezTo>
                    <a:pt x="13" y="95"/>
                    <a:pt x="11" y="99"/>
                    <a:pt x="13" y="101"/>
                  </a:cubicBezTo>
                  <a:cubicBezTo>
                    <a:pt x="15" y="104"/>
                    <a:pt x="14" y="109"/>
                    <a:pt x="15" y="110"/>
                  </a:cubicBezTo>
                  <a:cubicBezTo>
                    <a:pt x="16" y="112"/>
                    <a:pt x="22" y="108"/>
                    <a:pt x="26" y="104"/>
                  </a:cubicBezTo>
                  <a:cubicBezTo>
                    <a:pt x="30" y="100"/>
                    <a:pt x="30" y="103"/>
                    <a:pt x="33" y="104"/>
                  </a:cubicBezTo>
                  <a:cubicBezTo>
                    <a:pt x="37" y="104"/>
                    <a:pt x="41" y="104"/>
                    <a:pt x="42" y="107"/>
                  </a:cubicBezTo>
                  <a:cubicBezTo>
                    <a:pt x="44" y="111"/>
                    <a:pt x="46" y="104"/>
                    <a:pt x="47" y="103"/>
                  </a:cubicBezTo>
                  <a:cubicBezTo>
                    <a:pt x="48" y="101"/>
                    <a:pt x="57" y="103"/>
                    <a:pt x="58" y="103"/>
                  </a:cubicBezTo>
                  <a:cubicBezTo>
                    <a:pt x="59" y="102"/>
                    <a:pt x="61" y="92"/>
                    <a:pt x="60" y="90"/>
                  </a:cubicBezTo>
                  <a:cubicBezTo>
                    <a:pt x="60" y="89"/>
                    <a:pt x="64" y="85"/>
                    <a:pt x="67" y="83"/>
                  </a:cubicBezTo>
                  <a:cubicBezTo>
                    <a:pt x="69" y="81"/>
                    <a:pt x="74" y="82"/>
                    <a:pt x="76" y="81"/>
                  </a:cubicBezTo>
                  <a:cubicBezTo>
                    <a:pt x="79" y="80"/>
                    <a:pt x="82" y="80"/>
                    <a:pt x="86" y="80"/>
                  </a:cubicBezTo>
                  <a:cubicBezTo>
                    <a:pt x="89" y="80"/>
                    <a:pt x="91" y="83"/>
                    <a:pt x="93" y="83"/>
                  </a:cubicBezTo>
                  <a:cubicBezTo>
                    <a:pt x="95" y="83"/>
                    <a:pt x="97" y="80"/>
                    <a:pt x="97" y="77"/>
                  </a:cubicBezTo>
                  <a:cubicBezTo>
                    <a:pt x="96" y="75"/>
                    <a:pt x="99" y="71"/>
                    <a:pt x="98" y="67"/>
                  </a:cubicBezTo>
                  <a:close/>
                </a:path>
              </a:pathLst>
            </a:custGeom>
            <a:grpFill/>
            <a:ln w="3175" cap="flat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Montserrat" panose="00000500000000000000" pitchFamily="50" charset="0"/>
                <a:ea typeface="Montserrat" charset="0"/>
                <a:cs typeface="Montserrat" charset="0"/>
              </a:endParaRPr>
            </a:p>
          </p:txBody>
        </p:sp>
        <p:sp>
          <p:nvSpPr>
            <p:cNvPr id="626" name="Freeform 116"/>
            <p:cNvSpPr>
              <a:spLocks/>
            </p:cNvSpPr>
            <p:nvPr/>
          </p:nvSpPr>
          <p:spPr bwMode="auto">
            <a:xfrm>
              <a:off x="2454" y="2544"/>
              <a:ext cx="191" cy="278"/>
            </a:xfrm>
            <a:custGeom>
              <a:avLst/>
              <a:gdLst>
                <a:gd name="T0" fmla="*/ 95 w 104"/>
                <a:gd name="T1" fmla="*/ 143 h 151"/>
                <a:gd name="T2" fmla="*/ 96 w 104"/>
                <a:gd name="T3" fmla="*/ 143 h 151"/>
                <a:gd name="T4" fmla="*/ 96 w 104"/>
                <a:gd name="T5" fmla="*/ 139 h 151"/>
                <a:gd name="T6" fmla="*/ 101 w 104"/>
                <a:gd name="T7" fmla="*/ 133 h 151"/>
                <a:gd name="T8" fmla="*/ 98 w 104"/>
                <a:gd name="T9" fmla="*/ 129 h 151"/>
                <a:gd name="T10" fmla="*/ 99 w 104"/>
                <a:gd name="T11" fmla="*/ 122 h 151"/>
                <a:gd name="T12" fmla="*/ 101 w 104"/>
                <a:gd name="T13" fmla="*/ 116 h 151"/>
                <a:gd name="T14" fmla="*/ 101 w 104"/>
                <a:gd name="T15" fmla="*/ 104 h 151"/>
                <a:gd name="T16" fmla="*/ 103 w 104"/>
                <a:gd name="T17" fmla="*/ 100 h 151"/>
                <a:gd name="T18" fmla="*/ 97 w 104"/>
                <a:gd name="T19" fmla="*/ 89 h 151"/>
                <a:gd name="T20" fmla="*/ 89 w 104"/>
                <a:gd name="T21" fmla="*/ 89 h 151"/>
                <a:gd name="T22" fmla="*/ 88 w 104"/>
                <a:gd name="T23" fmla="*/ 79 h 151"/>
                <a:gd name="T24" fmla="*/ 84 w 104"/>
                <a:gd name="T25" fmla="*/ 79 h 151"/>
                <a:gd name="T26" fmla="*/ 75 w 104"/>
                <a:gd name="T27" fmla="*/ 81 h 151"/>
                <a:gd name="T28" fmla="*/ 71 w 104"/>
                <a:gd name="T29" fmla="*/ 76 h 151"/>
                <a:gd name="T30" fmla="*/ 67 w 104"/>
                <a:gd name="T31" fmla="*/ 73 h 151"/>
                <a:gd name="T32" fmla="*/ 64 w 104"/>
                <a:gd name="T33" fmla="*/ 66 h 151"/>
                <a:gd name="T34" fmla="*/ 62 w 104"/>
                <a:gd name="T35" fmla="*/ 59 h 151"/>
                <a:gd name="T36" fmla="*/ 63 w 104"/>
                <a:gd name="T37" fmla="*/ 54 h 151"/>
                <a:gd name="T38" fmla="*/ 66 w 104"/>
                <a:gd name="T39" fmla="*/ 50 h 151"/>
                <a:gd name="T40" fmla="*/ 69 w 104"/>
                <a:gd name="T41" fmla="*/ 42 h 151"/>
                <a:gd name="T42" fmla="*/ 76 w 104"/>
                <a:gd name="T43" fmla="*/ 37 h 151"/>
                <a:gd name="T44" fmla="*/ 86 w 104"/>
                <a:gd name="T45" fmla="*/ 34 h 151"/>
                <a:gd name="T46" fmla="*/ 92 w 104"/>
                <a:gd name="T47" fmla="*/ 33 h 151"/>
                <a:gd name="T48" fmla="*/ 88 w 104"/>
                <a:gd name="T49" fmla="*/ 29 h 151"/>
                <a:gd name="T50" fmla="*/ 92 w 104"/>
                <a:gd name="T51" fmla="*/ 23 h 151"/>
                <a:gd name="T52" fmla="*/ 86 w 104"/>
                <a:gd name="T53" fmla="*/ 18 h 151"/>
                <a:gd name="T54" fmla="*/ 81 w 104"/>
                <a:gd name="T55" fmla="*/ 18 h 151"/>
                <a:gd name="T56" fmla="*/ 76 w 104"/>
                <a:gd name="T57" fmla="*/ 19 h 151"/>
                <a:gd name="T58" fmla="*/ 67 w 104"/>
                <a:gd name="T59" fmla="*/ 18 h 151"/>
                <a:gd name="T60" fmla="*/ 64 w 104"/>
                <a:gd name="T61" fmla="*/ 13 h 151"/>
                <a:gd name="T62" fmla="*/ 59 w 104"/>
                <a:gd name="T63" fmla="*/ 8 h 151"/>
                <a:gd name="T64" fmla="*/ 54 w 104"/>
                <a:gd name="T65" fmla="*/ 1 h 151"/>
                <a:gd name="T66" fmla="*/ 47 w 104"/>
                <a:gd name="T67" fmla="*/ 1 h 151"/>
                <a:gd name="T68" fmla="*/ 49 w 104"/>
                <a:gd name="T69" fmla="*/ 7 h 151"/>
                <a:gd name="T70" fmla="*/ 44 w 104"/>
                <a:gd name="T71" fmla="*/ 15 h 151"/>
                <a:gd name="T72" fmla="*/ 28 w 104"/>
                <a:gd name="T73" fmla="*/ 24 h 151"/>
                <a:gd name="T74" fmla="*/ 21 w 104"/>
                <a:gd name="T75" fmla="*/ 36 h 151"/>
                <a:gd name="T76" fmla="*/ 15 w 104"/>
                <a:gd name="T77" fmla="*/ 37 h 151"/>
                <a:gd name="T78" fmla="*/ 9 w 104"/>
                <a:gd name="T79" fmla="*/ 35 h 151"/>
                <a:gd name="T80" fmla="*/ 9 w 104"/>
                <a:gd name="T81" fmla="*/ 31 h 151"/>
                <a:gd name="T82" fmla="*/ 8 w 104"/>
                <a:gd name="T83" fmla="*/ 27 h 151"/>
                <a:gd name="T84" fmla="*/ 1 w 104"/>
                <a:gd name="T85" fmla="*/ 34 h 151"/>
                <a:gd name="T86" fmla="*/ 4 w 104"/>
                <a:gd name="T87" fmla="*/ 45 h 151"/>
                <a:gd name="T88" fmla="*/ 2 w 104"/>
                <a:gd name="T89" fmla="*/ 47 h 151"/>
                <a:gd name="T90" fmla="*/ 10 w 104"/>
                <a:gd name="T91" fmla="*/ 54 h 151"/>
                <a:gd name="T92" fmla="*/ 18 w 104"/>
                <a:gd name="T93" fmla="*/ 65 h 151"/>
                <a:gd name="T94" fmla="*/ 24 w 104"/>
                <a:gd name="T95" fmla="*/ 77 h 151"/>
                <a:gd name="T96" fmla="*/ 37 w 104"/>
                <a:gd name="T97" fmla="*/ 101 h 151"/>
                <a:gd name="T98" fmla="*/ 41 w 104"/>
                <a:gd name="T99" fmla="*/ 111 h 151"/>
                <a:gd name="T100" fmla="*/ 44 w 104"/>
                <a:gd name="T101" fmla="*/ 119 h 151"/>
                <a:gd name="T102" fmla="*/ 57 w 104"/>
                <a:gd name="T103" fmla="*/ 128 h 151"/>
                <a:gd name="T104" fmla="*/ 80 w 104"/>
                <a:gd name="T105" fmla="*/ 142 h 151"/>
                <a:gd name="T106" fmla="*/ 90 w 104"/>
                <a:gd name="T107" fmla="*/ 149 h 151"/>
                <a:gd name="T108" fmla="*/ 90 w 104"/>
                <a:gd name="T109" fmla="*/ 151 h 151"/>
                <a:gd name="T110" fmla="*/ 92 w 104"/>
                <a:gd name="T111" fmla="*/ 149 h 151"/>
                <a:gd name="T112" fmla="*/ 95 w 104"/>
                <a:gd name="T113" fmla="*/ 143 h 1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04" h="151">
                  <a:moveTo>
                    <a:pt x="95" y="143"/>
                  </a:moveTo>
                  <a:cubicBezTo>
                    <a:pt x="96" y="143"/>
                    <a:pt x="96" y="143"/>
                    <a:pt x="96" y="143"/>
                  </a:cubicBezTo>
                  <a:cubicBezTo>
                    <a:pt x="95" y="141"/>
                    <a:pt x="95" y="140"/>
                    <a:pt x="96" y="139"/>
                  </a:cubicBezTo>
                  <a:cubicBezTo>
                    <a:pt x="98" y="139"/>
                    <a:pt x="101" y="135"/>
                    <a:pt x="101" y="133"/>
                  </a:cubicBezTo>
                  <a:cubicBezTo>
                    <a:pt x="101" y="131"/>
                    <a:pt x="98" y="131"/>
                    <a:pt x="98" y="129"/>
                  </a:cubicBezTo>
                  <a:cubicBezTo>
                    <a:pt x="98" y="127"/>
                    <a:pt x="101" y="124"/>
                    <a:pt x="99" y="122"/>
                  </a:cubicBezTo>
                  <a:cubicBezTo>
                    <a:pt x="98" y="121"/>
                    <a:pt x="102" y="118"/>
                    <a:pt x="101" y="116"/>
                  </a:cubicBezTo>
                  <a:cubicBezTo>
                    <a:pt x="101" y="114"/>
                    <a:pt x="100" y="105"/>
                    <a:pt x="101" y="104"/>
                  </a:cubicBezTo>
                  <a:cubicBezTo>
                    <a:pt x="102" y="103"/>
                    <a:pt x="104" y="103"/>
                    <a:pt x="103" y="100"/>
                  </a:cubicBezTo>
                  <a:cubicBezTo>
                    <a:pt x="102" y="98"/>
                    <a:pt x="99" y="92"/>
                    <a:pt x="97" y="89"/>
                  </a:cubicBezTo>
                  <a:cubicBezTo>
                    <a:pt x="95" y="88"/>
                    <a:pt x="91" y="88"/>
                    <a:pt x="89" y="89"/>
                  </a:cubicBezTo>
                  <a:cubicBezTo>
                    <a:pt x="87" y="90"/>
                    <a:pt x="88" y="82"/>
                    <a:pt x="88" y="79"/>
                  </a:cubicBezTo>
                  <a:cubicBezTo>
                    <a:pt x="88" y="76"/>
                    <a:pt x="85" y="77"/>
                    <a:pt x="84" y="79"/>
                  </a:cubicBezTo>
                  <a:cubicBezTo>
                    <a:pt x="83" y="81"/>
                    <a:pt x="79" y="81"/>
                    <a:pt x="75" y="81"/>
                  </a:cubicBezTo>
                  <a:cubicBezTo>
                    <a:pt x="72" y="81"/>
                    <a:pt x="74" y="76"/>
                    <a:pt x="71" y="76"/>
                  </a:cubicBezTo>
                  <a:cubicBezTo>
                    <a:pt x="69" y="76"/>
                    <a:pt x="67" y="75"/>
                    <a:pt x="67" y="73"/>
                  </a:cubicBezTo>
                  <a:cubicBezTo>
                    <a:pt x="67" y="71"/>
                    <a:pt x="65" y="69"/>
                    <a:pt x="64" y="66"/>
                  </a:cubicBezTo>
                  <a:cubicBezTo>
                    <a:pt x="62" y="63"/>
                    <a:pt x="60" y="61"/>
                    <a:pt x="62" y="59"/>
                  </a:cubicBezTo>
                  <a:cubicBezTo>
                    <a:pt x="63" y="57"/>
                    <a:pt x="61" y="56"/>
                    <a:pt x="63" y="54"/>
                  </a:cubicBezTo>
                  <a:cubicBezTo>
                    <a:pt x="65" y="52"/>
                    <a:pt x="67" y="52"/>
                    <a:pt x="66" y="50"/>
                  </a:cubicBezTo>
                  <a:cubicBezTo>
                    <a:pt x="66" y="47"/>
                    <a:pt x="69" y="45"/>
                    <a:pt x="69" y="42"/>
                  </a:cubicBezTo>
                  <a:cubicBezTo>
                    <a:pt x="69" y="39"/>
                    <a:pt x="73" y="40"/>
                    <a:pt x="76" y="37"/>
                  </a:cubicBezTo>
                  <a:cubicBezTo>
                    <a:pt x="79" y="35"/>
                    <a:pt x="83" y="36"/>
                    <a:pt x="86" y="34"/>
                  </a:cubicBezTo>
                  <a:cubicBezTo>
                    <a:pt x="89" y="31"/>
                    <a:pt x="90" y="33"/>
                    <a:pt x="92" y="33"/>
                  </a:cubicBezTo>
                  <a:cubicBezTo>
                    <a:pt x="91" y="32"/>
                    <a:pt x="88" y="31"/>
                    <a:pt x="88" y="29"/>
                  </a:cubicBezTo>
                  <a:cubicBezTo>
                    <a:pt x="87" y="28"/>
                    <a:pt x="91" y="25"/>
                    <a:pt x="92" y="23"/>
                  </a:cubicBezTo>
                  <a:cubicBezTo>
                    <a:pt x="93" y="21"/>
                    <a:pt x="87" y="18"/>
                    <a:pt x="86" y="18"/>
                  </a:cubicBezTo>
                  <a:cubicBezTo>
                    <a:pt x="85" y="17"/>
                    <a:pt x="82" y="19"/>
                    <a:pt x="81" y="18"/>
                  </a:cubicBezTo>
                  <a:cubicBezTo>
                    <a:pt x="79" y="17"/>
                    <a:pt x="77" y="18"/>
                    <a:pt x="76" y="19"/>
                  </a:cubicBezTo>
                  <a:cubicBezTo>
                    <a:pt x="75" y="20"/>
                    <a:pt x="66" y="20"/>
                    <a:pt x="67" y="18"/>
                  </a:cubicBezTo>
                  <a:cubicBezTo>
                    <a:pt x="67" y="15"/>
                    <a:pt x="63" y="14"/>
                    <a:pt x="64" y="13"/>
                  </a:cubicBezTo>
                  <a:cubicBezTo>
                    <a:pt x="64" y="11"/>
                    <a:pt x="62" y="8"/>
                    <a:pt x="59" y="8"/>
                  </a:cubicBezTo>
                  <a:cubicBezTo>
                    <a:pt x="55" y="7"/>
                    <a:pt x="56" y="2"/>
                    <a:pt x="54" y="1"/>
                  </a:cubicBezTo>
                  <a:cubicBezTo>
                    <a:pt x="52" y="0"/>
                    <a:pt x="49" y="1"/>
                    <a:pt x="47" y="1"/>
                  </a:cubicBezTo>
                  <a:cubicBezTo>
                    <a:pt x="50" y="4"/>
                    <a:pt x="50" y="5"/>
                    <a:pt x="49" y="7"/>
                  </a:cubicBezTo>
                  <a:cubicBezTo>
                    <a:pt x="46" y="9"/>
                    <a:pt x="49" y="9"/>
                    <a:pt x="44" y="15"/>
                  </a:cubicBezTo>
                  <a:cubicBezTo>
                    <a:pt x="40" y="21"/>
                    <a:pt x="32" y="22"/>
                    <a:pt x="28" y="24"/>
                  </a:cubicBezTo>
                  <a:cubicBezTo>
                    <a:pt x="25" y="25"/>
                    <a:pt x="23" y="32"/>
                    <a:pt x="21" y="36"/>
                  </a:cubicBezTo>
                  <a:cubicBezTo>
                    <a:pt x="19" y="41"/>
                    <a:pt x="17" y="40"/>
                    <a:pt x="15" y="37"/>
                  </a:cubicBezTo>
                  <a:cubicBezTo>
                    <a:pt x="13" y="34"/>
                    <a:pt x="12" y="37"/>
                    <a:pt x="9" y="35"/>
                  </a:cubicBezTo>
                  <a:cubicBezTo>
                    <a:pt x="7" y="33"/>
                    <a:pt x="8" y="33"/>
                    <a:pt x="9" y="31"/>
                  </a:cubicBezTo>
                  <a:cubicBezTo>
                    <a:pt x="10" y="30"/>
                    <a:pt x="9" y="28"/>
                    <a:pt x="8" y="27"/>
                  </a:cubicBezTo>
                  <a:cubicBezTo>
                    <a:pt x="5" y="27"/>
                    <a:pt x="2" y="31"/>
                    <a:pt x="1" y="34"/>
                  </a:cubicBezTo>
                  <a:cubicBezTo>
                    <a:pt x="0" y="37"/>
                    <a:pt x="4" y="43"/>
                    <a:pt x="4" y="45"/>
                  </a:cubicBezTo>
                  <a:cubicBezTo>
                    <a:pt x="5" y="47"/>
                    <a:pt x="2" y="45"/>
                    <a:pt x="2" y="47"/>
                  </a:cubicBezTo>
                  <a:cubicBezTo>
                    <a:pt x="1" y="49"/>
                    <a:pt x="7" y="52"/>
                    <a:pt x="10" y="54"/>
                  </a:cubicBezTo>
                  <a:cubicBezTo>
                    <a:pt x="13" y="56"/>
                    <a:pt x="16" y="62"/>
                    <a:pt x="18" y="65"/>
                  </a:cubicBezTo>
                  <a:cubicBezTo>
                    <a:pt x="21" y="68"/>
                    <a:pt x="21" y="70"/>
                    <a:pt x="24" y="77"/>
                  </a:cubicBezTo>
                  <a:cubicBezTo>
                    <a:pt x="27" y="84"/>
                    <a:pt x="33" y="96"/>
                    <a:pt x="37" y="101"/>
                  </a:cubicBezTo>
                  <a:cubicBezTo>
                    <a:pt x="40" y="106"/>
                    <a:pt x="42" y="110"/>
                    <a:pt x="41" y="111"/>
                  </a:cubicBezTo>
                  <a:cubicBezTo>
                    <a:pt x="40" y="113"/>
                    <a:pt x="42" y="117"/>
                    <a:pt x="44" y="119"/>
                  </a:cubicBezTo>
                  <a:cubicBezTo>
                    <a:pt x="47" y="121"/>
                    <a:pt x="50" y="124"/>
                    <a:pt x="57" y="128"/>
                  </a:cubicBezTo>
                  <a:cubicBezTo>
                    <a:pt x="65" y="131"/>
                    <a:pt x="78" y="139"/>
                    <a:pt x="80" y="142"/>
                  </a:cubicBezTo>
                  <a:cubicBezTo>
                    <a:pt x="82" y="145"/>
                    <a:pt x="89" y="149"/>
                    <a:pt x="90" y="149"/>
                  </a:cubicBezTo>
                  <a:cubicBezTo>
                    <a:pt x="90" y="149"/>
                    <a:pt x="90" y="150"/>
                    <a:pt x="90" y="151"/>
                  </a:cubicBezTo>
                  <a:cubicBezTo>
                    <a:pt x="91" y="150"/>
                    <a:pt x="92" y="150"/>
                    <a:pt x="92" y="149"/>
                  </a:cubicBezTo>
                  <a:cubicBezTo>
                    <a:pt x="94" y="148"/>
                    <a:pt x="95" y="144"/>
                    <a:pt x="95" y="143"/>
                  </a:cubicBezTo>
                  <a:close/>
                </a:path>
              </a:pathLst>
            </a:custGeom>
            <a:grpFill/>
            <a:ln w="3175" cap="flat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Montserrat" panose="00000500000000000000" pitchFamily="50" charset="0"/>
                <a:ea typeface="Montserrat" charset="0"/>
                <a:cs typeface="Montserrat" charset="0"/>
              </a:endParaRPr>
            </a:p>
          </p:txBody>
        </p:sp>
        <p:sp>
          <p:nvSpPr>
            <p:cNvPr id="627" name="Freeform 117"/>
            <p:cNvSpPr>
              <a:spLocks/>
            </p:cNvSpPr>
            <p:nvPr/>
          </p:nvSpPr>
          <p:spPr bwMode="auto">
            <a:xfrm>
              <a:off x="2572" y="2360"/>
              <a:ext cx="206" cy="173"/>
            </a:xfrm>
            <a:custGeom>
              <a:avLst/>
              <a:gdLst>
                <a:gd name="T0" fmla="*/ 11 w 112"/>
                <a:gd name="T1" fmla="*/ 6 h 94"/>
                <a:gd name="T2" fmla="*/ 4 w 112"/>
                <a:gd name="T3" fmla="*/ 15 h 94"/>
                <a:gd name="T4" fmla="*/ 3 w 112"/>
                <a:gd name="T5" fmla="*/ 21 h 94"/>
                <a:gd name="T6" fmla="*/ 2 w 112"/>
                <a:gd name="T7" fmla="*/ 25 h 94"/>
                <a:gd name="T8" fmla="*/ 6 w 112"/>
                <a:gd name="T9" fmla="*/ 27 h 94"/>
                <a:gd name="T10" fmla="*/ 9 w 112"/>
                <a:gd name="T11" fmla="*/ 32 h 94"/>
                <a:gd name="T12" fmla="*/ 15 w 112"/>
                <a:gd name="T13" fmla="*/ 43 h 94"/>
                <a:gd name="T14" fmla="*/ 28 w 112"/>
                <a:gd name="T15" fmla="*/ 44 h 94"/>
                <a:gd name="T16" fmla="*/ 40 w 112"/>
                <a:gd name="T17" fmla="*/ 49 h 94"/>
                <a:gd name="T18" fmla="*/ 49 w 112"/>
                <a:gd name="T19" fmla="*/ 51 h 94"/>
                <a:gd name="T20" fmla="*/ 47 w 112"/>
                <a:gd name="T21" fmla="*/ 66 h 94"/>
                <a:gd name="T22" fmla="*/ 50 w 112"/>
                <a:gd name="T23" fmla="*/ 72 h 94"/>
                <a:gd name="T24" fmla="*/ 50 w 112"/>
                <a:gd name="T25" fmla="*/ 78 h 94"/>
                <a:gd name="T26" fmla="*/ 51 w 112"/>
                <a:gd name="T27" fmla="*/ 82 h 94"/>
                <a:gd name="T28" fmla="*/ 50 w 112"/>
                <a:gd name="T29" fmla="*/ 83 h 94"/>
                <a:gd name="T30" fmla="*/ 56 w 112"/>
                <a:gd name="T31" fmla="*/ 91 h 94"/>
                <a:gd name="T32" fmla="*/ 61 w 112"/>
                <a:gd name="T33" fmla="*/ 93 h 94"/>
                <a:gd name="T34" fmla="*/ 65 w 112"/>
                <a:gd name="T35" fmla="*/ 92 h 94"/>
                <a:gd name="T36" fmla="*/ 71 w 112"/>
                <a:gd name="T37" fmla="*/ 89 h 94"/>
                <a:gd name="T38" fmla="*/ 76 w 112"/>
                <a:gd name="T39" fmla="*/ 87 h 94"/>
                <a:gd name="T40" fmla="*/ 81 w 112"/>
                <a:gd name="T41" fmla="*/ 82 h 94"/>
                <a:gd name="T42" fmla="*/ 82 w 112"/>
                <a:gd name="T43" fmla="*/ 79 h 94"/>
                <a:gd name="T44" fmla="*/ 78 w 112"/>
                <a:gd name="T45" fmla="*/ 78 h 94"/>
                <a:gd name="T46" fmla="*/ 76 w 112"/>
                <a:gd name="T47" fmla="*/ 73 h 94"/>
                <a:gd name="T48" fmla="*/ 72 w 112"/>
                <a:gd name="T49" fmla="*/ 67 h 94"/>
                <a:gd name="T50" fmla="*/ 78 w 112"/>
                <a:gd name="T51" fmla="*/ 66 h 94"/>
                <a:gd name="T52" fmla="*/ 85 w 112"/>
                <a:gd name="T53" fmla="*/ 68 h 94"/>
                <a:gd name="T54" fmla="*/ 88 w 112"/>
                <a:gd name="T55" fmla="*/ 69 h 94"/>
                <a:gd name="T56" fmla="*/ 93 w 112"/>
                <a:gd name="T57" fmla="*/ 66 h 94"/>
                <a:gd name="T58" fmla="*/ 103 w 112"/>
                <a:gd name="T59" fmla="*/ 62 h 94"/>
                <a:gd name="T60" fmla="*/ 106 w 112"/>
                <a:gd name="T61" fmla="*/ 59 h 94"/>
                <a:gd name="T62" fmla="*/ 100 w 112"/>
                <a:gd name="T63" fmla="*/ 52 h 94"/>
                <a:gd name="T64" fmla="*/ 101 w 112"/>
                <a:gd name="T65" fmla="*/ 48 h 94"/>
                <a:gd name="T66" fmla="*/ 105 w 112"/>
                <a:gd name="T67" fmla="*/ 44 h 94"/>
                <a:gd name="T68" fmla="*/ 106 w 112"/>
                <a:gd name="T69" fmla="*/ 40 h 94"/>
                <a:gd name="T70" fmla="*/ 109 w 112"/>
                <a:gd name="T71" fmla="*/ 34 h 94"/>
                <a:gd name="T72" fmla="*/ 112 w 112"/>
                <a:gd name="T73" fmla="*/ 31 h 94"/>
                <a:gd name="T74" fmla="*/ 100 w 112"/>
                <a:gd name="T75" fmla="*/ 29 h 94"/>
                <a:gd name="T76" fmla="*/ 102 w 112"/>
                <a:gd name="T77" fmla="*/ 23 h 94"/>
                <a:gd name="T78" fmla="*/ 90 w 112"/>
                <a:gd name="T79" fmla="*/ 18 h 94"/>
                <a:gd name="T80" fmla="*/ 92 w 112"/>
                <a:gd name="T81" fmla="*/ 14 h 94"/>
                <a:gd name="T82" fmla="*/ 85 w 112"/>
                <a:gd name="T83" fmla="*/ 12 h 94"/>
                <a:gd name="T84" fmla="*/ 69 w 112"/>
                <a:gd name="T85" fmla="*/ 17 h 94"/>
                <a:gd name="T86" fmla="*/ 54 w 112"/>
                <a:gd name="T87" fmla="*/ 13 h 94"/>
                <a:gd name="T88" fmla="*/ 44 w 112"/>
                <a:gd name="T89" fmla="*/ 11 h 94"/>
                <a:gd name="T90" fmla="*/ 37 w 112"/>
                <a:gd name="T91" fmla="*/ 5 h 94"/>
                <a:gd name="T92" fmla="*/ 31 w 112"/>
                <a:gd name="T93" fmla="*/ 0 h 94"/>
                <a:gd name="T94" fmla="*/ 28 w 112"/>
                <a:gd name="T95" fmla="*/ 6 h 94"/>
                <a:gd name="T96" fmla="*/ 17 w 112"/>
                <a:gd name="T97" fmla="*/ 12 h 94"/>
                <a:gd name="T98" fmla="*/ 20 w 112"/>
                <a:gd name="T99" fmla="*/ 24 h 94"/>
                <a:gd name="T100" fmla="*/ 11 w 112"/>
                <a:gd name="T101" fmla="*/ 21 h 94"/>
                <a:gd name="T102" fmla="*/ 15 w 112"/>
                <a:gd name="T103" fmla="*/ 10 h 94"/>
                <a:gd name="T104" fmla="*/ 14 w 112"/>
                <a:gd name="T105" fmla="*/ 5 h 94"/>
                <a:gd name="T106" fmla="*/ 11 w 112"/>
                <a:gd name="T107" fmla="*/ 6 h 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2" h="94">
                  <a:moveTo>
                    <a:pt x="11" y="6"/>
                  </a:moveTo>
                  <a:cubicBezTo>
                    <a:pt x="9" y="9"/>
                    <a:pt x="5" y="12"/>
                    <a:pt x="4" y="15"/>
                  </a:cubicBezTo>
                  <a:cubicBezTo>
                    <a:pt x="4" y="19"/>
                    <a:pt x="4" y="20"/>
                    <a:pt x="3" y="21"/>
                  </a:cubicBezTo>
                  <a:cubicBezTo>
                    <a:pt x="2" y="23"/>
                    <a:pt x="0" y="25"/>
                    <a:pt x="2" y="25"/>
                  </a:cubicBezTo>
                  <a:cubicBezTo>
                    <a:pt x="4" y="25"/>
                    <a:pt x="6" y="25"/>
                    <a:pt x="6" y="27"/>
                  </a:cubicBezTo>
                  <a:cubicBezTo>
                    <a:pt x="6" y="29"/>
                    <a:pt x="10" y="29"/>
                    <a:pt x="9" y="32"/>
                  </a:cubicBezTo>
                  <a:cubicBezTo>
                    <a:pt x="9" y="35"/>
                    <a:pt x="8" y="43"/>
                    <a:pt x="15" y="43"/>
                  </a:cubicBezTo>
                  <a:cubicBezTo>
                    <a:pt x="21" y="43"/>
                    <a:pt x="25" y="40"/>
                    <a:pt x="28" y="44"/>
                  </a:cubicBezTo>
                  <a:cubicBezTo>
                    <a:pt x="31" y="48"/>
                    <a:pt x="35" y="49"/>
                    <a:pt x="40" y="49"/>
                  </a:cubicBezTo>
                  <a:cubicBezTo>
                    <a:pt x="44" y="48"/>
                    <a:pt x="51" y="47"/>
                    <a:pt x="49" y="51"/>
                  </a:cubicBezTo>
                  <a:cubicBezTo>
                    <a:pt x="47" y="55"/>
                    <a:pt x="45" y="64"/>
                    <a:pt x="47" y="66"/>
                  </a:cubicBezTo>
                  <a:cubicBezTo>
                    <a:pt x="49" y="68"/>
                    <a:pt x="52" y="70"/>
                    <a:pt x="50" y="72"/>
                  </a:cubicBezTo>
                  <a:cubicBezTo>
                    <a:pt x="48" y="74"/>
                    <a:pt x="48" y="77"/>
                    <a:pt x="50" y="78"/>
                  </a:cubicBezTo>
                  <a:cubicBezTo>
                    <a:pt x="52" y="80"/>
                    <a:pt x="51" y="82"/>
                    <a:pt x="51" y="82"/>
                  </a:cubicBezTo>
                  <a:cubicBezTo>
                    <a:pt x="51" y="82"/>
                    <a:pt x="51" y="83"/>
                    <a:pt x="50" y="83"/>
                  </a:cubicBezTo>
                  <a:cubicBezTo>
                    <a:pt x="53" y="86"/>
                    <a:pt x="55" y="90"/>
                    <a:pt x="56" y="91"/>
                  </a:cubicBezTo>
                  <a:cubicBezTo>
                    <a:pt x="59" y="93"/>
                    <a:pt x="59" y="94"/>
                    <a:pt x="61" y="93"/>
                  </a:cubicBezTo>
                  <a:cubicBezTo>
                    <a:pt x="63" y="92"/>
                    <a:pt x="64" y="91"/>
                    <a:pt x="65" y="92"/>
                  </a:cubicBezTo>
                  <a:cubicBezTo>
                    <a:pt x="67" y="93"/>
                    <a:pt x="69" y="91"/>
                    <a:pt x="71" y="89"/>
                  </a:cubicBezTo>
                  <a:cubicBezTo>
                    <a:pt x="73" y="87"/>
                    <a:pt x="76" y="89"/>
                    <a:pt x="76" y="87"/>
                  </a:cubicBezTo>
                  <a:cubicBezTo>
                    <a:pt x="77" y="84"/>
                    <a:pt x="78" y="83"/>
                    <a:pt x="81" y="82"/>
                  </a:cubicBezTo>
                  <a:cubicBezTo>
                    <a:pt x="84" y="82"/>
                    <a:pt x="84" y="79"/>
                    <a:pt x="82" y="79"/>
                  </a:cubicBezTo>
                  <a:cubicBezTo>
                    <a:pt x="80" y="79"/>
                    <a:pt x="78" y="81"/>
                    <a:pt x="78" y="78"/>
                  </a:cubicBezTo>
                  <a:cubicBezTo>
                    <a:pt x="78" y="75"/>
                    <a:pt x="76" y="76"/>
                    <a:pt x="76" y="73"/>
                  </a:cubicBezTo>
                  <a:cubicBezTo>
                    <a:pt x="76" y="70"/>
                    <a:pt x="75" y="69"/>
                    <a:pt x="72" y="67"/>
                  </a:cubicBezTo>
                  <a:cubicBezTo>
                    <a:pt x="70" y="65"/>
                    <a:pt x="76" y="65"/>
                    <a:pt x="78" y="66"/>
                  </a:cubicBezTo>
                  <a:cubicBezTo>
                    <a:pt x="79" y="67"/>
                    <a:pt x="84" y="66"/>
                    <a:pt x="85" y="68"/>
                  </a:cubicBezTo>
                  <a:cubicBezTo>
                    <a:pt x="85" y="71"/>
                    <a:pt x="88" y="71"/>
                    <a:pt x="88" y="69"/>
                  </a:cubicBezTo>
                  <a:cubicBezTo>
                    <a:pt x="88" y="66"/>
                    <a:pt x="91" y="65"/>
                    <a:pt x="93" y="66"/>
                  </a:cubicBezTo>
                  <a:cubicBezTo>
                    <a:pt x="96" y="66"/>
                    <a:pt x="101" y="62"/>
                    <a:pt x="103" y="62"/>
                  </a:cubicBezTo>
                  <a:cubicBezTo>
                    <a:pt x="105" y="61"/>
                    <a:pt x="105" y="60"/>
                    <a:pt x="106" y="59"/>
                  </a:cubicBezTo>
                  <a:cubicBezTo>
                    <a:pt x="104" y="57"/>
                    <a:pt x="101" y="53"/>
                    <a:pt x="100" y="52"/>
                  </a:cubicBezTo>
                  <a:cubicBezTo>
                    <a:pt x="99" y="51"/>
                    <a:pt x="101" y="50"/>
                    <a:pt x="101" y="48"/>
                  </a:cubicBezTo>
                  <a:cubicBezTo>
                    <a:pt x="101" y="46"/>
                    <a:pt x="101" y="44"/>
                    <a:pt x="105" y="44"/>
                  </a:cubicBezTo>
                  <a:cubicBezTo>
                    <a:pt x="109" y="44"/>
                    <a:pt x="108" y="41"/>
                    <a:pt x="106" y="40"/>
                  </a:cubicBezTo>
                  <a:cubicBezTo>
                    <a:pt x="104" y="39"/>
                    <a:pt x="107" y="36"/>
                    <a:pt x="109" y="34"/>
                  </a:cubicBezTo>
                  <a:cubicBezTo>
                    <a:pt x="110" y="34"/>
                    <a:pt x="111" y="32"/>
                    <a:pt x="112" y="31"/>
                  </a:cubicBezTo>
                  <a:cubicBezTo>
                    <a:pt x="108" y="29"/>
                    <a:pt x="103" y="29"/>
                    <a:pt x="100" y="29"/>
                  </a:cubicBezTo>
                  <a:cubicBezTo>
                    <a:pt x="97" y="30"/>
                    <a:pt x="102" y="26"/>
                    <a:pt x="102" y="23"/>
                  </a:cubicBezTo>
                  <a:cubicBezTo>
                    <a:pt x="103" y="20"/>
                    <a:pt x="94" y="19"/>
                    <a:pt x="90" y="18"/>
                  </a:cubicBezTo>
                  <a:cubicBezTo>
                    <a:pt x="87" y="18"/>
                    <a:pt x="88" y="14"/>
                    <a:pt x="92" y="14"/>
                  </a:cubicBezTo>
                  <a:cubicBezTo>
                    <a:pt x="95" y="14"/>
                    <a:pt x="90" y="11"/>
                    <a:pt x="85" y="12"/>
                  </a:cubicBezTo>
                  <a:cubicBezTo>
                    <a:pt x="80" y="13"/>
                    <a:pt x="73" y="15"/>
                    <a:pt x="69" y="17"/>
                  </a:cubicBezTo>
                  <a:cubicBezTo>
                    <a:pt x="65" y="20"/>
                    <a:pt x="59" y="11"/>
                    <a:pt x="54" y="13"/>
                  </a:cubicBezTo>
                  <a:cubicBezTo>
                    <a:pt x="50" y="15"/>
                    <a:pt x="43" y="15"/>
                    <a:pt x="44" y="11"/>
                  </a:cubicBezTo>
                  <a:cubicBezTo>
                    <a:pt x="44" y="8"/>
                    <a:pt x="42" y="5"/>
                    <a:pt x="37" y="5"/>
                  </a:cubicBezTo>
                  <a:cubicBezTo>
                    <a:pt x="33" y="5"/>
                    <a:pt x="34" y="0"/>
                    <a:pt x="31" y="0"/>
                  </a:cubicBezTo>
                  <a:cubicBezTo>
                    <a:pt x="27" y="0"/>
                    <a:pt x="31" y="5"/>
                    <a:pt x="28" y="6"/>
                  </a:cubicBezTo>
                  <a:cubicBezTo>
                    <a:pt x="26" y="7"/>
                    <a:pt x="18" y="9"/>
                    <a:pt x="17" y="12"/>
                  </a:cubicBezTo>
                  <a:cubicBezTo>
                    <a:pt x="17" y="15"/>
                    <a:pt x="22" y="20"/>
                    <a:pt x="20" y="24"/>
                  </a:cubicBezTo>
                  <a:cubicBezTo>
                    <a:pt x="18" y="27"/>
                    <a:pt x="13" y="24"/>
                    <a:pt x="11" y="21"/>
                  </a:cubicBezTo>
                  <a:cubicBezTo>
                    <a:pt x="10" y="17"/>
                    <a:pt x="16" y="12"/>
                    <a:pt x="15" y="10"/>
                  </a:cubicBezTo>
                  <a:cubicBezTo>
                    <a:pt x="14" y="9"/>
                    <a:pt x="13" y="6"/>
                    <a:pt x="14" y="5"/>
                  </a:cubicBezTo>
                  <a:cubicBezTo>
                    <a:pt x="13" y="5"/>
                    <a:pt x="12" y="5"/>
                    <a:pt x="11" y="6"/>
                  </a:cubicBezTo>
                  <a:close/>
                </a:path>
              </a:pathLst>
            </a:custGeom>
            <a:grpFill/>
            <a:ln w="3175" cap="flat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Montserrat" panose="00000500000000000000" pitchFamily="50" charset="0"/>
                <a:ea typeface="Montserrat" charset="0"/>
                <a:cs typeface="Montserrat" charset="0"/>
              </a:endParaRPr>
            </a:p>
          </p:txBody>
        </p:sp>
        <p:sp>
          <p:nvSpPr>
            <p:cNvPr id="628" name="Freeform 118"/>
            <p:cNvSpPr>
              <a:spLocks/>
            </p:cNvSpPr>
            <p:nvPr/>
          </p:nvSpPr>
          <p:spPr bwMode="auto">
            <a:xfrm>
              <a:off x="2801" y="2448"/>
              <a:ext cx="65" cy="68"/>
            </a:xfrm>
            <a:custGeom>
              <a:avLst/>
              <a:gdLst>
                <a:gd name="T0" fmla="*/ 9 w 35"/>
                <a:gd name="T1" fmla="*/ 8 h 37"/>
                <a:gd name="T2" fmla="*/ 5 w 35"/>
                <a:gd name="T3" fmla="*/ 12 h 37"/>
                <a:gd name="T4" fmla="*/ 2 w 35"/>
                <a:gd name="T5" fmla="*/ 18 h 37"/>
                <a:gd name="T6" fmla="*/ 8 w 35"/>
                <a:gd name="T7" fmla="*/ 27 h 37"/>
                <a:gd name="T8" fmla="*/ 13 w 35"/>
                <a:gd name="T9" fmla="*/ 36 h 37"/>
                <a:gd name="T10" fmla="*/ 17 w 35"/>
                <a:gd name="T11" fmla="*/ 36 h 37"/>
                <a:gd name="T12" fmla="*/ 20 w 35"/>
                <a:gd name="T13" fmla="*/ 31 h 37"/>
                <a:gd name="T14" fmla="*/ 29 w 35"/>
                <a:gd name="T15" fmla="*/ 31 h 37"/>
                <a:gd name="T16" fmla="*/ 30 w 35"/>
                <a:gd name="T17" fmla="*/ 32 h 37"/>
                <a:gd name="T18" fmla="*/ 33 w 35"/>
                <a:gd name="T19" fmla="*/ 29 h 37"/>
                <a:gd name="T20" fmla="*/ 32 w 35"/>
                <a:gd name="T21" fmla="*/ 18 h 37"/>
                <a:gd name="T22" fmla="*/ 33 w 35"/>
                <a:gd name="T23" fmla="*/ 8 h 37"/>
                <a:gd name="T24" fmla="*/ 35 w 35"/>
                <a:gd name="T25" fmla="*/ 4 h 37"/>
                <a:gd name="T26" fmla="*/ 27 w 35"/>
                <a:gd name="T27" fmla="*/ 2 h 37"/>
                <a:gd name="T28" fmla="*/ 16 w 35"/>
                <a:gd name="T29" fmla="*/ 3 h 37"/>
                <a:gd name="T30" fmla="*/ 10 w 35"/>
                <a:gd name="T31" fmla="*/ 2 h 37"/>
                <a:gd name="T32" fmla="*/ 9 w 35"/>
                <a:gd name="T33" fmla="*/ 3 h 37"/>
                <a:gd name="T34" fmla="*/ 9 w 35"/>
                <a:gd name="T35" fmla="*/ 8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35" h="37">
                  <a:moveTo>
                    <a:pt x="9" y="8"/>
                  </a:moveTo>
                  <a:cubicBezTo>
                    <a:pt x="10" y="10"/>
                    <a:pt x="7" y="11"/>
                    <a:pt x="5" y="12"/>
                  </a:cubicBezTo>
                  <a:cubicBezTo>
                    <a:pt x="2" y="12"/>
                    <a:pt x="3" y="17"/>
                    <a:pt x="2" y="18"/>
                  </a:cubicBezTo>
                  <a:cubicBezTo>
                    <a:pt x="0" y="20"/>
                    <a:pt x="7" y="24"/>
                    <a:pt x="8" y="27"/>
                  </a:cubicBezTo>
                  <a:cubicBezTo>
                    <a:pt x="9" y="29"/>
                    <a:pt x="11" y="33"/>
                    <a:pt x="13" y="36"/>
                  </a:cubicBezTo>
                  <a:cubicBezTo>
                    <a:pt x="15" y="36"/>
                    <a:pt x="16" y="37"/>
                    <a:pt x="17" y="36"/>
                  </a:cubicBezTo>
                  <a:cubicBezTo>
                    <a:pt x="19" y="35"/>
                    <a:pt x="17" y="31"/>
                    <a:pt x="20" y="31"/>
                  </a:cubicBezTo>
                  <a:cubicBezTo>
                    <a:pt x="24" y="31"/>
                    <a:pt x="28" y="29"/>
                    <a:pt x="29" y="31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1" y="31"/>
                    <a:pt x="32" y="29"/>
                    <a:pt x="33" y="29"/>
                  </a:cubicBezTo>
                  <a:cubicBezTo>
                    <a:pt x="33" y="27"/>
                    <a:pt x="33" y="21"/>
                    <a:pt x="32" y="18"/>
                  </a:cubicBezTo>
                  <a:cubicBezTo>
                    <a:pt x="30" y="14"/>
                    <a:pt x="31" y="10"/>
                    <a:pt x="33" y="8"/>
                  </a:cubicBezTo>
                  <a:cubicBezTo>
                    <a:pt x="33" y="8"/>
                    <a:pt x="34" y="6"/>
                    <a:pt x="35" y="4"/>
                  </a:cubicBezTo>
                  <a:cubicBezTo>
                    <a:pt x="32" y="3"/>
                    <a:pt x="29" y="2"/>
                    <a:pt x="27" y="2"/>
                  </a:cubicBezTo>
                  <a:cubicBezTo>
                    <a:pt x="22" y="3"/>
                    <a:pt x="18" y="5"/>
                    <a:pt x="16" y="3"/>
                  </a:cubicBezTo>
                  <a:cubicBezTo>
                    <a:pt x="15" y="0"/>
                    <a:pt x="12" y="1"/>
                    <a:pt x="10" y="2"/>
                  </a:cubicBezTo>
                  <a:cubicBezTo>
                    <a:pt x="10" y="3"/>
                    <a:pt x="10" y="3"/>
                    <a:pt x="9" y="3"/>
                  </a:cubicBezTo>
                  <a:cubicBezTo>
                    <a:pt x="9" y="5"/>
                    <a:pt x="8" y="7"/>
                    <a:pt x="9" y="8"/>
                  </a:cubicBezTo>
                  <a:close/>
                </a:path>
              </a:pathLst>
            </a:custGeom>
            <a:grpFill/>
            <a:ln w="3175" cap="flat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Montserrat" panose="00000500000000000000" pitchFamily="50" charset="0"/>
                <a:ea typeface="Montserrat" charset="0"/>
                <a:cs typeface="Montserrat" charset="0"/>
              </a:endParaRPr>
            </a:p>
          </p:txBody>
        </p:sp>
        <p:sp>
          <p:nvSpPr>
            <p:cNvPr id="629" name="Freeform 119"/>
            <p:cNvSpPr>
              <a:spLocks/>
            </p:cNvSpPr>
            <p:nvPr/>
          </p:nvSpPr>
          <p:spPr bwMode="auto">
            <a:xfrm>
              <a:off x="2754" y="2417"/>
              <a:ext cx="71" cy="109"/>
            </a:xfrm>
            <a:custGeom>
              <a:avLst/>
              <a:gdLst>
                <a:gd name="T0" fmla="*/ 10 w 39"/>
                <a:gd name="T1" fmla="*/ 3 h 59"/>
                <a:gd name="T2" fmla="*/ 7 w 39"/>
                <a:gd name="T3" fmla="*/ 9 h 59"/>
                <a:gd name="T4" fmla="*/ 6 w 39"/>
                <a:gd name="T5" fmla="*/ 13 h 59"/>
                <a:gd name="T6" fmla="*/ 2 w 39"/>
                <a:gd name="T7" fmla="*/ 17 h 59"/>
                <a:gd name="T8" fmla="*/ 1 w 39"/>
                <a:gd name="T9" fmla="*/ 21 h 59"/>
                <a:gd name="T10" fmla="*/ 7 w 39"/>
                <a:gd name="T11" fmla="*/ 28 h 59"/>
                <a:gd name="T12" fmla="*/ 9 w 39"/>
                <a:gd name="T13" fmla="*/ 26 h 59"/>
                <a:gd name="T14" fmla="*/ 13 w 39"/>
                <a:gd name="T15" fmla="*/ 33 h 59"/>
                <a:gd name="T16" fmla="*/ 14 w 39"/>
                <a:gd name="T17" fmla="*/ 40 h 59"/>
                <a:gd name="T18" fmla="*/ 15 w 39"/>
                <a:gd name="T19" fmla="*/ 54 h 59"/>
                <a:gd name="T20" fmla="*/ 24 w 39"/>
                <a:gd name="T21" fmla="*/ 57 h 59"/>
                <a:gd name="T22" fmla="*/ 29 w 39"/>
                <a:gd name="T23" fmla="*/ 55 h 59"/>
                <a:gd name="T24" fmla="*/ 33 w 39"/>
                <a:gd name="T25" fmla="*/ 53 h 59"/>
                <a:gd name="T26" fmla="*/ 39 w 39"/>
                <a:gd name="T27" fmla="*/ 53 h 59"/>
                <a:gd name="T28" fmla="*/ 34 w 39"/>
                <a:gd name="T29" fmla="*/ 44 h 59"/>
                <a:gd name="T30" fmla="*/ 28 w 39"/>
                <a:gd name="T31" fmla="*/ 35 h 59"/>
                <a:gd name="T32" fmla="*/ 31 w 39"/>
                <a:gd name="T33" fmla="*/ 29 h 59"/>
                <a:gd name="T34" fmla="*/ 35 w 39"/>
                <a:gd name="T35" fmla="*/ 25 h 59"/>
                <a:gd name="T36" fmla="*/ 35 w 39"/>
                <a:gd name="T37" fmla="*/ 20 h 59"/>
                <a:gd name="T38" fmla="*/ 28 w 39"/>
                <a:gd name="T39" fmla="*/ 13 h 59"/>
                <a:gd name="T40" fmla="*/ 24 w 39"/>
                <a:gd name="T41" fmla="*/ 8 h 59"/>
                <a:gd name="T42" fmla="*/ 16 w 39"/>
                <a:gd name="T43" fmla="*/ 1 h 59"/>
                <a:gd name="T44" fmla="*/ 13 w 39"/>
                <a:gd name="T45" fmla="*/ 0 h 59"/>
                <a:gd name="T46" fmla="*/ 10 w 39"/>
                <a:gd name="T47" fmla="*/ 3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39" h="59">
                  <a:moveTo>
                    <a:pt x="10" y="3"/>
                  </a:moveTo>
                  <a:cubicBezTo>
                    <a:pt x="8" y="5"/>
                    <a:pt x="5" y="8"/>
                    <a:pt x="7" y="9"/>
                  </a:cubicBezTo>
                  <a:cubicBezTo>
                    <a:pt x="9" y="10"/>
                    <a:pt x="10" y="13"/>
                    <a:pt x="6" y="13"/>
                  </a:cubicBezTo>
                  <a:cubicBezTo>
                    <a:pt x="2" y="13"/>
                    <a:pt x="2" y="15"/>
                    <a:pt x="2" y="17"/>
                  </a:cubicBezTo>
                  <a:cubicBezTo>
                    <a:pt x="2" y="19"/>
                    <a:pt x="0" y="20"/>
                    <a:pt x="1" y="21"/>
                  </a:cubicBezTo>
                  <a:cubicBezTo>
                    <a:pt x="2" y="22"/>
                    <a:pt x="5" y="26"/>
                    <a:pt x="7" y="28"/>
                  </a:cubicBezTo>
                  <a:cubicBezTo>
                    <a:pt x="7" y="27"/>
                    <a:pt x="8" y="26"/>
                    <a:pt x="9" y="26"/>
                  </a:cubicBezTo>
                  <a:cubicBezTo>
                    <a:pt x="13" y="27"/>
                    <a:pt x="10" y="32"/>
                    <a:pt x="13" y="33"/>
                  </a:cubicBezTo>
                  <a:cubicBezTo>
                    <a:pt x="16" y="34"/>
                    <a:pt x="16" y="38"/>
                    <a:pt x="14" y="40"/>
                  </a:cubicBezTo>
                  <a:cubicBezTo>
                    <a:pt x="12" y="41"/>
                    <a:pt x="11" y="49"/>
                    <a:pt x="15" y="54"/>
                  </a:cubicBezTo>
                  <a:cubicBezTo>
                    <a:pt x="20" y="59"/>
                    <a:pt x="23" y="58"/>
                    <a:pt x="24" y="57"/>
                  </a:cubicBezTo>
                  <a:cubicBezTo>
                    <a:pt x="25" y="56"/>
                    <a:pt x="28" y="57"/>
                    <a:pt x="29" y="55"/>
                  </a:cubicBezTo>
                  <a:cubicBezTo>
                    <a:pt x="30" y="53"/>
                    <a:pt x="31" y="55"/>
                    <a:pt x="33" y="53"/>
                  </a:cubicBezTo>
                  <a:cubicBezTo>
                    <a:pt x="34" y="52"/>
                    <a:pt x="37" y="52"/>
                    <a:pt x="39" y="53"/>
                  </a:cubicBezTo>
                  <a:cubicBezTo>
                    <a:pt x="37" y="50"/>
                    <a:pt x="35" y="46"/>
                    <a:pt x="34" y="44"/>
                  </a:cubicBezTo>
                  <a:cubicBezTo>
                    <a:pt x="33" y="41"/>
                    <a:pt x="26" y="37"/>
                    <a:pt x="28" y="35"/>
                  </a:cubicBezTo>
                  <a:cubicBezTo>
                    <a:pt x="29" y="34"/>
                    <a:pt x="28" y="29"/>
                    <a:pt x="31" y="29"/>
                  </a:cubicBezTo>
                  <a:cubicBezTo>
                    <a:pt x="33" y="28"/>
                    <a:pt x="36" y="27"/>
                    <a:pt x="35" y="25"/>
                  </a:cubicBezTo>
                  <a:cubicBezTo>
                    <a:pt x="34" y="24"/>
                    <a:pt x="35" y="22"/>
                    <a:pt x="35" y="20"/>
                  </a:cubicBezTo>
                  <a:cubicBezTo>
                    <a:pt x="33" y="19"/>
                    <a:pt x="30" y="13"/>
                    <a:pt x="28" y="13"/>
                  </a:cubicBezTo>
                  <a:cubicBezTo>
                    <a:pt x="26" y="13"/>
                    <a:pt x="23" y="11"/>
                    <a:pt x="24" y="8"/>
                  </a:cubicBezTo>
                  <a:cubicBezTo>
                    <a:pt x="24" y="5"/>
                    <a:pt x="19" y="5"/>
                    <a:pt x="16" y="1"/>
                  </a:cubicBezTo>
                  <a:cubicBezTo>
                    <a:pt x="15" y="1"/>
                    <a:pt x="14" y="0"/>
                    <a:pt x="13" y="0"/>
                  </a:cubicBezTo>
                  <a:cubicBezTo>
                    <a:pt x="12" y="1"/>
                    <a:pt x="11" y="3"/>
                    <a:pt x="10" y="3"/>
                  </a:cubicBezTo>
                  <a:close/>
                </a:path>
              </a:pathLst>
            </a:custGeom>
            <a:grpFill/>
            <a:ln w="3175" cap="flat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Montserrat" panose="00000500000000000000" pitchFamily="50" charset="0"/>
                <a:ea typeface="Montserrat" charset="0"/>
                <a:cs typeface="Montserrat" charset="0"/>
              </a:endParaRPr>
            </a:p>
          </p:txBody>
        </p:sp>
        <p:sp>
          <p:nvSpPr>
            <p:cNvPr id="630" name="Freeform 120"/>
            <p:cNvSpPr>
              <a:spLocks/>
            </p:cNvSpPr>
            <p:nvPr/>
          </p:nvSpPr>
          <p:spPr bwMode="auto">
            <a:xfrm>
              <a:off x="2857" y="2456"/>
              <a:ext cx="45" cy="57"/>
            </a:xfrm>
            <a:custGeom>
              <a:avLst/>
              <a:gdLst>
                <a:gd name="T0" fmla="*/ 2 w 25"/>
                <a:gd name="T1" fmla="*/ 14 h 31"/>
                <a:gd name="T2" fmla="*/ 3 w 25"/>
                <a:gd name="T3" fmla="*/ 25 h 31"/>
                <a:gd name="T4" fmla="*/ 0 w 25"/>
                <a:gd name="T5" fmla="*/ 28 h 31"/>
                <a:gd name="T6" fmla="*/ 7 w 25"/>
                <a:gd name="T7" fmla="*/ 30 h 31"/>
                <a:gd name="T8" fmla="*/ 16 w 25"/>
                <a:gd name="T9" fmla="*/ 26 h 31"/>
                <a:gd name="T10" fmla="*/ 25 w 25"/>
                <a:gd name="T11" fmla="*/ 13 h 31"/>
                <a:gd name="T12" fmla="*/ 25 w 25"/>
                <a:gd name="T13" fmla="*/ 13 h 31"/>
                <a:gd name="T14" fmla="*/ 11 w 25"/>
                <a:gd name="T15" fmla="*/ 2 h 31"/>
                <a:gd name="T16" fmla="*/ 5 w 25"/>
                <a:gd name="T17" fmla="*/ 0 h 31"/>
                <a:gd name="T18" fmla="*/ 3 w 25"/>
                <a:gd name="T19" fmla="*/ 4 h 31"/>
                <a:gd name="T20" fmla="*/ 2 w 25"/>
                <a:gd name="T21" fmla="*/ 14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5" h="31">
                  <a:moveTo>
                    <a:pt x="2" y="14"/>
                  </a:moveTo>
                  <a:cubicBezTo>
                    <a:pt x="3" y="17"/>
                    <a:pt x="3" y="23"/>
                    <a:pt x="3" y="25"/>
                  </a:cubicBezTo>
                  <a:cubicBezTo>
                    <a:pt x="2" y="25"/>
                    <a:pt x="1" y="27"/>
                    <a:pt x="0" y="28"/>
                  </a:cubicBezTo>
                  <a:cubicBezTo>
                    <a:pt x="1" y="30"/>
                    <a:pt x="4" y="31"/>
                    <a:pt x="7" y="30"/>
                  </a:cubicBezTo>
                  <a:cubicBezTo>
                    <a:pt x="12" y="28"/>
                    <a:pt x="14" y="31"/>
                    <a:pt x="16" y="26"/>
                  </a:cubicBezTo>
                  <a:cubicBezTo>
                    <a:pt x="17" y="22"/>
                    <a:pt x="22" y="17"/>
                    <a:pt x="25" y="13"/>
                  </a:cubicBezTo>
                  <a:cubicBezTo>
                    <a:pt x="25" y="13"/>
                    <a:pt x="25" y="13"/>
                    <a:pt x="25" y="13"/>
                  </a:cubicBezTo>
                  <a:cubicBezTo>
                    <a:pt x="22" y="12"/>
                    <a:pt x="17" y="4"/>
                    <a:pt x="11" y="2"/>
                  </a:cubicBezTo>
                  <a:cubicBezTo>
                    <a:pt x="9" y="2"/>
                    <a:pt x="7" y="1"/>
                    <a:pt x="5" y="0"/>
                  </a:cubicBezTo>
                  <a:cubicBezTo>
                    <a:pt x="4" y="2"/>
                    <a:pt x="3" y="4"/>
                    <a:pt x="3" y="4"/>
                  </a:cubicBezTo>
                  <a:cubicBezTo>
                    <a:pt x="1" y="6"/>
                    <a:pt x="0" y="10"/>
                    <a:pt x="2" y="14"/>
                  </a:cubicBezTo>
                  <a:close/>
                </a:path>
              </a:pathLst>
            </a:custGeom>
            <a:grpFill/>
            <a:ln w="3175" cap="flat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Montserrat" panose="00000500000000000000" pitchFamily="50" charset="0"/>
                <a:ea typeface="Montserrat" charset="0"/>
                <a:cs typeface="Montserrat" charset="0"/>
              </a:endParaRPr>
            </a:p>
          </p:txBody>
        </p:sp>
        <p:sp>
          <p:nvSpPr>
            <p:cNvPr id="631" name="Freeform 121"/>
            <p:cNvSpPr>
              <a:spLocks/>
            </p:cNvSpPr>
            <p:nvPr/>
          </p:nvSpPr>
          <p:spPr bwMode="auto">
            <a:xfrm>
              <a:off x="2406" y="2186"/>
              <a:ext cx="157" cy="55"/>
            </a:xfrm>
            <a:custGeom>
              <a:avLst/>
              <a:gdLst>
                <a:gd name="T0" fmla="*/ 69 w 85"/>
                <a:gd name="T1" fmla="*/ 19 h 30"/>
                <a:gd name="T2" fmla="*/ 30 w 85"/>
                <a:gd name="T3" fmla="*/ 4 h 30"/>
                <a:gd name="T4" fmla="*/ 1 w 85"/>
                <a:gd name="T5" fmla="*/ 14 h 30"/>
                <a:gd name="T6" fmla="*/ 15 w 85"/>
                <a:gd name="T7" fmla="*/ 7 h 30"/>
                <a:gd name="T8" fmla="*/ 23 w 85"/>
                <a:gd name="T9" fmla="*/ 10 h 30"/>
                <a:gd name="T10" fmla="*/ 37 w 85"/>
                <a:gd name="T11" fmla="*/ 14 h 30"/>
                <a:gd name="T12" fmla="*/ 54 w 85"/>
                <a:gd name="T13" fmla="*/ 23 h 30"/>
                <a:gd name="T14" fmla="*/ 58 w 85"/>
                <a:gd name="T15" fmla="*/ 29 h 30"/>
                <a:gd name="T16" fmla="*/ 84 w 85"/>
                <a:gd name="T17" fmla="*/ 28 h 30"/>
                <a:gd name="T18" fmla="*/ 69 w 85"/>
                <a:gd name="T19" fmla="*/ 19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85" h="30">
                  <a:moveTo>
                    <a:pt x="69" y="19"/>
                  </a:moveTo>
                  <a:cubicBezTo>
                    <a:pt x="63" y="19"/>
                    <a:pt x="46" y="7"/>
                    <a:pt x="30" y="4"/>
                  </a:cubicBezTo>
                  <a:cubicBezTo>
                    <a:pt x="14" y="0"/>
                    <a:pt x="0" y="12"/>
                    <a:pt x="1" y="14"/>
                  </a:cubicBezTo>
                  <a:cubicBezTo>
                    <a:pt x="3" y="16"/>
                    <a:pt x="11" y="10"/>
                    <a:pt x="15" y="7"/>
                  </a:cubicBezTo>
                  <a:cubicBezTo>
                    <a:pt x="19" y="4"/>
                    <a:pt x="23" y="9"/>
                    <a:pt x="23" y="10"/>
                  </a:cubicBezTo>
                  <a:cubicBezTo>
                    <a:pt x="23" y="12"/>
                    <a:pt x="28" y="13"/>
                    <a:pt x="37" y="14"/>
                  </a:cubicBezTo>
                  <a:cubicBezTo>
                    <a:pt x="45" y="14"/>
                    <a:pt x="46" y="21"/>
                    <a:pt x="54" y="23"/>
                  </a:cubicBezTo>
                  <a:cubicBezTo>
                    <a:pt x="61" y="24"/>
                    <a:pt x="54" y="27"/>
                    <a:pt x="58" y="29"/>
                  </a:cubicBezTo>
                  <a:cubicBezTo>
                    <a:pt x="61" y="30"/>
                    <a:pt x="82" y="30"/>
                    <a:pt x="84" y="28"/>
                  </a:cubicBezTo>
                  <a:cubicBezTo>
                    <a:pt x="85" y="26"/>
                    <a:pt x="74" y="19"/>
                    <a:pt x="69" y="19"/>
                  </a:cubicBezTo>
                  <a:close/>
                </a:path>
              </a:pathLst>
            </a:custGeom>
            <a:grpFill/>
            <a:ln w="3175" cap="flat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Montserrat" panose="00000500000000000000" pitchFamily="50" charset="0"/>
                <a:ea typeface="Montserrat" charset="0"/>
                <a:cs typeface="Montserrat" charset="0"/>
              </a:endParaRPr>
            </a:p>
          </p:txBody>
        </p:sp>
        <p:sp>
          <p:nvSpPr>
            <p:cNvPr id="632" name="Freeform 122"/>
            <p:cNvSpPr>
              <a:spLocks/>
            </p:cNvSpPr>
            <p:nvPr/>
          </p:nvSpPr>
          <p:spPr bwMode="auto">
            <a:xfrm>
              <a:off x="2496" y="2261"/>
              <a:ext cx="35" cy="17"/>
            </a:xfrm>
            <a:custGeom>
              <a:avLst/>
              <a:gdLst>
                <a:gd name="T0" fmla="*/ 1 w 19"/>
                <a:gd name="T1" fmla="*/ 3 h 9"/>
                <a:gd name="T2" fmla="*/ 18 w 19"/>
                <a:gd name="T3" fmla="*/ 6 h 9"/>
                <a:gd name="T4" fmla="*/ 1 w 19"/>
                <a:gd name="T5" fmla="*/ 3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9" h="9">
                  <a:moveTo>
                    <a:pt x="1" y="3"/>
                  </a:moveTo>
                  <a:cubicBezTo>
                    <a:pt x="3" y="5"/>
                    <a:pt x="16" y="9"/>
                    <a:pt x="18" y="6"/>
                  </a:cubicBezTo>
                  <a:cubicBezTo>
                    <a:pt x="19" y="3"/>
                    <a:pt x="0" y="0"/>
                    <a:pt x="1" y="3"/>
                  </a:cubicBezTo>
                  <a:close/>
                </a:path>
              </a:pathLst>
            </a:custGeom>
            <a:grpFill/>
            <a:ln w="3175" cap="flat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Montserrat" panose="00000500000000000000" pitchFamily="50" charset="0"/>
                <a:ea typeface="Montserrat" charset="0"/>
                <a:cs typeface="Montserrat" charset="0"/>
              </a:endParaRPr>
            </a:p>
          </p:txBody>
        </p:sp>
        <p:sp>
          <p:nvSpPr>
            <p:cNvPr id="633" name="Freeform 123"/>
            <p:cNvSpPr>
              <a:spLocks/>
            </p:cNvSpPr>
            <p:nvPr/>
          </p:nvSpPr>
          <p:spPr bwMode="auto">
            <a:xfrm>
              <a:off x="2662" y="2259"/>
              <a:ext cx="33" cy="19"/>
            </a:xfrm>
            <a:custGeom>
              <a:avLst/>
              <a:gdLst>
                <a:gd name="T0" fmla="*/ 3 w 18"/>
                <a:gd name="T1" fmla="*/ 5 h 10"/>
                <a:gd name="T2" fmla="*/ 16 w 18"/>
                <a:gd name="T3" fmla="*/ 5 h 10"/>
                <a:gd name="T4" fmla="*/ 3 w 18"/>
                <a:gd name="T5" fmla="*/ 5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8" h="10">
                  <a:moveTo>
                    <a:pt x="3" y="5"/>
                  </a:moveTo>
                  <a:cubicBezTo>
                    <a:pt x="6" y="10"/>
                    <a:pt x="15" y="7"/>
                    <a:pt x="16" y="5"/>
                  </a:cubicBezTo>
                  <a:cubicBezTo>
                    <a:pt x="18" y="1"/>
                    <a:pt x="0" y="0"/>
                    <a:pt x="3" y="5"/>
                  </a:cubicBezTo>
                  <a:close/>
                </a:path>
              </a:pathLst>
            </a:custGeom>
            <a:grpFill/>
            <a:ln w="3175" cap="flat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Montserrat" panose="00000500000000000000" pitchFamily="50" charset="0"/>
                <a:ea typeface="Montserrat" charset="0"/>
                <a:cs typeface="Montserrat" charset="0"/>
              </a:endParaRPr>
            </a:p>
          </p:txBody>
        </p:sp>
        <p:sp>
          <p:nvSpPr>
            <p:cNvPr id="634" name="Freeform 124"/>
            <p:cNvSpPr>
              <a:spLocks/>
            </p:cNvSpPr>
            <p:nvPr/>
          </p:nvSpPr>
          <p:spPr bwMode="auto">
            <a:xfrm>
              <a:off x="2458" y="2520"/>
              <a:ext cx="90" cy="99"/>
            </a:xfrm>
            <a:custGeom>
              <a:avLst/>
              <a:gdLst>
                <a:gd name="T0" fmla="*/ 44 w 49"/>
                <a:gd name="T1" fmla="*/ 14 h 54"/>
                <a:gd name="T2" fmla="*/ 39 w 49"/>
                <a:gd name="T3" fmla="*/ 9 h 54"/>
                <a:gd name="T4" fmla="*/ 33 w 49"/>
                <a:gd name="T5" fmla="*/ 9 h 54"/>
                <a:gd name="T6" fmla="*/ 28 w 49"/>
                <a:gd name="T7" fmla="*/ 5 h 54"/>
                <a:gd name="T8" fmla="*/ 18 w 49"/>
                <a:gd name="T9" fmla="*/ 0 h 54"/>
                <a:gd name="T10" fmla="*/ 18 w 49"/>
                <a:gd name="T11" fmla="*/ 1 h 54"/>
                <a:gd name="T12" fmla="*/ 12 w 49"/>
                <a:gd name="T13" fmla="*/ 4 h 54"/>
                <a:gd name="T14" fmla="*/ 9 w 49"/>
                <a:gd name="T15" fmla="*/ 10 h 54"/>
                <a:gd name="T16" fmla="*/ 6 w 49"/>
                <a:gd name="T17" fmla="*/ 15 h 54"/>
                <a:gd name="T18" fmla="*/ 4 w 49"/>
                <a:gd name="T19" fmla="*/ 19 h 54"/>
                <a:gd name="T20" fmla="*/ 2 w 49"/>
                <a:gd name="T21" fmla="*/ 24 h 54"/>
                <a:gd name="T22" fmla="*/ 1 w 49"/>
                <a:gd name="T23" fmla="*/ 30 h 54"/>
                <a:gd name="T24" fmla="*/ 6 w 49"/>
                <a:gd name="T25" fmla="*/ 34 h 54"/>
                <a:gd name="T26" fmla="*/ 10 w 49"/>
                <a:gd name="T27" fmla="*/ 35 h 54"/>
                <a:gd name="T28" fmla="*/ 6 w 49"/>
                <a:gd name="T29" fmla="*/ 40 h 54"/>
                <a:gd name="T30" fmla="*/ 6 w 49"/>
                <a:gd name="T31" fmla="*/ 40 h 54"/>
                <a:gd name="T32" fmla="*/ 7 w 49"/>
                <a:gd name="T33" fmla="*/ 44 h 54"/>
                <a:gd name="T34" fmla="*/ 7 w 49"/>
                <a:gd name="T35" fmla="*/ 48 h 54"/>
                <a:gd name="T36" fmla="*/ 13 w 49"/>
                <a:gd name="T37" fmla="*/ 50 h 54"/>
                <a:gd name="T38" fmla="*/ 19 w 49"/>
                <a:gd name="T39" fmla="*/ 49 h 54"/>
                <a:gd name="T40" fmla="*/ 26 w 49"/>
                <a:gd name="T41" fmla="*/ 37 h 54"/>
                <a:gd name="T42" fmla="*/ 42 w 49"/>
                <a:gd name="T43" fmla="*/ 28 h 54"/>
                <a:gd name="T44" fmla="*/ 47 w 49"/>
                <a:gd name="T45" fmla="*/ 20 h 54"/>
                <a:gd name="T46" fmla="*/ 44 w 49"/>
                <a:gd name="T47" fmla="*/ 1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49" h="54">
                  <a:moveTo>
                    <a:pt x="44" y="14"/>
                  </a:moveTo>
                  <a:cubicBezTo>
                    <a:pt x="41" y="10"/>
                    <a:pt x="39" y="8"/>
                    <a:pt x="39" y="9"/>
                  </a:cubicBezTo>
                  <a:cubicBezTo>
                    <a:pt x="38" y="10"/>
                    <a:pt x="35" y="11"/>
                    <a:pt x="33" y="9"/>
                  </a:cubicBezTo>
                  <a:cubicBezTo>
                    <a:pt x="30" y="8"/>
                    <a:pt x="29" y="5"/>
                    <a:pt x="28" y="5"/>
                  </a:cubicBezTo>
                  <a:cubicBezTo>
                    <a:pt x="26" y="5"/>
                    <a:pt x="21" y="2"/>
                    <a:pt x="18" y="0"/>
                  </a:cubicBezTo>
                  <a:cubicBezTo>
                    <a:pt x="18" y="0"/>
                    <a:pt x="18" y="1"/>
                    <a:pt x="18" y="1"/>
                  </a:cubicBezTo>
                  <a:cubicBezTo>
                    <a:pt x="18" y="3"/>
                    <a:pt x="15" y="4"/>
                    <a:pt x="12" y="4"/>
                  </a:cubicBezTo>
                  <a:cubicBezTo>
                    <a:pt x="9" y="4"/>
                    <a:pt x="9" y="7"/>
                    <a:pt x="9" y="10"/>
                  </a:cubicBezTo>
                  <a:cubicBezTo>
                    <a:pt x="9" y="12"/>
                    <a:pt x="7" y="12"/>
                    <a:pt x="6" y="15"/>
                  </a:cubicBezTo>
                  <a:cubicBezTo>
                    <a:pt x="5" y="17"/>
                    <a:pt x="6" y="18"/>
                    <a:pt x="4" y="19"/>
                  </a:cubicBezTo>
                  <a:cubicBezTo>
                    <a:pt x="1" y="20"/>
                    <a:pt x="0" y="22"/>
                    <a:pt x="2" y="24"/>
                  </a:cubicBezTo>
                  <a:cubicBezTo>
                    <a:pt x="3" y="27"/>
                    <a:pt x="2" y="28"/>
                    <a:pt x="1" y="30"/>
                  </a:cubicBezTo>
                  <a:cubicBezTo>
                    <a:pt x="1" y="31"/>
                    <a:pt x="4" y="32"/>
                    <a:pt x="6" y="34"/>
                  </a:cubicBezTo>
                  <a:cubicBezTo>
                    <a:pt x="9" y="36"/>
                    <a:pt x="9" y="33"/>
                    <a:pt x="10" y="35"/>
                  </a:cubicBezTo>
                  <a:cubicBezTo>
                    <a:pt x="11" y="37"/>
                    <a:pt x="9" y="40"/>
                    <a:pt x="6" y="40"/>
                  </a:cubicBezTo>
                  <a:cubicBezTo>
                    <a:pt x="6" y="40"/>
                    <a:pt x="6" y="40"/>
                    <a:pt x="6" y="40"/>
                  </a:cubicBezTo>
                  <a:cubicBezTo>
                    <a:pt x="7" y="41"/>
                    <a:pt x="8" y="43"/>
                    <a:pt x="7" y="44"/>
                  </a:cubicBezTo>
                  <a:cubicBezTo>
                    <a:pt x="6" y="46"/>
                    <a:pt x="5" y="46"/>
                    <a:pt x="7" y="48"/>
                  </a:cubicBezTo>
                  <a:cubicBezTo>
                    <a:pt x="10" y="50"/>
                    <a:pt x="11" y="47"/>
                    <a:pt x="13" y="50"/>
                  </a:cubicBezTo>
                  <a:cubicBezTo>
                    <a:pt x="15" y="53"/>
                    <a:pt x="17" y="54"/>
                    <a:pt x="19" y="49"/>
                  </a:cubicBezTo>
                  <a:cubicBezTo>
                    <a:pt x="21" y="45"/>
                    <a:pt x="23" y="38"/>
                    <a:pt x="26" y="37"/>
                  </a:cubicBezTo>
                  <a:cubicBezTo>
                    <a:pt x="30" y="35"/>
                    <a:pt x="38" y="34"/>
                    <a:pt x="42" y="28"/>
                  </a:cubicBezTo>
                  <a:cubicBezTo>
                    <a:pt x="47" y="22"/>
                    <a:pt x="44" y="22"/>
                    <a:pt x="47" y="20"/>
                  </a:cubicBezTo>
                  <a:cubicBezTo>
                    <a:pt x="49" y="18"/>
                    <a:pt x="47" y="17"/>
                    <a:pt x="44" y="14"/>
                  </a:cubicBezTo>
                  <a:close/>
                </a:path>
              </a:pathLst>
            </a:custGeom>
            <a:grpFill/>
            <a:ln w="3175" cap="flat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Montserrat" panose="00000500000000000000" pitchFamily="50" charset="0"/>
                <a:ea typeface="Montserrat" charset="0"/>
                <a:cs typeface="Montserrat" charset="0"/>
              </a:endParaRPr>
            </a:p>
          </p:txBody>
        </p:sp>
        <p:sp>
          <p:nvSpPr>
            <p:cNvPr id="635" name="Freeform 125"/>
            <p:cNvSpPr>
              <a:spLocks noEditPoints="1"/>
            </p:cNvSpPr>
            <p:nvPr/>
          </p:nvSpPr>
          <p:spPr bwMode="auto">
            <a:xfrm>
              <a:off x="2585" y="846"/>
              <a:ext cx="905" cy="676"/>
            </a:xfrm>
            <a:custGeom>
              <a:avLst/>
              <a:gdLst>
                <a:gd name="T0" fmla="*/ 432 w 493"/>
                <a:gd name="T1" fmla="*/ 42 h 368"/>
                <a:gd name="T2" fmla="*/ 396 w 493"/>
                <a:gd name="T3" fmla="*/ 59 h 368"/>
                <a:gd name="T4" fmla="*/ 394 w 493"/>
                <a:gd name="T5" fmla="*/ 37 h 368"/>
                <a:gd name="T6" fmla="*/ 352 w 493"/>
                <a:gd name="T7" fmla="*/ 34 h 368"/>
                <a:gd name="T8" fmla="*/ 393 w 493"/>
                <a:gd name="T9" fmla="*/ 27 h 368"/>
                <a:gd name="T10" fmla="*/ 390 w 493"/>
                <a:gd name="T11" fmla="*/ 12 h 368"/>
                <a:gd name="T12" fmla="*/ 333 w 493"/>
                <a:gd name="T13" fmla="*/ 0 h 368"/>
                <a:gd name="T14" fmla="*/ 280 w 493"/>
                <a:gd name="T15" fmla="*/ 7 h 368"/>
                <a:gd name="T16" fmla="*/ 240 w 493"/>
                <a:gd name="T17" fmla="*/ 7 h 368"/>
                <a:gd name="T18" fmla="*/ 207 w 493"/>
                <a:gd name="T19" fmla="*/ 22 h 368"/>
                <a:gd name="T20" fmla="*/ 199 w 493"/>
                <a:gd name="T21" fmla="*/ 26 h 368"/>
                <a:gd name="T22" fmla="*/ 176 w 493"/>
                <a:gd name="T23" fmla="*/ 33 h 368"/>
                <a:gd name="T24" fmla="*/ 154 w 493"/>
                <a:gd name="T25" fmla="*/ 41 h 368"/>
                <a:gd name="T26" fmla="*/ 116 w 493"/>
                <a:gd name="T27" fmla="*/ 34 h 368"/>
                <a:gd name="T28" fmla="*/ 95 w 493"/>
                <a:gd name="T29" fmla="*/ 50 h 368"/>
                <a:gd name="T30" fmla="*/ 63 w 493"/>
                <a:gd name="T31" fmla="*/ 70 h 368"/>
                <a:gd name="T32" fmla="*/ 0 w 493"/>
                <a:gd name="T33" fmla="*/ 101 h 368"/>
                <a:gd name="T34" fmla="*/ 40 w 493"/>
                <a:gd name="T35" fmla="*/ 113 h 368"/>
                <a:gd name="T36" fmla="*/ 11 w 493"/>
                <a:gd name="T37" fmla="*/ 123 h 368"/>
                <a:gd name="T38" fmla="*/ 36 w 493"/>
                <a:gd name="T39" fmla="*/ 138 h 368"/>
                <a:gd name="T40" fmla="*/ 67 w 493"/>
                <a:gd name="T41" fmla="*/ 137 h 368"/>
                <a:gd name="T42" fmla="*/ 116 w 493"/>
                <a:gd name="T43" fmla="*/ 150 h 368"/>
                <a:gd name="T44" fmla="*/ 140 w 493"/>
                <a:gd name="T45" fmla="*/ 183 h 368"/>
                <a:gd name="T46" fmla="*/ 144 w 493"/>
                <a:gd name="T47" fmla="*/ 212 h 368"/>
                <a:gd name="T48" fmla="*/ 174 w 493"/>
                <a:gd name="T49" fmla="*/ 222 h 368"/>
                <a:gd name="T50" fmla="*/ 171 w 493"/>
                <a:gd name="T51" fmla="*/ 234 h 368"/>
                <a:gd name="T52" fmla="*/ 167 w 493"/>
                <a:gd name="T53" fmla="*/ 254 h 368"/>
                <a:gd name="T54" fmla="*/ 161 w 493"/>
                <a:gd name="T55" fmla="*/ 278 h 368"/>
                <a:gd name="T56" fmla="*/ 168 w 493"/>
                <a:gd name="T57" fmla="*/ 311 h 368"/>
                <a:gd name="T58" fmla="*/ 183 w 493"/>
                <a:gd name="T59" fmla="*/ 330 h 368"/>
                <a:gd name="T60" fmla="*/ 205 w 493"/>
                <a:gd name="T61" fmla="*/ 355 h 368"/>
                <a:gd name="T62" fmla="*/ 236 w 493"/>
                <a:gd name="T63" fmla="*/ 367 h 368"/>
                <a:gd name="T64" fmla="*/ 245 w 493"/>
                <a:gd name="T65" fmla="*/ 336 h 368"/>
                <a:gd name="T66" fmla="*/ 259 w 493"/>
                <a:gd name="T67" fmla="*/ 320 h 368"/>
                <a:gd name="T68" fmla="*/ 261 w 493"/>
                <a:gd name="T69" fmla="*/ 305 h 368"/>
                <a:gd name="T70" fmla="*/ 274 w 493"/>
                <a:gd name="T71" fmla="*/ 295 h 368"/>
                <a:gd name="T72" fmla="*/ 286 w 493"/>
                <a:gd name="T73" fmla="*/ 292 h 368"/>
                <a:gd name="T74" fmla="*/ 329 w 493"/>
                <a:gd name="T75" fmla="*/ 263 h 368"/>
                <a:gd name="T76" fmla="*/ 356 w 493"/>
                <a:gd name="T77" fmla="*/ 256 h 368"/>
                <a:gd name="T78" fmla="*/ 411 w 493"/>
                <a:gd name="T79" fmla="*/ 232 h 368"/>
                <a:gd name="T80" fmla="*/ 381 w 493"/>
                <a:gd name="T81" fmla="*/ 225 h 368"/>
                <a:gd name="T82" fmla="*/ 412 w 493"/>
                <a:gd name="T83" fmla="*/ 227 h 368"/>
                <a:gd name="T84" fmla="*/ 406 w 493"/>
                <a:gd name="T85" fmla="*/ 200 h 368"/>
                <a:gd name="T86" fmla="*/ 390 w 493"/>
                <a:gd name="T87" fmla="*/ 186 h 368"/>
                <a:gd name="T88" fmla="*/ 425 w 493"/>
                <a:gd name="T89" fmla="*/ 181 h 368"/>
                <a:gd name="T90" fmla="*/ 434 w 493"/>
                <a:gd name="T91" fmla="*/ 164 h 368"/>
                <a:gd name="T92" fmla="*/ 430 w 493"/>
                <a:gd name="T93" fmla="*/ 138 h 368"/>
                <a:gd name="T94" fmla="*/ 421 w 493"/>
                <a:gd name="T95" fmla="*/ 127 h 368"/>
                <a:gd name="T96" fmla="*/ 424 w 493"/>
                <a:gd name="T97" fmla="*/ 115 h 368"/>
                <a:gd name="T98" fmla="*/ 412 w 493"/>
                <a:gd name="T99" fmla="*/ 110 h 368"/>
                <a:gd name="T100" fmla="*/ 445 w 493"/>
                <a:gd name="T101" fmla="*/ 76 h 368"/>
                <a:gd name="T102" fmla="*/ 437 w 493"/>
                <a:gd name="T103" fmla="*/ 67 h 368"/>
                <a:gd name="T104" fmla="*/ 446 w 493"/>
                <a:gd name="T105" fmla="*/ 58 h 368"/>
                <a:gd name="T106" fmla="*/ 493 w 493"/>
                <a:gd name="T107" fmla="*/ 41 h 368"/>
                <a:gd name="T108" fmla="*/ 162 w 493"/>
                <a:gd name="T109" fmla="*/ 235 h 368"/>
                <a:gd name="T110" fmla="*/ 154 w 493"/>
                <a:gd name="T111" fmla="*/ 244 h 3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493" h="368">
                  <a:moveTo>
                    <a:pt x="465" y="34"/>
                  </a:moveTo>
                  <a:cubicBezTo>
                    <a:pt x="456" y="34"/>
                    <a:pt x="449" y="35"/>
                    <a:pt x="449" y="41"/>
                  </a:cubicBezTo>
                  <a:cubicBezTo>
                    <a:pt x="448" y="47"/>
                    <a:pt x="437" y="40"/>
                    <a:pt x="432" y="42"/>
                  </a:cubicBezTo>
                  <a:cubicBezTo>
                    <a:pt x="427" y="44"/>
                    <a:pt x="430" y="37"/>
                    <a:pt x="425" y="40"/>
                  </a:cubicBezTo>
                  <a:cubicBezTo>
                    <a:pt x="420" y="42"/>
                    <a:pt x="415" y="48"/>
                    <a:pt x="409" y="50"/>
                  </a:cubicBezTo>
                  <a:cubicBezTo>
                    <a:pt x="404" y="52"/>
                    <a:pt x="399" y="58"/>
                    <a:pt x="396" y="59"/>
                  </a:cubicBezTo>
                  <a:cubicBezTo>
                    <a:pt x="392" y="59"/>
                    <a:pt x="403" y="48"/>
                    <a:pt x="409" y="42"/>
                  </a:cubicBezTo>
                  <a:cubicBezTo>
                    <a:pt x="415" y="36"/>
                    <a:pt x="412" y="30"/>
                    <a:pt x="404" y="31"/>
                  </a:cubicBezTo>
                  <a:cubicBezTo>
                    <a:pt x="397" y="31"/>
                    <a:pt x="398" y="36"/>
                    <a:pt x="394" y="37"/>
                  </a:cubicBezTo>
                  <a:cubicBezTo>
                    <a:pt x="390" y="38"/>
                    <a:pt x="369" y="48"/>
                    <a:pt x="368" y="45"/>
                  </a:cubicBezTo>
                  <a:cubicBezTo>
                    <a:pt x="367" y="42"/>
                    <a:pt x="385" y="37"/>
                    <a:pt x="385" y="35"/>
                  </a:cubicBezTo>
                  <a:cubicBezTo>
                    <a:pt x="385" y="32"/>
                    <a:pt x="362" y="32"/>
                    <a:pt x="352" y="34"/>
                  </a:cubicBezTo>
                  <a:cubicBezTo>
                    <a:pt x="342" y="35"/>
                    <a:pt x="325" y="41"/>
                    <a:pt x="325" y="38"/>
                  </a:cubicBezTo>
                  <a:cubicBezTo>
                    <a:pt x="324" y="35"/>
                    <a:pt x="345" y="31"/>
                    <a:pt x="355" y="30"/>
                  </a:cubicBezTo>
                  <a:cubicBezTo>
                    <a:pt x="366" y="29"/>
                    <a:pt x="385" y="31"/>
                    <a:pt x="393" y="27"/>
                  </a:cubicBezTo>
                  <a:cubicBezTo>
                    <a:pt x="401" y="24"/>
                    <a:pt x="413" y="24"/>
                    <a:pt x="416" y="21"/>
                  </a:cubicBezTo>
                  <a:cubicBezTo>
                    <a:pt x="418" y="18"/>
                    <a:pt x="406" y="15"/>
                    <a:pt x="401" y="15"/>
                  </a:cubicBezTo>
                  <a:cubicBezTo>
                    <a:pt x="395" y="15"/>
                    <a:pt x="389" y="15"/>
                    <a:pt x="390" y="12"/>
                  </a:cubicBezTo>
                  <a:cubicBezTo>
                    <a:pt x="390" y="9"/>
                    <a:pt x="381" y="8"/>
                    <a:pt x="380" y="6"/>
                  </a:cubicBezTo>
                  <a:cubicBezTo>
                    <a:pt x="379" y="4"/>
                    <a:pt x="361" y="6"/>
                    <a:pt x="357" y="3"/>
                  </a:cubicBezTo>
                  <a:cubicBezTo>
                    <a:pt x="354" y="1"/>
                    <a:pt x="342" y="0"/>
                    <a:pt x="333" y="0"/>
                  </a:cubicBezTo>
                  <a:cubicBezTo>
                    <a:pt x="323" y="1"/>
                    <a:pt x="304" y="1"/>
                    <a:pt x="299" y="1"/>
                  </a:cubicBezTo>
                  <a:cubicBezTo>
                    <a:pt x="295" y="2"/>
                    <a:pt x="292" y="3"/>
                    <a:pt x="288" y="3"/>
                  </a:cubicBezTo>
                  <a:cubicBezTo>
                    <a:pt x="284" y="3"/>
                    <a:pt x="278" y="4"/>
                    <a:pt x="280" y="7"/>
                  </a:cubicBezTo>
                  <a:cubicBezTo>
                    <a:pt x="284" y="12"/>
                    <a:pt x="274" y="14"/>
                    <a:pt x="274" y="10"/>
                  </a:cubicBezTo>
                  <a:cubicBezTo>
                    <a:pt x="275" y="6"/>
                    <a:pt x="265" y="5"/>
                    <a:pt x="262" y="7"/>
                  </a:cubicBezTo>
                  <a:cubicBezTo>
                    <a:pt x="258" y="10"/>
                    <a:pt x="242" y="4"/>
                    <a:pt x="240" y="7"/>
                  </a:cubicBezTo>
                  <a:cubicBezTo>
                    <a:pt x="238" y="11"/>
                    <a:pt x="219" y="10"/>
                    <a:pt x="213" y="11"/>
                  </a:cubicBezTo>
                  <a:cubicBezTo>
                    <a:pt x="208" y="11"/>
                    <a:pt x="222" y="16"/>
                    <a:pt x="222" y="18"/>
                  </a:cubicBezTo>
                  <a:cubicBezTo>
                    <a:pt x="221" y="20"/>
                    <a:pt x="204" y="18"/>
                    <a:pt x="207" y="22"/>
                  </a:cubicBezTo>
                  <a:cubicBezTo>
                    <a:pt x="211" y="26"/>
                    <a:pt x="222" y="30"/>
                    <a:pt x="228" y="35"/>
                  </a:cubicBezTo>
                  <a:cubicBezTo>
                    <a:pt x="233" y="40"/>
                    <a:pt x="223" y="37"/>
                    <a:pt x="217" y="33"/>
                  </a:cubicBezTo>
                  <a:cubicBezTo>
                    <a:pt x="211" y="29"/>
                    <a:pt x="203" y="31"/>
                    <a:pt x="199" y="26"/>
                  </a:cubicBezTo>
                  <a:cubicBezTo>
                    <a:pt x="196" y="22"/>
                    <a:pt x="181" y="19"/>
                    <a:pt x="178" y="22"/>
                  </a:cubicBezTo>
                  <a:cubicBezTo>
                    <a:pt x="174" y="25"/>
                    <a:pt x="188" y="30"/>
                    <a:pt x="188" y="33"/>
                  </a:cubicBezTo>
                  <a:cubicBezTo>
                    <a:pt x="188" y="36"/>
                    <a:pt x="178" y="32"/>
                    <a:pt x="176" y="33"/>
                  </a:cubicBezTo>
                  <a:cubicBezTo>
                    <a:pt x="175" y="35"/>
                    <a:pt x="166" y="25"/>
                    <a:pt x="162" y="25"/>
                  </a:cubicBezTo>
                  <a:cubicBezTo>
                    <a:pt x="157" y="25"/>
                    <a:pt x="161" y="30"/>
                    <a:pt x="161" y="36"/>
                  </a:cubicBezTo>
                  <a:cubicBezTo>
                    <a:pt x="161" y="41"/>
                    <a:pt x="152" y="45"/>
                    <a:pt x="154" y="41"/>
                  </a:cubicBezTo>
                  <a:cubicBezTo>
                    <a:pt x="157" y="37"/>
                    <a:pt x="155" y="26"/>
                    <a:pt x="150" y="25"/>
                  </a:cubicBezTo>
                  <a:cubicBezTo>
                    <a:pt x="145" y="23"/>
                    <a:pt x="132" y="29"/>
                    <a:pt x="125" y="28"/>
                  </a:cubicBezTo>
                  <a:cubicBezTo>
                    <a:pt x="119" y="28"/>
                    <a:pt x="110" y="30"/>
                    <a:pt x="116" y="34"/>
                  </a:cubicBezTo>
                  <a:cubicBezTo>
                    <a:pt x="121" y="37"/>
                    <a:pt x="115" y="39"/>
                    <a:pt x="110" y="35"/>
                  </a:cubicBezTo>
                  <a:cubicBezTo>
                    <a:pt x="105" y="32"/>
                    <a:pt x="89" y="35"/>
                    <a:pt x="92" y="38"/>
                  </a:cubicBezTo>
                  <a:cubicBezTo>
                    <a:pt x="96" y="40"/>
                    <a:pt x="97" y="47"/>
                    <a:pt x="95" y="50"/>
                  </a:cubicBezTo>
                  <a:cubicBezTo>
                    <a:pt x="93" y="53"/>
                    <a:pt x="86" y="47"/>
                    <a:pt x="79" y="47"/>
                  </a:cubicBezTo>
                  <a:cubicBezTo>
                    <a:pt x="73" y="48"/>
                    <a:pt x="41" y="63"/>
                    <a:pt x="43" y="67"/>
                  </a:cubicBezTo>
                  <a:cubicBezTo>
                    <a:pt x="45" y="71"/>
                    <a:pt x="58" y="68"/>
                    <a:pt x="63" y="70"/>
                  </a:cubicBezTo>
                  <a:cubicBezTo>
                    <a:pt x="67" y="73"/>
                    <a:pt x="61" y="81"/>
                    <a:pt x="56" y="85"/>
                  </a:cubicBezTo>
                  <a:cubicBezTo>
                    <a:pt x="51" y="89"/>
                    <a:pt x="31" y="85"/>
                    <a:pt x="31" y="89"/>
                  </a:cubicBezTo>
                  <a:cubicBezTo>
                    <a:pt x="30" y="94"/>
                    <a:pt x="0" y="94"/>
                    <a:pt x="0" y="101"/>
                  </a:cubicBezTo>
                  <a:cubicBezTo>
                    <a:pt x="0" y="104"/>
                    <a:pt x="2" y="107"/>
                    <a:pt x="5" y="107"/>
                  </a:cubicBezTo>
                  <a:cubicBezTo>
                    <a:pt x="9" y="108"/>
                    <a:pt x="14" y="107"/>
                    <a:pt x="18" y="111"/>
                  </a:cubicBezTo>
                  <a:cubicBezTo>
                    <a:pt x="22" y="115"/>
                    <a:pt x="33" y="116"/>
                    <a:pt x="40" y="113"/>
                  </a:cubicBezTo>
                  <a:cubicBezTo>
                    <a:pt x="47" y="110"/>
                    <a:pt x="53" y="113"/>
                    <a:pt x="53" y="118"/>
                  </a:cubicBezTo>
                  <a:cubicBezTo>
                    <a:pt x="52" y="122"/>
                    <a:pt x="36" y="116"/>
                    <a:pt x="31" y="119"/>
                  </a:cubicBezTo>
                  <a:cubicBezTo>
                    <a:pt x="26" y="122"/>
                    <a:pt x="11" y="119"/>
                    <a:pt x="11" y="123"/>
                  </a:cubicBezTo>
                  <a:cubicBezTo>
                    <a:pt x="12" y="126"/>
                    <a:pt x="20" y="125"/>
                    <a:pt x="26" y="127"/>
                  </a:cubicBezTo>
                  <a:cubicBezTo>
                    <a:pt x="32" y="128"/>
                    <a:pt x="26" y="130"/>
                    <a:pt x="26" y="133"/>
                  </a:cubicBezTo>
                  <a:cubicBezTo>
                    <a:pt x="26" y="136"/>
                    <a:pt x="29" y="135"/>
                    <a:pt x="36" y="138"/>
                  </a:cubicBezTo>
                  <a:cubicBezTo>
                    <a:pt x="42" y="141"/>
                    <a:pt x="52" y="143"/>
                    <a:pt x="49" y="140"/>
                  </a:cubicBezTo>
                  <a:cubicBezTo>
                    <a:pt x="45" y="136"/>
                    <a:pt x="55" y="137"/>
                    <a:pt x="57" y="139"/>
                  </a:cubicBezTo>
                  <a:cubicBezTo>
                    <a:pt x="58" y="141"/>
                    <a:pt x="63" y="136"/>
                    <a:pt x="67" y="137"/>
                  </a:cubicBezTo>
                  <a:cubicBezTo>
                    <a:pt x="72" y="138"/>
                    <a:pt x="74" y="133"/>
                    <a:pt x="77" y="135"/>
                  </a:cubicBezTo>
                  <a:cubicBezTo>
                    <a:pt x="81" y="137"/>
                    <a:pt x="97" y="139"/>
                    <a:pt x="103" y="142"/>
                  </a:cubicBezTo>
                  <a:cubicBezTo>
                    <a:pt x="109" y="145"/>
                    <a:pt x="117" y="146"/>
                    <a:pt x="116" y="150"/>
                  </a:cubicBezTo>
                  <a:cubicBezTo>
                    <a:pt x="115" y="155"/>
                    <a:pt x="121" y="158"/>
                    <a:pt x="127" y="161"/>
                  </a:cubicBezTo>
                  <a:cubicBezTo>
                    <a:pt x="134" y="164"/>
                    <a:pt x="135" y="170"/>
                    <a:pt x="135" y="174"/>
                  </a:cubicBezTo>
                  <a:cubicBezTo>
                    <a:pt x="134" y="178"/>
                    <a:pt x="141" y="181"/>
                    <a:pt x="140" y="183"/>
                  </a:cubicBezTo>
                  <a:cubicBezTo>
                    <a:pt x="139" y="185"/>
                    <a:pt x="140" y="187"/>
                    <a:pt x="144" y="191"/>
                  </a:cubicBezTo>
                  <a:cubicBezTo>
                    <a:pt x="149" y="195"/>
                    <a:pt x="138" y="198"/>
                    <a:pt x="140" y="201"/>
                  </a:cubicBezTo>
                  <a:cubicBezTo>
                    <a:pt x="143" y="204"/>
                    <a:pt x="136" y="211"/>
                    <a:pt x="144" y="212"/>
                  </a:cubicBezTo>
                  <a:cubicBezTo>
                    <a:pt x="152" y="213"/>
                    <a:pt x="150" y="207"/>
                    <a:pt x="156" y="207"/>
                  </a:cubicBezTo>
                  <a:cubicBezTo>
                    <a:pt x="162" y="207"/>
                    <a:pt x="156" y="212"/>
                    <a:pt x="159" y="215"/>
                  </a:cubicBezTo>
                  <a:cubicBezTo>
                    <a:pt x="162" y="218"/>
                    <a:pt x="169" y="217"/>
                    <a:pt x="174" y="222"/>
                  </a:cubicBezTo>
                  <a:cubicBezTo>
                    <a:pt x="180" y="227"/>
                    <a:pt x="177" y="230"/>
                    <a:pt x="171" y="226"/>
                  </a:cubicBezTo>
                  <a:cubicBezTo>
                    <a:pt x="166" y="221"/>
                    <a:pt x="150" y="222"/>
                    <a:pt x="150" y="224"/>
                  </a:cubicBezTo>
                  <a:cubicBezTo>
                    <a:pt x="150" y="225"/>
                    <a:pt x="167" y="235"/>
                    <a:pt x="171" y="234"/>
                  </a:cubicBezTo>
                  <a:cubicBezTo>
                    <a:pt x="175" y="232"/>
                    <a:pt x="181" y="240"/>
                    <a:pt x="178" y="242"/>
                  </a:cubicBezTo>
                  <a:cubicBezTo>
                    <a:pt x="176" y="245"/>
                    <a:pt x="177" y="250"/>
                    <a:pt x="177" y="253"/>
                  </a:cubicBezTo>
                  <a:cubicBezTo>
                    <a:pt x="176" y="256"/>
                    <a:pt x="170" y="253"/>
                    <a:pt x="167" y="254"/>
                  </a:cubicBezTo>
                  <a:cubicBezTo>
                    <a:pt x="163" y="254"/>
                    <a:pt x="160" y="255"/>
                    <a:pt x="160" y="260"/>
                  </a:cubicBezTo>
                  <a:cubicBezTo>
                    <a:pt x="160" y="264"/>
                    <a:pt x="154" y="266"/>
                    <a:pt x="154" y="271"/>
                  </a:cubicBezTo>
                  <a:cubicBezTo>
                    <a:pt x="153" y="276"/>
                    <a:pt x="158" y="276"/>
                    <a:pt x="161" y="278"/>
                  </a:cubicBezTo>
                  <a:cubicBezTo>
                    <a:pt x="164" y="280"/>
                    <a:pt x="156" y="282"/>
                    <a:pt x="155" y="285"/>
                  </a:cubicBezTo>
                  <a:cubicBezTo>
                    <a:pt x="155" y="289"/>
                    <a:pt x="163" y="295"/>
                    <a:pt x="166" y="297"/>
                  </a:cubicBezTo>
                  <a:cubicBezTo>
                    <a:pt x="169" y="299"/>
                    <a:pt x="167" y="307"/>
                    <a:pt x="168" y="311"/>
                  </a:cubicBezTo>
                  <a:cubicBezTo>
                    <a:pt x="169" y="315"/>
                    <a:pt x="173" y="310"/>
                    <a:pt x="173" y="315"/>
                  </a:cubicBezTo>
                  <a:cubicBezTo>
                    <a:pt x="172" y="320"/>
                    <a:pt x="176" y="320"/>
                    <a:pt x="177" y="323"/>
                  </a:cubicBezTo>
                  <a:cubicBezTo>
                    <a:pt x="177" y="326"/>
                    <a:pt x="184" y="326"/>
                    <a:pt x="183" y="330"/>
                  </a:cubicBezTo>
                  <a:cubicBezTo>
                    <a:pt x="181" y="334"/>
                    <a:pt x="185" y="338"/>
                    <a:pt x="187" y="340"/>
                  </a:cubicBezTo>
                  <a:cubicBezTo>
                    <a:pt x="188" y="342"/>
                    <a:pt x="194" y="346"/>
                    <a:pt x="196" y="349"/>
                  </a:cubicBezTo>
                  <a:cubicBezTo>
                    <a:pt x="197" y="352"/>
                    <a:pt x="200" y="357"/>
                    <a:pt x="205" y="355"/>
                  </a:cubicBezTo>
                  <a:cubicBezTo>
                    <a:pt x="209" y="354"/>
                    <a:pt x="209" y="358"/>
                    <a:pt x="213" y="358"/>
                  </a:cubicBezTo>
                  <a:cubicBezTo>
                    <a:pt x="216" y="357"/>
                    <a:pt x="221" y="359"/>
                    <a:pt x="222" y="362"/>
                  </a:cubicBezTo>
                  <a:cubicBezTo>
                    <a:pt x="223" y="364"/>
                    <a:pt x="233" y="367"/>
                    <a:pt x="236" y="367"/>
                  </a:cubicBezTo>
                  <a:cubicBezTo>
                    <a:pt x="239" y="368"/>
                    <a:pt x="239" y="362"/>
                    <a:pt x="242" y="361"/>
                  </a:cubicBezTo>
                  <a:cubicBezTo>
                    <a:pt x="245" y="360"/>
                    <a:pt x="244" y="349"/>
                    <a:pt x="246" y="348"/>
                  </a:cubicBezTo>
                  <a:cubicBezTo>
                    <a:pt x="248" y="348"/>
                    <a:pt x="248" y="337"/>
                    <a:pt x="245" y="336"/>
                  </a:cubicBezTo>
                  <a:cubicBezTo>
                    <a:pt x="243" y="335"/>
                    <a:pt x="244" y="331"/>
                    <a:pt x="249" y="332"/>
                  </a:cubicBezTo>
                  <a:cubicBezTo>
                    <a:pt x="255" y="333"/>
                    <a:pt x="253" y="327"/>
                    <a:pt x="256" y="326"/>
                  </a:cubicBezTo>
                  <a:cubicBezTo>
                    <a:pt x="258" y="326"/>
                    <a:pt x="257" y="321"/>
                    <a:pt x="259" y="320"/>
                  </a:cubicBezTo>
                  <a:cubicBezTo>
                    <a:pt x="261" y="320"/>
                    <a:pt x="261" y="316"/>
                    <a:pt x="259" y="314"/>
                  </a:cubicBezTo>
                  <a:cubicBezTo>
                    <a:pt x="258" y="313"/>
                    <a:pt x="259" y="311"/>
                    <a:pt x="262" y="311"/>
                  </a:cubicBezTo>
                  <a:cubicBezTo>
                    <a:pt x="265" y="310"/>
                    <a:pt x="264" y="306"/>
                    <a:pt x="261" y="305"/>
                  </a:cubicBezTo>
                  <a:cubicBezTo>
                    <a:pt x="257" y="303"/>
                    <a:pt x="258" y="299"/>
                    <a:pt x="262" y="302"/>
                  </a:cubicBezTo>
                  <a:cubicBezTo>
                    <a:pt x="266" y="304"/>
                    <a:pt x="268" y="302"/>
                    <a:pt x="266" y="299"/>
                  </a:cubicBezTo>
                  <a:cubicBezTo>
                    <a:pt x="264" y="297"/>
                    <a:pt x="269" y="295"/>
                    <a:pt x="274" y="295"/>
                  </a:cubicBezTo>
                  <a:cubicBezTo>
                    <a:pt x="279" y="294"/>
                    <a:pt x="281" y="292"/>
                    <a:pt x="281" y="288"/>
                  </a:cubicBezTo>
                  <a:cubicBezTo>
                    <a:pt x="280" y="284"/>
                    <a:pt x="286" y="284"/>
                    <a:pt x="285" y="288"/>
                  </a:cubicBezTo>
                  <a:cubicBezTo>
                    <a:pt x="283" y="291"/>
                    <a:pt x="284" y="294"/>
                    <a:pt x="286" y="292"/>
                  </a:cubicBezTo>
                  <a:cubicBezTo>
                    <a:pt x="289" y="289"/>
                    <a:pt x="293" y="291"/>
                    <a:pt x="301" y="289"/>
                  </a:cubicBezTo>
                  <a:cubicBezTo>
                    <a:pt x="309" y="286"/>
                    <a:pt x="317" y="280"/>
                    <a:pt x="319" y="273"/>
                  </a:cubicBezTo>
                  <a:cubicBezTo>
                    <a:pt x="321" y="267"/>
                    <a:pt x="330" y="268"/>
                    <a:pt x="329" y="263"/>
                  </a:cubicBezTo>
                  <a:cubicBezTo>
                    <a:pt x="328" y="259"/>
                    <a:pt x="331" y="257"/>
                    <a:pt x="337" y="260"/>
                  </a:cubicBezTo>
                  <a:cubicBezTo>
                    <a:pt x="343" y="263"/>
                    <a:pt x="338" y="258"/>
                    <a:pt x="344" y="258"/>
                  </a:cubicBezTo>
                  <a:cubicBezTo>
                    <a:pt x="351" y="258"/>
                    <a:pt x="350" y="256"/>
                    <a:pt x="356" y="256"/>
                  </a:cubicBezTo>
                  <a:cubicBezTo>
                    <a:pt x="363" y="255"/>
                    <a:pt x="379" y="253"/>
                    <a:pt x="385" y="248"/>
                  </a:cubicBezTo>
                  <a:cubicBezTo>
                    <a:pt x="391" y="243"/>
                    <a:pt x="403" y="239"/>
                    <a:pt x="408" y="236"/>
                  </a:cubicBezTo>
                  <a:cubicBezTo>
                    <a:pt x="413" y="233"/>
                    <a:pt x="414" y="230"/>
                    <a:pt x="411" y="232"/>
                  </a:cubicBezTo>
                  <a:cubicBezTo>
                    <a:pt x="408" y="234"/>
                    <a:pt x="402" y="234"/>
                    <a:pt x="397" y="233"/>
                  </a:cubicBezTo>
                  <a:cubicBezTo>
                    <a:pt x="392" y="231"/>
                    <a:pt x="384" y="227"/>
                    <a:pt x="379" y="230"/>
                  </a:cubicBezTo>
                  <a:cubicBezTo>
                    <a:pt x="373" y="234"/>
                    <a:pt x="377" y="226"/>
                    <a:pt x="381" y="225"/>
                  </a:cubicBezTo>
                  <a:cubicBezTo>
                    <a:pt x="386" y="225"/>
                    <a:pt x="384" y="222"/>
                    <a:pt x="383" y="218"/>
                  </a:cubicBezTo>
                  <a:cubicBezTo>
                    <a:pt x="382" y="213"/>
                    <a:pt x="390" y="216"/>
                    <a:pt x="394" y="221"/>
                  </a:cubicBezTo>
                  <a:cubicBezTo>
                    <a:pt x="398" y="227"/>
                    <a:pt x="405" y="229"/>
                    <a:pt x="412" y="227"/>
                  </a:cubicBezTo>
                  <a:cubicBezTo>
                    <a:pt x="418" y="226"/>
                    <a:pt x="412" y="220"/>
                    <a:pt x="415" y="217"/>
                  </a:cubicBezTo>
                  <a:cubicBezTo>
                    <a:pt x="417" y="213"/>
                    <a:pt x="395" y="202"/>
                    <a:pt x="394" y="198"/>
                  </a:cubicBezTo>
                  <a:cubicBezTo>
                    <a:pt x="393" y="194"/>
                    <a:pt x="399" y="197"/>
                    <a:pt x="406" y="200"/>
                  </a:cubicBezTo>
                  <a:cubicBezTo>
                    <a:pt x="412" y="202"/>
                    <a:pt x="413" y="195"/>
                    <a:pt x="413" y="191"/>
                  </a:cubicBezTo>
                  <a:cubicBezTo>
                    <a:pt x="413" y="188"/>
                    <a:pt x="400" y="188"/>
                    <a:pt x="394" y="191"/>
                  </a:cubicBezTo>
                  <a:cubicBezTo>
                    <a:pt x="388" y="194"/>
                    <a:pt x="382" y="187"/>
                    <a:pt x="390" y="186"/>
                  </a:cubicBezTo>
                  <a:cubicBezTo>
                    <a:pt x="398" y="185"/>
                    <a:pt x="391" y="182"/>
                    <a:pt x="393" y="179"/>
                  </a:cubicBezTo>
                  <a:cubicBezTo>
                    <a:pt x="396" y="177"/>
                    <a:pt x="406" y="186"/>
                    <a:pt x="411" y="184"/>
                  </a:cubicBezTo>
                  <a:cubicBezTo>
                    <a:pt x="417" y="183"/>
                    <a:pt x="420" y="185"/>
                    <a:pt x="425" y="181"/>
                  </a:cubicBezTo>
                  <a:cubicBezTo>
                    <a:pt x="429" y="177"/>
                    <a:pt x="417" y="174"/>
                    <a:pt x="414" y="171"/>
                  </a:cubicBezTo>
                  <a:cubicBezTo>
                    <a:pt x="412" y="168"/>
                    <a:pt x="427" y="169"/>
                    <a:pt x="432" y="169"/>
                  </a:cubicBezTo>
                  <a:cubicBezTo>
                    <a:pt x="437" y="170"/>
                    <a:pt x="438" y="162"/>
                    <a:pt x="434" y="164"/>
                  </a:cubicBezTo>
                  <a:cubicBezTo>
                    <a:pt x="430" y="165"/>
                    <a:pt x="417" y="159"/>
                    <a:pt x="420" y="155"/>
                  </a:cubicBezTo>
                  <a:cubicBezTo>
                    <a:pt x="422" y="151"/>
                    <a:pt x="428" y="156"/>
                    <a:pt x="434" y="152"/>
                  </a:cubicBezTo>
                  <a:cubicBezTo>
                    <a:pt x="440" y="149"/>
                    <a:pt x="434" y="138"/>
                    <a:pt x="430" y="138"/>
                  </a:cubicBezTo>
                  <a:cubicBezTo>
                    <a:pt x="426" y="138"/>
                    <a:pt x="416" y="136"/>
                    <a:pt x="416" y="134"/>
                  </a:cubicBezTo>
                  <a:cubicBezTo>
                    <a:pt x="416" y="132"/>
                    <a:pt x="407" y="130"/>
                    <a:pt x="410" y="128"/>
                  </a:cubicBezTo>
                  <a:cubicBezTo>
                    <a:pt x="412" y="126"/>
                    <a:pt x="415" y="131"/>
                    <a:pt x="421" y="127"/>
                  </a:cubicBezTo>
                  <a:cubicBezTo>
                    <a:pt x="426" y="123"/>
                    <a:pt x="437" y="128"/>
                    <a:pt x="442" y="127"/>
                  </a:cubicBezTo>
                  <a:cubicBezTo>
                    <a:pt x="447" y="126"/>
                    <a:pt x="440" y="116"/>
                    <a:pt x="437" y="118"/>
                  </a:cubicBezTo>
                  <a:cubicBezTo>
                    <a:pt x="435" y="120"/>
                    <a:pt x="425" y="120"/>
                    <a:pt x="424" y="115"/>
                  </a:cubicBezTo>
                  <a:cubicBezTo>
                    <a:pt x="423" y="110"/>
                    <a:pt x="433" y="115"/>
                    <a:pt x="435" y="113"/>
                  </a:cubicBezTo>
                  <a:cubicBezTo>
                    <a:pt x="437" y="110"/>
                    <a:pt x="421" y="104"/>
                    <a:pt x="419" y="109"/>
                  </a:cubicBezTo>
                  <a:cubicBezTo>
                    <a:pt x="417" y="114"/>
                    <a:pt x="408" y="113"/>
                    <a:pt x="412" y="110"/>
                  </a:cubicBezTo>
                  <a:cubicBezTo>
                    <a:pt x="417" y="107"/>
                    <a:pt x="418" y="99"/>
                    <a:pt x="417" y="95"/>
                  </a:cubicBezTo>
                  <a:cubicBezTo>
                    <a:pt x="417" y="91"/>
                    <a:pt x="434" y="90"/>
                    <a:pt x="432" y="84"/>
                  </a:cubicBezTo>
                  <a:cubicBezTo>
                    <a:pt x="430" y="77"/>
                    <a:pt x="440" y="76"/>
                    <a:pt x="445" y="76"/>
                  </a:cubicBezTo>
                  <a:cubicBezTo>
                    <a:pt x="451" y="76"/>
                    <a:pt x="445" y="69"/>
                    <a:pt x="440" y="69"/>
                  </a:cubicBezTo>
                  <a:cubicBezTo>
                    <a:pt x="434" y="70"/>
                    <a:pt x="429" y="76"/>
                    <a:pt x="426" y="74"/>
                  </a:cubicBezTo>
                  <a:cubicBezTo>
                    <a:pt x="424" y="71"/>
                    <a:pt x="432" y="67"/>
                    <a:pt x="437" y="67"/>
                  </a:cubicBezTo>
                  <a:cubicBezTo>
                    <a:pt x="442" y="67"/>
                    <a:pt x="453" y="66"/>
                    <a:pt x="457" y="64"/>
                  </a:cubicBezTo>
                  <a:cubicBezTo>
                    <a:pt x="461" y="62"/>
                    <a:pt x="450" y="60"/>
                    <a:pt x="443" y="60"/>
                  </a:cubicBezTo>
                  <a:cubicBezTo>
                    <a:pt x="435" y="61"/>
                    <a:pt x="435" y="58"/>
                    <a:pt x="446" y="58"/>
                  </a:cubicBezTo>
                  <a:cubicBezTo>
                    <a:pt x="458" y="58"/>
                    <a:pt x="456" y="55"/>
                    <a:pt x="464" y="54"/>
                  </a:cubicBezTo>
                  <a:cubicBezTo>
                    <a:pt x="472" y="53"/>
                    <a:pt x="470" y="50"/>
                    <a:pt x="475" y="50"/>
                  </a:cubicBezTo>
                  <a:cubicBezTo>
                    <a:pt x="480" y="50"/>
                    <a:pt x="493" y="44"/>
                    <a:pt x="493" y="41"/>
                  </a:cubicBezTo>
                  <a:cubicBezTo>
                    <a:pt x="493" y="39"/>
                    <a:pt x="474" y="34"/>
                    <a:pt x="465" y="34"/>
                  </a:cubicBezTo>
                  <a:close/>
                  <a:moveTo>
                    <a:pt x="169" y="241"/>
                  </a:moveTo>
                  <a:cubicBezTo>
                    <a:pt x="169" y="237"/>
                    <a:pt x="165" y="239"/>
                    <a:pt x="162" y="235"/>
                  </a:cubicBezTo>
                  <a:cubicBezTo>
                    <a:pt x="160" y="230"/>
                    <a:pt x="148" y="228"/>
                    <a:pt x="147" y="232"/>
                  </a:cubicBezTo>
                  <a:cubicBezTo>
                    <a:pt x="146" y="233"/>
                    <a:pt x="142" y="235"/>
                    <a:pt x="145" y="239"/>
                  </a:cubicBezTo>
                  <a:cubicBezTo>
                    <a:pt x="149" y="242"/>
                    <a:pt x="151" y="241"/>
                    <a:pt x="154" y="244"/>
                  </a:cubicBezTo>
                  <a:cubicBezTo>
                    <a:pt x="158" y="247"/>
                    <a:pt x="169" y="245"/>
                    <a:pt x="169" y="241"/>
                  </a:cubicBezTo>
                  <a:close/>
                </a:path>
              </a:pathLst>
            </a:custGeom>
            <a:grpFill/>
            <a:ln w="3175" cap="flat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Montserrat" panose="00000500000000000000" pitchFamily="50" charset="0"/>
                <a:ea typeface="Montserrat" charset="0"/>
                <a:cs typeface="Montserrat" charset="0"/>
              </a:endParaRPr>
            </a:p>
          </p:txBody>
        </p:sp>
        <p:sp>
          <p:nvSpPr>
            <p:cNvPr id="636" name="Freeform 126"/>
            <p:cNvSpPr>
              <a:spLocks noEditPoints="1"/>
            </p:cNvSpPr>
            <p:nvPr/>
          </p:nvSpPr>
          <p:spPr bwMode="auto">
            <a:xfrm>
              <a:off x="1569" y="857"/>
              <a:ext cx="1317" cy="1015"/>
            </a:xfrm>
            <a:custGeom>
              <a:avLst/>
              <a:gdLst>
                <a:gd name="T0" fmla="*/ 147 w 717"/>
                <a:gd name="T1" fmla="*/ 487 h 552"/>
                <a:gd name="T2" fmla="*/ 135 w 717"/>
                <a:gd name="T3" fmla="*/ 162 h 552"/>
                <a:gd name="T4" fmla="*/ 276 w 717"/>
                <a:gd name="T5" fmla="*/ 179 h 552"/>
                <a:gd name="T6" fmla="*/ 183 w 717"/>
                <a:gd name="T7" fmla="*/ 192 h 552"/>
                <a:gd name="T8" fmla="*/ 276 w 717"/>
                <a:gd name="T9" fmla="*/ 239 h 552"/>
                <a:gd name="T10" fmla="*/ 169 w 717"/>
                <a:gd name="T11" fmla="*/ 138 h 552"/>
                <a:gd name="T12" fmla="*/ 149 w 717"/>
                <a:gd name="T13" fmla="*/ 132 h 552"/>
                <a:gd name="T14" fmla="*/ 264 w 717"/>
                <a:gd name="T15" fmla="*/ 152 h 552"/>
                <a:gd name="T16" fmla="*/ 212 w 717"/>
                <a:gd name="T17" fmla="*/ 103 h 552"/>
                <a:gd name="T18" fmla="*/ 295 w 717"/>
                <a:gd name="T19" fmla="*/ 85 h 552"/>
                <a:gd name="T20" fmla="*/ 297 w 717"/>
                <a:gd name="T21" fmla="*/ 115 h 552"/>
                <a:gd name="T22" fmla="*/ 300 w 717"/>
                <a:gd name="T23" fmla="*/ 132 h 552"/>
                <a:gd name="T24" fmla="*/ 387 w 717"/>
                <a:gd name="T25" fmla="*/ 105 h 552"/>
                <a:gd name="T26" fmla="*/ 351 w 717"/>
                <a:gd name="T27" fmla="*/ 166 h 552"/>
                <a:gd name="T28" fmla="*/ 490 w 717"/>
                <a:gd name="T29" fmla="*/ 157 h 552"/>
                <a:gd name="T30" fmla="*/ 414 w 717"/>
                <a:gd name="T31" fmla="*/ 108 h 552"/>
                <a:gd name="T32" fmla="*/ 427 w 717"/>
                <a:gd name="T33" fmla="*/ 60 h 552"/>
                <a:gd name="T34" fmla="*/ 419 w 717"/>
                <a:gd name="T35" fmla="*/ 47 h 552"/>
                <a:gd name="T36" fmla="*/ 453 w 717"/>
                <a:gd name="T37" fmla="*/ 86 h 552"/>
                <a:gd name="T38" fmla="*/ 498 w 717"/>
                <a:gd name="T39" fmla="*/ 129 h 552"/>
                <a:gd name="T40" fmla="*/ 567 w 717"/>
                <a:gd name="T41" fmla="*/ 62 h 552"/>
                <a:gd name="T42" fmla="*/ 542 w 717"/>
                <a:gd name="T43" fmla="*/ 7 h 552"/>
                <a:gd name="T44" fmla="*/ 406 w 717"/>
                <a:gd name="T45" fmla="*/ 33 h 552"/>
                <a:gd name="T46" fmla="*/ 445 w 717"/>
                <a:gd name="T47" fmla="*/ 314 h 552"/>
                <a:gd name="T48" fmla="*/ 590 w 717"/>
                <a:gd name="T49" fmla="*/ 243 h 552"/>
                <a:gd name="T50" fmla="*/ 532 w 717"/>
                <a:gd name="T51" fmla="*/ 194 h 552"/>
                <a:gd name="T52" fmla="*/ 445 w 717"/>
                <a:gd name="T53" fmla="*/ 179 h 552"/>
                <a:gd name="T54" fmla="*/ 503 w 717"/>
                <a:gd name="T55" fmla="*/ 220 h 552"/>
                <a:gd name="T56" fmla="*/ 525 w 717"/>
                <a:gd name="T57" fmla="*/ 292 h 552"/>
                <a:gd name="T58" fmla="*/ 606 w 717"/>
                <a:gd name="T59" fmla="*/ 299 h 552"/>
                <a:gd name="T60" fmla="*/ 487 w 717"/>
                <a:gd name="T61" fmla="*/ 172 h 552"/>
                <a:gd name="T62" fmla="*/ 687 w 717"/>
                <a:gd name="T63" fmla="*/ 458 h 552"/>
                <a:gd name="T64" fmla="*/ 79 w 717"/>
                <a:gd name="T65" fmla="*/ 449 h 552"/>
                <a:gd name="T66" fmla="*/ 586 w 717"/>
                <a:gd name="T67" fmla="*/ 490 h 552"/>
                <a:gd name="T68" fmla="*/ 687 w 717"/>
                <a:gd name="T69" fmla="*/ 434 h 552"/>
                <a:gd name="T70" fmla="*/ 639 w 717"/>
                <a:gd name="T71" fmla="*/ 400 h 552"/>
                <a:gd name="T72" fmla="*/ 602 w 717"/>
                <a:gd name="T73" fmla="*/ 377 h 552"/>
                <a:gd name="T74" fmla="*/ 544 w 717"/>
                <a:gd name="T75" fmla="*/ 330 h 552"/>
                <a:gd name="T76" fmla="*/ 519 w 717"/>
                <a:gd name="T77" fmla="*/ 387 h 552"/>
                <a:gd name="T78" fmla="*/ 475 w 717"/>
                <a:gd name="T79" fmla="*/ 441 h 552"/>
                <a:gd name="T80" fmla="*/ 384 w 717"/>
                <a:gd name="T81" fmla="*/ 375 h 552"/>
                <a:gd name="T82" fmla="*/ 413 w 717"/>
                <a:gd name="T83" fmla="*/ 307 h 552"/>
                <a:gd name="T84" fmla="*/ 463 w 717"/>
                <a:gd name="T85" fmla="*/ 276 h 552"/>
                <a:gd name="T86" fmla="*/ 454 w 717"/>
                <a:gd name="T87" fmla="*/ 242 h 552"/>
                <a:gd name="T88" fmla="*/ 414 w 717"/>
                <a:gd name="T89" fmla="*/ 245 h 552"/>
                <a:gd name="T90" fmla="*/ 383 w 717"/>
                <a:gd name="T91" fmla="*/ 194 h 552"/>
                <a:gd name="T92" fmla="*/ 369 w 717"/>
                <a:gd name="T93" fmla="*/ 208 h 552"/>
                <a:gd name="T94" fmla="*/ 362 w 717"/>
                <a:gd name="T95" fmla="*/ 260 h 552"/>
                <a:gd name="T96" fmla="*/ 351 w 717"/>
                <a:gd name="T97" fmla="*/ 249 h 552"/>
                <a:gd name="T98" fmla="*/ 285 w 717"/>
                <a:gd name="T99" fmla="*/ 249 h 552"/>
                <a:gd name="T100" fmla="*/ 191 w 717"/>
                <a:gd name="T101" fmla="*/ 242 h 552"/>
                <a:gd name="T102" fmla="*/ 69 w 717"/>
                <a:gd name="T103" fmla="*/ 243 h 552"/>
                <a:gd name="T104" fmla="*/ 34 w 717"/>
                <a:gd name="T105" fmla="*/ 243 h 552"/>
                <a:gd name="T106" fmla="*/ 91 w 717"/>
                <a:gd name="T107" fmla="*/ 420 h 552"/>
                <a:gd name="T108" fmla="*/ 130 w 717"/>
                <a:gd name="T109" fmla="*/ 470 h 552"/>
                <a:gd name="T110" fmla="*/ 444 w 717"/>
                <a:gd name="T111" fmla="*/ 492 h 552"/>
                <a:gd name="T112" fmla="*/ 500 w 717"/>
                <a:gd name="T113" fmla="*/ 546 h 552"/>
                <a:gd name="T114" fmla="*/ 618 w 717"/>
                <a:gd name="T115" fmla="*/ 515 h 552"/>
                <a:gd name="T116" fmla="*/ 173 w 717"/>
                <a:gd name="T117" fmla="*/ 290 h 552"/>
                <a:gd name="T118" fmla="*/ 172 w 717"/>
                <a:gd name="T119" fmla="*/ 280 h 552"/>
                <a:gd name="T120" fmla="*/ 359 w 717"/>
                <a:gd name="T121" fmla="*/ 468 h 5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717" h="552">
                  <a:moveTo>
                    <a:pt x="142" y="484"/>
                  </a:moveTo>
                  <a:cubicBezTo>
                    <a:pt x="139" y="482"/>
                    <a:pt x="133" y="482"/>
                    <a:pt x="132" y="480"/>
                  </a:cubicBezTo>
                  <a:cubicBezTo>
                    <a:pt x="131" y="478"/>
                    <a:pt x="126" y="469"/>
                    <a:pt x="123" y="469"/>
                  </a:cubicBezTo>
                  <a:cubicBezTo>
                    <a:pt x="120" y="470"/>
                    <a:pt x="116" y="470"/>
                    <a:pt x="112" y="467"/>
                  </a:cubicBezTo>
                  <a:cubicBezTo>
                    <a:pt x="109" y="464"/>
                    <a:pt x="106" y="464"/>
                    <a:pt x="104" y="466"/>
                  </a:cubicBezTo>
                  <a:cubicBezTo>
                    <a:pt x="101" y="467"/>
                    <a:pt x="107" y="468"/>
                    <a:pt x="106" y="470"/>
                  </a:cubicBezTo>
                  <a:cubicBezTo>
                    <a:pt x="106" y="471"/>
                    <a:pt x="108" y="472"/>
                    <a:pt x="110" y="472"/>
                  </a:cubicBezTo>
                  <a:cubicBezTo>
                    <a:pt x="112" y="472"/>
                    <a:pt x="114" y="476"/>
                    <a:pt x="116" y="476"/>
                  </a:cubicBezTo>
                  <a:cubicBezTo>
                    <a:pt x="118" y="477"/>
                    <a:pt x="119" y="480"/>
                    <a:pt x="121" y="480"/>
                  </a:cubicBezTo>
                  <a:cubicBezTo>
                    <a:pt x="124" y="480"/>
                    <a:pt x="124" y="483"/>
                    <a:pt x="125" y="484"/>
                  </a:cubicBezTo>
                  <a:cubicBezTo>
                    <a:pt x="127" y="486"/>
                    <a:pt x="129" y="485"/>
                    <a:pt x="129" y="486"/>
                  </a:cubicBezTo>
                  <a:cubicBezTo>
                    <a:pt x="129" y="488"/>
                    <a:pt x="132" y="489"/>
                    <a:pt x="133" y="491"/>
                  </a:cubicBezTo>
                  <a:cubicBezTo>
                    <a:pt x="138" y="491"/>
                    <a:pt x="142" y="492"/>
                    <a:pt x="146" y="491"/>
                  </a:cubicBezTo>
                  <a:cubicBezTo>
                    <a:pt x="146" y="490"/>
                    <a:pt x="146" y="488"/>
                    <a:pt x="147" y="487"/>
                  </a:cubicBezTo>
                  <a:cubicBezTo>
                    <a:pt x="148" y="485"/>
                    <a:pt x="144" y="487"/>
                    <a:pt x="142" y="484"/>
                  </a:cubicBezTo>
                  <a:close/>
                  <a:moveTo>
                    <a:pt x="135" y="201"/>
                  </a:moveTo>
                  <a:cubicBezTo>
                    <a:pt x="142" y="202"/>
                    <a:pt x="143" y="214"/>
                    <a:pt x="147" y="214"/>
                  </a:cubicBezTo>
                  <a:cubicBezTo>
                    <a:pt x="150" y="214"/>
                    <a:pt x="148" y="210"/>
                    <a:pt x="152" y="210"/>
                  </a:cubicBezTo>
                  <a:cubicBezTo>
                    <a:pt x="157" y="210"/>
                    <a:pt x="156" y="208"/>
                    <a:pt x="160" y="208"/>
                  </a:cubicBezTo>
                  <a:cubicBezTo>
                    <a:pt x="164" y="208"/>
                    <a:pt x="168" y="207"/>
                    <a:pt x="168" y="202"/>
                  </a:cubicBezTo>
                  <a:cubicBezTo>
                    <a:pt x="168" y="197"/>
                    <a:pt x="171" y="195"/>
                    <a:pt x="175" y="194"/>
                  </a:cubicBezTo>
                  <a:cubicBezTo>
                    <a:pt x="180" y="193"/>
                    <a:pt x="176" y="188"/>
                    <a:pt x="182" y="186"/>
                  </a:cubicBezTo>
                  <a:cubicBezTo>
                    <a:pt x="188" y="185"/>
                    <a:pt x="205" y="178"/>
                    <a:pt x="208" y="176"/>
                  </a:cubicBezTo>
                  <a:cubicBezTo>
                    <a:pt x="210" y="173"/>
                    <a:pt x="204" y="171"/>
                    <a:pt x="198" y="167"/>
                  </a:cubicBezTo>
                  <a:cubicBezTo>
                    <a:pt x="191" y="163"/>
                    <a:pt x="186" y="162"/>
                    <a:pt x="181" y="165"/>
                  </a:cubicBezTo>
                  <a:cubicBezTo>
                    <a:pt x="176" y="168"/>
                    <a:pt x="180" y="161"/>
                    <a:pt x="176" y="163"/>
                  </a:cubicBezTo>
                  <a:cubicBezTo>
                    <a:pt x="172" y="165"/>
                    <a:pt x="162" y="160"/>
                    <a:pt x="160" y="158"/>
                  </a:cubicBezTo>
                  <a:cubicBezTo>
                    <a:pt x="159" y="157"/>
                    <a:pt x="139" y="162"/>
                    <a:pt x="135" y="162"/>
                  </a:cubicBezTo>
                  <a:cubicBezTo>
                    <a:pt x="130" y="162"/>
                    <a:pt x="135" y="167"/>
                    <a:pt x="138" y="170"/>
                  </a:cubicBezTo>
                  <a:cubicBezTo>
                    <a:pt x="142" y="172"/>
                    <a:pt x="130" y="180"/>
                    <a:pt x="133" y="182"/>
                  </a:cubicBezTo>
                  <a:cubicBezTo>
                    <a:pt x="135" y="184"/>
                    <a:pt x="130" y="188"/>
                    <a:pt x="125" y="194"/>
                  </a:cubicBezTo>
                  <a:cubicBezTo>
                    <a:pt x="120" y="200"/>
                    <a:pt x="129" y="199"/>
                    <a:pt x="135" y="201"/>
                  </a:cubicBezTo>
                  <a:close/>
                  <a:moveTo>
                    <a:pt x="314" y="230"/>
                  </a:moveTo>
                  <a:cubicBezTo>
                    <a:pt x="316" y="228"/>
                    <a:pt x="325" y="235"/>
                    <a:pt x="325" y="230"/>
                  </a:cubicBezTo>
                  <a:cubicBezTo>
                    <a:pt x="326" y="224"/>
                    <a:pt x="315" y="222"/>
                    <a:pt x="311" y="219"/>
                  </a:cubicBezTo>
                  <a:cubicBezTo>
                    <a:pt x="307" y="216"/>
                    <a:pt x="305" y="218"/>
                    <a:pt x="298" y="213"/>
                  </a:cubicBezTo>
                  <a:cubicBezTo>
                    <a:pt x="291" y="208"/>
                    <a:pt x="300" y="205"/>
                    <a:pt x="295" y="201"/>
                  </a:cubicBezTo>
                  <a:cubicBezTo>
                    <a:pt x="290" y="197"/>
                    <a:pt x="288" y="187"/>
                    <a:pt x="292" y="183"/>
                  </a:cubicBezTo>
                  <a:cubicBezTo>
                    <a:pt x="295" y="179"/>
                    <a:pt x="299" y="174"/>
                    <a:pt x="293" y="172"/>
                  </a:cubicBezTo>
                  <a:cubicBezTo>
                    <a:pt x="286" y="169"/>
                    <a:pt x="276" y="174"/>
                    <a:pt x="277" y="175"/>
                  </a:cubicBezTo>
                  <a:cubicBezTo>
                    <a:pt x="278" y="177"/>
                    <a:pt x="287" y="182"/>
                    <a:pt x="287" y="184"/>
                  </a:cubicBezTo>
                  <a:cubicBezTo>
                    <a:pt x="287" y="186"/>
                    <a:pt x="279" y="178"/>
                    <a:pt x="276" y="179"/>
                  </a:cubicBezTo>
                  <a:cubicBezTo>
                    <a:pt x="273" y="181"/>
                    <a:pt x="270" y="176"/>
                    <a:pt x="267" y="179"/>
                  </a:cubicBezTo>
                  <a:cubicBezTo>
                    <a:pt x="265" y="183"/>
                    <a:pt x="271" y="195"/>
                    <a:pt x="273" y="199"/>
                  </a:cubicBezTo>
                  <a:cubicBezTo>
                    <a:pt x="275" y="203"/>
                    <a:pt x="271" y="203"/>
                    <a:pt x="268" y="203"/>
                  </a:cubicBezTo>
                  <a:cubicBezTo>
                    <a:pt x="265" y="204"/>
                    <a:pt x="265" y="193"/>
                    <a:pt x="262" y="189"/>
                  </a:cubicBezTo>
                  <a:cubicBezTo>
                    <a:pt x="259" y="185"/>
                    <a:pt x="247" y="181"/>
                    <a:pt x="247" y="184"/>
                  </a:cubicBezTo>
                  <a:cubicBezTo>
                    <a:pt x="246" y="187"/>
                    <a:pt x="254" y="187"/>
                    <a:pt x="253" y="190"/>
                  </a:cubicBezTo>
                  <a:cubicBezTo>
                    <a:pt x="252" y="194"/>
                    <a:pt x="247" y="188"/>
                    <a:pt x="244" y="191"/>
                  </a:cubicBezTo>
                  <a:cubicBezTo>
                    <a:pt x="240" y="194"/>
                    <a:pt x="240" y="192"/>
                    <a:pt x="241" y="189"/>
                  </a:cubicBezTo>
                  <a:cubicBezTo>
                    <a:pt x="242" y="186"/>
                    <a:pt x="235" y="182"/>
                    <a:pt x="228" y="183"/>
                  </a:cubicBezTo>
                  <a:cubicBezTo>
                    <a:pt x="221" y="184"/>
                    <a:pt x="225" y="189"/>
                    <a:pt x="223" y="190"/>
                  </a:cubicBezTo>
                  <a:cubicBezTo>
                    <a:pt x="221" y="192"/>
                    <a:pt x="210" y="189"/>
                    <a:pt x="217" y="188"/>
                  </a:cubicBezTo>
                  <a:cubicBezTo>
                    <a:pt x="224" y="187"/>
                    <a:pt x="221" y="183"/>
                    <a:pt x="218" y="179"/>
                  </a:cubicBezTo>
                  <a:cubicBezTo>
                    <a:pt x="216" y="175"/>
                    <a:pt x="209" y="179"/>
                    <a:pt x="198" y="183"/>
                  </a:cubicBezTo>
                  <a:cubicBezTo>
                    <a:pt x="187" y="187"/>
                    <a:pt x="182" y="192"/>
                    <a:pt x="183" y="192"/>
                  </a:cubicBezTo>
                  <a:cubicBezTo>
                    <a:pt x="185" y="192"/>
                    <a:pt x="185" y="194"/>
                    <a:pt x="181" y="198"/>
                  </a:cubicBezTo>
                  <a:cubicBezTo>
                    <a:pt x="176" y="201"/>
                    <a:pt x="181" y="204"/>
                    <a:pt x="185" y="204"/>
                  </a:cubicBezTo>
                  <a:cubicBezTo>
                    <a:pt x="189" y="204"/>
                    <a:pt x="185" y="208"/>
                    <a:pt x="188" y="208"/>
                  </a:cubicBezTo>
                  <a:cubicBezTo>
                    <a:pt x="190" y="209"/>
                    <a:pt x="203" y="203"/>
                    <a:pt x="207" y="206"/>
                  </a:cubicBezTo>
                  <a:cubicBezTo>
                    <a:pt x="210" y="208"/>
                    <a:pt x="186" y="210"/>
                    <a:pt x="186" y="214"/>
                  </a:cubicBezTo>
                  <a:cubicBezTo>
                    <a:pt x="186" y="218"/>
                    <a:pt x="199" y="221"/>
                    <a:pt x="209" y="219"/>
                  </a:cubicBezTo>
                  <a:cubicBezTo>
                    <a:pt x="219" y="217"/>
                    <a:pt x="237" y="220"/>
                    <a:pt x="237" y="223"/>
                  </a:cubicBezTo>
                  <a:cubicBezTo>
                    <a:pt x="237" y="225"/>
                    <a:pt x="225" y="225"/>
                    <a:pt x="216" y="224"/>
                  </a:cubicBezTo>
                  <a:cubicBezTo>
                    <a:pt x="207" y="224"/>
                    <a:pt x="192" y="227"/>
                    <a:pt x="193" y="230"/>
                  </a:cubicBezTo>
                  <a:cubicBezTo>
                    <a:pt x="193" y="233"/>
                    <a:pt x="194" y="233"/>
                    <a:pt x="204" y="237"/>
                  </a:cubicBezTo>
                  <a:cubicBezTo>
                    <a:pt x="213" y="241"/>
                    <a:pt x="222" y="235"/>
                    <a:pt x="222" y="241"/>
                  </a:cubicBezTo>
                  <a:cubicBezTo>
                    <a:pt x="222" y="247"/>
                    <a:pt x="227" y="249"/>
                    <a:pt x="240" y="249"/>
                  </a:cubicBezTo>
                  <a:cubicBezTo>
                    <a:pt x="252" y="249"/>
                    <a:pt x="258" y="243"/>
                    <a:pt x="264" y="244"/>
                  </a:cubicBezTo>
                  <a:cubicBezTo>
                    <a:pt x="270" y="244"/>
                    <a:pt x="273" y="243"/>
                    <a:pt x="276" y="239"/>
                  </a:cubicBezTo>
                  <a:cubicBezTo>
                    <a:pt x="278" y="234"/>
                    <a:pt x="281" y="237"/>
                    <a:pt x="282" y="239"/>
                  </a:cubicBezTo>
                  <a:cubicBezTo>
                    <a:pt x="282" y="241"/>
                    <a:pt x="290" y="241"/>
                    <a:pt x="292" y="243"/>
                  </a:cubicBezTo>
                  <a:cubicBezTo>
                    <a:pt x="297" y="247"/>
                    <a:pt x="312" y="246"/>
                    <a:pt x="317" y="243"/>
                  </a:cubicBezTo>
                  <a:cubicBezTo>
                    <a:pt x="323" y="240"/>
                    <a:pt x="315" y="232"/>
                    <a:pt x="312" y="236"/>
                  </a:cubicBezTo>
                  <a:cubicBezTo>
                    <a:pt x="309" y="239"/>
                    <a:pt x="307" y="237"/>
                    <a:pt x="306" y="235"/>
                  </a:cubicBezTo>
                  <a:cubicBezTo>
                    <a:pt x="305" y="234"/>
                    <a:pt x="312" y="233"/>
                    <a:pt x="314" y="230"/>
                  </a:cubicBezTo>
                  <a:close/>
                  <a:moveTo>
                    <a:pt x="178" y="142"/>
                  </a:moveTo>
                  <a:cubicBezTo>
                    <a:pt x="185" y="143"/>
                    <a:pt x="191" y="137"/>
                    <a:pt x="191" y="134"/>
                  </a:cubicBezTo>
                  <a:cubicBezTo>
                    <a:pt x="190" y="131"/>
                    <a:pt x="175" y="142"/>
                    <a:pt x="178" y="142"/>
                  </a:cubicBezTo>
                  <a:close/>
                  <a:moveTo>
                    <a:pt x="149" y="132"/>
                  </a:moveTo>
                  <a:cubicBezTo>
                    <a:pt x="151" y="133"/>
                    <a:pt x="149" y="138"/>
                    <a:pt x="152" y="137"/>
                  </a:cubicBezTo>
                  <a:cubicBezTo>
                    <a:pt x="154" y="136"/>
                    <a:pt x="155" y="135"/>
                    <a:pt x="157" y="136"/>
                  </a:cubicBezTo>
                  <a:cubicBezTo>
                    <a:pt x="161" y="137"/>
                    <a:pt x="162" y="134"/>
                    <a:pt x="164" y="132"/>
                  </a:cubicBezTo>
                  <a:cubicBezTo>
                    <a:pt x="165" y="130"/>
                    <a:pt x="165" y="138"/>
                    <a:pt x="169" y="138"/>
                  </a:cubicBezTo>
                  <a:cubicBezTo>
                    <a:pt x="173" y="138"/>
                    <a:pt x="173" y="130"/>
                    <a:pt x="176" y="132"/>
                  </a:cubicBezTo>
                  <a:cubicBezTo>
                    <a:pt x="180" y="135"/>
                    <a:pt x="181" y="131"/>
                    <a:pt x="181" y="129"/>
                  </a:cubicBezTo>
                  <a:cubicBezTo>
                    <a:pt x="182" y="126"/>
                    <a:pt x="182" y="122"/>
                    <a:pt x="186" y="121"/>
                  </a:cubicBezTo>
                  <a:cubicBezTo>
                    <a:pt x="190" y="121"/>
                    <a:pt x="187" y="125"/>
                    <a:pt x="189" y="128"/>
                  </a:cubicBezTo>
                  <a:cubicBezTo>
                    <a:pt x="191" y="133"/>
                    <a:pt x="196" y="129"/>
                    <a:pt x="196" y="127"/>
                  </a:cubicBezTo>
                  <a:cubicBezTo>
                    <a:pt x="196" y="124"/>
                    <a:pt x="203" y="126"/>
                    <a:pt x="203" y="123"/>
                  </a:cubicBezTo>
                  <a:cubicBezTo>
                    <a:pt x="202" y="121"/>
                    <a:pt x="204" y="120"/>
                    <a:pt x="203" y="117"/>
                  </a:cubicBezTo>
                  <a:cubicBezTo>
                    <a:pt x="201" y="115"/>
                    <a:pt x="205" y="115"/>
                    <a:pt x="208" y="113"/>
                  </a:cubicBezTo>
                  <a:cubicBezTo>
                    <a:pt x="210" y="111"/>
                    <a:pt x="205" y="113"/>
                    <a:pt x="201" y="110"/>
                  </a:cubicBezTo>
                  <a:cubicBezTo>
                    <a:pt x="198" y="106"/>
                    <a:pt x="196" y="111"/>
                    <a:pt x="196" y="113"/>
                  </a:cubicBezTo>
                  <a:cubicBezTo>
                    <a:pt x="196" y="115"/>
                    <a:pt x="189" y="113"/>
                    <a:pt x="185" y="112"/>
                  </a:cubicBezTo>
                  <a:cubicBezTo>
                    <a:pt x="181" y="110"/>
                    <a:pt x="176" y="116"/>
                    <a:pt x="171" y="119"/>
                  </a:cubicBezTo>
                  <a:cubicBezTo>
                    <a:pt x="165" y="122"/>
                    <a:pt x="165" y="127"/>
                    <a:pt x="159" y="127"/>
                  </a:cubicBezTo>
                  <a:cubicBezTo>
                    <a:pt x="154" y="126"/>
                    <a:pt x="146" y="131"/>
                    <a:pt x="149" y="132"/>
                  </a:cubicBezTo>
                  <a:close/>
                  <a:moveTo>
                    <a:pt x="204" y="131"/>
                  </a:moveTo>
                  <a:cubicBezTo>
                    <a:pt x="199" y="131"/>
                    <a:pt x="200" y="136"/>
                    <a:pt x="205" y="136"/>
                  </a:cubicBezTo>
                  <a:cubicBezTo>
                    <a:pt x="211" y="136"/>
                    <a:pt x="213" y="138"/>
                    <a:pt x="205" y="137"/>
                  </a:cubicBezTo>
                  <a:cubicBezTo>
                    <a:pt x="196" y="137"/>
                    <a:pt x="193" y="144"/>
                    <a:pt x="199" y="143"/>
                  </a:cubicBezTo>
                  <a:cubicBezTo>
                    <a:pt x="204" y="141"/>
                    <a:pt x="211" y="141"/>
                    <a:pt x="207" y="143"/>
                  </a:cubicBezTo>
                  <a:cubicBezTo>
                    <a:pt x="203" y="144"/>
                    <a:pt x="191" y="145"/>
                    <a:pt x="193" y="147"/>
                  </a:cubicBezTo>
                  <a:cubicBezTo>
                    <a:pt x="194" y="149"/>
                    <a:pt x="198" y="148"/>
                    <a:pt x="203" y="150"/>
                  </a:cubicBezTo>
                  <a:cubicBezTo>
                    <a:pt x="208" y="152"/>
                    <a:pt x="210" y="153"/>
                    <a:pt x="214" y="149"/>
                  </a:cubicBezTo>
                  <a:cubicBezTo>
                    <a:pt x="218" y="145"/>
                    <a:pt x="222" y="141"/>
                    <a:pt x="220" y="147"/>
                  </a:cubicBezTo>
                  <a:cubicBezTo>
                    <a:pt x="219" y="152"/>
                    <a:pt x="226" y="148"/>
                    <a:pt x="236" y="148"/>
                  </a:cubicBezTo>
                  <a:cubicBezTo>
                    <a:pt x="245" y="147"/>
                    <a:pt x="234" y="153"/>
                    <a:pt x="224" y="154"/>
                  </a:cubicBezTo>
                  <a:cubicBezTo>
                    <a:pt x="214" y="155"/>
                    <a:pt x="216" y="160"/>
                    <a:pt x="224" y="162"/>
                  </a:cubicBezTo>
                  <a:cubicBezTo>
                    <a:pt x="231" y="163"/>
                    <a:pt x="248" y="157"/>
                    <a:pt x="252" y="153"/>
                  </a:cubicBezTo>
                  <a:cubicBezTo>
                    <a:pt x="256" y="149"/>
                    <a:pt x="260" y="155"/>
                    <a:pt x="264" y="152"/>
                  </a:cubicBezTo>
                  <a:cubicBezTo>
                    <a:pt x="267" y="149"/>
                    <a:pt x="275" y="152"/>
                    <a:pt x="282" y="151"/>
                  </a:cubicBezTo>
                  <a:cubicBezTo>
                    <a:pt x="288" y="149"/>
                    <a:pt x="290" y="137"/>
                    <a:pt x="285" y="134"/>
                  </a:cubicBezTo>
                  <a:cubicBezTo>
                    <a:pt x="280" y="132"/>
                    <a:pt x="280" y="137"/>
                    <a:pt x="276" y="138"/>
                  </a:cubicBezTo>
                  <a:cubicBezTo>
                    <a:pt x="272" y="138"/>
                    <a:pt x="270" y="133"/>
                    <a:pt x="266" y="130"/>
                  </a:cubicBezTo>
                  <a:cubicBezTo>
                    <a:pt x="263" y="127"/>
                    <a:pt x="265" y="121"/>
                    <a:pt x="261" y="122"/>
                  </a:cubicBezTo>
                  <a:cubicBezTo>
                    <a:pt x="256" y="122"/>
                    <a:pt x="246" y="130"/>
                    <a:pt x="252" y="131"/>
                  </a:cubicBezTo>
                  <a:cubicBezTo>
                    <a:pt x="258" y="131"/>
                    <a:pt x="256" y="134"/>
                    <a:pt x="253" y="136"/>
                  </a:cubicBezTo>
                  <a:cubicBezTo>
                    <a:pt x="250" y="137"/>
                    <a:pt x="260" y="140"/>
                    <a:pt x="259" y="142"/>
                  </a:cubicBezTo>
                  <a:cubicBezTo>
                    <a:pt x="257" y="144"/>
                    <a:pt x="241" y="142"/>
                    <a:pt x="240" y="139"/>
                  </a:cubicBezTo>
                  <a:cubicBezTo>
                    <a:pt x="240" y="135"/>
                    <a:pt x="227" y="129"/>
                    <a:pt x="221" y="130"/>
                  </a:cubicBezTo>
                  <a:cubicBezTo>
                    <a:pt x="216" y="132"/>
                    <a:pt x="218" y="126"/>
                    <a:pt x="213" y="126"/>
                  </a:cubicBezTo>
                  <a:cubicBezTo>
                    <a:pt x="208" y="125"/>
                    <a:pt x="209" y="130"/>
                    <a:pt x="204" y="131"/>
                  </a:cubicBezTo>
                  <a:close/>
                  <a:moveTo>
                    <a:pt x="223" y="105"/>
                  </a:moveTo>
                  <a:cubicBezTo>
                    <a:pt x="225" y="101"/>
                    <a:pt x="211" y="101"/>
                    <a:pt x="212" y="103"/>
                  </a:cubicBezTo>
                  <a:cubicBezTo>
                    <a:pt x="215" y="106"/>
                    <a:pt x="221" y="109"/>
                    <a:pt x="223" y="105"/>
                  </a:cubicBezTo>
                  <a:close/>
                  <a:moveTo>
                    <a:pt x="252" y="103"/>
                  </a:moveTo>
                  <a:cubicBezTo>
                    <a:pt x="257" y="102"/>
                    <a:pt x="255" y="99"/>
                    <a:pt x="247" y="100"/>
                  </a:cubicBezTo>
                  <a:cubicBezTo>
                    <a:pt x="240" y="101"/>
                    <a:pt x="227" y="101"/>
                    <a:pt x="227" y="106"/>
                  </a:cubicBezTo>
                  <a:cubicBezTo>
                    <a:pt x="227" y="111"/>
                    <a:pt x="230" y="113"/>
                    <a:pt x="238" y="113"/>
                  </a:cubicBezTo>
                  <a:cubicBezTo>
                    <a:pt x="246" y="114"/>
                    <a:pt x="253" y="106"/>
                    <a:pt x="249" y="106"/>
                  </a:cubicBezTo>
                  <a:cubicBezTo>
                    <a:pt x="245" y="106"/>
                    <a:pt x="248" y="104"/>
                    <a:pt x="252" y="103"/>
                  </a:cubicBezTo>
                  <a:close/>
                  <a:moveTo>
                    <a:pt x="235" y="96"/>
                  </a:moveTo>
                  <a:cubicBezTo>
                    <a:pt x="239" y="98"/>
                    <a:pt x="242" y="93"/>
                    <a:pt x="245" y="95"/>
                  </a:cubicBezTo>
                  <a:cubicBezTo>
                    <a:pt x="247" y="97"/>
                    <a:pt x="258" y="99"/>
                    <a:pt x="258" y="93"/>
                  </a:cubicBezTo>
                  <a:cubicBezTo>
                    <a:pt x="258" y="88"/>
                    <a:pt x="244" y="87"/>
                    <a:pt x="241" y="89"/>
                  </a:cubicBezTo>
                  <a:cubicBezTo>
                    <a:pt x="237" y="91"/>
                    <a:pt x="221" y="92"/>
                    <a:pt x="225" y="96"/>
                  </a:cubicBezTo>
                  <a:cubicBezTo>
                    <a:pt x="228" y="98"/>
                    <a:pt x="231" y="95"/>
                    <a:pt x="235" y="96"/>
                  </a:cubicBezTo>
                  <a:close/>
                  <a:moveTo>
                    <a:pt x="295" y="85"/>
                  </a:moveTo>
                  <a:cubicBezTo>
                    <a:pt x="299" y="82"/>
                    <a:pt x="307" y="87"/>
                    <a:pt x="305" y="90"/>
                  </a:cubicBezTo>
                  <a:cubicBezTo>
                    <a:pt x="304" y="93"/>
                    <a:pt x="291" y="90"/>
                    <a:pt x="292" y="92"/>
                  </a:cubicBezTo>
                  <a:cubicBezTo>
                    <a:pt x="293" y="93"/>
                    <a:pt x="294" y="98"/>
                    <a:pt x="303" y="95"/>
                  </a:cubicBezTo>
                  <a:cubicBezTo>
                    <a:pt x="311" y="93"/>
                    <a:pt x="318" y="95"/>
                    <a:pt x="324" y="99"/>
                  </a:cubicBezTo>
                  <a:cubicBezTo>
                    <a:pt x="330" y="104"/>
                    <a:pt x="335" y="106"/>
                    <a:pt x="339" y="101"/>
                  </a:cubicBezTo>
                  <a:cubicBezTo>
                    <a:pt x="343" y="96"/>
                    <a:pt x="334" y="96"/>
                    <a:pt x="336" y="92"/>
                  </a:cubicBezTo>
                  <a:cubicBezTo>
                    <a:pt x="338" y="88"/>
                    <a:pt x="330" y="86"/>
                    <a:pt x="326" y="86"/>
                  </a:cubicBezTo>
                  <a:cubicBezTo>
                    <a:pt x="322" y="86"/>
                    <a:pt x="321" y="79"/>
                    <a:pt x="318" y="81"/>
                  </a:cubicBezTo>
                  <a:cubicBezTo>
                    <a:pt x="315" y="82"/>
                    <a:pt x="312" y="85"/>
                    <a:pt x="312" y="80"/>
                  </a:cubicBezTo>
                  <a:cubicBezTo>
                    <a:pt x="312" y="75"/>
                    <a:pt x="294" y="75"/>
                    <a:pt x="289" y="77"/>
                  </a:cubicBezTo>
                  <a:cubicBezTo>
                    <a:pt x="285" y="78"/>
                    <a:pt x="290" y="88"/>
                    <a:pt x="295" y="85"/>
                  </a:cubicBezTo>
                  <a:close/>
                  <a:moveTo>
                    <a:pt x="297" y="115"/>
                  </a:moveTo>
                  <a:cubicBezTo>
                    <a:pt x="300" y="112"/>
                    <a:pt x="286" y="100"/>
                    <a:pt x="285" y="106"/>
                  </a:cubicBezTo>
                  <a:cubicBezTo>
                    <a:pt x="284" y="111"/>
                    <a:pt x="294" y="119"/>
                    <a:pt x="297" y="115"/>
                  </a:cubicBezTo>
                  <a:close/>
                  <a:moveTo>
                    <a:pt x="343" y="68"/>
                  </a:moveTo>
                  <a:cubicBezTo>
                    <a:pt x="346" y="64"/>
                    <a:pt x="328" y="61"/>
                    <a:pt x="333" y="65"/>
                  </a:cubicBezTo>
                  <a:cubicBezTo>
                    <a:pt x="335" y="67"/>
                    <a:pt x="341" y="73"/>
                    <a:pt x="343" y="68"/>
                  </a:cubicBezTo>
                  <a:close/>
                  <a:moveTo>
                    <a:pt x="303" y="149"/>
                  </a:moveTo>
                  <a:cubicBezTo>
                    <a:pt x="306" y="147"/>
                    <a:pt x="298" y="141"/>
                    <a:pt x="296" y="146"/>
                  </a:cubicBezTo>
                  <a:cubicBezTo>
                    <a:pt x="293" y="151"/>
                    <a:pt x="301" y="152"/>
                    <a:pt x="303" y="149"/>
                  </a:cubicBezTo>
                  <a:close/>
                  <a:moveTo>
                    <a:pt x="343" y="124"/>
                  </a:moveTo>
                  <a:cubicBezTo>
                    <a:pt x="343" y="128"/>
                    <a:pt x="335" y="124"/>
                    <a:pt x="328" y="121"/>
                  </a:cubicBezTo>
                  <a:cubicBezTo>
                    <a:pt x="322" y="119"/>
                    <a:pt x="326" y="126"/>
                    <a:pt x="331" y="131"/>
                  </a:cubicBezTo>
                  <a:cubicBezTo>
                    <a:pt x="336" y="135"/>
                    <a:pt x="328" y="133"/>
                    <a:pt x="322" y="128"/>
                  </a:cubicBezTo>
                  <a:cubicBezTo>
                    <a:pt x="315" y="123"/>
                    <a:pt x="316" y="131"/>
                    <a:pt x="319" y="134"/>
                  </a:cubicBezTo>
                  <a:cubicBezTo>
                    <a:pt x="322" y="136"/>
                    <a:pt x="318" y="140"/>
                    <a:pt x="314" y="134"/>
                  </a:cubicBezTo>
                  <a:cubicBezTo>
                    <a:pt x="310" y="128"/>
                    <a:pt x="307" y="122"/>
                    <a:pt x="301" y="122"/>
                  </a:cubicBezTo>
                  <a:cubicBezTo>
                    <a:pt x="294" y="122"/>
                    <a:pt x="297" y="129"/>
                    <a:pt x="300" y="132"/>
                  </a:cubicBezTo>
                  <a:cubicBezTo>
                    <a:pt x="303" y="137"/>
                    <a:pt x="307" y="138"/>
                    <a:pt x="312" y="141"/>
                  </a:cubicBezTo>
                  <a:cubicBezTo>
                    <a:pt x="318" y="144"/>
                    <a:pt x="327" y="139"/>
                    <a:pt x="332" y="141"/>
                  </a:cubicBezTo>
                  <a:cubicBezTo>
                    <a:pt x="336" y="142"/>
                    <a:pt x="327" y="147"/>
                    <a:pt x="330" y="151"/>
                  </a:cubicBezTo>
                  <a:cubicBezTo>
                    <a:pt x="333" y="154"/>
                    <a:pt x="341" y="152"/>
                    <a:pt x="347" y="151"/>
                  </a:cubicBezTo>
                  <a:cubicBezTo>
                    <a:pt x="353" y="151"/>
                    <a:pt x="350" y="147"/>
                    <a:pt x="353" y="145"/>
                  </a:cubicBezTo>
                  <a:cubicBezTo>
                    <a:pt x="357" y="142"/>
                    <a:pt x="350" y="143"/>
                    <a:pt x="353" y="137"/>
                  </a:cubicBezTo>
                  <a:cubicBezTo>
                    <a:pt x="356" y="131"/>
                    <a:pt x="344" y="121"/>
                    <a:pt x="343" y="124"/>
                  </a:cubicBezTo>
                  <a:close/>
                  <a:moveTo>
                    <a:pt x="358" y="103"/>
                  </a:moveTo>
                  <a:cubicBezTo>
                    <a:pt x="364" y="103"/>
                    <a:pt x="368" y="103"/>
                    <a:pt x="373" y="101"/>
                  </a:cubicBezTo>
                  <a:cubicBezTo>
                    <a:pt x="377" y="99"/>
                    <a:pt x="370" y="99"/>
                    <a:pt x="373" y="95"/>
                  </a:cubicBezTo>
                  <a:cubicBezTo>
                    <a:pt x="377" y="91"/>
                    <a:pt x="366" y="90"/>
                    <a:pt x="365" y="92"/>
                  </a:cubicBezTo>
                  <a:cubicBezTo>
                    <a:pt x="364" y="93"/>
                    <a:pt x="350" y="83"/>
                    <a:pt x="348" y="86"/>
                  </a:cubicBezTo>
                  <a:cubicBezTo>
                    <a:pt x="346" y="90"/>
                    <a:pt x="353" y="103"/>
                    <a:pt x="358" y="103"/>
                  </a:cubicBezTo>
                  <a:close/>
                  <a:moveTo>
                    <a:pt x="387" y="105"/>
                  </a:moveTo>
                  <a:cubicBezTo>
                    <a:pt x="387" y="103"/>
                    <a:pt x="360" y="106"/>
                    <a:pt x="364" y="110"/>
                  </a:cubicBezTo>
                  <a:cubicBezTo>
                    <a:pt x="371" y="115"/>
                    <a:pt x="388" y="107"/>
                    <a:pt x="387" y="105"/>
                  </a:cubicBezTo>
                  <a:close/>
                  <a:moveTo>
                    <a:pt x="383" y="157"/>
                  </a:moveTo>
                  <a:cubicBezTo>
                    <a:pt x="390" y="157"/>
                    <a:pt x="387" y="149"/>
                    <a:pt x="379" y="144"/>
                  </a:cubicBezTo>
                  <a:cubicBezTo>
                    <a:pt x="372" y="138"/>
                    <a:pt x="356" y="149"/>
                    <a:pt x="359" y="152"/>
                  </a:cubicBezTo>
                  <a:cubicBezTo>
                    <a:pt x="362" y="154"/>
                    <a:pt x="377" y="158"/>
                    <a:pt x="383" y="157"/>
                  </a:cubicBezTo>
                  <a:close/>
                  <a:moveTo>
                    <a:pt x="338" y="207"/>
                  </a:moveTo>
                  <a:cubicBezTo>
                    <a:pt x="346" y="213"/>
                    <a:pt x="343" y="203"/>
                    <a:pt x="352" y="203"/>
                  </a:cubicBezTo>
                  <a:cubicBezTo>
                    <a:pt x="361" y="204"/>
                    <a:pt x="361" y="189"/>
                    <a:pt x="363" y="184"/>
                  </a:cubicBezTo>
                  <a:cubicBezTo>
                    <a:pt x="364" y="178"/>
                    <a:pt x="356" y="179"/>
                    <a:pt x="358" y="183"/>
                  </a:cubicBezTo>
                  <a:cubicBezTo>
                    <a:pt x="360" y="187"/>
                    <a:pt x="357" y="190"/>
                    <a:pt x="357" y="186"/>
                  </a:cubicBezTo>
                  <a:cubicBezTo>
                    <a:pt x="356" y="181"/>
                    <a:pt x="349" y="185"/>
                    <a:pt x="347" y="182"/>
                  </a:cubicBezTo>
                  <a:cubicBezTo>
                    <a:pt x="344" y="178"/>
                    <a:pt x="354" y="178"/>
                    <a:pt x="357" y="173"/>
                  </a:cubicBezTo>
                  <a:cubicBezTo>
                    <a:pt x="359" y="169"/>
                    <a:pt x="349" y="169"/>
                    <a:pt x="351" y="166"/>
                  </a:cubicBezTo>
                  <a:cubicBezTo>
                    <a:pt x="354" y="162"/>
                    <a:pt x="336" y="166"/>
                    <a:pt x="341" y="168"/>
                  </a:cubicBezTo>
                  <a:cubicBezTo>
                    <a:pt x="346" y="171"/>
                    <a:pt x="341" y="173"/>
                    <a:pt x="336" y="170"/>
                  </a:cubicBezTo>
                  <a:cubicBezTo>
                    <a:pt x="331" y="166"/>
                    <a:pt x="317" y="172"/>
                    <a:pt x="322" y="176"/>
                  </a:cubicBezTo>
                  <a:cubicBezTo>
                    <a:pt x="326" y="179"/>
                    <a:pt x="338" y="174"/>
                    <a:pt x="331" y="183"/>
                  </a:cubicBezTo>
                  <a:cubicBezTo>
                    <a:pt x="325" y="193"/>
                    <a:pt x="322" y="181"/>
                    <a:pt x="315" y="182"/>
                  </a:cubicBezTo>
                  <a:cubicBezTo>
                    <a:pt x="309" y="183"/>
                    <a:pt x="312" y="191"/>
                    <a:pt x="321" y="194"/>
                  </a:cubicBezTo>
                  <a:cubicBezTo>
                    <a:pt x="331" y="197"/>
                    <a:pt x="330" y="202"/>
                    <a:pt x="338" y="207"/>
                  </a:cubicBezTo>
                  <a:close/>
                  <a:moveTo>
                    <a:pt x="396" y="150"/>
                  </a:moveTo>
                  <a:cubicBezTo>
                    <a:pt x="398" y="157"/>
                    <a:pt x="401" y="152"/>
                    <a:pt x="405" y="155"/>
                  </a:cubicBezTo>
                  <a:cubicBezTo>
                    <a:pt x="409" y="158"/>
                    <a:pt x="415" y="160"/>
                    <a:pt x="418" y="157"/>
                  </a:cubicBezTo>
                  <a:cubicBezTo>
                    <a:pt x="422" y="154"/>
                    <a:pt x="423" y="152"/>
                    <a:pt x="424" y="154"/>
                  </a:cubicBezTo>
                  <a:cubicBezTo>
                    <a:pt x="426" y="159"/>
                    <a:pt x="434" y="159"/>
                    <a:pt x="451" y="159"/>
                  </a:cubicBezTo>
                  <a:cubicBezTo>
                    <a:pt x="468" y="160"/>
                    <a:pt x="464" y="152"/>
                    <a:pt x="469" y="155"/>
                  </a:cubicBezTo>
                  <a:cubicBezTo>
                    <a:pt x="474" y="158"/>
                    <a:pt x="485" y="158"/>
                    <a:pt x="490" y="157"/>
                  </a:cubicBezTo>
                  <a:cubicBezTo>
                    <a:pt x="495" y="156"/>
                    <a:pt x="498" y="148"/>
                    <a:pt x="497" y="144"/>
                  </a:cubicBezTo>
                  <a:cubicBezTo>
                    <a:pt x="497" y="140"/>
                    <a:pt x="459" y="137"/>
                    <a:pt x="452" y="141"/>
                  </a:cubicBezTo>
                  <a:cubicBezTo>
                    <a:pt x="445" y="145"/>
                    <a:pt x="434" y="139"/>
                    <a:pt x="429" y="142"/>
                  </a:cubicBezTo>
                  <a:cubicBezTo>
                    <a:pt x="424" y="145"/>
                    <a:pt x="425" y="138"/>
                    <a:pt x="416" y="138"/>
                  </a:cubicBezTo>
                  <a:cubicBezTo>
                    <a:pt x="406" y="138"/>
                    <a:pt x="417" y="133"/>
                    <a:pt x="418" y="131"/>
                  </a:cubicBezTo>
                  <a:cubicBezTo>
                    <a:pt x="420" y="128"/>
                    <a:pt x="404" y="123"/>
                    <a:pt x="397" y="124"/>
                  </a:cubicBezTo>
                  <a:cubicBezTo>
                    <a:pt x="390" y="126"/>
                    <a:pt x="386" y="122"/>
                    <a:pt x="380" y="119"/>
                  </a:cubicBezTo>
                  <a:cubicBezTo>
                    <a:pt x="373" y="116"/>
                    <a:pt x="356" y="117"/>
                    <a:pt x="359" y="122"/>
                  </a:cubicBezTo>
                  <a:cubicBezTo>
                    <a:pt x="362" y="126"/>
                    <a:pt x="383" y="133"/>
                    <a:pt x="385" y="129"/>
                  </a:cubicBezTo>
                  <a:cubicBezTo>
                    <a:pt x="387" y="126"/>
                    <a:pt x="392" y="134"/>
                    <a:pt x="395" y="138"/>
                  </a:cubicBezTo>
                  <a:cubicBezTo>
                    <a:pt x="399" y="142"/>
                    <a:pt x="393" y="143"/>
                    <a:pt x="396" y="150"/>
                  </a:cubicBezTo>
                  <a:close/>
                  <a:moveTo>
                    <a:pt x="414" y="108"/>
                  </a:moveTo>
                  <a:cubicBezTo>
                    <a:pt x="408" y="105"/>
                    <a:pt x="400" y="112"/>
                    <a:pt x="406" y="114"/>
                  </a:cubicBezTo>
                  <a:cubicBezTo>
                    <a:pt x="412" y="116"/>
                    <a:pt x="420" y="111"/>
                    <a:pt x="414" y="108"/>
                  </a:cubicBezTo>
                  <a:close/>
                  <a:moveTo>
                    <a:pt x="363" y="68"/>
                  </a:moveTo>
                  <a:cubicBezTo>
                    <a:pt x="368" y="71"/>
                    <a:pt x="365" y="74"/>
                    <a:pt x="371" y="77"/>
                  </a:cubicBezTo>
                  <a:cubicBezTo>
                    <a:pt x="376" y="79"/>
                    <a:pt x="393" y="73"/>
                    <a:pt x="394" y="77"/>
                  </a:cubicBezTo>
                  <a:cubicBezTo>
                    <a:pt x="395" y="81"/>
                    <a:pt x="377" y="82"/>
                    <a:pt x="380" y="84"/>
                  </a:cubicBezTo>
                  <a:cubicBezTo>
                    <a:pt x="382" y="87"/>
                    <a:pt x="393" y="91"/>
                    <a:pt x="391" y="93"/>
                  </a:cubicBezTo>
                  <a:cubicBezTo>
                    <a:pt x="390" y="95"/>
                    <a:pt x="408" y="101"/>
                    <a:pt x="410" y="98"/>
                  </a:cubicBezTo>
                  <a:cubicBezTo>
                    <a:pt x="412" y="95"/>
                    <a:pt x="417" y="96"/>
                    <a:pt x="422" y="98"/>
                  </a:cubicBezTo>
                  <a:cubicBezTo>
                    <a:pt x="426" y="100"/>
                    <a:pt x="427" y="87"/>
                    <a:pt x="430" y="89"/>
                  </a:cubicBezTo>
                  <a:cubicBezTo>
                    <a:pt x="433" y="91"/>
                    <a:pt x="433" y="84"/>
                    <a:pt x="438" y="82"/>
                  </a:cubicBezTo>
                  <a:cubicBezTo>
                    <a:pt x="443" y="80"/>
                    <a:pt x="451" y="80"/>
                    <a:pt x="451" y="77"/>
                  </a:cubicBezTo>
                  <a:cubicBezTo>
                    <a:pt x="452" y="76"/>
                    <a:pt x="450" y="73"/>
                    <a:pt x="444" y="74"/>
                  </a:cubicBezTo>
                  <a:cubicBezTo>
                    <a:pt x="437" y="75"/>
                    <a:pt x="433" y="72"/>
                    <a:pt x="436" y="68"/>
                  </a:cubicBezTo>
                  <a:cubicBezTo>
                    <a:pt x="439" y="65"/>
                    <a:pt x="429" y="64"/>
                    <a:pt x="432" y="61"/>
                  </a:cubicBezTo>
                  <a:cubicBezTo>
                    <a:pt x="436" y="58"/>
                    <a:pt x="425" y="55"/>
                    <a:pt x="427" y="60"/>
                  </a:cubicBezTo>
                  <a:cubicBezTo>
                    <a:pt x="428" y="64"/>
                    <a:pt x="420" y="60"/>
                    <a:pt x="419" y="56"/>
                  </a:cubicBezTo>
                  <a:cubicBezTo>
                    <a:pt x="418" y="52"/>
                    <a:pt x="403" y="51"/>
                    <a:pt x="394" y="42"/>
                  </a:cubicBezTo>
                  <a:cubicBezTo>
                    <a:pt x="384" y="34"/>
                    <a:pt x="374" y="39"/>
                    <a:pt x="380" y="40"/>
                  </a:cubicBezTo>
                  <a:cubicBezTo>
                    <a:pt x="386" y="41"/>
                    <a:pt x="385" y="44"/>
                    <a:pt x="381" y="44"/>
                  </a:cubicBezTo>
                  <a:cubicBezTo>
                    <a:pt x="376" y="44"/>
                    <a:pt x="368" y="44"/>
                    <a:pt x="375" y="47"/>
                  </a:cubicBezTo>
                  <a:cubicBezTo>
                    <a:pt x="383" y="50"/>
                    <a:pt x="374" y="51"/>
                    <a:pt x="368" y="51"/>
                  </a:cubicBezTo>
                  <a:cubicBezTo>
                    <a:pt x="362" y="51"/>
                    <a:pt x="362" y="59"/>
                    <a:pt x="370" y="60"/>
                  </a:cubicBezTo>
                  <a:cubicBezTo>
                    <a:pt x="378" y="61"/>
                    <a:pt x="372" y="66"/>
                    <a:pt x="366" y="64"/>
                  </a:cubicBezTo>
                  <a:cubicBezTo>
                    <a:pt x="359" y="62"/>
                    <a:pt x="357" y="65"/>
                    <a:pt x="363" y="68"/>
                  </a:cubicBezTo>
                  <a:close/>
                  <a:moveTo>
                    <a:pt x="406" y="33"/>
                  </a:moveTo>
                  <a:cubicBezTo>
                    <a:pt x="411" y="30"/>
                    <a:pt x="415" y="32"/>
                    <a:pt x="410" y="34"/>
                  </a:cubicBezTo>
                  <a:cubicBezTo>
                    <a:pt x="406" y="36"/>
                    <a:pt x="408" y="37"/>
                    <a:pt x="414" y="37"/>
                  </a:cubicBezTo>
                  <a:cubicBezTo>
                    <a:pt x="420" y="37"/>
                    <a:pt x="411" y="39"/>
                    <a:pt x="411" y="42"/>
                  </a:cubicBezTo>
                  <a:cubicBezTo>
                    <a:pt x="411" y="46"/>
                    <a:pt x="418" y="44"/>
                    <a:pt x="419" y="47"/>
                  </a:cubicBezTo>
                  <a:cubicBezTo>
                    <a:pt x="419" y="51"/>
                    <a:pt x="434" y="52"/>
                    <a:pt x="439" y="48"/>
                  </a:cubicBezTo>
                  <a:cubicBezTo>
                    <a:pt x="444" y="44"/>
                    <a:pt x="442" y="49"/>
                    <a:pt x="442" y="52"/>
                  </a:cubicBezTo>
                  <a:cubicBezTo>
                    <a:pt x="441" y="55"/>
                    <a:pt x="463" y="57"/>
                    <a:pt x="464" y="54"/>
                  </a:cubicBezTo>
                  <a:cubicBezTo>
                    <a:pt x="465" y="50"/>
                    <a:pt x="469" y="52"/>
                    <a:pt x="473" y="53"/>
                  </a:cubicBezTo>
                  <a:cubicBezTo>
                    <a:pt x="477" y="54"/>
                    <a:pt x="498" y="49"/>
                    <a:pt x="499" y="45"/>
                  </a:cubicBezTo>
                  <a:cubicBezTo>
                    <a:pt x="499" y="40"/>
                    <a:pt x="505" y="47"/>
                    <a:pt x="499" y="51"/>
                  </a:cubicBezTo>
                  <a:cubicBezTo>
                    <a:pt x="492" y="56"/>
                    <a:pt x="478" y="55"/>
                    <a:pt x="472" y="57"/>
                  </a:cubicBezTo>
                  <a:cubicBezTo>
                    <a:pt x="466" y="59"/>
                    <a:pt x="476" y="63"/>
                    <a:pt x="482" y="68"/>
                  </a:cubicBezTo>
                  <a:cubicBezTo>
                    <a:pt x="488" y="72"/>
                    <a:pt x="474" y="70"/>
                    <a:pt x="469" y="64"/>
                  </a:cubicBezTo>
                  <a:cubicBezTo>
                    <a:pt x="463" y="58"/>
                    <a:pt x="450" y="58"/>
                    <a:pt x="443" y="58"/>
                  </a:cubicBezTo>
                  <a:cubicBezTo>
                    <a:pt x="437" y="59"/>
                    <a:pt x="439" y="71"/>
                    <a:pt x="444" y="71"/>
                  </a:cubicBezTo>
                  <a:cubicBezTo>
                    <a:pt x="449" y="71"/>
                    <a:pt x="454" y="73"/>
                    <a:pt x="459" y="81"/>
                  </a:cubicBezTo>
                  <a:cubicBezTo>
                    <a:pt x="464" y="88"/>
                    <a:pt x="474" y="87"/>
                    <a:pt x="474" y="90"/>
                  </a:cubicBezTo>
                  <a:cubicBezTo>
                    <a:pt x="474" y="94"/>
                    <a:pt x="460" y="87"/>
                    <a:pt x="453" y="86"/>
                  </a:cubicBezTo>
                  <a:cubicBezTo>
                    <a:pt x="445" y="85"/>
                    <a:pt x="432" y="90"/>
                    <a:pt x="432" y="95"/>
                  </a:cubicBezTo>
                  <a:cubicBezTo>
                    <a:pt x="432" y="101"/>
                    <a:pt x="443" y="100"/>
                    <a:pt x="451" y="96"/>
                  </a:cubicBezTo>
                  <a:cubicBezTo>
                    <a:pt x="459" y="91"/>
                    <a:pt x="453" y="97"/>
                    <a:pt x="449" y="101"/>
                  </a:cubicBezTo>
                  <a:cubicBezTo>
                    <a:pt x="445" y="104"/>
                    <a:pt x="459" y="107"/>
                    <a:pt x="459" y="111"/>
                  </a:cubicBezTo>
                  <a:cubicBezTo>
                    <a:pt x="459" y="116"/>
                    <a:pt x="449" y="114"/>
                    <a:pt x="448" y="110"/>
                  </a:cubicBezTo>
                  <a:cubicBezTo>
                    <a:pt x="447" y="106"/>
                    <a:pt x="443" y="102"/>
                    <a:pt x="434" y="103"/>
                  </a:cubicBezTo>
                  <a:cubicBezTo>
                    <a:pt x="425" y="104"/>
                    <a:pt x="427" y="110"/>
                    <a:pt x="433" y="111"/>
                  </a:cubicBezTo>
                  <a:cubicBezTo>
                    <a:pt x="439" y="112"/>
                    <a:pt x="439" y="116"/>
                    <a:pt x="433" y="116"/>
                  </a:cubicBezTo>
                  <a:cubicBezTo>
                    <a:pt x="426" y="116"/>
                    <a:pt x="412" y="120"/>
                    <a:pt x="416" y="124"/>
                  </a:cubicBezTo>
                  <a:cubicBezTo>
                    <a:pt x="421" y="129"/>
                    <a:pt x="439" y="124"/>
                    <a:pt x="443" y="127"/>
                  </a:cubicBezTo>
                  <a:cubicBezTo>
                    <a:pt x="446" y="130"/>
                    <a:pt x="455" y="131"/>
                    <a:pt x="457" y="128"/>
                  </a:cubicBezTo>
                  <a:cubicBezTo>
                    <a:pt x="459" y="124"/>
                    <a:pt x="466" y="126"/>
                    <a:pt x="473" y="126"/>
                  </a:cubicBezTo>
                  <a:cubicBezTo>
                    <a:pt x="480" y="126"/>
                    <a:pt x="482" y="127"/>
                    <a:pt x="485" y="130"/>
                  </a:cubicBezTo>
                  <a:cubicBezTo>
                    <a:pt x="489" y="133"/>
                    <a:pt x="494" y="132"/>
                    <a:pt x="498" y="129"/>
                  </a:cubicBezTo>
                  <a:cubicBezTo>
                    <a:pt x="502" y="126"/>
                    <a:pt x="502" y="126"/>
                    <a:pt x="507" y="126"/>
                  </a:cubicBezTo>
                  <a:cubicBezTo>
                    <a:pt x="512" y="126"/>
                    <a:pt x="513" y="123"/>
                    <a:pt x="511" y="119"/>
                  </a:cubicBezTo>
                  <a:cubicBezTo>
                    <a:pt x="508" y="115"/>
                    <a:pt x="502" y="122"/>
                    <a:pt x="501" y="119"/>
                  </a:cubicBezTo>
                  <a:cubicBezTo>
                    <a:pt x="500" y="115"/>
                    <a:pt x="494" y="114"/>
                    <a:pt x="484" y="116"/>
                  </a:cubicBezTo>
                  <a:cubicBezTo>
                    <a:pt x="474" y="117"/>
                    <a:pt x="479" y="109"/>
                    <a:pt x="485" y="111"/>
                  </a:cubicBezTo>
                  <a:cubicBezTo>
                    <a:pt x="491" y="113"/>
                    <a:pt x="499" y="112"/>
                    <a:pt x="506" y="110"/>
                  </a:cubicBezTo>
                  <a:cubicBezTo>
                    <a:pt x="512" y="108"/>
                    <a:pt x="507" y="105"/>
                    <a:pt x="507" y="102"/>
                  </a:cubicBezTo>
                  <a:cubicBezTo>
                    <a:pt x="507" y="100"/>
                    <a:pt x="516" y="101"/>
                    <a:pt x="522" y="101"/>
                  </a:cubicBezTo>
                  <a:cubicBezTo>
                    <a:pt x="529" y="101"/>
                    <a:pt x="538" y="91"/>
                    <a:pt x="538" y="85"/>
                  </a:cubicBezTo>
                  <a:cubicBezTo>
                    <a:pt x="539" y="79"/>
                    <a:pt x="524" y="80"/>
                    <a:pt x="517" y="80"/>
                  </a:cubicBezTo>
                  <a:cubicBezTo>
                    <a:pt x="510" y="80"/>
                    <a:pt x="521" y="75"/>
                    <a:pt x="535" y="76"/>
                  </a:cubicBezTo>
                  <a:cubicBezTo>
                    <a:pt x="549" y="76"/>
                    <a:pt x="542" y="70"/>
                    <a:pt x="545" y="68"/>
                  </a:cubicBezTo>
                  <a:cubicBezTo>
                    <a:pt x="547" y="66"/>
                    <a:pt x="554" y="71"/>
                    <a:pt x="561" y="69"/>
                  </a:cubicBezTo>
                  <a:cubicBezTo>
                    <a:pt x="567" y="68"/>
                    <a:pt x="563" y="62"/>
                    <a:pt x="567" y="62"/>
                  </a:cubicBezTo>
                  <a:cubicBezTo>
                    <a:pt x="571" y="62"/>
                    <a:pt x="578" y="57"/>
                    <a:pt x="593" y="49"/>
                  </a:cubicBezTo>
                  <a:cubicBezTo>
                    <a:pt x="607" y="41"/>
                    <a:pt x="619" y="42"/>
                    <a:pt x="619" y="37"/>
                  </a:cubicBezTo>
                  <a:cubicBezTo>
                    <a:pt x="620" y="33"/>
                    <a:pt x="599" y="37"/>
                    <a:pt x="596" y="36"/>
                  </a:cubicBezTo>
                  <a:cubicBezTo>
                    <a:pt x="592" y="35"/>
                    <a:pt x="610" y="31"/>
                    <a:pt x="615" y="32"/>
                  </a:cubicBezTo>
                  <a:cubicBezTo>
                    <a:pt x="619" y="33"/>
                    <a:pt x="624" y="32"/>
                    <a:pt x="639" y="25"/>
                  </a:cubicBezTo>
                  <a:cubicBezTo>
                    <a:pt x="654" y="17"/>
                    <a:pt x="647" y="16"/>
                    <a:pt x="641" y="17"/>
                  </a:cubicBezTo>
                  <a:cubicBezTo>
                    <a:pt x="635" y="18"/>
                    <a:pt x="628" y="16"/>
                    <a:pt x="629" y="12"/>
                  </a:cubicBezTo>
                  <a:cubicBezTo>
                    <a:pt x="629" y="8"/>
                    <a:pt x="620" y="11"/>
                    <a:pt x="619" y="9"/>
                  </a:cubicBezTo>
                  <a:cubicBezTo>
                    <a:pt x="619" y="7"/>
                    <a:pt x="611" y="8"/>
                    <a:pt x="601" y="12"/>
                  </a:cubicBezTo>
                  <a:cubicBezTo>
                    <a:pt x="592" y="15"/>
                    <a:pt x="601" y="8"/>
                    <a:pt x="605" y="7"/>
                  </a:cubicBezTo>
                  <a:cubicBezTo>
                    <a:pt x="608" y="5"/>
                    <a:pt x="581" y="7"/>
                    <a:pt x="576" y="4"/>
                  </a:cubicBezTo>
                  <a:cubicBezTo>
                    <a:pt x="572" y="0"/>
                    <a:pt x="566" y="9"/>
                    <a:pt x="562" y="5"/>
                  </a:cubicBezTo>
                  <a:cubicBezTo>
                    <a:pt x="558" y="0"/>
                    <a:pt x="547" y="4"/>
                    <a:pt x="548" y="7"/>
                  </a:cubicBezTo>
                  <a:cubicBezTo>
                    <a:pt x="550" y="10"/>
                    <a:pt x="546" y="10"/>
                    <a:pt x="542" y="7"/>
                  </a:cubicBezTo>
                  <a:cubicBezTo>
                    <a:pt x="538" y="3"/>
                    <a:pt x="530" y="7"/>
                    <a:pt x="522" y="6"/>
                  </a:cubicBezTo>
                  <a:cubicBezTo>
                    <a:pt x="515" y="5"/>
                    <a:pt x="518" y="12"/>
                    <a:pt x="510" y="9"/>
                  </a:cubicBezTo>
                  <a:cubicBezTo>
                    <a:pt x="501" y="5"/>
                    <a:pt x="493" y="7"/>
                    <a:pt x="495" y="8"/>
                  </a:cubicBezTo>
                  <a:cubicBezTo>
                    <a:pt x="498" y="9"/>
                    <a:pt x="494" y="11"/>
                    <a:pt x="491" y="10"/>
                  </a:cubicBezTo>
                  <a:cubicBezTo>
                    <a:pt x="487" y="9"/>
                    <a:pt x="484" y="10"/>
                    <a:pt x="486" y="14"/>
                  </a:cubicBezTo>
                  <a:cubicBezTo>
                    <a:pt x="488" y="17"/>
                    <a:pt x="473" y="13"/>
                    <a:pt x="473" y="17"/>
                  </a:cubicBezTo>
                  <a:cubicBezTo>
                    <a:pt x="473" y="21"/>
                    <a:pt x="467" y="23"/>
                    <a:pt x="463" y="19"/>
                  </a:cubicBezTo>
                  <a:cubicBezTo>
                    <a:pt x="459" y="16"/>
                    <a:pt x="445" y="15"/>
                    <a:pt x="449" y="18"/>
                  </a:cubicBezTo>
                  <a:cubicBezTo>
                    <a:pt x="453" y="21"/>
                    <a:pt x="437" y="19"/>
                    <a:pt x="441" y="22"/>
                  </a:cubicBezTo>
                  <a:cubicBezTo>
                    <a:pt x="445" y="26"/>
                    <a:pt x="436" y="28"/>
                    <a:pt x="436" y="26"/>
                  </a:cubicBezTo>
                  <a:cubicBezTo>
                    <a:pt x="436" y="25"/>
                    <a:pt x="427" y="21"/>
                    <a:pt x="423" y="25"/>
                  </a:cubicBezTo>
                  <a:cubicBezTo>
                    <a:pt x="420" y="28"/>
                    <a:pt x="419" y="32"/>
                    <a:pt x="417" y="30"/>
                  </a:cubicBezTo>
                  <a:cubicBezTo>
                    <a:pt x="415" y="27"/>
                    <a:pt x="407" y="28"/>
                    <a:pt x="400" y="31"/>
                  </a:cubicBezTo>
                  <a:cubicBezTo>
                    <a:pt x="392" y="34"/>
                    <a:pt x="401" y="36"/>
                    <a:pt x="406" y="33"/>
                  </a:cubicBezTo>
                  <a:close/>
                  <a:moveTo>
                    <a:pt x="496" y="341"/>
                  </a:moveTo>
                  <a:cubicBezTo>
                    <a:pt x="498" y="340"/>
                    <a:pt x="503" y="331"/>
                    <a:pt x="497" y="332"/>
                  </a:cubicBezTo>
                  <a:cubicBezTo>
                    <a:pt x="490" y="332"/>
                    <a:pt x="492" y="341"/>
                    <a:pt x="496" y="341"/>
                  </a:cubicBezTo>
                  <a:close/>
                  <a:moveTo>
                    <a:pt x="464" y="333"/>
                  </a:moveTo>
                  <a:cubicBezTo>
                    <a:pt x="470" y="336"/>
                    <a:pt x="479" y="327"/>
                    <a:pt x="478" y="324"/>
                  </a:cubicBezTo>
                  <a:cubicBezTo>
                    <a:pt x="477" y="321"/>
                    <a:pt x="457" y="329"/>
                    <a:pt x="464" y="333"/>
                  </a:cubicBezTo>
                  <a:close/>
                  <a:moveTo>
                    <a:pt x="490" y="313"/>
                  </a:moveTo>
                  <a:cubicBezTo>
                    <a:pt x="491" y="310"/>
                    <a:pt x="478" y="308"/>
                    <a:pt x="479" y="304"/>
                  </a:cubicBezTo>
                  <a:cubicBezTo>
                    <a:pt x="480" y="300"/>
                    <a:pt x="467" y="297"/>
                    <a:pt x="463" y="295"/>
                  </a:cubicBezTo>
                  <a:cubicBezTo>
                    <a:pt x="459" y="293"/>
                    <a:pt x="453" y="292"/>
                    <a:pt x="453" y="288"/>
                  </a:cubicBezTo>
                  <a:cubicBezTo>
                    <a:pt x="453" y="283"/>
                    <a:pt x="445" y="286"/>
                    <a:pt x="444" y="293"/>
                  </a:cubicBezTo>
                  <a:cubicBezTo>
                    <a:pt x="444" y="299"/>
                    <a:pt x="440" y="298"/>
                    <a:pt x="442" y="304"/>
                  </a:cubicBezTo>
                  <a:cubicBezTo>
                    <a:pt x="444" y="310"/>
                    <a:pt x="434" y="311"/>
                    <a:pt x="435" y="315"/>
                  </a:cubicBezTo>
                  <a:cubicBezTo>
                    <a:pt x="437" y="318"/>
                    <a:pt x="441" y="314"/>
                    <a:pt x="445" y="314"/>
                  </a:cubicBezTo>
                  <a:cubicBezTo>
                    <a:pt x="450" y="314"/>
                    <a:pt x="444" y="320"/>
                    <a:pt x="450" y="321"/>
                  </a:cubicBezTo>
                  <a:cubicBezTo>
                    <a:pt x="454" y="321"/>
                    <a:pt x="461" y="316"/>
                    <a:pt x="463" y="313"/>
                  </a:cubicBezTo>
                  <a:cubicBezTo>
                    <a:pt x="465" y="310"/>
                    <a:pt x="469" y="309"/>
                    <a:pt x="474" y="313"/>
                  </a:cubicBezTo>
                  <a:cubicBezTo>
                    <a:pt x="479" y="316"/>
                    <a:pt x="489" y="317"/>
                    <a:pt x="490" y="313"/>
                  </a:cubicBezTo>
                  <a:close/>
                  <a:moveTo>
                    <a:pt x="607" y="282"/>
                  </a:moveTo>
                  <a:cubicBezTo>
                    <a:pt x="611" y="282"/>
                    <a:pt x="612" y="288"/>
                    <a:pt x="618" y="293"/>
                  </a:cubicBezTo>
                  <a:cubicBezTo>
                    <a:pt x="625" y="299"/>
                    <a:pt x="626" y="295"/>
                    <a:pt x="627" y="291"/>
                  </a:cubicBezTo>
                  <a:cubicBezTo>
                    <a:pt x="628" y="287"/>
                    <a:pt x="636" y="290"/>
                    <a:pt x="635" y="286"/>
                  </a:cubicBezTo>
                  <a:cubicBezTo>
                    <a:pt x="635" y="283"/>
                    <a:pt x="641" y="278"/>
                    <a:pt x="646" y="276"/>
                  </a:cubicBezTo>
                  <a:cubicBezTo>
                    <a:pt x="650" y="274"/>
                    <a:pt x="642" y="270"/>
                    <a:pt x="636" y="270"/>
                  </a:cubicBezTo>
                  <a:cubicBezTo>
                    <a:pt x="631" y="271"/>
                    <a:pt x="629" y="267"/>
                    <a:pt x="629" y="264"/>
                  </a:cubicBezTo>
                  <a:cubicBezTo>
                    <a:pt x="629" y="262"/>
                    <a:pt x="619" y="256"/>
                    <a:pt x="615" y="257"/>
                  </a:cubicBezTo>
                  <a:cubicBezTo>
                    <a:pt x="612" y="258"/>
                    <a:pt x="606" y="252"/>
                    <a:pt x="601" y="252"/>
                  </a:cubicBezTo>
                  <a:cubicBezTo>
                    <a:pt x="596" y="251"/>
                    <a:pt x="590" y="248"/>
                    <a:pt x="590" y="243"/>
                  </a:cubicBezTo>
                  <a:cubicBezTo>
                    <a:pt x="591" y="238"/>
                    <a:pt x="600" y="244"/>
                    <a:pt x="601" y="240"/>
                  </a:cubicBezTo>
                  <a:cubicBezTo>
                    <a:pt x="603" y="237"/>
                    <a:pt x="592" y="239"/>
                    <a:pt x="592" y="236"/>
                  </a:cubicBezTo>
                  <a:cubicBezTo>
                    <a:pt x="592" y="233"/>
                    <a:pt x="595" y="234"/>
                    <a:pt x="597" y="232"/>
                  </a:cubicBezTo>
                  <a:cubicBezTo>
                    <a:pt x="599" y="230"/>
                    <a:pt x="595" y="227"/>
                    <a:pt x="592" y="225"/>
                  </a:cubicBezTo>
                  <a:cubicBezTo>
                    <a:pt x="590" y="224"/>
                    <a:pt x="589" y="228"/>
                    <a:pt x="587" y="228"/>
                  </a:cubicBezTo>
                  <a:cubicBezTo>
                    <a:pt x="584" y="228"/>
                    <a:pt x="586" y="224"/>
                    <a:pt x="588" y="222"/>
                  </a:cubicBezTo>
                  <a:cubicBezTo>
                    <a:pt x="590" y="219"/>
                    <a:pt x="580" y="217"/>
                    <a:pt x="576" y="218"/>
                  </a:cubicBezTo>
                  <a:cubicBezTo>
                    <a:pt x="571" y="219"/>
                    <a:pt x="570" y="217"/>
                    <a:pt x="570" y="214"/>
                  </a:cubicBezTo>
                  <a:cubicBezTo>
                    <a:pt x="570" y="211"/>
                    <a:pt x="562" y="214"/>
                    <a:pt x="560" y="216"/>
                  </a:cubicBezTo>
                  <a:cubicBezTo>
                    <a:pt x="557" y="218"/>
                    <a:pt x="553" y="214"/>
                    <a:pt x="557" y="214"/>
                  </a:cubicBezTo>
                  <a:cubicBezTo>
                    <a:pt x="560" y="213"/>
                    <a:pt x="565" y="210"/>
                    <a:pt x="563" y="207"/>
                  </a:cubicBezTo>
                  <a:cubicBezTo>
                    <a:pt x="562" y="204"/>
                    <a:pt x="553" y="204"/>
                    <a:pt x="551" y="208"/>
                  </a:cubicBezTo>
                  <a:cubicBezTo>
                    <a:pt x="550" y="212"/>
                    <a:pt x="542" y="203"/>
                    <a:pt x="542" y="200"/>
                  </a:cubicBezTo>
                  <a:cubicBezTo>
                    <a:pt x="542" y="197"/>
                    <a:pt x="531" y="200"/>
                    <a:pt x="532" y="194"/>
                  </a:cubicBezTo>
                  <a:cubicBezTo>
                    <a:pt x="534" y="189"/>
                    <a:pt x="519" y="188"/>
                    <a:pt x="515" y="188"/>
                  </a:cubicBezTo>
                  <a:cubicBezTo>
                    <a:pt x="511" y="188"/>
                    <a:pt x="505" y="191"/>
                    <a:pt x="506" y="194"/>
                  </a:cubicBezTo>
                  <a:cubicBezTo>
                    <a:pt x="507" y="198"/>
                    <a:pt x="502" y="197"/>
                    <a:pt x="501" y="193"/>
                  </a:cubicBezTo>
                  <a:cubicBezTo>
                    <a:pt x="500" y="189"/>
                    <a:pt x="491" y="197"/>
                    <a:pt x="488" y="197"/>
                  </a:cubicBezTo>
                  <a:cubicBezTo>
                    <a:pt x="485" y="197"/>
                    <a:pt x="490" y="187"/>
                    <a:pt x="488" y="183"/>
                  </a:cubicBezTo>
                  <a:cubicBezTo>
                    <a:pt x="487" y="180"/>
                    <a:pt x="485" y="179"/>
                    <a:pt x="483" y="174"/>
                  </a:cubicBezTo>
                  <a:cubicBezTo>
                    <a:pt x="480" y="168"/>
                    <a:pt x="470" y="171"/>
                    <a:pt x="467" y="174"/>
                  </a:cubicBezTo>
                  <a:cubicBezTo>
                    <a:pt x="464" y="177"/>
                    <a:pt x="455" y="176"/>
                    <a:pt x="450" y="180"/>
                  </a:cubicBezTo>
                  <a:cubicBezTo>
                    <a:pt x="445" y="185"/>
                    <a:pt x="450" y="190"/>
                    <a:pt x="452" y="192"/>
                  </a:cubicBezTo>
                  <a:cubicBezTo>
                    <a:pt x="454" y="194"/>
                    <a:pt x="445" y="197"/>
                    <a:pt x="448" y="200"/>
                  </a:cubicBezTo>
                  <a:cubicBezTo>
                    <a:pt x="451" y="203"/>
                    <a:pt x="456" y="201"/>
                    <a:pt x="456" y="206"/>
                  </a:cubicBezTo>
                  <a:cubicBezTo>
                    <a:pt x="457" y="210"/>
                    <a:pt x="445" y="204"/>
                    <a:pt x="443" y="200"/>
                  </a:cubicBezTo>
                  <a:cubicBezTo>
                    <a:pt x="441" y="197"/>
                    <a:pt x="444" y="193"/>
                    <a:pt x="441" y="190"/>
                  </a:cubicBezTo>
                  <a:cubicBezTo>
                    <a:pt x="439" y="187"/>
                    <a:pt x="441" y="184"/>
                    <a:pt x="445" y="179"/>
                  </a:cubicBezTo>
                  <a:cubicBezTo>
                    <a:pt x="450" y="174"/>
                    <a:pt x="454" y="174"/>
                    <a:pt x="454" y="172"/>
                  </a:cubicBezTo>
                  <a:cubicBezTo>
                    <a:pt x="454" y="169"/>
                    <a:pt x="434" y="169"/>
                    <a:pt x="422" y="179"/>
                  </a:cubicBezTo>
                  <a:cubicBezTo>
                    <a:pt x="410" y="190"/>
                    <a:pt x="414" y="204"/>
                    <a:pt x="414" y="207"/>
                  </a:cubicBezTo>
                  <a:cubicBezTo>
                    <a:pt x="415" y="210"/>
                    <a:pt x="425" y="209"/>
                    <a:pt x="432" y="210"/>
                  </a:cubicBezTo>
                  <a:cubicBezTo>
                    <a:pt x="438" y="212"/>
                    <a:pt x="434" y="215"/>
                    <a:pt x="430" y="214"/>
                  </a:cubicBezTo>
                  <a:cubicBezTo>
                    <a:pt x="425" y="213"/>
                    <a:pt x="417" y="212"/>
                    <a:pt x="418" y="215"/>
                  </a:cubicBezTo>
                  <a:cubicBezTo>
                    <a:pt x="418" y="218"/>
                    <a:pt x="428" y="224"/>
                    <a:pt x="433" y="223"/>
                  </a:cubicBezTo>
                  <a:cubicBezTo>
                    <a:pt x="439" y="222"/>
                    <a:pt x="439" y="222"/>
                    <a:pt x="442" y="225"/>
                  </a:cubicBezTo>
                  <a:cubicBezTo>
                    <a:pt x="444" y="228"/>
                    <a:pt x="451" y="227"/>
                    <a:pt x="458" y="227"/>
                  </a:cubicBezTo>
                  <a:cubicBezTo>
                    <a:pt x="464" y="228"/>
                    <a:pt x="472" y="230"/>
                    <a:pt x="475" y="230"/>
                  </a:cubicBezTo>
                  <a:cubicBezTo>
                    <a:pt x="479" y="231"/>
                    <a:pt x="483" y="229"/>
                    <a:pt x="484" y="227"/>
                  </a:cubicBezTo>
                  <a:cubicBezTo>
                    <a:pt x="485" y="225"/>
                    <a:pt x="498" y="230"/>
                    <a:pt x="502" y="229"/>
                  </a:cubicBezTo>
                  <a:cubicBezTo>
                    <a:pt x="506" y="229"/>
                    <a:pt x="503" y="225"/>
                    <a:pt x="501" y="224"/>
                  </a:cubicBezTo>
                  <a:cubicBezTo>
                    <a:pt x="498" y="223"/>
                    <a:pt x="499" y="219"/>
                    <a:pt x="503" y="220"/>
                  </a:cubicBezTo>
                  <a:cubicBezTo>
                    <a:pt x="506" y="222"/>
                    <a:pt x="511" y="223"/>
                    <a:pt x="512" y="227"/>
                  </a:cubicBezTo>
                  <a:cubicBezTo>
                    <a:pt x="513" y="229"/>
                    <a:pt x="516" y="228"/>
                    <a:pt x="516" y="230"/>
                  </a:cubicBezTo>
                  <a:cubicBezTo>
                    <a:pt x="517" y="233"/>
                    <a:pt x="528" y="236"/>
                    <a:pt x="529" y="239"/>
                  </a:cubicBezTo>
                  <a:cubicBezTo>
                    <a:pt x="529" y="241"/>
                    <a:pt x="517" y="243"/>
                    <a:pt x="521" y="245"/>
                  </a:cubicBezTo>
                  <a:cubicBezTo>
                    <a:pt x="524" y="248"/>
                    <a:pt x="529" y="242"/>
                    <a:pt x="533" y="242"/>
                  </a:cubicBezTo>
                  <a:cubicBezTo>
                    <a:pt x="537" y="241"/>
                    <a:pt x="537" y="251"/>
                    <a:pt x="541" y="250"/>
                  </a:cubicBezTo>
                  <a:cubicBezTo>
                    <a:pt x="545" y="248"/>
                    <a:pt x="549" y="251"/>
                    <a:pt x="553" y="258"/>
                  </a:cubicBezTo>
                  <a:cubicBezTo>
                    <a:pt x="557" y="264"/>
                    <a:pt x="552" y="269"/>
                    <a:pt x="553" y="271"/>
                  </a:cubicBezTo>
                  <a:cubicBezTo>
                    <a:pt x="553" y="274"/>
                    <a:pt x="561" y="273"/>
                    <a:pt x="566" y="270"/>
                  </a:cubicBezTo>
                  <a:cubicBezTo>
                    <a:pt x="571" y="268"/>
                    <a:pt x="575" y="273"/>
                    <a:pt x="578" y="276"/>
                  </a:cubicBezTo>
                  <a:cubicBezTo>
                    <a:pt x="582" y="280"/>
                    <a:pt x="565" y="285"/>
                    <a:pt x="567" y="282"/>
                  </a:cubicBezTo>
                  <a:cubicBezTo>
                    <a:pt x="568" y="279"/>
                    <a:pt x="557" y="271"/>
                    <a:pt x="546" y="275"/>
                  </a:cubicBezTo>
                  <a:cubicBezTo>
                    <a:pt x="536" y="279"/>
                    <a:pt x="543" y="285"/>
                    <a:pt x="544" y="288"/>
                  </a:cubicBezTo>
                  <a:cubicBezTo>
                    <a:pt x="545" y="292"/>
                    <a:pt x="535" y="295"/>
                    <a:pt x="525" y="292"/>
                  </a:cubicBezTo>
                  <a:cubicBezTo>
                    <a:pt x="516" y="289"/>
                    <a:pt x="519" y="294"/>
                    <a:pt x="515" y="294"/>
                  </a:cubicBezTo>
                  <a:cubicBezTo>
                    <a:pt x="511" y="294"/>
                    <a:pt x="506" y="300"/>
                    <a:pt x="510" y="304"/>
                  </a:cubicBezTo>
                  <a:cubicBezTo>
                    <a:pt x="514" y="308"/>
                    <a:pt x="521" y="305"/>
                    <a:pt x="528" y="305"/>
                  </a:cubicBezTo>
                  <a:cubicBezTo>
                    <a:pt x="534" y="305"/>
                    <a:pt x="535" y="307"/>
                    <a:pt x="536" y="304"/>
                  </a:cubicBezTo>
                  <a:cubicBezTo>
                    <a:pt x="536" y="300"/>
                    <a:pt x="543" y="302"/>
                    <a:pt x="548" y="303"/>
                  </a:cubicBezTo>
                  <a:cubicBezTo>
                    <a:pt x="552" y="304"/>
                    <a:pt x="551" y="310"/>
                    <a:pt x="557" y="311"/>
                  </a:cubicBezTo>
                  <a:cubicBezTo>
                    <a:pt x="563" y="312"/>
                    <a:pt x="558" y="317"/>
                    <a:pt x="562" y="321"/>
                  </a:cubicBezTo>
                  <a:cubicBezTo>
                    <a:pt x="565" y="325"/>
                    <a:pt x="577" y="323"/>
                    <a:pt x="581" y="327"/>
                  </a:cubicBezTo>
                  <a:cubicBezTo>
                    <a:pt x="585" y="332"/>
                    <a:pt x="603" y="340"/>
                    <a:pt x="606" y="337"/>
                  </a:cubicBezTo>
                  <a:cubicBezTo>
                    <a:pt x="609" y="334"/>
                    <a:pt x="590" y="317"/>
                    <a:pt x="585" y="316"/>
                  </a:cubicBezTo>
                  <a:cubicBezTo>
                    <a:pt x="580" y="314"/>
                    <a:pt x="590" y="312"/>
                    <a:pt x="597" y="318"/>
                  </a:cubicBezTo>
                  <a:cubicBezTo>
                    <a:pt x="604" y="323"/>
                    <a:pt x="614" y="326"/>
                    <a:pt x="619" y="319"/>
                  </a:cubicBezTo>
                  <a:cubicBezTo>
                    <a:pt x="624" y="313"/>
                    <a:pt x="615" y="315"/>
                    <a:pt x="615" y="310"/>
                  </a:cubicBezTo>
                  <a:cubicBezTo>
                    <a:pt x="615" y="305"/>
                    <a:pt x="611" y="299"/>
                    <a:pt x="606" y="299"/>
                  </a:cubicBezTo>
                  <a:cubicBezTo>
                    <a:pt x="601" y="299"/>
                    <a:pt x="588" y="289"/>
                    <a:pt x="593" y="287"/>
                  </a:cubicBezTo>
                  <a:cubicBezTo>
                    <a:pt x="598" y="285"/>
                    <a:pt x="592" y="282"/>
                    <a:pt x="595" y="278"/>
                  </a:cubicBezTo>
                  <a:cubicBezTo>
                    <a:pt x="599" y="274"/>
                    <a:pt x="602" y="281"/>
                    <a:pt x="607" y="282"/>
                  </a:cubicBezTo>
                  <a:close/>
                  <a:moveTo>
                    <a:pt x="531" y="265"/>
                  </a:moveTo>
                  <a:cubicBezTo>
                    <a:pt x="536" y="264"/>
                    <a:pt x="535" y="257"/>
                    <a:pt x="532" y="254"/>
                  </a:cubicBezTo>
                  <a:cubicBezTo>
                    <a:pt x="531" y="251"/>
                    <a:pt x="526" y="251"/>
                    <a:pt x="522" y="251"/>
                  </a:cubicBezTo>
                  <a:cubicBezTo>
                    <a:pt x="518" y="252"/>
                    <a:pt x="511" y="258"/>
                    <a:pt x="515" y="264"/>
                  </a:cubicBezTo>
                  <a:cubicBezTo>
                    <a:pt x="519" y="270"/>
                    <a:pt x="527" y="265"/>
                    <a:pt x="531" y="265"/>
                  </a:cubicBezTo>
                  <a:close/>
                  <a:moveTo>
                    <a:pt x="487" y="172"/>
                  </a:moveTo>
                  <a:cubicBezTo>
                    <a:pt x="485" y="177"/>
                    <a:pt x="491" y="177"/>
                    <a:pt x="492" y="182"/>
                  </a:cubicBezTo>
                  <a:cubicBezTo>
                    <a:pt x="492" y="187"/>
                    <a:pt x="499" y="189"/>
                    <a:pt x="504" y="186"/>
                  </a:cubicBezTo>
                  <a:cubicBezTo>
                    <a:pt x="509" y="183"/>
                    <a:pt x="523" y="187"/>
                    <a:pt x="523" y="183"/>
                  </a:cubicBezTo>
                  <a:cubicBezTo>
                    <a:pt x="523" y="179"/>
                    <a:pt x="508" y="172"/>
                    <a:pt x="503" y="173"/>
                  </a:cubicBezTo>
                  <a:cubicBezTo>
                    <a:pt x="498" y="174"/>
                    <a:pt x="489" y="167"/>
                    <a:pt x="487" y="172"/>
                  </a:cubicBezTo>
                  <a:close/>
                  <a:moveTo>
                    <a:pt x="621" y="475"/>
                  </a:moveTo>
                  <a:cubicBezTo>
                    <a:pt x="621" y="478"/>
                    <a:pt x="642" y="487"/>
                    <a:pt x="643" y="483"/>
                  </a:cubicBezTo>
                  <a:cubicBezTo>
                    <a:pt x="643" y="479"/>
                    <a:pt x="620" y="473"/>
                    <a:pt x="621" y="475"/>
                  </a:cubicBezTo>
                  <a:close/>
                  <a:moveTo>
                    <a:pt x="711" y="497"/>
                  </a:moveTo>
                  <a:cubicBezTo>
                    <a:pt x="710" y="499"/>
                    <a:pt x="707" y="495"/>
                    <a:pt x="711" y="492"/>
                  </a:cubicBezTo>
                  <a:cubicBezTo>
                    <a:pt x="714" y="490"/>
                    <a:pt x="710" y="489"/>
                    <a:pt x="707" y="491"/>
                  </a:cubicBezTo>
                  <a:cubicBezTo>
                    <a:pt x="704" y="492"/>
                    <a:pt x="705" y="484"/>
                    <a:pt x="708" y="483"/>
                  </a:cubicBezTo>
                  <a:cubicBezTo>
                    <a:pt x="710" y="481"/>
                    <a:pt x="701" y="478"/>
                    <a:pt x="701" y="481"/>
                  </a:cubicBezTo>
                  <a:cubicBezTo>
                    <a:pt x="701" y="484"/>
                    <a:pt x="695" y="482"/>
                    <a:pt x="694" y="480"/>
                  </a:cubicBezTo>
                  <a:cubicBezTo>
                    <a:pt x="693" y="477"/>
                    <a:pt x="689" y="477"/>
                    <a:pt x="691" y="475"/>
                  </a:cubicBezTo>
                  <a:cubicBezTo>
                    <a:pt x="692" y="473"/>
                    <a:pt x="685" y="472"/>
                    <a:pt x="684" y="475"/>
                  </a:cubicBezTo>
                  <a:cubicBezTo>
                    <a:pt x="684" y="478"/>
                    <a:pt x="682" y="473"/>
                    <a:pt x="685" y="469"/>
                  </a:cubicBezTo>
                  <a:cubicBezTo>
                    <a:pt x="689" y="466"/>
                    <a:pt x="688" y="462"/>
                    <a:pt x="691" y="460"/>
                  </a:cubicBezTo>
                  <a:cubicBezTo>
                    <a:pt x="694" y="458"/>
                    <a:pt x="691" y="456"/>
                    <a:pt x="687" y="458"/>
                  </a:cubicBezTo>
                  <a:cubicBezTo>
                    <a:pt x="683" y="459"/>
                    <a:pt x="674" y="472"/>
                    <a:pt x="674" y="476"/>
                  </a:cubicBezTo>
                  <a:cubicBezTo>
                    <a:pt x="674" y="479"/>
                    <a:pt x="674" y="484"/>
                    <a:pt x="670" y="483"/>
                  </a:cubicBezTo>
                  <a:cubicBezTo>
                    <a:pt x="667" y="483"/>
                    <a:pt x="663" y="486"/>
                    <a:pt x="666" y="488"/>
                  </a:cubicBezTo>
                  <a:cubicBezTo>
                    <a:pt x="668" y="490"/>
                    <a:pt x="659" y="496"/>
                    <a:pt x="663" y="498"/>
                  </a:cubicBezTo>
                  <a:cubicBezTo>
                    <a:pt x="667" y="500"/>
                    <a:pt x="672" y="497"/>
                    <a:pt x="676" y="498"/>
                  </a:cubicBezTo>
                  <a:cubicBezTo>
                    <a:pt x="680" y="498"/>
                    <a:pt x="684" y="498"/>
                    <a:pt x="687" y="496"/>
                  </a:cubicBezTo>
                  <a:cubicBezTo>
                    <a:pt x="691" y="493"/>
                    <a:pt x="691" y="498"/>
                    <a:pt x="695" y="498"/>
                  </a:cubicBezTo>
                  <a:cubicBezTo>
                    <a:pt x="698" y="497"/>
                    <a:pt x="693" y="501"/>
                    <a:pt x="693" y="503"/>
                  </a:cubicBezTo>
                  <a:cubicBezTo>
                    <a:pt x="693" y="506"/>
                    <a:pt x="697" y="502"/>
                    <a:pt x="700" y="501"/>
                  </a:cubicBezTo>
                  <a:cubicBezTo>
                    <a:pt x="702" y="499"/>
                    <a:pt x="706" y="501"/>
                    <a:pt x="705" y="503"/>
                  </a:cubicBezTo>
                  <a:cubicBezTo>
                    <a:pt x="703" y="505"/>
                    <a:pt x="712" y="508"/>
                    <a:pt x="715" y="504"/>
                  </a:cubicBezTo>
                  <a:cubicBezTo>
                    <a:pt x="717" y="500"/>
                    <a:pt x="712" y="494"/>
                    <a:pt x="711" y="497"/>
                  </a:cubicBezTo>
                  <a:close/>
                  <a:moveTo>
                    <a:pt x="66" y="431"/>
                  </a:moveTo>
                  <a:cubicBezTo>
                    <a:pt x="60" y="435"/>
                    <a:pt x="75" y="451"/>
                    <a:pt x="79" y="449"/>
                  </a:cubicBezTo>
                  <a:cubicBezTo>
                    <a:pt x="81" y="447"/>
                    <a:pt x="75" y="441"/>
                    <a:pt x="75" y="436"/>
                  </a:cubicBezTo>
                  <a:cubicBezTo>
                    <a:pt x="75" y="432"/>
                    <a:pt x="73" y="428"/>
                    <a:pt x="66" y="431"/>
                  </a:cubicBezTo>
                  <a:close/>
                  <a:moveTo>
                    <a:pt x="654" y="513"/>
                  </a:moveTo>
                  <a:cubicBezTo>
                    <a:pt x="652" y="513"/>
                    <a:pt x="654" y="509"/>
                    <a:pt x="654" y="507"/>
                  </a:cubicBezTo>
                  <a:cubicBezTo>
                    <a:pt x="654" y="505"/>
                    <a:pt x="649" y="508"/>
                    <a:pt x="648" y="510"/>
                  </a:cubicBezTo>
                  <a:cubicBezTo>
                    <a:pt x="648" y="513"/>
                    <a:pt x="644" y="513"/>
                    <a:pt x="644" y="515"/>
                  </a:cubicBezTo>
                  <a:cubicBezTo>
                    <a:pt x="644" y="519"/>
                    <a:pt x="644" y="517"/>
                    <a:pt x="641" y="518"/>
                  </a:cubicBezTo>
                  <a:cubicBezTo>
                    <a:pt x="638" y="520"/>
                    <a:pt x="627" y="518"/>
                    <a:pt x="627" y="516"/>
                  </a:cubicBezTo>
                  <a:cubicBezTo>
                    <a:pt x="626" y="513"/>
                    <a:pt x="618" y="512"/>
                    <a:pt x="618" y="509"/>
                  </a:cubicBezTo>
                  <a:cubicBezTo>
                    <a:pt x="618" y="505"/>
                    <a:pt x="614" y="504"/>
                    <a:pt x="617" y="500"/>
                  </a:cubicBezTo>
                  <a:cubicBezTo>
                    <a:pt x="620" y="497"/>
                    <a:pt x="616" y="495"/>
                    <a:pt x="613" y="498"/>
                  </a:cubicBezTo>
                  <a:cubicBezTo>
                    <a:pt x="610" y="501"/>
                    <a:pt x="608" y="496"/>
                    <a:pt x="613" y="495"/>
                  </a:cubicBezTo>
                  <a:cubicBezTo>
                    <a:pt x="617" y="493"/>
                    <a:pt x="624" y="491"/>
                    <a:pt x="620" y="484"/>
                  </a:cubicBezTo>
                  <a:cubicBezTo>
                    <a:pt x="616" y="477"/>
                    <a:pt x="592" y="486"/>
                    <a:pt x="586" y="490"/>
                  </a:cubicBezTo>
                  <a:cubicBezTo>
                    <a:pt x="579" y="494"/>
                    <a:pt x="572" y="505"/>
                    <a:pt x="568" y="505"/>
                  </a:cubicBezTo>
                  <a:cubicBezTo>
                    <a:pt x="565" y="505"/>
                    <a:pt x="574" y="499"/>
                    <a:pt x="575" y="497"/>
                  </a:cubicBezTo>
                  <a:cubicBezTo>
                    <a:pt x="577" y="494"/>
                    <a:pt x="575" y="492"/>
                    <a:pt x="577" y="493"/>
                  </a:cubicBezTo>
                  <a:cubicBezTo>
                    <a:pt x="579" y="494"/>
                    <a:pt x="585" y="485"/>
                    <a:pt x="588" y="482"/>
                  </a:cubicBezTo>
                  <a:cubicBezTo>
                    <a:pt x="592" y="479"/>
                    <a:pt x="596" y="482"/>
                    <a:pt x="597" y="480"/>
                  </a:cubicBezTo>
                  <a:cubicBezTo>
                    <a:pt x="597" y="477"/>
                    <a:pt x="599" y="476"/>
                    <a:pt x="603" y="473"/>
                  </a:cubicBezTo>
                  <a:cubicBezTo>
                    <a:pt x="606" y="469"/>
                    <a:pt x="649" y="470"/>
                    <a:pt x="653" y="470"/>
                  </a:cubicBezTo>
                  <a:cubicBezTo>
                    <a:pt x="657" y="470"/>
                    <a:pt x="665" y="465"/>
                    <a:pt x="667" y="461"/>
                  </a:cubicBezTo>
                  <a:cubicBezTo>
                    <a:pt x="670" y="458"/>
                    <a:pt x="673" y="458"/>
                    <a:pt x="678" y="458"/>
                  </a:cubicBezTo>
                  <a:cubicBezTo>
                    <a:pt x="684" y="458"/>
                    <a:pt x="687" y="453"/>
                    <a:pt x="690" y="451"/>
                  </a:cubicBezTo>
                  <a:cubicBezTo>
                    <a:pt x="692" y="449"/>
                    <a:pt x="691" y="448"/>
                    <a:pt x="689" y="448"/>
                  </a:cubicBezTo>
                  <a:cubicBezTo>
                    <a:pt x="686" y="447"/>
                    <a:pt x="684" y="446"/>
                    <a:pt x="687" y="446"/>
                  </a:cubicBezTo>
                  <a:cubicBezTo>
                    <a:pt x="689" y="445"/>
                    <a:pt x="690" y="444"/>
                    <a:pt x="691" y="441"/>
                  </a:cubicBezTo>
                  <a:cubicBezTo>
                    <a:pt x="692" y="437"/>
                    <a:pt x="690" y="439"/>
                    <a:pt x="687" y="434"/>
                  </a:cubicBezTo>
                  <a:cubicBezTo>
                    <a:pt x="684" y="430"/>
                    <a:pt x="682" y="436"/>
                    <a:pt x="679" y="436"/>
                  </a:cubicBezTo>
                  <a:cubicBezTo>
                    <a:pt x="675" y="435"/>
                    <a:pt x="681" y="431"/>
                    <a:pt x="678" y="429"/>
                  </a:cubicBezTo>
                  <a:cubicBezTo>
                    <a:pt x="675" y="427"/>
                    <a:pt x="670" y="429"/>
                    <a:pt x="666" y="432"/>
                  </a:cubicBezTo>
                  <a:cubicBezTo>
                    <a:pt x="661" y="436"/>
                    <a:pt x="662" y="432"/>
                    <a:pt x="658" y="436"/>
                  </a:cubicBezTo>
                  <a:cubicBezTo>
                    <a:pt x="654" y="439"/>
                    <a:pt x="654" y="434"/>
                    <a:pt x="656" y="432"/>
                  </a:cubicBezTo>
                  <a:cubicBezTo>
                    <a:pt x="658" y="431"/>
                    <a:pt x="659" y="433"/>
                    <a:pt x="661" y="430"/>
                  </a:cubicBezTo>
                  <a:cubicBezTo>
                    <a:pt x="662" y="428"/>
                    <a:pt x="664" y="430"/>
                    <a:pt x="668" y="428"/>
                  </a:cubicBezTo>
                  <a:cubicBezTo>
                    <a:pt x="672" y="425"/>
                    <a:pt x="675" y="426"/>
                    <a:pt x="677" y="424"/>
                  </a:cubicBezTo>
                  <a:cubicBezTo>
                    <a:pt x="678" y="422"/>
                    <a:pt x="675" y="420"/>
                    <a:pt x="671" y="421"/>
                  </a:cubicBezTo>
                  <a:cubicBezTo>
                    <a:pt x="667" y="421"/>
                    <a:pt x="664" y="415"/>
                    <a:pt x="662" y="417"/>
                  </a:cubicBezTo>
                  <a:cubicBezTo>
                    <a:pt x="659" y="419"/>
                    <a:pt x="660" y="414"/>
                    <a:pt x="657" y="416"/>
                  </a:cubicBezTo>
                  <a:cubicBezTo>
                    <a:pt x="654" y="418"/>
                    <a:pt x="652" y="416"/>
                    <a:pt x="651" y="412"/>
                  </a:cubicBezTo>
                  <a:cubicBezTo>
                    <a:pt x="650" y="409"/>
                    <a:pt x="642" y="403"/>
                    <a:pt x="638" y="402"/>
                  </a:cubicBezTo>
                  <a:cubicBezTo>
                    <a:pt x="633" y="400"/>
                    <a:pt x="636" y="398"/>
                    <a:pt x="639" y="400"/>
                  </a:cubicBezTo>
                  <a:cubicBezTo>
                    <a:pt x="641" y="401"/>
                    <a:pt x="644" y="398"/>
                    <a:pt x="645" y="396"/>
                  </a:cubicBezTo>
                  <a:cubicBezTo>
                    <a:pt x="646" y="394"/>
                    <a:pt x="643" y="393"/>
                    <a:pt x="642" y="393"/>
                  </a:cubicBezTo>
                  <a:cubicBezTo>
                    <a:pt x="640" y="392"/>
                    <a:pt x="640" y="390"/>
                    <a:pt x="641" y="388"/>
                  </a:cubicBezTo>
                  <a:cubicBezTo>
                    <a:pt x="641" y="386"/>
                    <a:pt x="636" y="384"/>
                    <a:pt x="636" y="382"/>
                  </a:cubicBezTo>
                  <a:cubicBezTo>
                    <a:pt x="635" y="381"/>
                    <a:pt x="632" y="379"/>
                    <a:pt x="633" y="378"/>
                  </a:cubicBezTo>
                  <a:cubicBezTo>
                    <a:pt x="633" y="376"/>
                    <a:pt x="629" y="374"/>
                    <a:pt x="629" y="372"/>
                  </a:cubicBezTo>
                  <a:cubicBezTo>
                    <a:pt x="629" y="370"/>
                    <a:pt x="624" y="365"/>
                    <a:pt x="624" y="363"/>
                  </a:cubicBezTo>
                  <a:cubicBezTo>
                    <a:pt x="624" y="360"/>
                    <a:pt x="621" y="358"/>
                    <a:pt x="620" y="355"/>
                  </a:cubicBezTo>
                  <a:cubicBezTo>
                    <a:pt x="619" y="352"/>
                    <a:pt x="617" y="354"/>
                    <a:pt x="616" y="358"/>
                  </a:cubicBezTo>
                  <a:cubicBezTo>
                    <a:pt x="615" y="362"/>
                    <a:pt x="611" y="362"/>
                    <a:pt x="613" y="364"/>
                  </a:cubicBezTo>
                  <a:cubicBezTo>
                    <a:pt x="615" y="367"/>
                    <a:pt x="613" y="367"/>
                    <a:pt x="611" y="368"/>
                  </a:cubicBezTo>
                  <a:cubicBezTo>
                    <a:pt x="610" y="370"/>
                    <a:pt x="613" y="373"/>
                    <a:pt x="610" y="373"/>
                  </a:cubicBezTo>
                  <a:cubicBezTo>
                    <a:pt x="607" y="373"/>
                    <a:pt x="608" y="378"/>
                    <a:pt x="607" y="376"/>
                  </a:cubicBezTo>
                  <a:cubicBezTo>
                    <a:pt x="606" y="373"/>
                    <a:pt x="602" y="374"/>
                    <a:pt x="602" y="377"/>
                  </a:cubicBezTo>
                  <a:cubicBezTo>
                    <a:pt x="602" y="379"/>
                    <a:pt x="596" y="381"/>
                    <a:pt x="594" y="381"/>
                  </a:cubicBezTo>
                  <a:cubicBezTo>
                    <a:pt x="592" y="381"/>
                    <a:pt x="592" y="376"/>
                    <a:pt x="590" y="378"/>
                  </a:cubicBezTo>
                  <a:cubicBezTo>
                    <a:pt x="588" y="379"/>
                    <a:pt x="588" y="374"/>
                    <a:pt x="585" y="374"/>
                  </a:cubicBezTo>
                  <a:cubicBezTo>
                    <a:pt x="582" y="374"/>
                    <a:pt x="580" y="374"/>
                    <a:pt x="581" y="371"/>
                  </a:cubicBezTo>
                  <a:cubicBezTo>
                    <a:pt x="582" y="368"/>
                    <a:pt x="576" y="367"/>
                    <a:pt x="578" y="365"/>
                  </a:cubicBezTo>
                  <a:cubicBezTo>
                    <a:pt x="580" y="364"/>
                    <a:pt x="577" y="361"/>
                    <a:pt x="577" y="356"/>
                  </a:cubicBezTo>
                  <a:cubicBezTo>
                    <a:pt x="577" y="352"/>
                    <a:pt x="580" y="351"/>
                    <a:pt x="580" y="350"/>
                  </a:cubicBezTo>
                  <a:cubicBezTo>
                    <a:pt x="580" y="348"/>
                    <a:pt x="577" y="348"/>
                    <a:pt x="575" y="349"/>
                  </a:cubicBezTo>
                  <a:cubicBezTo>
                    <a:pt x="573" y="351"/>
                    <a:pt x="573" y="347"/>
                    <a:pt x="571" y="347"/>
                  </a:cubicBezTo>
                  <a:cubicBezTo>
                    <a:pt x="568" y="348"/>
                    <a:pt x="562" y="347"/>
                    <a:pt x="561" y="344"/>
                  </a:cubicBezTo>
                  <a:cubicBezTo>
                    <a:pt x="561" y="341"/>
                    <a:pt x="559" y="342"/>
                    <a:pt x="557" y="339"/>
                  </a:cubicBezTo>
                  <a:cubicBezTo>
                    <a:pt x="556" y="336"/>
                    <a:pt x="554" y="339"/>
                    <a:pt x="554" y="337"/>
                  </a:cubicBezTo>
                  <a:cubicBezTo>
                    <a:pt x="554" y="334"/>
                    <a:pt x="552" y="334"/>
                    <a:pt x="550" y="333"/>
                  </a:cubicBezTo>
                  <a:cubicBezTo>
                    <a:pt x="548" y="333"/>
                    <a:pt x="547" y="331"/>
                    <a:pt x="544" y="330"/>
                  </a:cubicBezTo>
                  <a:cubicBezTo>
                    <a:pt x="542" y="330"/>
                    <a:pt x="538" y="332"/>
                    <a:pt x="536" y="333"/>
                  </a:cubicBezTo>
                  <a:cubicBezTo>
                    <a:pt x="535" y="334"/>
                    <a:pt x="531" y="331"/>
                    <a:pt x="529" y="332"/>
                  </a:cubicBezTo>
                  <a:cubicBezTo>
                    <a:pt x="527" y="333"/>
                    <a:pt x="527" y="331"/>
                    <a:pt x="523" y="330"/>
                  </a:cubicBezTo>
                  <a:cubicBezTo>
                    <a:pt x="518" y="329"/>
                    <a:pt x="512" y="328"/>
                    <a:pt x="512" y="330"/>
                  </a:cubicBezTo>
                  <a:cubicBezTo>
                    <a:pt x="512" y="331"/>
                    <a:pt x="508" y="332"/>
                    <a:pt x="509" y="336"/>
                  </a:cubicBezTo>
                  <a:cubicBezTo>
                    <a:pt x="509" y="339"/>
                    <a:pt x="513" y="339"/>
                    <a:pt x="514" y="341"/>
                  </a:cubicBezTo>
                  <a:cubicBezTo>
                    <a:pt x="515" y="344"/>
                    <a:pt x="512" y="343"/>
                    <a:pt x="512" y="345"/>
                  </a:cubicBezTo>
                  <a:cubicBezTo>
                    <a:pt x="512" y="347"/>
                    <a:pt x="509" y="347"/>
                    <a:pt x="509" y="349"/>
                  </a:cubicBezTo>
                  <a:cubicBezTo>
                    <a:pt x="509" y="350"/>
                    <a:pt x="511" y="350"/>
                    <a:pt x="512" y="353"/>
                  </a:cubicBezTo>
                  <a:cubicBezTo>
                    <a:pt x="513" y="357"/>
                    <a:pt x="514" y="356"/>
                    <a:pt x="515" y="361"/>
                  </a:cubicBezTo>
                  <a:cubicBezTo>
                    <a:pt x="516" y="365"/>
                    <a:pt x="514" y="364"/>
                    <a:pt x="512" y="365"/>
                  </a:cubicBezTo>
                  <a:cubicBezTo>
                    <a:pt x="510" y="365"/>
                    <a:pt x="512" y="367"/>
                    <a:pt x="509" y="370"/>
                  </a:cubicBezTo>
                  <a:cubicBezTo>
                    <a:pt x="507" y="373"/>
                    <a:pt x="505" y="376"/>
                    <a:pt x="507" y="378"/>
                  </a:cubicBezTo>
                  <a:cubicBezTo>
                    <a:pt x="509" y="380"/>
                    <a:pt x="516" y="383"/>
                    <a:pt x="519" y="387"/>
                  </a:cubicBezTo>
                  <a:cubicBezTo>
                    <a:pt x="522" y="392"/>
                    <a:pt x="522" y="400"/>
                    <a:pt x="521" y="405"/>
                  </a:cubicBezTo>
                  <a:cubicBezTo>
                    <a:pt x="520" y="410"/>
                    <a:pt x="514" y="412"/>
                    <a:pt x="509" y="416"/>
                  </a:cubicBezTo>
                  <a:cubicBezTo>
                    <a:pt x="505" y="421"/>
                    <a:pt x="500" y="420"/>
                    <a:pt x="498" y="420"/>
                  </a:cubicBezTo>
                  <a:cubicBezTo>
                    <a:pt x="496" y="421"/>
                    <a:pt x="497" y="425"/>
                    <a:pt x="500" y="428"/>
                  </a:cubicBezTo>
                  <a:cubicBezTo>
                    <a:pt x="503" y="432"/>
                    <a:pt x="501" y="433"/>
                    <a:pt x="502" y="436"/>
                  </a:cubicBezTo>
                  <a:cubicBezTo>
                    <a:pt x="504" y="440"/>
                    <a:pt x="502" y="443"/>
                    <a:pt x="505" y="446"/>
                  </a:cubicBezTo>
                  <a:cubicBezTo>
                    <a:pt x="507" y="449"/>
                    <a:pt x="506" y="450"/>
                    <a:pt x="503" y="453"/>
                  </a:cubicBezTo>
                  <a:cubicBezTo>
                    <a:pt x="500" y="455"/>
                    <a:pt x="504" y="454"/>
                    <a:pt x="504" y="457"/>
                  </a:cubicBezTo>
                  <a:cubicBezTo>
                    <a:pt x="504" y="460"/>
                    <a:pt x="503" y="458"/>
                    <a:pt x="501" y="456"/>
                  </a:cubicBezTo>
                  <a:cubicBezTo>
                    <a:pt x="498" y="455"/>
                    <a:pt x="496" y="459"/>
                    <a:pt x="496" y="461"/>
                  </a:cubicBezTo>
                  <a:cubicBezTo>
                    <a:pt x="496" y="463"/>
                    <a:pt x="491" y="459"/>
                    <a:pt x="489" y="459"/>
                  </a:cubicBezTo>
                  <a:cubicBezTo>
                    <a:pt x="488" y="459"/>
                    <a:pt x="490" y="456"/>
                    <a:pt x="486" y="453"/>
                  </a:cubicBezTo>
                  <a:cubicBezTo>
                    <a:pt x="483" y="451"/>
                    <a:pt x="481" y="450"/>
                    <a:pt x="481" y="448"/>
                  </a:cubicBezTo>
                  <a:cubicBezTo>
                    <a:pt x="481" y="445"/>
                    <a:pt x="475" y="444"/>
                    <a:pt x="475" y="441"/>
                  </a:cubicBezTo>
                  <a:cubicBezTo>
                    <a:pt x="475" y="438"/>
                    <a:pt x="476" y="431"/>
                    <a:pt x="475" y="428"/>
                  </a:cubicBezTo>
                  <a:cubicBezTo>
                    <a:pt x="473" y="426"/>
                    <a:pt x="475" y="424"/>
                    <a:pt x="476" y="422"/>
                  </a:cubicBezTo>
                  <a:cubicBezTo>
                    <a:pt x="477" y="420"/>
                    <a:pt x="474" y="417"/>
                    <a:pt x="471" y="417"/>
                  </a:cubicBezTo>
                  <a:cubicBezTo>
                    <a:pt x="468" y="417"/>
                    <a:pt x="463" y="416"/>
                    <a:pt x="459" y="416"/>
                  </a:cubicBezTo>
                  <a:cubicBezTo>
                    <a:pt x="455" y="417"/>
                    <a:pt x="452" y="416"/>
                    <a:pt x="451" y="415"/>
                  </a:cubicBezTo>
                  <a:cubicBezTo>
                    <a:pt x="449" y="413"/>
                    <a:pt x="445" y="411"/>
                    <a:pt x="440" y="409"/>
                  </a:cubicBezTo>
                  <a:cubicBezTo>
                    <a:pt x="434" y="408"/>
                    <a:pt x="432" y="405"/>
                    <a:pt x="431" y="403"/>
                  </a:cubicBezTo>
                  <a:cubicBezTo>
                    <a:pt x="430" y="402"/>
                    <a:pt x="425" y="401"/>
                    <a:pt x="424" y="399"/>
                  </a:cubicBezTo>
                  <a:cubicBezTo>
                    <a:pt x="422" y="397"/>
                    <a:pt x="417" y="396"/>
                    <a:pt x="415" y="397"/>
                  </a:cubicBezTo>
                  <a:cubicBezTo>
                    <a:pt x="413" y="397"/>
                    <a:pt x="407" y="392"/>
                    <a:pt x="404" y="393"/>
                  </a:cubicBezTo>
                  <a:cubicBezTo>
                    <a:pt x="401" y="393"/>
                    <a:pt x="394" y="396"/>
                    <a:pt x="392" y="396"/>
                  </a:cubicBezTo>
                  <a:cubicBezTo>
                    <a:pt x="391" y="396"/>
                    <a:pt x="392" y="393"/>
                    <a:pt x="393" y="392"/>
                  </a:cubicBezTo>
                  <a:cubicBezTo>
                    <a:pt x="394" y="391"/>
                    <a:pt x="391" y="386"/>
                    <a:pt x="390" y="382"/>
                  </a:cubicBezTo>
                  <a:cubicBezTo>
                    <a:pt x="389" y="378"/>
                    <a:pt x="388" y="375"/>
                    <a:pt x="384" y="375"/>
                  </a:cubicBezTo>
                  <a:cubicBezTo>
                    <a:pt x="380" y="376"/>
                    <a:pt x="376" y="374"/>
                    <a:pt x="375" y="373"/>
                  </a:cubicBezTo>
                  <a:cubicBezTo>
                    <a:pt x="374" y="372"/>
                    <a:pt x="374" y="362"/>
                    <a:pt x="375" y="358"/>
                  </a:cubicBezTo>
                  <a:cubicBezTo>
                    <a:pt x="376" y="353"/>
                    <a:pt x="380" y="347"/>
                    <a:pt x="380" y="344"/>
                  </a:cubicBezTo>
                  <a:cubicBezTo>
                    <a:pt x="380" y="342"/>
                    <a:pt x="383" y="340"/>
                    <a:pt x="386" y="340"/>
                  </a:cubicBezTo>
                  <a:cubicBezTo>
                    <a:pt x="389" y="339"/>
                    <a:pt x="386" y="334"/>
                    <a:pt x="389" y="334"/>
                  </a:cubicBezTo>
                  <a:cubicBezTo>
                    <a:pt x="392" y="333"/>
                    <a:pt x="392" y="332"/>
                    <a:pt x="392" y="330"/>
                  </a:cubicBezTo>
                  <a:cubicBezTo>
                    <a:pt x="393" y="328"/>
                    <a:pt x="396" y="329"/>
                    <a:pt x="394" y="327"/>
                  </a:cubicBezTo>
                  <a:cubicBezTo>
                    <a:pt x="393" y="326"/>
                    <a:pt x="394" y="325"/>
                    <a:pt x="398" y="325"/>
                  </a:cubicBezTo>
                  <a:cubicBezTo>
                    <a:pt x="402" y="325"/>
                    <a:pt x="408" y="324"/>
                    <a:pt x="407" y="320"/>
                  </a:cubicBezTo>
                  <a:cubicBezTo>
                    <a:pt x="407" y="316"/>
                    <a:pt x="396" y="319"/>
                    <a:pt x="396" y="315"/>
                  </a:cubicBezTo>
                  <a:cubicBezTo>
                    <a:pt x="396" y="312"/>
                    <a:pt x="382" y="312"/>
                    <a:pt x="383" y="310"/>
                  </a:cubicBezTo>
                  <a:cubicBezTo>
                    <a:pt x="384" y="308"/>
                    <a:pt x="397" y="311"/>
                    <a:pt x="401" y="313"/>
                  </a:cubicBezTo>
                  <a:cubicBezTo>
                    <a:pt x="406" y="315"/>
                    <a:pt x="407" y="314"/>
                    <a:pt x="411" y="314"/>
                  </a:cubicBezTo>
                  <a:cubicBezTo>
                    <a:pt x="415" y="314"/>
                    <a:pt x="412" y="309"/>
                    <a:pt x="413" y="307"/>
                  </a:cubicBezTo>
                  <a:cubicBezTo>
                    <a:pt x="414" y="305"/>
                    <a:pt x="421" y="310"/>
                    <a:pt x="425" y="309"/>
                  </a:cubicBezTo>
                  <a:cubicBezTo>
                    <a:pt x="429" y="308"/>
                    <a:pt x="433" y="300"/>
                    <a:pt x="436" y="297"/>
                  </a:cubicBezTo>
                  <a:cubicBezTo>
                    <a:pt x="440" y="295"/>
                    <a:pt x="437" y="293"/>
                    <a:pt x="430" y="294"/>
                  </a:cubicBezTo>
                  <a:cubicBezTo>
                    <a:pt x="423" y="294"/>
                    <a:pt x="420" y="292"/>
                    <a:pt x="416" y="289"/>
                  </a:cubicBezTo>
                  <a:cubicBezTo>
                    <a:pt x="413" y="286"/>
                    <a:pt x="413" y="284"/>
                    <a:pt x="417" y="284"/>
                  </a:cubicBezTo>
                  <a:cubicBezTo>
                    <a:pt x="420" y="285"/>
                    <a:pt x="429" y="292"/>
                    <a:pt x="433" y="292"/>
                  </a:cubicBezTo>
                  <a:cubicBezTo>
                    <a:pt x="436" y="293"/>
                    <a:pt x="442" y="286"/>
                    <a:pt x="445" y="284"/>
                  </a:cubicBezTo>
                  <a:cubicBezTo>
                    <a:pt x="448" y="281"/>
                    <a:pt x="442" y="281"/>
                    <a:pt x="440" y="279"/>
                  </a:cubicBezTo>
                  <a:cubicBezTo>
                    <a:pt x="438" y="277"/>
                    <a:pt x="444" y="276"/>
                    <a:pt x="447" y="276"/>
                  </a:cubicBezTo>
                  <a:cubicBezTo>
                    <a:pt x="449" y="276"/>
                    <a:pt x="451" y="279"/>
                    <a:pt x="452" y="280"/>
                  </a:cubicBezTo>
                  <a:cubicBezTo>
                    <a:pt x="453" y="281"/>
                    <a:pt x="458" y="279"/>
                    <a:pt x="460" y="279"/>
                  </a:cubicBezTo>
                  <a:cubicBezTo>
                    <a:pt x="463" y="279"/>
                    <a:pt x="460" y="275"/>
                    <a:pt x="456" y="273"/>
                  </a:cubicBezTo>
                  <a:cubicBezTo>
                    <a:pt x="452" y="272"/>
                    <a:pt x="456" y="269"/>
                    <a:pt x="457" y="271"/>
                  </a:cubicBezTo>
                  <a:cubicBezTo>
                    <a:pt x="458" y="274"/>
                    <a:pt x="461" y="273"/>
                    <a:pt x="463" y="276"/>
                  </a:cubicBezTo>
                  <a:cubicBezTo>
                    <a:pt x="465" y="280"/>
                    <a:pt x="466" y="278"/>
                    <a:pt x="470" y="276"/>
                  </a:cubicBezTo>
                  <a:cubicBezTo>
                    <a:pt x="473" y="275"/>
                    <a:pt x="475" y="273"/>
                    <a:pt x="477" y="271"/>
                  </a:cubicBezTo>
                  <a:cubicBezTo>
                    <a:pt x="479" y="269"/>
                    <a:pt x="479" y="271"/>
                    <a:pt x="482" y="268"/>
                  </a:cubicBezTo>
                  <a:cubicBezTo>
                    <a:pt x="484" y="264"/>
                    <a:pt x="481" y="261"/>
                    <a:pt x="478" y="259"/>
                  </a:cubicBezTo>
                  <a:cubicBezTo>
                    <a:pt x="475" y="257"/>
                    <a:pt x="478" y="255"/>
                    <a:pt x="475" y="253"/>
                  </a:cubicBezTo>
                  <a:cubicBezTo>
                    <a:pt x="472" y="252"/>
                    <a:pt x="472" y="249"/>
                    <a:pt x="475" y="250"/>
                  </a:cubicBezTo>
                  <a:cubicBezTo>
                    <a:pt x="479" y="251"/>
                    <a:pt x="482" y="250"/>
                    <a:pt x="483" y="247"/>
                  </a:cubicBezTo>
                  <a:cubicBezTo>
                    <a:pt x="485" y="245"/>
                    <a:pt x="478" y="244"/>
                    <a:pt x="481" y="242"/>
                  </a:cubicBezTo>
                  <a:cubicBezTo>
                    <a:pt x="484" y="240"/>
                    <a:pt x="482" y="239"/>
                    <a:pt x="478" y="239"/>
                  </a:cubicBezTo>
                  <a:cubicBezTo>
                    <a:pt x="475" y="239"/>
                    <a:pt x="473" y="237"/>
                    <a:pt x="472" y="234"/>
                  </a:cubicBezTo>
                  <a:cubicBezTo>
                    <a:pt x="472" y="232"/>
                    <a:pt x="467" y="233"/>
                    <a:pt x="463" y="232"/>
                  </a:cubicBezTo>
                  <a:cubicBezTo>
                    <a:pt x="460" y="230"/>
                    <a:pt x="452" y="231"/>
                    <a:pt x="451" y="231"/>
                  </a:cubicBezTo>
                  <a:cubicBezTo>
                    <a:pt x="449" y="231"/>
                    <a:pt x="449" y="238"/>
                    <a:pt x="451" y="238"/>
                  </a:cubicBezTo>
                  <a:cubicBezTo>
                    <a:pt x="454" y="239"/>
                    <a:pt x="456" y="241"/>
                    <a:pt x="454" y="242"/>
                  </a:cubicBezTo>
                  <a:cubicBezTo>
                    <a:pt x="451" y="243"/>
                    <a:pt x="454" y="246"/>
                    <a:pt x="452" y="246"/>
                  </a:cubicBezTo>
                  <a:cubicBezTo>
                    <a:pt x="451" y="246"/>
                    <a:pt x="448" y="245"/>
                    <a:pt x="447" y="250"/>
                  </a:cubicBezTo>
                  <a:cubicBezTo>
                    <a:pt x="447" y="254"/>
                    <a:pt x="446" y="256"/>
                    <a:pt x="443" y="258"/>
                  </a:cubicBezTo>
                  <a:cubicBezTo>
                    <a:pt x="440" y="259"/>
                    <a:pt x="443" y="252"/>
                    <a:pt x="440" y="253"/>
                  </a:cubicBezTo>
                  <a:cubicBezTo>
                    <a:pt x="437" y="253"/>
                    <a:pt x="437" y="258"/>
                    <a:pt x="439" y="259"/>
                  </a:cubicBezTo>
                  <a:cubicBezTo>
                    <a:pt x="441" y="259"/>
                    <a:pt x="441" y="261"/>
                    <a:pt x="442" y="264"/>
                  </a:cubicBezTo>
                  <a:cubicBezTo>
                    <a:pt x="442" y="266"/>
                    <a:pt x="438" y="264"/>
                    <a:pt x="436" y="268"/>
                  </a:cubicBezTo>
                  <a:cubicBezTo>
                    <a:pt x="434" y="271"/>
                    <a:pt x="434" y="266"/>
                    <a:pt x="432" y="264"/>
                  </a:cubicBezTo>
                  <a:cubicBezTo>
                    <a:pt x="429" y="262"/>
                    <a:pt x="426" y="258"/>
                    <a:pt x="426" y="256"/>
                  </a:cubicBezTo>
                  <a:cubicBezTo>
                    <a:pt x="426" y="253"/>
                    <a:pt x="428" y="253"/>
                    <a:pt x="430" y="252"/>
                  </a:cubicBezTo>
                  <a:cubicBezTo>
                    <a:pt x="432" y="252"/>
                    <a:pt x="430" y="250"/>
                    <a:pt x="429" y="247"/>
                  </a:cubicBezTo>
                  <a:cubicBezTo>
                    <a:pt x="429" y="244"/>
                    <a:pt x="427" y="245"/>
                    <a:pt x="424" y="241"/>
                  </a:cubicBezTo>
                  <a:cubicBezTo>
                    <a:pt x="421" y="238"/>
                    <a:pt x="418" y="238"/>
                    <a:pt x="417" y="240"/>
                  </a:cubicBezTo>
                  <a:cubicBezTo>
                    <a:pt x="415" y="241"/>
                    <a:pt x="416" y="244"/>
                    <a:pt x="414" y="245"/>
                  </a:cubicBezTo>
                  <a:cubicBezTo>
                    <a:pt x="411" y="246"/>
                    <a:pt x="412" y="251"/>
                    <a:pt x="410" y="252"/>
                  </a:cubicBezTo>
                  <a:cubicBezTo>
                    <a:pt x="408" y="252"/>
                    <a:pt x="409" y="243"/>
                    <a:pt x="407" y="242"/>
                  </a:cubicBezTo>
                  <a:cubicBezTo>
                    <a:pt x="405" y="241"/>
                    <a:pt x="406" y="239"/>
                    <a:pt x="408" y="239"/>
                  </a:cubicBezTo>
                  <a:cubicBezTo>
                    <a:pt x="411" y="238"/>
                    <a:pt x="413" y="235"/>
                    <a:pt x="410" y="235"/>
                  </a:cubicBezTo>
                  <a:cubicBezTo>
                    <a:pt x="408" y="235"/>
                    <a:pt x="404" y="233"/>
                    <a:pt x="402" y="232"/>
                  </a:cubicBezTo>
                  <a:cubicBezTo>
                    <a:pt x="401" y="232"/>
                    <a:pt x="398" y="235"/>
                    <a:pt x="396" y="234"/>
                  </a:cubicBezTo>
                  <a:cubicBezTo>
                    <a:pt x="394" y="232"/>
                    <a:pt x="396" y="229"/>
                    <a:pt x="397" y="227"/>
                  </a:cubicBezTo>
                  <a:cubicBezTo>
                    <a:pt x="397" y="225"/>
                    <a:pt x="399" y="228"/>
                    <a:pt x="401" y="225"/>
                  </a:cubicBezTo>
                  <a:cubicBezTo>
                    <a:pt x="403" y="223"/>
                    <a:pt x="396" y="223"/>
                    <a:pt x="396" y="220"/>
                  </a:cubicBezTo>
                  <a:cubicBezTo>
                    <a:pt x="396" y="217"/>
                    <a:pt x="391" y="217"/>
                    <a:pt x="389" y="216"/>
                  </a:cubicBezTo>
                  <a:cubicBezTo>
                    <a:pt x="387" y="215"/>
                    <a:pt x="390" y="210"/>
                    <a:pt x="389" y="209"/>
                  </a:cubicBezTo>
                  <a:cubicBezTo>
                    <a:pt x="389" y="207"/>
                    <a:pt x="382" y="201"/>
                    <a:pt x="379" y="202"/>
                  </a:cubicBezTo>
                  <a:cubicBezTo>
                    <a:pt x="376" y="202"/>
                    <a:pt x="376" y="198"/>
                    <a:pt x="377" y="198"/>
                  </a:cubicBezTo>
                  <a:cubicBezTo>
                    <a:pt x="379" y="198"/>
                    <a:pt x="380" y="197"/>
                    <a:pt x="383" y="194"/>
                  </a:cubicBezTo>
                  <a:cubicBezTo>
                    <a:pt x="386" y="190"/>
                    <a:pt x="386" y="189"/>
                    <a:pt x="384" y="189"/>
                  </a:cubicBezTo>
                  <a:cubicBezTo>
                    <a:pt x="382" y="188"/>
                    <a:pt x="381" y="186"/>
                    <a:pt x="385" y="186"/>
                  </a:cubicBezTo>
                  <a:cubicBezTo>
                    <a:pt x="389" y="186"/>
                    <a:pt x="395" y="189"/>
                    <a:pt x="397" y="187"/>
                  </a:cubicBezTo>
                  <a:cubicBezTo>
                    <a:pt x="399" y="185"/>
                    <a:pt x="406" y="175"/>
                    <a:pt x="409" y="171"/>
                  </a:cubicBezTo>
                  <a:cubicBezTo>
                    <a:pt x="412" y="167"/>
                    <a:pt x="407" y="167"/>
                    <a:pt x="400" y="167"/>
                  </a:cubicBezTo>
                  <a:cubicBezTo>
                    <a:pt x="394" y="168"/>
                    <a:pt x="393" y="165"/>
                    <a:pt x="387" y="165"/>
                  </a:cubicBezTo>
                  <a:cubicBezTo>
                    <a:pt x="382" y="164"/>
                    <a:pt x="372" y="166"/>
                    <a:pt x="371" y="167"/>
                  </a:cubicBezTo>
                  <a:cubicBezTo>
                    <a:pt x="369" y="169"/>
                    <a:pt x="373" y="170"/>
                    <a:pt x="373" y="172"/>
                  </a:cubicBezTo>
                  <a:cubicBezTo>
                    <a:pt x="372" y="174"/>
                    <a:pt x="369" y="171"/>
                    <a:pt x="367" y="172"/>
                  </a:cubicBezTo>
                  <a:cubicBezTo>
                    <a:pt x="366" y="172"/>
                    <a:pt x="368" y="175"/>
                    <a:pt x="367" y="181"/>
                  </a:cubicBezTo>
                  <a:cubicBezTo>
                    <a:pt x="367" y="187"/>
                    <a:pt x="369" y="187"/>
                    <a:pt x="371" y="190"/>
                  </a:cubicBezTo>
                  <a:cubicBezTo>
                    <a:pt x="372" y="192"/>
                    <a:pt x="372" y="195"/>
                    <a:pt x="372" y="199"/>
                  </a:cubicBezTo>
                  <a:cubicBezTo>
                    <a:pt x="372" y="203"/>
                    <a:pt x="368" y="203"/>
                    <a:pt x="367" y="204"/>
                  </a:cubicBezTo>
                  <a:cubicBezTo>
                    <a:pt x="366" y="205"/>
                    <a:pt x="370" y="206"/>
                    <a:pt x="369" y="208"/>
                  </a:cubicBezTo>
                  <a:cubicBezTo>
                    <a:pt x="369" y="211"/>
                    <a:pt x="365" y="207"/>
                    <a:pt x="363" y="208"/>
                  </a:cubicBezTo>
                  <a:cubicBezTo>
                    <a:pt x="361" y="208"/>
                    <a:pt x="359" y="215"/>
                    <a:pt x="361" y="217"/>
                  </a:cubicBezTo>
                  <a:cubicBezTo>
                    <a:pt x="364" y="218"/>
                    <a:pt x="364" y="218"/>
                    <a:pt x="363" y="220"/>
                  </a:cubicBezTo>
                  <a:cubicBezTo>
                    <a:pt x="361" y="223"/>
                    <a:pt x="359" y="226"/>
                    <a:pt x="363" y="230"/>
                  </a:cubicBezTo>
                  <a:cubicBezTo>
                    <a:pt x="367" y="233"/>
                    <a:pt x="375" y="233"/>
                    <a:pt x="379" y="235"/>
                  </a:cubicBezTo>
                  <a:cubicBezTo>
                    <a:pt x="384" y="238"/>
                    <a:pt x="378" y="236"/>
                    <a:pt x="379" y="239"/>
                  </a:cubicBezTo>
                  <a:cubicBezTo>
                    <a:pt x="381" y="242"/>
                    <a:pt x="377" y="243"/>
                    <a:pt x="377" y="246"/>
                  </a:cubicBezTo>
                  <a:cubicBezTo>
                    <a:pt x="377" y="248"/>
                    <a:pt x="379" y="247"/>
                    <a:pt x="381" y="243"/>
                  </a:cubicBezTo>
                  <a:cubicBezTo>
                    <a:pt x="383" y="239"/>
                    <a:pt x="384" y="244"/>
                    <a:pt x="384" y="247"/>
                  </a:cubicBezTo>
                  <a:cubicBezTo>
                    <a:pt x="384" y="251"/>
                    <a:pt x="381" y="249"/>
                    <a:pt x="379" y="252"/>
                  </a:cubicBezTo>
                  <a:cubicBezTo>
                    <a:pt x="376" y="256"/>
                    <a:pt x="374" y="256"/>
                    <a:pt x="371" y="255"/>
                  </a:cubicBezTo>
                  <a:cubicBezTo>
                    <a:pt x="367" y="255"/>
                    <a:pt x="369" y="260"/>
                    <a:pt x="371" y="263"/>
                  </a:cubicBezTo>
                  <a:cubicBezTo>
                    <a:pt x="372" y="266"/>
                    <a:pt x="371" y="267"/>
                    <a:pt x="367" y="266"/>
                  </a:cubicBezTo>
                  <a:cubicBezTo>
                    <a:pt x="363" y="265"/>
                    <a:pt x="360" y="263"/>
                    <a:pt x="362" y="260"/>
                  </a:cubicBezTo>
                  <a:cubicBezTo>
                    <a:pt x="364" y="257"/>
                    <a:pt x="366" y="253"/>
                    <a:pt x="363" y="253"/>
                  </a:cubicBezTo>
                  <a:cubicBezTo>
                    <a:pt x="361" y="254"/>
                    <a:pt x="356" y="253"/>
                    <a:pt x="354" y="251"/>
                  </a:cubicBezTo>
                  <a:cubicBezTo>
                    <a:pt x="353" y="248"/>
                    <a:pt x="355" y="249"/>
                    <a:pt x="360" y="250"/>
                  </a:cubicBezTo>
                  <a:cubicBezTo>
                    <a:pt x="365" y="250"/>
                    <a:pt x="361" y="247"/>
                    <a:pt x="364" y="247"/>
                  </a:cubicBezTo>
                  <a:cubicBezTo>
                    <a:pt x="368" y="247"/>
                    <a:pt x="371" y="249"/>
                    <a:pt x="374" y="246"/>
                  </a:cubicBezTo>
                  <a:cubicBezTo>
                    <a:pt x="377" y="243"/>
                    <a:pt x="372" y="238"/>
                    <a:pt x="369" y="239"/>
                  </a:cubicBezTo>
                  <a:cubicBezTo>
                    <a:pt x="367" y="240"/>
                    <a:pt x="363" y="241"/>
                    <a:pt x="363" y="238"/>
                  </a:cubicBezTo>
                  <a:cubicBezTo>
                    <a:pt x="363" y="236"/>
                    <a:pt x="367" y="238"/>
                    <a:pt x="369" y="237"/>
                  </a:cubicBezTo>
                  <a:cubicBezTo>
                    <a:pt x="372" y="237"/>
                    <a:pt x="368" y="233"/>
                    <a:pt x="364" y="234"/>
                  </a:cubicBezTo>
                  <a:cubicBezTo>
                    <a:pt x="361" y="235"/>
                    <a:pt x="358" y="235"/>
                    <a:pt x="356" y="232"/>
                  </a:cubicBezTo>
                  <a:cubicBezTo>
                    <a:pt x="353" y="229"/>
                    <a:pt x="348" y="228"/>
                    <a:pt x="346" y="235"/>
                  </a:cubicBezTo>
                  <a:cubicBezTo>
                    <a:pt x="345" y="241"/>
                    <a:pt x="340" y="238"/>
                    <a:pt x="338" y="240"/>
                  </a:cubicBezTo>
                  <a:cubicBezTo>
                    <a:pt x="336" y="242"/>
                    <a:pt x="340" y="244"/>
                    <a:pt x="345" y="244"/>
                  </a:cubicBezTo>
                  <a:cubicBezTo>
                    <a:pt x="350" y="244"/>
                    <a:pt x="354" y="249"/>
                    <a:pt x="351" y="249"/>
                  </a:cubicBezTo>
                  <a:cubicBezTo>
                    <a:pt x="349" y="249"/>
                    <a:pt x="350" y="252"/>
                    <a:pt x="348" y="251"/>
                  </a:cubicBezTo>
                  <a:cubicBezTo>
                    <a:pt x="345" y="250"/>
                    <a:pt x="343" y="251"/>
                    <a:pt x="344" y="253"/>
                  </a:cubicBezTo>
                  <a:cubicBezTo>
                    <a:pt x="346" y="255"/>
                    <a:pt x="344" y="256"/>
                    <a:pt x="344" y="258"/>
                  </a:cubicBezTo>
                  <a:cubicBezTo>
                    <a:pt x="344" y="260"/>
                    <a:pt x="340" y="258"/>
                    <a:pt x="336" y="258"/>
                  </a:cubicBezTo>
                  <a:cubicBezTo>
                    <a:pt x="333" y="258"/>
                    <a:pt x="326" y="259"/>
                    <a:pt x="321" y="260"/>
                  </a:cubicBezTo>
                  <a:cubicBezTo>
                    <a:pt x="316" y="261"/>
                    <a:pt x="310" y="259"/>
                    <a:pt x="308" y="257"/>
                  </a:cubicBezTo>
                  <a:cubicBezTo>
                    <a:pt x="306" y="255"/>
                    <a:pt x="303" y="255"/>
                    <a:pt x="299" y="255"/>
                  </a:cubicBezTo>
                  <a:cubicBezTo>
                    <a:pt x="296" y="255"/>
                    <a:pt x="297" y="252"/>
                    <a:pt x="292" y="251"/>
                  </a:cubicBezTo>
                  <a:cubicBezTo>
                    <a:pt x="288" y="251"/>
                    <a:pt x="289" y="247"/>
                    <a:pt x="288" y="245"/>
                  </a:cubicBezTo>
                  <a:cubicBezTo>
                    <a:pt x="288" y="243"/>
                    <a:pt x="278" y="243"/>
                    <a:pt x="275" y="246"/>
                  </a:cubicBezTo>
                  <a:cubicBezTo>
                    <a:pt x="272" y="248"/>
                    <a:pt x="265" y="247"/>
                    <a:pt x="263" y="251"/>
                  </a:cubicBezTo>
                  <a:cubicBezTo>
                    <a:pt x="261" y="255"/>
                    <a:pt x="265" y="254"/>
                    <a:pt x="267" y="254"/>
                  </a:cubicBezTo>
                  <a:cubicBezTo>
                    <a:pt x="269" y="254"/>
                    <a:pt x="269" y="251"/>
                    <a:pt x="274" y="252"/>
                  </a:cubicBezTo>
                  <a:cubicBezTo>
                    <a:pt x="279" y="252"/>
                    <a:pt x="283" y="246"/>
                    <a:pt x="285" y="249"/>
                  </a:cubicBezTo>
                  <a:cubicBezTo>
                    <a:pt x="287" y="251"/>
                    <a:pt x="276" y="255"/>
                    <a:pt x="272" y="256"/>
                  </a:cubicBezTo>
                  <a:cubicBezTo>
                    <a:pt x="267" y="256"/>
                    <a:pt x="268" y="260"/>
                    <a:pt x="273" y="267"/>
                  </a:cubicBezTo>
                  <a:cubicBezTo>
                    <a:pt x="277" y="273"/>
                    <a:pt x="271" y="269"/>
                    <a:pt x="271" y="273"/>
                  </a:cubicBezTo>
                  <a:cubicBezTo>
                    <a:pt x="271" y="276"/>
                    <a:pt x="262" y="272"/>
                    <a:pt x="266" y="271"/>
                  </a:cubicBezTo>
                  <a:cubicBezTo>
                    <a:pt x="269" y="269"/>
                    <a:pt x="267" y="266"/>
                    <a:pt x="265" y="264"/>
                  </a:cubicBezTo>
                  <a:cubicBezTo>
                    <a:pt x="262" y="262"/>
                    <a:pt x="260" y="264"/>
                    <a:pt x="261" y="262"/>
                  </a:cubicBezTo>
                  <a:cubicBezTo>
                    <a:pt x="261" y="259"/>
                    <a:pt x="258" y="262"/>
                    <a:pt x="255" y="260"/>
                  </a:cubicBezTo>
                  <a:cubicBezTo>
                    <a:pt x="253" y="258"/>
                    <a:pt x="252" y="256"/>
                    <a:pt x="248" y="258"/>
                  </a:cubicBezTo>
                  <a:cubicBezTo>
                    <a:pt x="245" y="260"/>
                    <a:pt x="241" y="259"/>
                    <a:pt x="233" y="261"/>
                  </a:cubicBezTo>
                  <a:cubicBezTo>
                    <a:pt x="226" y="262"/>
                    <a:pt x="212" y="261"/>
                    <a:pt x="210" y="259"/>
                  </a:cubicBezTo>
                  <a:cubicBezTo>
                    <a:pt x="207" y="256"/>
                    <a:pt x="216" y="252"/>
                    <a:pt x="219" y="253"/>
                  </a:cubicBezTo>
                  <a:cubicBezTo>
                    <a:pt x="221" y="253"/>
                    <a:pt x="220" y="250"/>
                    <a:pt x="216" y="247"/>
                  </a:cubicBezTo>
                  <a:cubicBezTo>
                    <a:pt x="212" y="243"/>
                    <a:pt x="203" y="241"/>
                    <a:pt x="203" y="243"/>
                  </a:cubicBezTo>
                  <a:cubicBezTo>
                    <a:pt x="203" y="245"/>
                    <a:pt x="198" y="244"/>
                    <a:pt x="191" y="242"/>
                  </a:cubicBezTo>
                  <a:cubicBezTo>
                    <a:pt x="184" y="241"/>
                    <a:pt x="183" y="239"/>
                    <a:pt x="179" y="239"/>
                  </a:cubicBezTo>
                  <a:cubicBezTo>
                    <a:pt x="175" y="238"/>
                    <a:pt x="168" y="237"/>
                    <a:pt x="163" y="233"/>
                  </a:cubicBezTo>
                  <a:cubicBezTo>
                    <a:pt x="158" y="229"/>
                    <a:pt x="147" y="230"/>
                    <a:pt x="145" y="234"/>
                  </a:cubicBezTo>
                  <a:cubicBezTo>
                    <a:pt x="144" y="238"/>
                    <a:pt x="140" y="237"/>
                    <a:pt x="136" y="237"/>
                  </a:cubicBezTo>
                  <a:cubicBezTo>
                    <a:pt x="132" y="237"/>
                    <a:pt x="138" y="233"/>
                    <a:pt x="136" y="232"/>
                  </a:cubicBezTo>
                  <a:cubicBezTo>
                    <a:pt x="134" y="231"/>
                    <a:pt x="137" y="226"/>
                    <a:pt x="134" y="226"/>
                  </a:cubicBezTo>
                  <a:cubicBezTo>
                    <a:pt x="131" y="226"/>
                    <a:pt x="128" y="238"/>
                    <a:pt x="123" y="237"/>
                  </a:cubicBezTo>
                  <a:cubicBezTo>
                    <a:pt x="117" y="237"/>
                    <a:pt x="115" y="225"/>
                    <a:pt x="111" y="221"/>
                  </a:cubicBezTo>
                  <a:cubicBezTo>
                    <a:pt x="106" y="218"/>
                    <a:pt x="102" y="218"/>
                    <a:pt x="106" y="223"/>
                  </a:cubicBezTo>
                  <a:cubicBezTo>
                    <a:pt x="110" y="228"/>
                    <a:pt x="103" y="224"/>
                    <a:pt x="103" y="227"/>
                  </a:cubicBezTo>
                  <a:cubicBezTo>
                    <a:pt x="103" y="231"/>
                    <a:pt x="97" y="234"/>
                    <a:pt x="97" y="233"/>
                  </a:cubicBezTo>
                  <a:cubicBezTo>
                    <a:pt x="97" y="231"/>
                    <a:pt x="94" y="229"/>
                    <a:pt x="89" y="234"/>
                  </a:cubicBezTo>
                  <a:cubicBezTo>
                    <a:pt x="85" y="239"/>
                    <a:pt x="82" y="238"/>
                    <a:pt x="82" y="236"/>
                  </a:cubicBezTo>
                  <a:cubicBezTo>
                    <a:pt x="81" y="235"/>
                    <a:pt x="69" y="241"/>
                    <a:pt x="69" y="243"/>
                  </a:cubicBezTo>
                  <a:cubicBezTo>
                    <a:pt x="70" y="245"/>
                    <a:pt x="67" y="247"/>
                    <a:pt x="64" y="247"/>
                  </a:cubicBezTo>
                  <a:cubicBezTo>
                    <a:pt x="60" y="246"/>
                    <a:pt x="63" y="244"/>
                    <a:pt x="66" y="242"/>
                  </a:cubicBezTo>
                  <a:cubicBezTo>
                    <a:pt x="69" y="241"/>
                    <a:pt x="77" y="234"/>
                    <a:pt x="81" y="233"/>
                  </a:cubicBezTo>
                  <a:cubicBezTo>
                    <a:pt x="86" y="233"/>
                    <a:pt x="94" y="229"/>
                    <a:pt x="94" y="227"/>
                  </a:cubicBezTo>
                  <a:cubicBezTo>
                    <a:pt x="94" y="225"/>
                    <a:pt x="90" y="227"/>
                    <a:pt x="87" y="226"/>
                  </a:cubicBezTo>
                  <a:cubicBezTo>
                    <a:pt x="84" y="226"/>
                    <a:pt x="79" y="229"/>
                    <a:pt x="74" y="231"/>
                  </a:cubicBezTo>
                  <a:cubicBezTo>
                    <a:pt x="69" y="233"/>
                    <a:pt x="64" y="233"/>
                    <a:pt x="65" y="235"/>
                  </a:cubicBezTo>
                  <a:cubicBezTo>
                    <a:pt x="67" y="238"/>
                    <a:pt x="61" y="235"/>
                    <a:pt x="60" y="237"/>
                  </a:cubicBezTo>
                  <a:cubicBezTo>
                    <a:pt x="58" y="239"/>
                    <a:pt x="56" y="237"/>
                    <a:pt x="58" y="236"/>
                  </a:cubicBezTo>
                  <a:cubicBezTo>
                    <a:pt x="60" y="235"/>
                    <a:pt x="54" y="233"/>
                    <a:pt x="54" y="234"/>
                  </a:cubicBezTo>
                  <a:cubicBezTo>
                    <a:pt x="54" y="235"/>
                    <a:pt x="53" y="237"/>
                    <a:pt x="48" y="237"/>
                  </a:cubicBezTo>
                  <a:cubicBezTo>
                    <a:pt x="44" y="237"/>
                    <a:pt x="40" y="240"/>
                    <a:pt x="43" y="242"/>
                  </a:cubicBezTo>
                  <a:cubicBezTo>
                    <a:pt x="45" y="244"/>
                    <a:pt x="47" y="245"/>
                    <a:pt x="46" y="247"/>
                  </a:cubicBezTo>
                  <a:cubicBezTo>
                    <a:pt x="44" y="248"/>
                    <a:pt x="40" y="243"/>
                    <a:pt x="34" y="243"/>
                  </a:cubicBezTo>
                  <a:cubicBezTo>
                    <a:pt x="27" y="244"/>
                    <a:pt x="15" y="237"/>
                    <a:pt x="15" y="235"/>
                  </a:cubicBezTo>
                  <a:cubicBezTo>
                    <a:pt x="15" y="233"/>
                    <a:pt x="6" y="234"/>
                    <a:pt x="0" y="234"/>
                  </a:cubicBezTo>
                  <a:cubicBezTo>
                    <a:pt x="0" y="357"/>
                    <a:pt x="0" y="357"/>
                    <a:pt x="0" y="357"/>
                  </a:cubicBezTo>
                  <a:cubicBezTo>
                    <a:pt x="0" y="357"/>
                    <a:pt x="3" y="359"/>
                    <a:pt x="4" y="358"/>
                  </a:cubicBezTo>
                  <a:cubicBezTo>
                    <a:pt x="6" y="356"/>
                    <a:pt x="8" y="358"/>
                    <a:pt x="12" y="356"/>
                  </a:cubicBezTo>
                  <a:cubicBezTo>
                    <a:pt x="16" y="354"/>
                    <a:pt x="17" y="358"/>
                    <a:pt x="17" y="360"/>
                  </a:cubicBezTo>
                  <a:cubicBezTo>
                    <a:pt x="17" y="362"/>
                    <a:pt x="23" y="365"/>
                    <a:pt x="25" y="368"/>
                  </a:cubicBezTo>
                  <a:cubicBezTo>
                    <a:pt x="28" y="371"/>
                    <a:pt x="29" y="374"/>
                    <a:pt x="31" y="372"/>
                  </a:cubicBezTo>
                  <a:cubicBezTo>
                    <a:pt x="34" y="371"/>
                    <a:pt x="39" y="370"/>
                    <a:pt x="39" y="367"/>
                  </a:cubicBezTo>
                  <a:cubicBezTo>
                    <a:pt x="39" y="364"/>
                    <a:pt x="50" y="363"/>
                    <a:pt x="50" y="367"/>
                  </a:cubicBezTo>
                  <a:cubicBezTo>
                    <a:pt x="50" y="371"/>
                    <a:pt x="61" y="376"/>
                    <a:pt x="67" y="387"/>
                  </a:cubicBezTo>
                  <a:cubicBezTo>
                    <a:pt x="73" y="398"/>
                    <a:pt x="72" y="400"/>
                    <a:pt x="81" y="404"/>
                  </a:cubicBezTo>
                  <a:cubicBezTo>
                    <a:pt x="90" y="407"/>
                    <a:pt x="90" y="409"/>
                    <a:pt x="89" y="412"/>
                  </a:cubicBezTo>
                  <a:cubicBezTo>
                    <a:pt x="88" y="415"/>
                    <a:pt x="94" y="417"/>
                    <a:pt x="91" y="420"/>
                  </a:cubicBezTo>
                  <a:cubicBezTo>
                    <a:pt x="89" y="421"/>
                    <a:pt x="87" y="422"/>
                    <a:pt x="85" y="424"/>
                  </a:cubicBezTo>
                  <a:cubicBezTo>
                    <a:pt x="85" y="425"/>
                    <a:pt x="87" y="426"/>
                    <a:pt x="89" y="428"/>
                  </a:cubicBezTo>
                  <a:cubicBezTo>
                    <a:pt x="91" y="429"/>
                    <a:pt x="85" y="429"/>
                    <a:pt x="86" y="431"/>
                  </a:cubicBezTo>
                  <a:cubicBezTo>
                    <a:pt x="88" y="433"/>
                    <a:pt x="86" y="435"/>
                    <a:pt x="88" y="437"/>
                  </a:cubicBezTo>
                  <a:cubicBezTo>
                    <a:pt x="90" y="439"/>
                    <a:pt x="93" y="438"/>
                    <a:pt x="95" y="437"/>
                  </a:cubicBezTo>
                  <a:cubicBezTo>
                    <a:pt x="97" y="435"/>
                    <a:pt x="98" y="439"/>
                    <a:pt x="97" y="441"/>
                  </a:cubicBezTo>
                  <a:cubicBezTo>
                    <a:pt x="95" y="444"/>
                    <a:pt x="98" y="446"/>
                    <a:pt x="100" y="444"/>
                  </a:cubicBezTo>
                  <a:cubicBezTo>
                    <a:pt x="102" y="442"/>
                    <a:pt x="105" y="447"/>
                    <a:pt x="107" y="448"/>
                  </a:cubicBezTo>
                  <a:cubicBezTo>
                    <a:pt x="108" y="449"/>
                    <a:pt x="110" y="452"/>
                    <a:pt x="107" y="452"/>
                  </a:cubicBezTo>
                  <a:cubicBezTo>
                    <a:pt x="104" y="452"/>
                    <a:pt x="105" y="456"/>
                    <a:pt x="107" y="457"/>
                  </a:cubicBezTo>
                  <a:cubicBezTo>
                    <a:pt x="109" y="457"/>
                    <a:pt x="109" y="459"/>
                    <a:pt x="109" y="461"/>
                  </a:cubicBezTo>
                  <a:cubicBezTo>
                    <a:pt x="109" y="462"/>
                    <a:pt x="115" y="465"/>
                    <a:pt x="117" y="464"/>
                  </a:cubicBezTo>
                  <a:cubicBezTo>
                    <a:pt x="119" y="463"/>
                    <a:pt x="122" y="465"/>
                    <a:pt x="123" y="467"/>
                  </a:cubicBezTo>
                  <a:cubicBezTo>
                    <a:pt x="124" y="469"/>
                    <a:pt x="128" y="471"/>
                    <a:pt x="130" y="470"/>
                  </a:cubicBezTo>
                  <a:cubicBezTo>
                    <a:pt x="131" y="468"/>
                    <a:pt x="132" y="472"/>
                    <a:pt x="133" y="474"/>
                  </a:cubicBezTo>
                  <a:cubicBezTo>
                    <a:pt x="133" y="477"/>
                    <a:pt x="137" y="475"/>
                    <a:pt x="139" y="475"/>
                  </a:cubicBezTo>
                  <a:cubicBezTo>
                    <a:pt x="141" y="475"/>
                    <a:pt x="142" y="478"/>
                    <a:pt x="143" y="478"/>
                  </a:cubicBezTo>
                  <a:cubicBezTo>
                    <a:pt x="147" y="476"/>
                    <a:pt x="148" y="482"/>
                    <a:pt x="150" y="485"/>
                  </a:cubicBezTo>
                  <a:cubicBezTo>
                    <a:pt x="371" y="484"/>
                    <a:pt x="371" y="484"/>
                    <a:pt x="371" y="484"/>
                  </a:cubicBezTo>
                  <a:cubicBezTo>
                    <a:pt x="371" y="484"/>
                    <a:pt x="371" y="478"/>
                    <a:pt x="374" y="480"/>
                  </a:cubicBezTo>
                  <a:cubicBezTo>
                    <a:pt x="377" y="482"/>
                    <a:pt x="374" y="485"/>
                    <a:pt x="377" y="487"/>
                  </a:cubicBezTo>
                  <a:cubicBezTo>
                    <a:pt x="381" y="488"/>
                    <a:pt x="383" y="490"/>
                    <a:pt x="384" y="489"/>
                  </a:cubicBezTo>
                  <a:cubicBezTo>
                    <a:pt x="386" y="488"/>
                    <a:pt x="389" y="486"/>
                    <a:pt x="392" y="489"/>
                  </a:cubicBezTo>
                  <a:cubicBezTo>
                    <a:pt x="395" y="492"/>
                    <a:pt x="397" y="490"/>
                    <a:pt x="398" y="492"/>
                  </a:cubicBezTo>
                  <a:cubicBezTo>
                    <a:pt x="400" y="494"/>
                    <a:pt x="403" y="496"/>
                    <a:pt x="405" y="493"/>
                  </a:cubicBezTo>
                  <a:cubicBezTo>
                    <a:pt x="407" y="491"/>
                    <a:pt x="414" y="493"/>
                    <a:pt x="417" y="495"/>
                  </a:cubicBezTo>
                  <a:cubicBezTo>
                    <a:pt x="421" y="491"/>
                    <a:pt x="424" y="485"/>
                    <a:pt x="427" y="485"/>
                  </a:cubicBezTo>
                  <a:cubicBezTo>
                    <a:pt x="432" y="485"/>
                    <a:pt x="444" y="486"/>
                    <a:pt x="444" y="492"/>
                  </a:cubicBezTo>
                  <a:cubicBezTo>
                    <a:pt x="445" y="498"/>
                    <a:pt x="452" y="492"/>
                    <a:pt x="453" y="498"/>
                  </a:cubicBezTo>
                  <a:cubicBezTo>
                    <a:pt x="454" y="503"/>
                    <a:pt x="458" y="507"/>
                    <a:pt x="457" y="509"/>
                  </a:cubicBezTo>
                  <a:cubicBezTo>
                    <a:pt x="459" y="510"/>
                    <a:pt x="461" y="511"/>
                    <a:pt x="462" y="512"/>
                  </a:cubicBezTo>
                  <a:cubicBezTo>
                    <a:pt x="464" y="512"/>
                    <a:pt x="470" y="513"/>
                    <a:pt x="474" y="514"/>
                  </a:cubicBezTo>
                  <a:cubicBezTo>
                    <a:pt x="479" y="516"/>
                    <a:pt x="487" y="512"/>
                    <a:pt x="489" y="518"/>
                  </a:cubicBezTo>
                  <a:cubicBezTo>
                    <a:pt x="492" y="524"/>
                    <a:pt x="498" y="529"/>
                    <a:pt x="492" y="529"/>
                  </a:cubicBezTo>
                  <a:cubicBezTo>
                    <a:pt x="488" y="529"/>
                    <a:pt x="481" y="523"/>
                    <a:pt x="482" y="526"/>
                  </a:cubicBezTo>
                  <a:cubicBezTo>
                    <a:pt x="482" y="530"/>
                    <a:pt x="479" y="528"/>
                    <a:pt x="479" y="534"/>
                  </a:cubicBezTo>
                  <a:cubicBezTo>
                    <a:pt x="479" y="539"/>
                    <a:pt x="476" y="546"/>
                    <a:pt x="474" y="546"/>
                  </a:cubicBezTo>
                  <a:cubicBezTo>
                    <a:pt x="474" y="546"/>
                    <a:pt x="473" y="546"/>
                    <a:pt x="473" y="546"/>
                  </a:cubicBezTo>
                  <a:cubicBezTo>
                    <a:pt x="473" y="548"/>
                    <a:pt x="473" y="551"/>
                    <a:pt x="475" y="552"/>
                  </a:cubicBezTo>
                  <a:cubicBezTo>
                    <a:pt x="477" y="550"/>
                    <a:pt x="481" y="547"/>
                    <a:pt x="485" y="547"/>
                  </a:cubicBezTo>
                  <a:cubicBezTo>
                    <a:pt x="490" y="548"/>
                    <a:pt x="491" y="551"/>
                    <a:pt x="495" y="548"/>
                  </a:cubicBezTo>
                  <a:cubicBezTo>
                    <a:pt x="499" y="546"/>
                    <a:pt x="499" y="545"/>
                    <a:pt x="500" y="546"/>
                  </a:cubicBezTo>
                  <a:cubicBezTo>
                    <a:pt x="500" y="547"/>
                    <a:pt x="500" y="547"/>
                    <a:pt x="500" y="547"/>
                  </a:cubicBezTo>
                  <a:cubicBezTo>
                    <a:pt x="501" y="547"/>
                    <a:pt x="502" y="546"/>
                    <a:pt x="502" y="545"/>
                  </a:cubicBezTo>
                  <a:cubicBezTo>
                    <a:pt x="502" y="544"/>
                    <a:pt x="502" y="543"/>
                    <a:pt x="502" y="542"/>
                  </a:cubicBezTo>
                  <a:cubicBezTo>
                    <a:pt x="498" y="543"/>
                    <a:pt x="497" y="543"/>
                    <a:pt x="496" y="540"/>
                  </a:cubicBezTo>
                  <a:cubicBezTo>
                    <a:pt x="495" y="537"/>
                    <a:pt x="507" y="533"/>
                    <a:pt x="512" y="534"/>
                  </a:cubicBezTo>
                  <a:cubicBezTo>
                    <a:pt x="518" y="535"/>
                    <a:pt x="522" y="531"/>
                    <a:pt x="524" y="533"/>
                  </a:cubicBezTo>
                  <a:cubicBezTo>
                    <a:pt x="527" y="530"/>
                    <a:pt x="533" y="525"/>
                    <a:pt x="534" y="525"/>
                  </a:cubicBezTo>
                  <a:cubicBezTo>
                    <a:pt x="537" y="525"/>
                    <a:pt x="562" y="525"/>
                    <a:pt x="562" y="525"/>
                  </a:cubicBezTo>
                  <a:cubicBezTo>
                    <a:pt x="562" y="525"/>
                    <a:pt x="571" y="519"/>
                    <a:pt x="572" y="514"/>
                  </a:cubicBezTo>
                  <a:cubicBezTo>
                    <a:pt x="573" y="509"/>
                    <a:pt x="579" y="497"/>
                    <a:pt x="582" y="500"/>
                  </a:cubicBezTo>
                  <a:cubicBezTo>
                    <a:pt x="585" y="503"/>
                    <a:pt x="593" y="501"/>
                    <a:pt x="593" y="503"/>
                  </a:cubicBezTo>
                  <a:cubicBezTo>
                    <a:pt x="593" y="505"/>
                    <a:pt x="590" y="513"/>
                    <a:pt x="600" y="526"/>
                  </a:cubicBezTo>
                  <a:cubicBezTo>
                    <a:pt x="603" y="524"/>
                    <a:pt x="606" y="522"/>
                    <a:pt x="608" y="522"/>
                  </a:cubicBezTo>
                  <a:cubicBezTo>
                    <a:pt x="611" y="522"/>
                    <a:pt x="616" y="518"/>
                    <a:pt x="618" y="515"/>
                  </a:cubicBezTo>
                  <a:cubicBezTo>
                    <a:pt x="619" y="513"/>
                    <a:pt x="621" y="518"/>
                    <a:pt x="618" y="519"/>
                  </a:cubicBezTo>
                  <a:cubicBezTo>
                    <a:pt x="615" y="520"/>
                    <a:pt x="620" y="522"/>
                    <a:pt x="625" y="522"/>
                  </a:cubicBezTo>
                  <a:cubicBezTo>
                    <a:pt x="630" y="521"/>
                    <a:pt x="623" y="523"/>
                    <a:pt x="619" y="523"/>
                  </a:cubicBezTo>
                  <a:cubicBezTo>
                    <a:pt x="616" y="523"/>
                    <a:pt x="614" y="523"/>
                    <a:pt x="609" y="528"/>
                  </a:cubicBezTo>
                  <a:cubicBezTo>
                    <a:pt x="604" y="533"/>
                    <a:pt x="605" y="535"/>
                    <a:pt x="608" y="537"/>
                  </a:cubicBezTo>
                  <a:cubicBezTo>
                    <a:pt x="611" y="540"/>
                    <a:pt x="615" y="539"/>
                    <a:pt x="619" y="535"/>
                  </a:cubicBezTo>
                  <a:cubicBezTo>
                    <a:pt x="623" y="532"/>
                    <a:pt x="622" y="529"/>
                    <a:pt x="626" y="529"/>
                  </a:cubicBezTo>
                  <a:cubicBezTo>
                    <a:pt x="630" y="529"/>
                    <a:pt x="640" y="525"/>
                    <a:pt x="645" y="524"/>
                  </a:cubicBezTo>
                  <a:cubicBezTo>
                    <a:pt x="649" y="522"/>
                    <a:pt x="646" y="522"/>
                    <a:pt x="646" y="520"/>
                  </a:cubicBezTo>
                  <a:cubicBezTo>
                    <a:pt x="646" y="518"/>
                    <a:pt x="654" y="518"/>
                    <a:pt x="657" y="516"/>
                  </a:cubicBezTo>
                  <a:cubicBezTo>
                    <a:pt x="660" y="514"/>
                    <a:pt x="657" y="512"/>
                    <a:pt x="654" y="513"/>
                  </a:cubicBezTo>
                  <a:close/>
                  <a:moveTo>
                    <a:pt x="190" y="281"/>
                  </a:moveTo>
                  <a:cubicBezTo>
                    <a:pt x="185" y="287"/>
                    <a:pt x="184" y="288"/>
                    <a:pt x="179" y="287"/>
                  </a:cubicBezTo>
                  <a:cubicBezTo>
                    <a:pt x="174" y="286"/>
                    <a:pt x="171" y="289"/>
                    <a:pt x="173" y="290"/>
                  </a:cubicBezTo>
                  <a:cubicBezTo>
                    <a:pt x="176" y="292"/>
                    <a:pt x="176" y="294"/>
                    <a:pt x="171" y="295"/>
                  </a:cubicBezTo>
                  <a:cubicBezTo>
                    <a:pt x="166" y="296"/>
                    <a:pt x="163" y="300"/>
                    <a:pt x="161" y="299"/>
                  </a:cubicBezTo>
                  <a:cubicBezTo>
                    <a:pt x="159" y="299"/>
                    <a:pt x="169" y="291"/>
                    <a:pt x="167" y="289"/>
                  </a:cubicBezTo>
                  <a:cubicBezTo>
                    <a:pt x="164" y="287"/>
                    <a:pt x="157" y="293"/>
                    <a:pt x="157" y="295"/>
                  </a:cubicBezTo>
                  <a:cubicBezTo>
                    <a:pt x="157" y="298"/>
                    <a:pt x="153" y="298"/>
                    <a:pt x="150" y="298"/>
                  </a:cubicBezTo>
                  <a:cubicBezTo>
                    <a:pt x="147" y="297"/>
                    <a:pt x="144" y="295"/>
                    <a:pt x="146" y="295"/>
                  </a:cubicBezTo>
                  <a:cubicBezTo>
                    <a:pt x="149" y="294"/>
                    <a:pt x="147" y="291"/>
                    <a:pt x="151" y="290"/>
                  </a:cubicBezTo>
                  <a:cubicBezTo>
                    <a:pt x="155" y="289"/>
                    <a:pt x="150" y="286"/>
                    <a:pt x="151" y="285"/>
                  </a:cubicBezTo>
                  <a:cubicBezTo>
                    <a:pt x="152" y="283"/>
                    <a:pt x="160" y="286"/>
                    <a:pt x="160" y="284"/>
                  </a:cubicBezTo>
                  <a:cubicBezTo>
                    <a:pt x="160" y="281"/>
                    <a:pt x="153" y="278"/>
                    <a:pt x="150" y="280"/>
                  </a:cubicBezTo>
                  <a:cubicBezTo>
                    <a:pt x="148" y="282"/>
                    <a:pt x="142" y="286"/>
                    <a:pt x="134" y="283"/>
                  </a:cubicBezTo>
                  <a:cubicBezTo>
                    <a:pt x="132" y="282"/>
                    <a:pt x="152" y="279"/>
                    <a:pt x="156" y="276"/>
                  </a:cubicBezTo>
                  <a:cubicBezTo>
                    <a:pt x="159" y="273"/>
                    <a:pt x="174" y="270"/>
                    <a:pt x="176" y="272"/>
                  </a:cubicBezTo>
                  <a:cubicBezTo>
                    <a:pt x="177" y="275"/>
                    <a:pt x="167" y="277"/>
                    <a:pt x="172" y="280"/>
                  </a:cubicBezTo>
                  <a:cubicBezTo>
                    <a:pt x="176" y="282"/>
                    <a:pt x="184" y="281"/>
                    <a:pt x="186" y="278"/>
                  </a:cubicBezTo>
                  <a:cubicBezTo>
                    <a:pt x="187" y="275"/>
                    <a:pt x="195" y="276"/>
                    <a:pt x="190" y="281"/>
                  </a:cubicBezTo>
                  <a:close/>
                  <a:moveTo>
                    <a:pt x="235" y="339"/>
                  </a:moveTo>
                  <a:cubicBezTo>
                    <a:pt x="229" y="344"/>
                    <a:pt x="230" y="342"/>
                    <a:pt x="225" y="343"/>
                  </a:cubicBezTo>
                  <a:cubicBezTo>
                    <a:pt x="220" y="344"/>
                    <a:pt x="224" y="349"/>
                    <a:pt x="218" y="349"/>
                  </a:cubicBezTo>
                  <a:cubicBezTo>
                    <a:pt x="212" y="350"/>
                    <a:pt x="198" y="350"/>
                    <a:pt x="196" y="347"/>
                  </a:cubicBezTo>
                  <a:cubicBezTo>
                    <a:pt x="196" y="346"/>
                    <a:pt x="204" y="347"/>
                    <a:pt x="205" y="344"/>
                  </a:cubicBezTo>
                  <a:cubicBezTo>
                    <a:pt x="205" y="342"/>
                    <a:pt x="207" y="338"/>
                    <a:pt x="211" y="338"/>
                  </a:cubicBezTo>
                  <a:cubicBezTo>
                    <a:pt x="215" y="338"/>
                    <a:pt x="214" y="333"/>
                    <a:pt x="208" y="330"/>
                  </a:cubicBezTo>
                  <a:cubicBezTo>
                    <a:pt x="203" y="328"/>
                    <a:pt x="217" y="326"/>
                    <a:pt x="220" y="330"/>
                  </a:cubicBezTo>
                  <a:cubicBezTo>
                    <a:pt x="223" y="335"/>
                    <a:pt x="229" y="338"/>
                    <a:pt x="232" y="335"/>
                  </a:cubicBezTo>
                  <a:cubicBezTo>
                    <a:pt x="236" y="332"/>
                    <a:pt x="254" y="323"/>
                    <a:pt x="254" y="327"/>
                  </a:cubicBezTo>
                  <a:cubicBezTo>
                    <a:pt x="254" y="331"/>
                    <a:pt x="241" y="334"/>
                    <a:pt x="235" y="339"/>
                  </a:cubicBezTo>
                  <a:close/>
                  <a:moveTo>
                    <a:pt x="359" y="468"/>
                  </a:moveTo>
                  <a:cubicBezTo>
                    <a:pt x="355" y="469"/>
                    <a:pt x="359" y="458"/>
                    <a:pt x="352" y="454"/>
                  </a:cubicBezTo>
                  <a:cubicBezTo>
                    <a:pt x="344" y="449"/>
                    <a:pt x="340" y="441"/>
                    <a:pt x="340" y="436"/>
                  </a:cubicBezTo>
                  <a:cubicBezTo>
                    <a:pt x="340" y="432"/>
                    <a:pt x="347" y="429"/>
                    <a:pt x="350" y="433"/>
                  </a:cubicBezTo>
                  <a:cubicBezTo>
                    <a:pt x="353" y="437"/>
                    <a:pt x="357" y="451"/>
                    <a:pt x="360" y="456"/>
                  </a:cubicBezTo>
                  <a:cubicBezTo>
                    <a:pt x="362" y="461"/>
                    <a:pt x="362" y="468"/>
                    <a:pt x="359" y="468"/>
                  </a:cubicBezTo>
                  <a:close/>
                </a:path>
              </a:pathLst>
            </a:custGeom>
            <a:grpFill/>
            <a:ln w="3175" cap="flat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Montserrat" panose="00000500000000000000" pitchFamily="50" charset="0"/>
                <a:ea typeface="Montserrat" charset="0"/>
                <a:cs typeface="Montserrat" charset="0"/>
              </a:endParaRPr>
            </a:p>
          </p:txBody>
        </p:sp>
        <p:sp>
          <p:nvSpPr>
            <p:cNvPr id="637" name="Freeform 127"/>
            <p:cNvSpPr>
              <a:spLocks/>
            </p:cNvSpPr>
            <p:nvPr/>
          </p:nvSpPr>
          <p:spPr bwMode="auto">
            <a:xfrm>
              <a:off x="1168" y="1241"/>
              <a:ext cx="573" cy="395"/>
            </a:xfrm>
            <a:custGeom>
              <a:avLst/>
              <a:gdLst>
                <a:gd name="T0" fmla="*/ 285 w 312"/>
                <a:gd name="T1" fmla="*/ 178 h 215"/>
                <a:gd name="T2" fmla="*/ 249 w 312"/>
                <a:gd name="T3" fmla="*/ 163 h 215"/>
                <a:gd name="T4" fmla="*/ 230 w 312"/>
                <a:gd name="T5" fmla="*/ 147 h 215"/>
                <a:gd name="T6" fmla="*/ 218 w 312"/>
                <a:gd name="T7" fmla="*/ 25 h 215"/>
                <a:gd name="T8" fmla="*/ 182 w 312"/>
                <a:gd name="T9" fmla="*/ 20 h 215"/>
                <a:gd name="T10" fmla="*/ 132 w 312"/>
                <a:gd name="T11" fmla="*/ 14 h 215"/>
                <a:gd name="T12" fmla="*/ 110 w 312"/>
                <a:gd name="T13" fmla="*/ 8 h 215"/>
                <a:gd name="T14" fmla="*/ 96 w 312"/>
                <a:gd name="T15" fmla="*/ 7 h 215"/>
                <a:gd name="T16" fmla="*/ 85 w 312"/>
                <a:gd name="T17" fmla="*/ 6 h 215"/>
                <a:gd name="T18" fmla="*/ 66 w 312"/>
                <a:gd name="T19" fmla="*/ 15 h 215"/>
                <a:gd name="T20" fmla="*/ 39 w 312"/>
                <a:gd name="T21" fmla="*/ 24 h 215"/>
                <a:gd name="T22" fmla="*/ 13 w 312"/>
                <a:gd name="T23" fmla="*/ 42 h 215"/>
                <a:gd name="T24" fmla="*/ 49 w 312"/>
                <a:gd name="T25" fmla="*/ 62 h 215"/>
                <a:gd name="T26" fmla="*/ 50 w 312"/>
                <a:gd name="T27" fmla="*/ 73 h 215"/>
                <a:gd name="T28" fmla="*/ 33 w 312"/>
                <a:gd name="T29" fmla="*/ 69 h 215"/>
                <a:gd name="T30" fmla="*/ 12 w 312"/>
                <a:gd name="T31" fmla="*/ 75 h 215"/>
                <a:gd name="T32" fmla="*/ 11 w 312"/>
                <a:gd name="T33" fmla="*/ 90 h 215"/>
                <a:gd name="T34" fmla="*/ 42 w 312"/>
                <a:gd name="T35" fmla="*/ 97 h 215"/>
                <a:gd name="T36" fmla="*/ 55 w 312"/>
                <a:gd name="T37" fmla="*/ 108 h 215"/>
                <a:gd name="T38" fmla="*/ 30 w 312"/>
                <a:gd name="T39" fmla="*/ 112 h 215"/>
                <a:gd name="T40" fmla="*/ 15 w 312"/>
                <a:gd name="T41" fmla="*/ 134 h 215"/>
                <a:gd name="T42" fmla="*/ 32 w 312"/>
                <a:gd name="T43" fmla="*/ 156 h 215"/>
                <a:gd name="T44" fmla="*/ 49 w 312"/>
                <a:gd name="T45" fmla="*/ 160 h 215"/>
                <a:gd name="T46" fmla="*/ 68 w 312"/>
                <a:gd name="T47" fmla="*/ 168 h 215"/>
                <a:gd name="T48" fmla="*/ 85 w 312"/>
                <a:gd name="T49" fmla="*/ 166 h 215"/>
                <a:gd name="T50" fmla="*/ 73 w 312"/>
                <a:gd name="T51" fmla="*/ 191 h 215"/>
                <a:gd name="T52" fmla="*/ 41 w 312"/>
                <a:gd name="T53" fmla="*/ 212 h 215"/>
                <a:gd name="T54" fmla="*/ 60 w 312"/>
                <a:gd name="T55" fmla="*/ 204 h 215"/>
                <a:gd name="T56" fmla="*/ 78 w 312"/>
                <a:gd name="T57" fmla="*/ 196 h 215"/>
                <a:gd name="T58" fmla="*/ 104 w 312"/>
                <a:gd name="T59" fmla="*/ 178 h 215"/>
                <a:gd name="T60" fmla="*/ 117 w 312"/>
                <a:gd name="T61" fmla="*/ 166 h 215"/>
                <a:gd name="T62" fmla="*/ 123 w 312"/>
                <a:gd name="T63" fmla="*/ 152 h 215"/>
                <a:gd name="T64" fmla="*/ 139 w 312"/>
                <a:gd name="T65" fmla="*/ 136 h 215"/>
                <a:gd name="T66" fmla="*/ 136 w 312"/>
                <a:gd name="T67" fmla="*/ 143 h 215"/>
                <a:gd name="T68" fmla="*/ 130 w 312"/>
                <a:gd name="T69" fmla="*/ 160 h 215"/>
                <a:gd name="T70" fmla="*/ 161 w 312"/>
                <a:gd name="T71" fmla="*/ 153 h 215"/>
                <a:gd name="T72" fmla="*/ 160 w 312"/>
                <a:gd name="T73" fmla="*/ 140 h 215"/>
                <a:gd name="T74" fmla="*/ 177 w 312"/>
                <a:gd name="T75" fmla="*/ 143 h 215"/>
                <a:gd name="T76" fmla="*/ 181 w 312"/>
                <a:gd name="T77" fmla="*/ 148 h 215"/>
                <a:gd name="T78" fmla="*/ 196 w 312"/>
                <a:gd name="T79" fmla="*/ 151 h 215"/>
                <a:gd name="T80" fmla="*/ 231 w 312"/>
                <a:gd name="T81" fmla="*/ 153 h 215"/>
                <a:gd name="T82" fmla="*/ 243 w 312"/>
                <a:gd name="T83" fmla="*/ 165 h 215"/>
                <a:gd name="T84" fmla="*/ 263 w 312"/>
                <a:gd name="T85" fmla="*/ 172 h 215"/>
                <a:gd name="T86" fmla="*/ 268 w 312"/>
                <a:gd name="T87" fmla="*/ 177 h 215"/>
                <a:gd name="T88" fmla="*/ 263 w 312"/>
                <a:gd name="T89" fmla="*/ 185 h 215"/>
                <a:gd name="T90" fmla="*/ 268 w 312"/>
                <a:gd name="T91" fmla="*/ 186 h 215"/>
                <a:gd name="T92" fmla="*/ 275 w 312"/>
                <a:gd name="T93" fmla="*/ 184 h 215"/>
                <a:gd name="T94" fmla="*/ 277 w 312"/>
                <a:gd name="T95" fmla="*/ 187 h 215"/>
                <a:gd name="T96" fmla="*/ 277 w 312"/>
                <a:gd name="T97" fmla="*/ 195 h 215"/>
                <a:gd name="T98" fmla="*/ 286 w 312"/>
                <a:gd name="T99" fmla="*/ 195 h 215"/>
                <a:gd name="T100" fmla="*/ 288 w 312"/>
                <a:gd name="T101" fmla="*/ 203 h 215"/>
                <a:gd name="T102" fmla="*/ 282 w 312"/>
                <a:gd name="T103" fmla="*/ 214 h 215"/>
                <a:gd name="T104" fmla="*/ 291 w 312"/>
                <a:gd name="T105" fmla="*/ 208 h 215"/>
                <a:gd name="T106" fmla="*/ 300 w 312"/>
                <a:gd name="T107" fmla="*/ 213 h 215"/>
                <a:gd name="T108" fmla="*/ 309 w 312"/>
                <a:gd name="T109" fmla="*/ 211 h 2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312" h="215">
                  <a:moveTo>
                    <a:pt x="307" y="203"/>
                  </a:moveTo>
                  <a:cubicBezTo>
                    <a:pt x="308" y="200"/>
                    <a:pt x="308" y="198"/>
                    <a:pt x="299" y="195"/>
                  </a:cubicBezTo>
                  <a:cubicBezTo>
                    <a:pt x="290" y="191"/>
                    <a:pt x="291" y="189"/>
                    <a:pt x="285" y="178"/>
                  </a:cubicBezTo>
                  <a:cubicBezTo>
                    <a:pt x="279" y="167"/>
                    <a:pt x="268" y="162"/>
                    <a:pt x="268" y="158"/>
                  </a:cubicBezTo>
                  <a:cubicBezTo>
                    <a:pt x="268" y="154"/>
                    <a:pt x="257" y="155"/>
                    <a:pt x="257" y="158"/>
                  </a:cubicBezTo>
                  <a:cubicBezTo>
                    <a:pt x="257" y="161"/>
                    <a:pt x="252" y="162"/>
                    <a:pt x="249" y="163"/>
                  </a:cubicBezTo>
                  <a:cubicBezTo>
                    <a:pt x="247" y="165"/>
                    <a:pt x="246" y="162"/>
                    <a:pt x="243" y="159"/>
                  </a:cubicBezTo>
                  <a:cubicBezTo>
                    <a:pt x="241" y="156"/>
                    <a:pt x="235" y="153"/>
                    <a:pt x="235" y="151"/>
                  </a:cubicBezTo>
                  <a:cubicBezTo>
                    <a:pt x="235" y="149"/>
                    <a:pt x="234" y="145"/>
                    <a:pt x="230" y="147"/>
                  </a:cubicBezTo>
                  <a:cubicBezTo>
                    <a:pt x="226" y="149"/>
                    <a:pt x="224" y="147"/>
                    <a:pt x="222" y="149"/>
                  </a:cubicBezTo>
                  <a:cubicBezTo>
                    <a:pt x="221" y="150"/>
                    <a:pt x="218" y="148"/>
                    <a:pt x="218" y="148"/>
                  </a:cubicBezTo>
                  <a:cubicBezTo>
                    <a:pt x="218" y="25"/>
                    <a:pt x="218" y="25"/>
                    <a:pt x="218" y="25"/>
                  </a:cubicBezTo>
                  <a:cubicBezTo>
                    <a:pt x="217" y="24"/>
                    <a:pt x="215" y="24"/>
                    <a:pt x="214" y="24"/>
                  </a:cubicBezTo>
                  <a:cubicBezTo>
                    <a:pt x="209" y="22"/>
                    <a:pt x="202" y="18"/>
                    <a:pt x="197" y="19"/>
                  </a:cubicBezTo>
                  <a:cubicBezTo>
                    <a:pt x="193" y="20"/>
                    <a:pt x="185" y="21"/>
                    <a:pt x="182" y="20"/>
                  </a:cubicBezTo>
                  <a:cubicBezTo>
                    <a:pt x="179" y="18"/>
                    <a:pt x="175" y="17"/>
                    <a:pt x="170" y="18"/>
                  </a:cubicBezTo>
                  <a:cubicBezTo>
                    <a:pt x="164" y="19"/>
                    <a:pt x="160" y="15"/>
                    <a:pt x="152" y="13"/>
                  </a:cubicBezTo>
                  <a:cubicBezTo>
                    <a:pt x="145" y="11"/>
                    <a:pt x="134" y="13"/>
                    <a:pt x="132" y="14"/>
                  </a:cubicBezTo>
                  <a:cubicBezTo>
                    <a:pt x="129" y="15"/>
                    <a:pt x="130" y="12"/>
                    <a:pt x="127" y="12"/>
                  </a:cubicBezTo>
                  <a:cubicBezTo>
                    <a:pt x="124" y="12"/>
                    <a:pt x="126" y="11"/>
                    <a:pt x="124" y="8"/>
                  </a:cubicBezTo>
                  <a:cubicBezTo>
                    <a:pt x="123" y="5"/>
                    <a:pt x="114" y="8"/>
                    <a:pt x="110" y="8"/>
                  </a:cubicBezTo>
                  <a:cubicBezTo>
                    <a:pt x="107" y="8"/>
                    <a:pt x="106" y="6"/>
                    <a:pt x="106" y="5"/>
                  </a:cubicBezTo>
                  <a:cubicBezTo>
                    <a:pt x="107" y="3"/>
                    <a:pt x="104" y="4"/>
                    <a:pt x="102" y="6"/>
                  </a:cubicBezTo>
                  <a:cubicBezTo>
                    <a:pt x="101" y="8"/>
                    <a:pt x="98" y="8"/>
                    <a:pt x="96" y="7"/>
                  </a:cubicBezTo>
                  <a:cubicBezTo>
                    <a:pt x="95" y="6"/>
                    <a:pt x="99" y="5"/>
                    <a:pt x="99" y="3"/>
                  </a:cubicBezTo>
                  <a:cubicBezTo>
                    <a:pt x="100" y="2"/>
                    <a:pt x="95" y="1"/>
                    <a:pt x="93" y="0"/>
                  </a:cubicBezTo>
                  <a:cubicBezTo>
                    <a:pt x="91" y="0"/>
                    <a:pt x="88" y="2"/>
                    <a:pt x="85" y="6"/>
                  </a:cubicBezTo>
                  <a:cubicBezTo>
                    <a:pt x="81" y="9"/>
                    <a:pt x="75" y="9"/>
                    <a:pt x="72" y="8"/>
                  </a:cubicBezTo>
                  <a:cubicBezTo>
                    <a:pt x="68" y="8"/>
                    <a:pt x="64" y="9"/>
                    <a:pt x="64" y="11"/>
                  </a:cubicBezTo>
                  <a:cubicBezTo>
                    <a:pt x="65" y="13"/>
                    <a:pt x="69" y="12"/>
                    <a:pt x="66" y="15"/>
                  </a:cubicBezTo>
                  <a:cubicBezTo>
                    <a:pt x="64" y="17"/>
                    <a:pt x="63" y="11"/>
                    <a:pt x="60" y="14"/>
                  </a:cubicBezTo>
                  <a:cubicBezTo>
                    <a:pt x="58" y="17"/>
                    <a:pt x="50" y="17"/>
                    <a:pt x="48" y="16"/>
                  </a:cubicBezTo>
                  <a:cubicBezTo>
                    <a:pt x="47" y="16"/>
                    <a:pt x="41" y="22"/>
                    <a:pt x="39" y="24"/>
                  </a:cubicBezTo>
                  <a:cubicBezTo>
                    <a:pt x="37" y="26"/>
                    <a:pt x="40" y="28"/>
                    <a:pt x="36" y="33"/>
                  </a:cubicBezTo>
                  <a:cubicBezTo>
                    <a:pt x="31" y="38"/>
                    <a:pt x="18" y="37"/>
                    <a:pt x="15" y="37"/>
                  </a:cubicBezTo>
                  <a:cubicBezTo>
                    <a:pt x="13" y="37"/>
                    <a:pt x="15" y="40"/>
                    <a:pt x="13" y="42"/>
                  </a:cubicBezTo>
                  <a:cubicBezTo>
                    <a:pt x="12" y="44"/>
                    <a:pt x="15" y="46"/>
                    <a:pt x="22" y="47"/>
                  </a:cubicBezTo>
                  <a:cubicBezTo>
                    <a:pt x="29" y="49"/>
                    <a:pt x="34" y="59"/>
                    <a:pt x="35" y="61"/>
                  </a:cubicBezTo>
                  <a:cubicBezTo>
                    <a:pt x="36" y="64"/>
                    <a:pt x="45" y="61"/>
                    <a:pt x="49" y="62"/>
                  </a:cubicBezTo>
                  <a:cubicBezTo>
                    <a:pt x="52" y="62"/>
                    <a:pt x="48" y="67"/>
                    <a:pt x="52" y="69"/>
                  </a:cubicBezTo>
                  <a:cubicBezTo>
                    <a:pt x="55" y="70"/>
                    <a:pt x="59" y="68"/>
                    <a:pt x="60" y="70"/>
                  </a:cubicBezTo>
                  <a:cubicBezTo>
                    <a:pt x="61" y="73"/>
                    <a:pt x="54" y="70"/>
                    <a:pt x="50" y="73"/>
                  </a:cubicBezTo>
                  <a:cubicBezTo>
                    <a:pt x="47" y="76"/>
                    <a:pt x="45" y="77"/>
                    <a:pt x="44" y="75"/>
                  </a:cubicBezTo>
                  <a:cubicBezTo>
                    <a:pt x="42" y="73"/>
                    <a:pt x="36" y="74"/>
                    <a:pt x="33" y="75"/>
                  </a:cubicBezTo>
                  <a:cubicBezTo>
                    <a:pt x="30" y="75"/>
                    <a:pt x="33" y="71"/>
                    <a:pt x="33" y="69"/>
                  </a:cubicBezTo>
                  <a:cubicBezTo>
                    <a:pt x="34" y="67"/>
                    <a:pt x="29" y="66"/>
                    <a:pt x="23" y="70"/>
                  </a:cubicBezTo>
                  <a:cubicBezTo>
                    <a:pt x="17" y="73"/>
                    <a:pt x="20" y="72"/>
                    <a:pt x="19" y="74"/>
                  </a:cubicBezTo>
                  <a:cubicBezTo>
                    <a:pt x="18" y="77"/>
                    <a:pt x="16" y="73"/>
                    <a:pt x="12" y="75"/>
                  </a:cubicBezTo>
                  <a:cubicBezTo>
                    <a:pt x="8" y="77"/>
                    <a:pt x="2" y="79"/>
                    <a:pt x="1" y="81"/>
                  </a:cubicBezTo>
                  <a:cubicBezTo>
                    <a:pt x="0" y="84"/>
                    <a:pt x="9" y="85"/>
                    <a:pt x="13" y="86"/>
                  </a:cubicBezTo>
                  <a:cubicBezTo>
                    <a:pt x="16" y="87"/>
                    <a:pt x="8" y="89"/>
                    <a:pt x="11" y="90"/>
                  </a:cubicBezTo>
                  <a:cubicBezTo>
                    <a:pt x="14" y="91"/>
                    <a:pt x="13" y="93"/>
                    <a:pt x="17" y="96"/>
                  </a:cubicBezTo>
                  <a:cubicBezTo>
                    <a:pt x="22" y="98"/>
                    <a:pt x="32" y="96"/>
                    <a:pt x="34" y="96"/>
                  </a:cubicBezTo>
                  <a:cubicBezTo>
                    <a:pt x="37" y="96"/>
                    <a:pt x="40" y="99"/>
                    <a:pt x="42" y="97"/>
                  </a:cubicBezTo>
                  <a:cubicBezTo>
                    <a:pt x="44" y="94"/>
                    <a:pt x="52" y="88"/>
                    <a:pt x="56" y="92"/>
                  </a:cubicBezTo>
                  <a:cubicBezTo>
                    <a:pt x="60" y="95"/>
                    <a:pt x="52" y="95"/>
                    <a:pt x="54" y="97"/>
                  </a:cubicBezTo>
                  <a:cubicBezTo>
                    <a:pt x="56" y="100"/>
                    <a:pt x="58" y="105"/>
                    <a:pt x="55" y="108"/>
                  </a:cubicBezTo>
                  <a:cubicBezTo>
                    <a:pt x="51" y="111"/>
                    <a:pt x="47" y="109"/>
                    <a:pt x="45" y="109"/>
                  </a:cubicBezTo>
                  <a:cubicBezTo>
                    <a:pt x="43" y="108"/>
                    <a:pt x="44" y="113"/>
                    <a:pt x="40" y="115"/>
                  </a:cubicBezTo>
                  <a:cubicBezTo>
                    <a:pt x="37" y="118"/>
                    <a:pt x="35" y="112"/>
                    <a:pt x="30" y="112"/>
                  </a:cubicBezTo>
                  <a:cubicBezTo>
                    <a:pt x="26" y="112"/>
                    <a:pt x="27" y="118"/>
                    <a:pt x="27" y="121"/>
                  </a:cubicBezTo>
                  <a:cubicBezTo>
                    <a:pt x="27" y="123"/>
                    <a:pt x="21" y="120"/>
                    <a:pt x="19" y="126"/>
                  </a:cubicBezTo>
                  <a:cubicBezTo>
                    <a:pt x="17" y="133"/>
                    <a:pt x="11" y="127"/>
                    <a:pt x="15" y="134"/>
                  </a:cubicBezTo>
                  <a:cubicBezTo>
                    <a:pt x="20" y="140"/>
                    <a:pt x="19" y="136"/>
                    <a:pt x="22" y="138"/>
                  </a:cubicBezTo>
                  <a:cubicBezTo>
                    <a:pt x="26" y="141"/>
                    <a:pt x="19" y="145"/>
                    <a:pt x="22" y="146"/>
                  </a:cubicBezTo>
                  <a:cubicBezTo>
                    <a:pt x="26" y="147"/>
                    <a:pt x="30" y="153"/>
                    <a:pt x="32" y="156"/>
                  </a:cubicBezTo>
                  <a:cubicBezTo>
                    <a:pt x="35" y="158"/>
                    <a:pt x="38" y="154"/>
                    <a:pt x="42" y="154"/>
                  </a:cubicBezTo>
                  <a:cubicBezTo>
                    <a:pt x="45" y="154"/>
                    <a:pt x="44" y="149"/>
                    <a:pt x="46" y="151"/>
                  </a:cubicBezTo>
                  <a:cubicBezTo>
                    <a:pt x="48" y="153"/>
                    <a:pt x="51" y="158"/>
                    <a:pt x="49" y="160"/>
                  </a:cubicBezTo>
                  <a:cubicBezTo>
                    <a:pt x="47" y="161"/>
                    <a:pt x="48" y="166"/>
                    <a:pt x="48" y="168"/>
                  </a:cubicBezTo>
                  <a:cubicBezTo>
                    <a:pt x="48" y="170"/>
                    <a:pt x="56" y="169"/>
                    <a:pt x="57" y="167"/>
                  </a:cubicBezTo>
                  <a:cubicBezTo>
                    <a:pt x="57" y="164"/>
                    <a:pt x="64" y="164"/>
                    <a:pt x="68" y="168"/>
                  </a:cubicBezTo>
                  <a:cubicBezTo>
                    <a:pt x="72" y="172"/>
                    <a:pt x="73" y="172"/>
                    <a:pt x="73" y="169"/>
                  </a:cubicBezTo>
                  <a:cubicBezTo>
                    <a:pt x="73" y="166"/>
                    <a:pt x="76" y="163"/>
                    <a:pt x="76" y="165"/>
                  </a:cubicBezTo>
                  <a:cubicBezTo>
                    <a:pt x="76" y="168"/>
                    <a:pt x="80" y="169"/>
                    <a:pt x="85" y="166"/>
                  </a:cubicBezTo>
                  <a:cubicBezTo>
                    <a:pt x="91" y="164"/>
                    <a:pt x="88" y="166"/>
                    <a:pt x="85" y="170"/>
                  </a:cubicBezTo>
                  <a:cubicBezTo>
                    <a:pt x="81" y="175"/>
                    <a:pt x="85" y="182"/>
                    <a:pt x="82" y="183"/>
                  </a:cubicBezTo>
                  <a:cubicBezTo>
                    <a:pt x="80" y="183"/>
                    <a:pt x="77" y="191"/>
                    <a:pt x="73" y="191"/>
                  </a:cubicBezTo>
                  <a:cubicBezTo>
                    <a:pt x="68" y="192"/>
                    <a:pt x="60" y="201"/>
                    <a:pt x="59" y="202"/>
                  </a:cubicBezTo>
                  <a:cubicBezTo>
                    <a:pt x="58" y="203"/>
                    <a:pt x="48" y="199"/>
                    <a:pt x="47" y="203"/>
                  </a:cubicBezTo>
                  <a:cubicBezTo>
                    <a:pt x="45" y="207"/>
                    <a:pt x="39" y="210"/>
                    <a:pt x="41" y="212"/>
                  </a:cubicBezTo>
                  <a:cubicBezTo>
                    <a:pt x="42" y="213"/>
                    <a:pt x="50" y="209"/>
                    <a:pt x="50" y="207"/>
                  </a:cubicBezTo>
                  <a:cubicBezTo>
                    <a:pt x="51" y="205"/>
                    <a:pt x="52" y="205"/>
                    <a:pt x="53" y="207"/>
                  </a:cubicBezTo>
                  <a:cubicBezTo>
                    <a:pt x="55" y="208"/>
                    <a:pt x="58" y="206"/>
                    <a:pt x="60" y="204"/>
                  </a:cubicBezTo>
                  <a:cubicBezTo>
                    <a:pt x="61" y="203"/>
                    <a:pt x="64" y="204"/>
                    <a:pt x="66" y="204"/>
                  </a:cubicBezTo>
                  <a:cubicBezTo>
                    <a:pt x="67" y="204"/>
                    <a:pt x="68" y="202"/>
                    <a:pt x="73" y="201"/>
                  </a:cubicBezTo>
                  <a:cubicBezTo>
                    <a:pt x="78" y="200"/>
                    <a:pt x="76" y="199"/>
                    <a:pt x="78" y="196"/>
                  </a:cubicBezTo>
                  <a:cubicBezTo>
                    <a:pt x="79" y="194"/>
                    <a:pt x="90" y="188"/>
                    <a:pt x="92" y="188"/>
                  </a:cubicBezTo>
                  <a:cubicBezTo>
                    <a:pt x="94" y="187"/>
                    <a:pt x="93" y="184"/>
                    <a:pt x="95" y="183"/>
                  </a:cubicBezTo>
                  <a:cubicBezTo>
                    <a:pt x="98" y="183"/>
                    <a:pt x="101" y="180"/>
                    <a:pt x="104" y="178"/>
                  </a:cubicBezTo>
                  <a:cubicBezTo>
                    <a:pt x="107" y="175"/>
                    <a:pt x="108" y="176"/>
                    <a:pt x="110" y="176"/>
                  </a:cubicBezTo>
                  <a:cubicBezTo>
                    <a:pt x="113" y="175"/>
                    <a:pt x="111" y="170"/>
                    <a:pt x="113" y="170"/>
                  </a:cubicBezTo>
                  <a:cubicBezTo>
                    <a:pt x="116" y="169"/>
                    <a:pt x="117" y="168"/>
                    <a:pt x="117" y="166"/>
                  </a:cubicBezTo>
                  <a:cubicBezTo>
                    <a:pt x="117" y="164"/>
                    <a:pt x="111" y="164"/>
                    <a:pt x="111" y="162"/>
                  </a:cubicBezTo>
                  <a:cubicBezTo>
                    <a:pt x="110" y="161"/>
                    <a:pt x="116" y="156"/>
                    <a:pt x="118" y="157"/>
                  </a:cubicBezTo>
                  <a:cubicBezTo>
                    <a:pt x="119" y="157"/>
                    <a:pt x="123" y="155"/>
                    <a:pt x="123" y="152"/>
                  </a:cubicBezTo>
                  <a:cubicBezTo>
                    <a:pt x="123" y="149"/>
                    <a:pt x="126" y="148"/>
                    <a:pt x="128" y="146"/>
                  </a:cubicBezTo>
                  <a:cubicBezTo>
                    <a:pt x="131" y="143"/>
                    <a:pt x="130" y="141"/>
                    <a:pt x="132" y="141"/>
                  </a:cubicBezTo>
                  <a:cubicBezTo>
                    <a:pt x="135" y="141"/>
                    <a:pt x="137" y="138"/>
                    <a:pt x="139" y="136"/>
                  </a:cubicBezTo>
                  <a:cubicBezTo>
                    <a:pt x="142" y="135"/>
                    <a:pt x="139" y="138"/>
                    <a:pt x="144" y="138"/>
                  </a:cubicBezTo>
                  <a:cubicBezTo>
                    <a:pt x="149" y="138"/>
                    <a:pt x="148" y="143"/>
                    <a:pt x="144" y="141"/>
                  </a:cubicBezTo>
                  <a:cubicBezTo>
                    <a:pt x="141" y="140"/>
                    <a:pt x="139" y="140"/>
                    <a:pt x="136" y="143"/>
                  </a:cubicBezTo>
                  <a:cubicBezTo>
                    <a:pt x="133" y="146"/>
                    <a:pt x="135" y="147"/>
                    <a:pt x="133" y="150"/>
                  </a:cubicBezTo>
                  <a:cubicBezTo>
                    <a:pt x="130" y="154"/>
                    <a:pt x="130" y="156"/>
                    <a:pt x="133" y="156"/>
                  </a:cubicBezTo>
                  <a:cubicBezTo>
                    <a:pt x="136" y="156"/>
                    <a:pt x="133" y="159"/>
                    <a:pt x="130" y="160"/>
                  </a:cubicBezTo>
                  <a:cubicBezTo>
                    <a:pt x="127" y="161"/>
                    <a:pt x="129" y="162"/>
                    <a:pt x="134" y="162"/>
                  </a:cubicBezTo>
                  <a:cubicBezTo>
                    <a:pt x="138" y="162"/>
                    <a:pt x="144" y="156"/>
                    <a:pt x="149" y="154"/>
                  </a:cubicBezTo>
                  <a:cubicBezTo>
                    <a:pt x="155" y="151"/>
                    <a:pt x="159" y="154"/>
                    <a:pt x="161" y="153"/>
                  </a:cubicBezTo>
                  <a:cubicBezTo>
                    <a:pt x="163" y="153"/>
                    <a:pt x="159" y="150"/>
                    <a:pt x="161" y="149"/>
                  </a:cubicBezTo>
                  <a:cubicBezTo>
                    <a:pt x="163" y="148"/>
                    <a:pt x="159" y="148"/>
                    <a:pt x="158" y="144"/>
                  </a:cubicBezTo>
                  <a:cubicBezTo>
                    <a:pt x="156" y="141"/>
                    <a:pt x="160" y="143"/>
                    <a:pt x="160" y="140"/>
                  </a:cubicBezTo>
                  <a:cubicBezTo>
                    <a:pt x="161" y="138"/>
                    <a:pt x="163" y="139"/>
                    <a:pt x="165" y="140"/>
                  </a:cubicBezTo>
                  <a:cubicBezTo>
                    <a:pt x="167" y="141"/>
                    <a:pt x="169" y="139"/>
                    <a:pt x="171" y="142"/>
                  </a:cubicBezTo>
                  <a:cubicBezTo>
                    <a:pt x="172" y="145"/>
                    <a:pt x="174" y="141"/>
                    <a:pt x="177" y="143"/>
                  </a:cubicBezTo>
                  <a:cubicBezTo>
                    <a:pt x="180" y="146"/>
                    <a:pt x="176" y="145"/>
                    <a:pt x="173" y="146"/>
                  </a:cubicBezTo>
                  <a:cubicBezTo>
                    <a:pt x="170" y="147"/>
                    <a:pt x="172" y="151"/>
                    <a:pt x="174" y="149"/>
                  </a:cubicBezTo>
                  <a:cubicBezTo>
                    <a:pt x="177" y="147"/>
                    <a:pt x="179" y="146"/>
                    <a:pt x="181" y="148"/>
                  </a:cubicBezTo>
                  <a:cubicBezTo>
                    <a:pt x="183" y="150"/>
                    <a:pt x="184" y="149"/>
                    <a:pt x="185" y="147"/>
                  </a:cubicBezTo>
                  <a:cubicBezTo>
                    <a:pt x="187" y="145"/>
                    <a:pt x="187" y="147"/>
                    <a:pt x="187" y="149"/>
                  </a:cubicBezTo>
                  <a:cubicBezTo>
                    <a:pt x="187" y="150"/>
                    <a:pt x="191" y="151"/>
                    <a:pt x="196" y="151"/>
                  </a:cubicBezTo>
                  <a:cubicBezTo>
                    <a:pt x="202" y="152"/>
                    <a:pt x="211" y="151"/>
                    <a:pt x="214" y="151"/>
                  </a:cubicBezTo>
                  <a:cubicBezTo>
                    <a:pt x="216" y="151"/>
                    <a:pt x="215" y="155"/>
                    <a:pt x="221" y="156"/>
                  </a:cubicBezTo>
                  <a:cubicBezTo>
                    <a:pt x="226" y="157"/>
                    <a:pt x="228" y="150"/>
                    <a:pt x="231" y="153"/>
                  </a:cubicBezTo>
                  <a:cubicBezTo>
                    <a:pt x="234" y="155"/>
                    <a:pt x="231" y="156"/>
                    <a:pt x="229" y="158"/>
                  </a:cubicBezTo>
                  <a:cubicBezTo>
                    <a:pt x="228" y="159"/>
                    <a:pt x="231" y="159"/>
                    <a:pt x="233" y="160"/>
                  </a:cubicBezTo>
                  <a:cubicBezTo>
                    <a:pt x="235" y="161"/>
                    <a:pt x="240" y="163"/>
                    <a:pt x="243" y="165"/>
                  </a:cubicBezTo>
                  <a:cubicBezTo>
                    <a:pt x="245" y="167"/>
                    <a:pt x="246" y="170"/>
                    <a:pt x="252" y="173"/>
                  </a:cubicBezTo>
                  <a:cubicBezTo>
                    <a:pt x="258" y="176"/>
                    <a:pt x="252" y="166"/>
                    <a:pt x="257" y="169"/>
                  </a:cubicBezTo>
                  <a:cubicBezTo>
                    <a:pt x="261" y="172"/>
                    <a:pt x="259" y="169"/>
                    <a:pt x="263" y="172"/>
                  </a:cubicBezTo>
                  <a:cubicBezTo>
                    <a:pt x="267" y="175"/>
                    <a:pt x="265" y="171"/>
                    <a:pt x="264" y="165"/>
                  </a:cubicBezTo>
                  <a:cubicBezTo>
                    <a:pt x="262" y="160"/>
                    <a:pt x="265" y="164"/>
                    <a:pt x="267" y="166"/>
                  </a:cubicBezTo>
                  <a:cubicBezTo>
                    <a:pt x="269" y="169"/>
                    <a:pt x="269" y="173"/>
                    <a:pt x="268" y="177"/>
                  </a:cubicBezTo>
                  <a:cubicBezTo>
                    <a:pt x="266" y="180"/>
                    <a:pt x="261" y="177"/>
                    <a:pt x="262" y="175"/>
                  </a:cubicBezTo>
                  <a:cubicBezTo>
                    <a:pt x="262" y="174"/>
                    <a:pt x="256" y="174"/>
                    <a:pt x="256" y="177"/>
                  </a:cubicBezTo>
                  <a:cubicBezTo>
                    <a:pt x="256" y="179"/>
                    <a:pt x="260" y="184"/>
                    <a:pt x="263" y="185"/>
                  </a:cubicBezTo>
                  <a:cubicBezTo>
                    <a:pt x="266" y="185"/>
                    <a:pt x="263" y="190"/>
                    <a:pt x="265" y="190"/>
                  </a:cubicBezTo>
                  <a:cubicBezTo>
                    <a:pt x="268" y="191"/>
                    <a:pt x="268" y="196"/>
                    <a:pt x="269" y="195"/>
                  </a:cubicBezTo>
                  <a:cubicBezTo>
                    <a:pt x="270" y="194"/>
                    <a:pt x="270" y="189"/>
                    <a:pt x="268" y="186"/>
                  </a:cubicBezTo>
                  <a:cubicBezTo>
                    <a:pt x="267" y="184"/>
                    <a:pt x="267" y="180"/>
                    <a:pt x="269" y="181"/>
                  </a:cubicBezTo>
                  <a:cubicBezTo>
                    <a:pt x="272" y="181"/>
                    <a:pt x="269" y="185"/>
                    <a:pt x="271" y="186"/>
                  </a:cubicBezTo>
                  <a:cubicBezTo>
                    <a:pt x="272" y="188"/>
                    <a:pt x="273" y="185"/>
                    <a:pt x="275" y="184"/>
                  </a:cubicBezTo>
                  <a:cubicBezTo>
                    <a:pt x="278" y="182"/>
                    <a:pt x="274" y="178"/>
                    <a:pt x="275" y="176"/>
                  </a:cubicBezTo>
                  <a:cubicBezTo>
                    <a:pt x="276" y="174"/>
                    <a:pt x="279" y="178"/>
                    <a:pt x="280" y="182"/>
                  </a:cubicBezTo>
                  <a:cubicBezTo>
                    <a:pt x="281" y="185"/>
                    <a:pt x="277" y="185"/>
                    <a:pt x="277" y="187"/>
                  </a:cubicBezTo>
                  <a:cubicBezTo>
                    <a:pt x="277" y="189"/>
                    <a:pt x="274" y="188"/>
                    <a:pt x="273" y="189"/>
                  </a:cubicBezTo>
                  <a:cubicBezTo>
                    <a:pt x="272" y="190"/>
                    <a:pt x="272" y="197"/>
                    <a:pt x="274" y="198"/>
                  </a:cubicBezTo>
                  <a:cubicBezTo>
                    <a:pt x="275" y="198"/>
                    <a:pt x="276" y="192"/>
                    <a:pt x="277" y="195"/>
                  </a:cubicBezTo>
                  <a:cubicBezTo>
                    <a:pt x="278" y="198"/>
                    <a:pt x="281" y="191"/>
                    <a:pt x="282" y="194"/>
                  </a:cubicBezTo>
                  <a:cubicBezTo>
                    <a:pt x="283" y="197"/>
                    <a:pt x="287" y="200"/>
                    <a:pt x="289" y="199"/>
                  </a:cubicBezTo>
                  <a:cubicBezTo>
                    <a:pt x="291" y="198"/>
                    <a:pt x="288" y="195"/>
                    <a:pt x="286" y="195"/>
                  </a:cubicBezTo>
                  <a:cubicBezTo>
                    <a:pt x="283" y="195"/>
                    <a:pt x="284" y="191"/>
                    <a:pt x="286" y="191"/>
                  </a:cubicBezTo>
                  <a:cubicBezTo>
                    <a:pt x="288" y="191"/>
                    <a:pt x="292" y="197"/>
                    <a:pt x="292" y="199"/>
                  </a:cubicBezTo>
                  <a:cubicBezTo>
                    <a:pt x="292" y="201"/>
                    <a:pt x="290" y="201"/>
                    <a:pt x="288" y="203"/>
                  </a:cubicBezTo>
                  <a:cubicBezTo>
                    <a:pt x="286" y="205"/>
                    <a:pt x="283" y="199"/>
                    <a:pt x="281" y="199"/>
                  </a:cubicBezTo>
                  <a:cubicBezTo>
                    <a:pt x="279" y="200"/>
                    <a:pt x="281" y="203"/>
                    <a:pt x="282" y="206"/>
                  </a:cubicBezTo>
                  <a:cubicBezTo>
                    <a:pt x="283" y="208"/>
                    <a:pt x="279" y="212"/>
                    <a:pt x="282" y="214"/>
                  </a:cubicBezTo>
                  <a:cubicBezTo>
                    <a:pt x="285" y="215"/>
                    <a:pt x="284" y="212"/>
                    <a:pt x="285" y="211"/>
                  </a:cubicBezTo>
                  <a:cubicBezTo>
                    <a:pt x="286" y="209"/>
                    <a:pt x="288" y="211"/>
                    <a:pt x="289" y="212"/>
                  </a:cubicBezTo>
                  <a:cubicBezTo>
                    <a:pt x="291" y="214"/>
                    <a:pt x="291" y="210"/>
                    <a:pt x="291" y="208"/>
                  </a:cubicBezTo>
                  <a:cubicBezTo>
                    <a:pt x="291" y="206"/>
                    <a:pt x="294" y="207"/>
                    <a:pt x="295" y="209"/>
                  </a:cubicBezTo>
                  <a:cubicBezTo>
                    <a:pt x="297" y="212"/>
                    <a:pt x="297" y="207"/>
                    <a:pt x="299" y="207"/>
                  </a:cubicBezTo>
                  <a:cubicBezTo>
                    <a:pt x="301" y="208"/>
                    <a:pt x="300" y="211"/>
                    <a:pt x="300" y="213"/>
                  </a:cubicBezTo>
                  <a:cubicBezTo>
                    <a:pt x="300" y="215"/>
                    <a:pt x="304" y="212"/>
                    <a:pt x="303" y="214"/>
                  </a:cubicBezTo>
                  <a:cubicBezTo>
                    <a:pt x="303" y="214"/>
                    <a:pt x="303" y="214"/>
                    <a:pt x="303" y="215"/>
                  </a:cubicBezTo>
                  <a:cubicBezTo>
                    <a:pt x="305" y="213"/>
                    <a:pt x="307" y="212"/>
                    <a:pt x="309" y="211"/>
                  </a:cubicBezTo>
                  <a:cubicBezTo>
                    <a:pt x="312" y="208"/>
                    <a:pt x="306" y="206"/>
                    <a:pt x="307" y="203"/>
                  </a:cubicBezTo>
                  <a:close/>
                </a:path>
              </a:pathLst>
            </a:custGeom>
            <a:grpFill/>
            <a:ln w="3175" cap="flat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Montserrat" panose="00000500000000000000" pitchFamily="50" charset="0"/>
                <a:ea typeface="Montserrat" charset="0"/>
                <a:cs typeface="Montserrat" charset="0"/>
              </a:endParaRPr>
            </a:p>
          </p:txBody>
        </p:sp>
        <p:sp>
          <p:nvSpPr>
            <p:cNvPr id="638" name="Freeform 128"/>
            <p:cNvSpPr>
              <a:spLocks/>
            </p:cNvSpPr>
            <p:nvPr/>
          </p:nvSpPr>
          <p:spPr bwMode="auto">
            <a:xfrm>
              <a:off x="1174" y="1645"/>
              <a:ext cx="16" cy="19"/>
            </a:xfrm>
            <a:custGeom>
              <a:avLst/>
              <a:gdLst>
                <a:gd name="T0" fmla="*/ 3 w 9"/>
                <a:gd name="T1" fmla="*/ 9 h 10"/>
                <a:gd name="T2" fmla="*/ 7 w 9"/>
                <a:gd name="T3" fmla="*/ 3 h 10"/>
                <a:gd name="T4" fmla="*/ 3 w 9"/>
                <a:gd name="T5" fmla="*/ 9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9" h="10">
                  <a:moveTo>
                    <a:pt x="3" y="9"/>
                  </a:moveTo>
                  <a:cubicBezTo>
                    <a:pt x="7" y="7"/>
                    <a:pt x="9" y="5"/>
                    <a:pt x="7" y="3"/>
                  </a:cubicBezTo>
                  <a:cubicBezTo>
                    <a:pt x="6" y="0"/>
                    <a:pt x="0" y="10"/>
                    <a:pt x="3" y="9"/>
                  </a:cubicBezTo>
                  <a:close/>
                </a:path>
              </a:pathLst>
            </a:custGeom>
            <a:grpFill/>
            <a:ln w="3175" cap="flat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Montserrat" panose="00000500000000000000" pitchFamily="50" charset="0"/>
                <a:ea typeface="Montserrat" charset="0"/>
                <a:cs typeface="Montserrat" charset="0"/>
              </a:endParaRPr>
            </a:p>
          </p:txBody>
        </p:sp>
        <p:sp>
          <p:nvSpPr>
            <p:cNvPr id="639" name="Freeform 129"/>
            <p:cNvSpPr>
              <a:spLocks/>
            </p:cNvSpPr>
            <p:nvPr/>
          </p:nvSpPr>
          <p:spPr bwMode="auto">
            <a:xfrm>
              <a:off x="1209" y="1629"/>
              <a:ext cx="33" cy="13"/>
            </a:xfrm>
            <a:custGeom>
              <a:avLst/>
              <a:gdLst>
                <a:gd name="T0" fmla="*/ 14 w 18"/>
                <a:gd name="T1" fmla="*/ 2 h 7"/>
                <a:gd name="T2" fmla="*/ 4 w 18"/>
                <a:gd name="T3" fmla="*/ 7 h 7"/>
                <a:gd name="T4" fmla="*/ 10 w 18"/>
                <a:gd name="T5" fmla="*/ 5 h 7"/>
                <a:gd name="T6" fmla="*/ 14 w 18"/>
                <a:gd name="T7" fmla="*/ 2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8" h="7">
                  <a:moveTo>
                    <a:pt x="14" y="2"/>
                  </a:moveTo>
                  <a:cubicBezTo>
                    <a:pt x="10" y="0"/>
                    <a:pt x="0" y="6"/>
                    <a:pt x="4" y="7"/>
                  </a:cubicBezTo>
                  <a:cubicBezTo>
                    <a:pt x="6" y="7"/>
                    <a:pt x="7" y="5"/>
                    <a:pt x="10" y="5"/>
                  </a:cubicBezTo>
                  <a:cubicBezTo>
                    <a:pt x="13" y="5"/>
                    <a:pt x="18" y="3"/>
                    <a:pt x="14" y="2"/>
                  </a:cubicBezTo>
                  <a:close/>
                </a:path>
              </a:pathLst>
            </a:custGeom>
            <a:grpFill/>
            <a:ln w="3175" cap="flat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Montserrat" panose="00000500000000000000" pitchFamily="50" charset="0"/>
                <a:ea typeface="Montserrat" charset="0"/>
                <a:cs typeface="Montserrat" charset="0"/>
              </a:endParaRPr>
            </a:p>
          </p:txBody>
        </p:sp>
        <p:sp>
          <p:nvSpPr>
            <p:cNvPr id="640" name="Freeform 130"/>
            <p:cNvSpPr>
              <a:spLocks/>
            </p:cNvSpPr>
            <p:nvPr/>
          </p:nvSpPr>
          <p:spPr bwMode="auto">
            <a:xfrm>
              <a:off x="1363" y="1552"/>
              <a:ext cx="44" cy="40"/>
            </a:xfrm>
            <a:custGeom>
              <a:avLst/>
              <a:gdLst>
                <a:gd name="T0" fmla="*/ 21 w 24"/>
                <a:gd name="T1" fmla="*/ 2 h 22"/>
                <a:gd name="T2" fmla="*/ 15 w 24"/>
                <a:gd name="T3" fmla="*/ 4 h 22"/>
                <a:gd name="T4" fmla="*/ 7 w 24"/>
                <a:gd name="T5" fmla="*/ 12 h 22"/>
                <a:gd name="T6" fmla="*/ 2 w 24"/>
                <a:gd name="T7" fmla="*/ 14 h 22"/>
                <a:gd name="T8" fmla="*/ 5 w 24"/>
                <a:gd name="T9" fmla="*/ 21 h 22"/>
                <a:gd name="T10" fmla="*/ 9 w 24"/>
                <a:gd name="T11" fmla="*/ 21 h 22"/>
                <a:gd name="T12" fmla="*/ 20 w 24"/>
                <a:gd name="T13" fmla="*/ 13 h 22"/>
                <a:gd name="T14" fmla="*/ 17 w 24"/>
                <a:gd name="T15" fmla="*/ 8 h 22"/>
                <a:gd name="T16" fmla="*/ 22 w 24"/>
                <a:gd name="T17" fmla="*/ 6 h 22"/>
                <a:gd name="T18" fmla="*/ 21 w 24"/>
                <a:gd name="T19" fmla="*/ 2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4" h="22">
                  <a:moveTo>
                    <a:pt x="21" y="2"/>
                  </a:moveTo>
                  <a:cubicBezTo>
                    <a:pt x="21" y="0"/>
                    <a:pt x="18" y="0"/>
                    <a:pt x="15" y="4"/>
                  </a:cubicBezTo>
                  <a:cubicBezTo>
                    <a:pt x="11" y="8"/>
                    <a:pt x="8" y="10"/>
                    <a:pt x="7" y="12"/>
                  </a:cubicBezTo>
                  <a:cubicBezTo>
                    <a:pt x="7" y="14"/>
                    <a:pt x="3" y="12"/>
                    <a:pt x="2" y="14"/>
                  </a:cubicBezTo>
                  <a:cubicBezTo>
                    <a:pt x="0" y="17"/>
                    <a:pt x="2" y="22"/>
                    <a:pt x="5" y="21"/>
                  </a:cubicBezTo>
                  <a:cubicBezTo>
                    <a:pt x="7" y="19"/>
                    <a:pt x="8" y="21"/>
                    <a:pt x="9" y="21"/>
                  </a:cubicBezTo>
                  <a:cubicBezTo>
                    <a:pt x="11" y="21"/>
                    <a:pt x="18" y="16"/>
                    <a:pt x="20" y="13"/>
                  </a:cubicBezTo>
                  <a:cubicBezTo>
                    <a:pt x="21" y="11"/>
                    <a:pt x="17" y="10"/>
                    <a:pt x="17" y="8"/>
                  </a:cubicBezTo>
                  <a:cubicBezTo>
                    <a:pt x="17" y="7"/>
                    <a:pt x="20" y="7"/>
                    <a:pt x="22" y="6"/>
                  </a:cubicBezTo>
                  <a:cubicBezTo>
                    <a:pt x="24" y="5"/>
                    <a:pt x="21" y="4"/>
                    <a:pt x="21" y="2"/>
                  </a:cubicBezTo>
                  <a:close/>
                </a:path>
              </a:pathLst>
            </a:custGeom>
            <a:grpFill/>
            <a:ln w="3175" cap="flat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Montserrat" panose="00000500000000000000" pitchFamily="50" charset="0"/>
                <a:ea typeface="Montserrat" charset="0"/>
                <a:cs typeface="Montserrat" charset="0"/>
              </a:endParaRPr>
            </a:p>
          </p:txBody>
        </p:sp>
        <p:sp>
          <p:nvSpPr>
            <p:cNvPr id="641" name="Freeform 131"/>
            <p:cNvSpPr>
              <a:spLocks/>
            </p:cNvSpPr>
            <p:nvPr/>
          </p:nvSpPr>
          <p:spPr bwMode="auto">
            <a:xfrm>
              <a:off x="1177" y="1511"/>
              <a:ext cx="30" cy="19"/>
            </a:xfrm>
            <a:custGeom>
              <a:avLst/>
              <a:gdLst>
                <a:gd name="T0" fmla="*/ 8 w 16"/>
                <a:gd name="T1" fmla="*/ 3 h 10"/>
                <a:gd name="T2" fmla="*/ 1 w 16"/>
                <a:gd name="T3" fmla="*/ 5 h 10"/>
                <a:gd name="T4" fmla="*/ 12 w 16"/>
                <a:gd name="T5" fmla="*/ 9 h 10"/>
                <a:gd name="T6" fmla="*/ 14 w 16"/>
                <a:gd name="T7" fmla="*/ 3 h 10"/>
                <a:gd name="T8" fmla="*/ 8 w 16"/>
                <a:gd name="T9" fmla="*/ 3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" h="10">
                  <a:moveTo>
                    <a:pt x="8" y="3"/>
                  </a:moveTo>
                  <a:cubicBezTo>
                    <a:pt x="8" y="0"/>
                    <a:pt x="0" y="2"/>
                    <a:pt x="1" y="5"/>
                  </a:cubicBezTo>
                  <a:cubicBezTo>
                    <a:pt x="2" y="8"/>
                    <a:pt x="9" y="10"/>
                    <a:pt x="12" y="9"/>
                  </a:cubicBezTo>
                  <a:cubicBezTo>
                    <a:pt x="15" y="8"/>
                    <a:pt x="16" y="5"/>
                    <a:pt x="14" y="3"/>
                  </a:cubicBezTo>
                  <a:cubicBezTo>
                    <a:pt x="12" y="1"/>
                    <a:pt x="9" y="6"/>
                    <a:pt x="8" y="3"/>
                  </a:cubicBezTo>
                  <a:close/>
                </a:path>
              </a:pathLst>
            </a:custGeom>
            <a:grpFill/>
            <a:ln w="3175" cap="flat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Montserrat" panose="00000500000000000000" pitchFamily="50" charset="0"/>
                <a:ea typeface="Montserrat" charset="0"/>
                <a:cs typeface="Montserrat" charset="0"/>
              </a:endParaRPr>
            </a:p>
          </p:txBody>
        </p:sp>
        <p:sp>
          <p:nvSpPr>
            <p:cNvPr id="642" name="Freeform 132"/>
            <p:cNvSpPr>
              <a:spLocks/>
            </p:cNvSpPr>
            <p:nvPr/>
          </p:nvSpPr>
          <p:spPr bwMode="auto">
            <a:xfrm>
              <a:off x="1813" y="1736"/>
              <a:ext cx="858" cy="428"/>
            </a:xfrm>
            <a:custGeom>
              <a:avLst/>
              <a:gdLst>
                <a:gd name="T0" fmla="*/ 439 w 467"/>
                <a:gd name="T1" fmla="*/ 36 h 233"/>
                <a:gd name="T2" fmla="*/ 391 w 467"/>
                <a:gd name="T3" fmla="*/ 55 h 233"/>
                <a:gd name="T4" fmla="*/ 369 w 467"/>
                <a:gd name="T5" fmla="*/ 64 h 233"/>
                <a:gd name="T6" fmla="*/ 348 w 467"/>
                <a:gd name="T7" fmla="*/ 81 h 233"/>
                <a:gd name="T8" fmla="*/ 342 w 467"/>
                <a:gd name="T9" fmla="*/ 74 h 233"/>
                <a:gd name="T10" fmla="*/ 329 w 467"/>
                <a:gd name="T11" fmla="*/ 59 h 233"/>
                <a:gd name="T12" fmla="*/ 311 w 467"/>
                <a:gd name="T13" fmla="*/ 49 h 233"/>
                <a:gd name="T14" fmla="*/ 297 w 467"/>
                <a:gd name="T15" fmla="*/ 63 h 233"/>
                <a:gd name="T16" fmla="*/ 328 w 467"/>
                <a:gd name="T17" fmla="*/ 35 h 233"/>
                <a:gd name="T18" fmla="*/ 323 w 467"/>
                <a:gd name="T19" fmla="*/ 32 h 233"/>
                <a:gd name="T20" fmla="*/ 295 w 467"/>
                <a:gd name="T21" fmla="*/ 27 h 233"/>
                <a:gd name="T22" fmla="*/ 264 w 467"/>
                <a:gd name="T23" fmla="*/ 29 h 233"/>
                <a:gd name="T24" fmla="*/ 272 w 467"/>
                <a:gd name="T25" fmla="*/ 15 h 233"/>
                <a:gd name="T26" fmla="*/ 251 w 467"/>
                <a:gd name="T27" fmla="*/ 11 h 233"/>
                <a:gd name="T28" fmla="*/ 238 w 467"/>
                <a:gd name="T29" fmla="*/ 6 h 233"/>
                <a:gd name="T30" fmla="*/ 19 w 467"/>
                <a:gd name="T31" fmla="*/ 17 h 233"/>
                <a:gd name="T32" fmla="*/ 14 w 467"/>
                <a:gd name="T33" fmla="*/ 16 h 233"/>
                <a:gd name="T34" fmla="*/ 0 w 467"/>
                <a:gd name="T35" fmla="*/ 13 h 233"/>
                <a:gd name="T36" fmla="*/ 8 w 467"/>
                <a:gd name="T37" fmla="*/ 34 h 233"/>
                <a:gd name="T38" fmla="*/ 3 w 467"/>
                <a:gd name="T39" fmla="*/ 74 h 233"/>
                <a:gd name="T40" fmla="*/ 9 w 467"/>
                <a:gd name="T41" fmla="*/ 108 h 233"/>
                <a:gd name="T42" fmla="*/ 22 w 467"/>
                <a:gd name="T43" fmla="*/ 124 h 233"/>
                <a:gd name="T44" fmla="*/ 36 w 467"/>
                <a:gd name="T45" fmla="*/ 147 h 233"/>
                <a:gd name="T46" fmla="*/ 60 w 467"/>
                <a:gd name="T47" fmla="*/ 162 h 233"/>
                <a:gd name="T48" fmla="*/ 89 w 467"/>
                <a:gd name="T49" fmla="*/ 169 h 233"/>
                <a:gd name="T50" fmla="*/ 136 w 467"/>
                <a:gd name="T51" fmla="*/ 173 h 233"/>
                <a:gd name="T52" fmla="*/ 162 w 467"/>
                <a:gd name="T53" fmla="*/ 187 h 233"/>
                <a:gd name="T54" fmla="*/ 181 w 467"/>
                <a:gd name="T55" fmla="*/ 190 h 233"/>
                <a:gd name="T56" fmla="*/ 205 w 467"/>
                <a:gd name="T57" fmla="*/ 215 h 233"/>
                <a:gd name="T58" fmla="*/ 222 w 467"/>
                <a:gd name="T59" fmla="*/ 225 h 233"/>
                <a:gd name="T60" fmla="*/ 227 w 467"/>
                <a:gd name="T61" fmla="*/ 202 h 233"/>
                <a:gd name="T62" fmla="*/ 244 w 467"/>
                <a:gd name="T63" fmla="*/ 192 h 233"/>
                <a:gd name="T64" fmla="*/ 257 w 467"/>
                <a:gd name="T65" fmla="*/ 190 h 233"/>
                <a:gd name="T66" fmla="*/ 276 w 467"/>
                <a:gd name="T67" fmla="*/ 195 h 233"/>
                <a:gd name="T68" fmla="*/ 284 w 467"/>
                <a:gd name="T69" fmla="*/ 193 h 233"/>
                <a:gd name="T70" fmla="*/ 295 w 467"/>
                <a:gd name="T71" fmla="*/ 183 h 233"/>
                <a:gd name="T72" fmla="*/ 317 w 467"/>
                <a:gd name="T73" fmla="*/ 190 h 233"/>
                <a:gd name="T74" fmla="*/ 338 w 467"/>
                <a:gd name="T75" fmla="*/ 197 h 233"/>
                <a:gd name="T76" fmla="*/ 345 w 467"/>
                <a:gd name="T77" fmla="*/ 222 h 233"/>
                <a:gd name="T78" fmla="*/ 360 w 467"/>
                <a:gd name="T79" fmla="*/ 221 h 233"/>
                <a:gd name="T80" fmla="*/ 349 w 467"/>
                <a:gd name="T81" fmla="*/ 181 h 233"/>
                <a:gd name="T82" fmla="*/ 372 w 467"/>
                <a:gd name="T83" fmla="*/ 154 h 233"/>
                <a:gd name="T84" fmla="*/ 386 w 467"/>
                <a:gd name="T85" fmla="*/ 141 h 233"/>
                <a:gd name="T86" fmla="*/ 395 w 467"/>
                <a:gd name="T87" fmla="*/ 134 h 233"/>
                <a:gd name="T88" fmla="*/ 390 w 467"/>
                <a:gd name="T89" fmla="*/ 122 h 233"/>
                <a:gd name="T90" fmla="*/ 389 w 467"/>
                <a:gd name="T91" fmla="*/ 101 h 233"/>
                <a:gd name="T92" fmla="*/ 393 w 467"/>
                <a:gd name="T93" fmla="*/ 119 h 233"/>
                <a:gd name="T94" fmla="*/ 398 w 467"/>
                <a:gd name="T95" fmla="*/ 103 h 233"/>
                <a:gd name="T96" fmla="*/ 413 w 467"/>
                <a:gd name="T97" fmla="*/ 90 h 233"/>
                <a:gd name="T98" fmla="*/ 425 w 467"/>
                <a:gd name="T99" fmla="*/ 82 h 233"/>
                <a:gd name="T100" fmla="*/ 434 w 467"/>
                <a:gd name="T101" fmla="*/ 73 h 233"/>
                <a:gd name="T102" fmla="*/ 445 w 467"/>
                <a:gd name="T103" fmla="*/ 58 h 233"/>
                <a:gd name="T104" fmla="*/ 467 w 467"/>
                <a:gd name="T105" fmla="*/ 48 h 2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467" h="233">
                  <a:moveTo>
                    <a:pt x="460" y="25"/>
                  </a:moveTo>
                  <a:cubicBezTo>
                    <a:pt x="460" y="23"/>
                    <a:pt x="452" y="25"/>
                    <a:pt x="449" y="22"/>
                  </a:cubicBezTo>
                  <a:cubicBezTo>
                    <a:pt x="446" y="19"/>
                    <a:pt x="440" y="31"/>
                    <a:pt x="439" y="36"/>
                  </a:cubicBezTo>
                  <a:cubicBezTo>
                    <a:pt x="438" y="41"/>
                    <a:pt x="429" y="47"/>
                    <a:pt x="429" y="47"/>
                  </a:cubicBezTo>
                  <a:cubicBezTo>
                    <a:pt x="429" y="47"/>
                    <a:pt x="404" y="47"/>
                    <a:pt x="401" y="47"/>
                  </a:cubicBezTo>
                  <a:cubicBezTo>
                    <a:pt x="400" y="47"/>
                    <a:pt x="394" y="52"/>
                    <a:pt x="391" y="55"/>
                  </a:cubicBezTo>
                  <a:cubicBezTo>
                    <a:pt x="391" y="55"/>
                    <a:pt x="391" y="55"/>
                    <a:pt x="391" y="56"/>
                  </a:cubicBezTo>
                  <a:cubicBezTo>
                    <a:pt x="393" y="60"/>
                    <a:pt x="384" y="63"/>
                    <a:pt x="375" y="63"/>
                  </a:cubicBezTo>
                  <a:cubicBezTo>
                    <a:pt x="372" y="64"/>
                    <a:pt x="370" y="64"/>
                    <a:pt x="369" y="64"/>
                  </a:cubicBezTo>
                  <a:cubicBezTo>
                    <a:pt x="369" y="65"/>
                    <a:pt x="369" y="66"/>
                    <a:pt x="369" y="67"/>
                  </a:cubicBezTo>
                  <a:cubicBezTo>
                    <a:pt x="369" y="68"/>
                    <a:pt x="368" y="69"/>
                    <a:pt x="367" y="69"/>
                  </a:cubicBezTo>
                  <a:cubicBezTo>
                    <a:pt x="366" y="72"/>
                    <a:pt x="355" y="77"/>
                    <a:pt x="348" y="81"/>
                  </a:cubicBezTo>
                  <a:cubicBezTo>
                    <a:pt x="342" y="84"/>
                    <a:pt x="332" y="82"/>
                    <a:pt x="332" y="77"/>
                  </a:cubicBezTo>
                  <a:cubicBezTo>
                    <a:pt x="332" y="72"/>
                    <a:pt x="337" y="73"/>
                    <a:pt x="338" y="75"/>
                  </a:cubicBezTo>
                  <a:cubicBezTo>
                    <a:pt x="339" y="76"/>
                    <a:pt x="340" y="76"/>
                    <a:pt x="342" y="74"/>
                  </a:cubicBezTo>
                  <a:cubicBezTo>
                    <a:pt x="340" y="73"/>
                    <a:pt x="340" y="70"/>
                    <a:pt x="340" y="68"/>
                  </a:cubicBezTo>
                  <a:cubicBezTo>
                    <a:pt x="338" y="67"/>
                    <a:pt x="342" y="59"/>
                    <a:pt x="337" y="58"/>
                  </a:cubicBezTo>
                  <a:cubicBezTo>
                    <a:pt x="333" y="56"/>
                    <a:pt x="328" y="64"/>
                    <a:pt x="329" y="59"/>
                  </a:cubicBezTo>
                  <a:cubicBezTo>
                    <a:pt x="330" y="55"/>
                    <a:pt x="336" y="51"/>
                    <a:pt x="332" y="45"/>
                  </a:cubicBezTo>
                  <a:cubicBezTo>
                    <a:pt x="328" y="39"/>
                    <a:pt x="321" y="39"/>
                    <a:pt x="320" y="43"/>
                  </a:cubicBezTo>
                  <a:cubicBezTo>
                    <a:pt x="318" y="48"/>
                    <a:pt x="313" y="46"/>
                    <a:pt x="311" y="49"/>
                  </a:cubicBezTo>
                  <a:cubicBezTo>
                    <a:pt x="310" y="53"/>
                    <a:pt x="308" y="61"/>
                    <a:pt x="309" y="66"/>
                  </a:cubicBezTo>
                  <a:cubicBezTo>
                    <a:pt x="311" y="72"/>
                    <a:pt x="309" y="75"/>
                    <a:pt x="304" y="78"/>
                  </a:cubicBezTo>
                  <a:cubicBezTo>
                    <a:pt x="298" y="81"/>
                    <a:pt x="295" y="73"/>
                    <a:pt x="297" y="63"/>
                  </a:cubicBezTo>
                  <a:cubicBezTo>
                    <a:pt x="299" y="56"/>
                    <a:pt x="303" y="49"/>
                    <a:pt x="299" y="49"/>
                  </a:cubicBezTo>
                  <a:cubicBezTo>
                    <a:pt x="296" y="49"/>
                    <a:pt x="304" y="40"/>
                    <a:pt x="311" y="39"/>
                  </a:cubicBezTo>
                  <a:cubicBezTo>
                    <a:pt x="319" y="37"/>
                    <a:pt x="328" y="37"/>
                    <a:pt x="328" y="35"/>
                  </a:cubicBezTo>
                  <a:cubicBezTo>
                    <a:pt x="328" y="35"/>
                    <a:pt x="328" y="35"/>
                    <a:pt x="329" y="34"/>
                  </a:cubicBezTo>
                  <a:cubicBezTo>
                    <a:pt x="328" y="33"/>
                    <a:pt x="326" y="32"/>
                    <a:pt x="324" y="31"/>
                  </a:cubicBezTo>
                  <a:cubicBezTo>
                    <a:pt x="324" y="32"/>
                    <a:pt x="324" y="32"/>
                    <a:pt x="323" y="32"/>
                  </a:cubicBezTo>
                  <a:cubicBezTo>
                    <a:pt x="321" y="34"/>
                    <a:pt x="321" y="29"/>
                    <a:pt x="316" y="29"/>
                  </a:cubicBezTo>
                  <a:cubicBezTo>
                    <a:pt x="311" y="29"/>
                    <a:pt x="305" y="34"/>
                    <a:pt x="301" y="32"/>
                  </a:cubicBezTo>
                  <a:cubicBezTo>
                    <a:pt x="297" y="30"/>
                    <a:pt x="299" y="27"/>
                    <a:pt x="295" y="27"/>
                  </a:cubicBezTo>
                  <a:cubicBezTo>
                    <a:pt x="291" y="27"/>
                    <a:pt x="298" y="20"/>
                    <a:pt x="292" y="23"/>
                  </a:cubicBezTo>
                  <a:cubicBezTo>
                    <a:pt x="286" y="26"/>
                    <a:pt x="278" y="34"/>
                    <a:pt x="274" y="30"/>
                  </a:cubicBezTo>
                  <a:cubicBezTo>
                    <a:pt x="270" y="27"/>
                    <a:pt x="266" y="31"/>
                    <a:pt x="264" y="29"/>
                  </a:cubicBezTo>
                  <a:cubicBezTo>
                    <a:pt x="261" y="26"/>
                    <a:pt x="274" y="18"/>
                    <a:pt x="280" y="18"/>
                  </a:cubicBezTo>
                  <a:cubicBezTo>
                    <a:pt x="281" y="18"/>
                    <a:pt x="282" y="18"/>
                    <a:pt x="284" y="17"/>
                  </a:cubicBezTo>
                  <a:cubicBezTo>
                    <a:pt x="281" y="15"/>
                    <a:pt x="274" y="13"/>
                    <a:pt x="272" y="15"/>
                  </a:cubicBezTo>
                  <a:cubicBezTo>
                    <a:pt x="270" y="18"/>
                    <a:pt x="267" y="16"/>
                    <a:pt x="265" y="14"/>
                  </a:cubicBezTo>
                  <a:cubicBezTo>
                    <a:pt x="264" y="12"/>
                    <a:pt x="262" y="14"/>
                    <a:pt x="259" y="11"/>
                  </a:cubicBezTo>
                  <a:cubicBezTo>
                    <a:pt x="256" y="8"/>
                    <a:pt x="253" y="10"/>
                    <a:pt x="251" y="11"/>
                  </a:cubicBezTo>
                  <a:cubicBezTo>
                    <a:pt x="250" y="12"/>
                    <a:pt x="248" y="10"/>
                    <a:pt x="244" y="9"/>
                  </a:cubicBezTo>
                  <a:cubicBezTo>
                    <a:pt x="241" y="7"/>
                    <a:pt x="244" y="4"/>
                    <a:pt x="241" y="2"/>
                  </a:cubicBezTo>
                  <a:cubicBezTo>
                    <a:pt x="238" y="0"/>
                    <a:pt x="238" y="6"/>
                    <a:pt x="238" y="6"/>
                  </a:cubicBezTo>
                  <a:cubicBezTo>
                    <a:pt x="17" y="7"/>
                    <a:pt x="17" y="7"/>
                    <a:pt x="17" y="7"/>
                  </a:cubicBezTo>
                  <a:cubicBezTo>
                    <a:pt x="17" y="8"/>
                    <a:pt x="17" y="8"/>
                    <a:pt x="17" y="8"/>
                  </a:cubicBezTo>
                  <a:cubicBezTo>
                    <a:pt x="20" y="11"/>
                    <a:pt x="18" y="13"/>
                    <a:pt x="19" y="17"/>
                  </a:cubicBezTo>
                  <a:cubicBezTo>
                    <a:pt x="20" y="20"/>
                    <a:pt x="19" y="25"/>
                    <a:pt x="16" y="25"/>
                  </a:cubicBezTo>
                  <a:cubicBezTo>
                    <a:pt x="14" y="25"/>
                    <a:pt x="13" y="22"/>
                    <a:pt x="15" y="21"/>
                  </a:cubicBezTo>
                  <a:cubicBezTo>
                    <a:pt x="17" y="20"/>
                    <a:pt x="16" y="16"/>
                    <a:pt x="14" y="16"/>
                  </a:cubicBezTo>
                  <a:cubicBezTo>
                    <a:pt x="13" y="16"/>
                    <a:pt x="13" y="14"/>
                    <a:pt x="13" y="13"/>
                  </a:cubicBezTo>
                  <a:cubicBezTo>
                    <a:pt x="9" y="14"/>
                    <a:pt x="5" y="13"/>
                    <a:pt x="0" y="13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0" y="16"/>
                    <a:pt x="1" y="20"/>
                    <a:pt x="4" y="24"/>
                  </a:cubicBezTo>
                  <a:cubicBezTo>
                    <a:pt x="7" y="28"/>
                    <a:pt x="5" y="30"/>
                    <a:pt x="8" y="32"/>
                  </a:cubicBezTo>
                  <a:cubicBezTo>
                    <a:pt x="10" y="33"/>
                    <a:pt x="10" y="35"/>
                    <a:pt x="8" y="34"/>
                  </a:cubicBezTo>
                  <a:cubicBezTo>
                    <a:pt x="5" y="34"/>
                    <a:pt x="7" y="36"/>
                    <a:pt x="6" y="42"/>
                  </a:cubicBezTo>
                  <a:cubicBezTo>
                    <a:pt x="5" y="47"/>
                    <a:pt x="5" y="58"/>
                    <a:pt x="5" y="61"/>
                  </a:cubicBezTo>
                  <a:cubicBezTo>
                    <a:pt x="4" y="65"/>
                    <a:pt x="1" y="70"/>
                    <a:pt x="3" y="74"/>
                  </a:cubicBezTo>
                  <a:cubicBezTo>
                    <a:pt x="5" y="77"/>
                    <a:pt x="7" y="82"/>
                    <a:pt x="5" y="87"/>
                  </a:cubicBezTo>
                  <a:cubicBezTo>
                    <a:pt x="4" y="91"/>
                    <a:pt x="4" y="94"/>
                    <a:pt x="6" y="97"/>
                  </a:cubicBezTo>
                  <a:cubicBezTo>
                    <a:pt x="8" y="101"/>
                    <a:pt x="7" y="107"/>
                    <a:pt x="9" y="108"/>
                  </a:cubicBezTo>
                  <a:cubicBezTo>
                    <a:pt x="11" y="109"/>
                    <a:pt x="13" y="112"/>
                    <a:pt x="15" y="115"/>
                  </a:cubicBezTo>
                  <a:cubicBezTo>
                    <a:pt x="17" y="118"/>
                    <a:pt x="19" y="116"/>
                    <a:pt x="19" y="119"/>
                  </a:cubicBezTo>
                  <a:cubicBezTo>
                    <a:pt x="19" y="123"/>
                    <a:pt x="19" y="123"/>
                    <a:pt x="22" y="124"/>
                  </a:cubicBezTo>
                  <a:cubicBezTo>
                    <a:pt x="25" y="126"/>
                    <a:pt x="23" y="129"/>
                    <a:pt x="23" y="131"/>
                  </a:cubicBezTo>
                  <a:cubicBezTo>
                    <a:pt x="23" y="132"/>
                    <a:pt x="27" y="136"/>
                    <a:pt x="32" y="140"/>
                  </a:cubicBezTo>
                  <a:cubicBezTo>
                    <a:pt x="36" y="144"/>
                    <a:pt x="32" y="147"/>
                    <a:pt x="36" y="147"/>
                  </a:cubicBezTo>
                  <a:cubicBezTo>
                    <a:pt x="39" y="147"/>
                    <a:pt x="42" y="149"/>
                    <a:pt x="46" y="151"/>
                  </a:cubicBezTo>
                  <a:cubicBezTo>
                    <a:pt x="49" y="153"/>
                    <a:pt x="50" y="152"/>
                    <a:pt x="53" y="153"/>
                  </a:cubicBezTo>
                  <a:cubicBezTo>
                    <a:pt x="55" y="153"/>
                    <a:pt x="59" y="158"/>
                    <a:pt x="60" y="162"/>
                  </a:cubicBezTo>
                  <a:cubicBezTo>
                    <a:pt x="60" y="163"/>
                    <a:pt x="61" y="165"/>
                    <a:pt x="62" y="167"/>
                  </a:cubicBezTo>
                  <a:cubicBezTo>
                    <a:pt x="80" y="164"/>
                    <a:pt x="80" y="164"/>
                    <a:pt x="80" y="164"/>
                  </a:cubicBezTo>
                  <a:cubicBezTo>
                    <a:pt x="80" y="164"/>
                    <a:pt x="86" y="168"/>
                    <a:pt x="89" y="169"/>
                  </a:cubicBezTo>
                  <a:cubicBezTo>
                    <a:pt x="93" y="170"/>
                    <a:pt x="110" y="176"/>
                    <a:pt x="110" y="176"/>
                  </a:cubicBezTo>
                  <a:cubicBezTo>
                    <a:pt x="133" y="176"/>
                    <a:pt x="133" y="176"/>
                    <a:pt x="133" y="176"/>
                  </a:cubicBezTo>
                  <a:cubicBezTo>
                    <a:pt x="136" y="173"/>
                    <a:pt x="136" y="173"/>
                    <a:pt x="136" y="173"/>
                  </a:cubicBezTo>
                  <a:cubicBezTo>
                    <a:pt x="148" y="173"/>
                    <a:pt x="148" y="173"/>
                    <a:pt x="148" y="173"/>
                  </a:cubicBezTo>
                  <a:cubicBezTo>
                    <a:pt x="148" y="173"/>
                    <a:pt x="156" y="180"/>
                    <a:pt x="157" y="181"/>
                  </a:cubicBezTo>
                  <a:cubicBezTo>
                    <a:pt x="158" y="181"/>
                    <a:pt x="162" y="185"/>
                    <a:pt x="162" y="187"/>
                  </a:cubicBezTo>
                  <a:cubicBezTo>
                    <a:pt x="162" y="189"/>
                    <a:pt x="163" y="191"/>
                    <a:pt x="165" y="192"/>
                  </a:cubicBezTo>
                  <a:cubicBezTo>
                    <a:pt x="167" y="193"/>
                    <a:pt x="174" y="197"/>
                    <a:pt x="175" y="197"/>
                  </a:cubicBezTo>
                  <a:cubicBezTo>
                    <a:pt x="176" y="197"/>
                    <a:pt x="178" y="189"/>
                    <a:pt x="181" y="190"/>
                  </a:cubicBezTo>
                  <a:cubicBezTo>
                    <a:pt x="184" y="190"/>
                    <a:pt x="194" y="192"/>
                    <a:pt x="195" y="198"/>
                  </a:cubicBezTo>
                  <a:cubicBezTo>
                    <a:pt x="197" y="203"/>
                    <a:pt x="201" y="207"/>
                    <a:pt x="203" y="209"/>
                  </a:cubicBezTo>
                  <a:cubicBezTo>
                    <a:pt x="204" y="210"/>
                    <a:pt x="204" y="213"/>
                    <a:pt x="205" y="215"/>
                  </a:cubicBezTo>
                  <a:cubicBezTo>
                    <a:pt x="206" y="216"/>
                    <a:pt x="206" y="220"/>
                    <a:pt x="207" y="220"/>
                  </a:cubicBezTo>
                  <a:cubicBezTo>
                    <a:pt x="208" y="220"/>
                    <a:pt x="215" y="224"/>
                    <a:pt x="218" y="224"/>
                  </a:cubicBezTo>
                  <a:cubicBezTo>
                    <a:pt x="219" y="224"/>
                    <a:pt x="220" y="224"/>
                    <a:pt x="222" y="225"/>
                  </a:cubicBezTo>
                  <a:cubicBezTo>
                    <a:pt x="222" y="219"/>
                    <a:pt x="215" y="217"/>
                    <a:pt x="219" y="215"/>
                  </a:cubicBezTo>
                  <a:cubicBezTo>
                    <a:pt x="224" y="211"/>
                    <a:pt x="219" y="208"/>
                    <a:pt x="221" y="207"/>
                  </a:cubicBezTo>
                  <a:cubicBezTo>
                    <a:pt x="223" y="205"/>
                    <a:pt x="227" y="204"/>
                    <a:pt x="227" y="202"/>
                  </a:cubicBezTo>
                  <a:cubicBezTo>
                    <a:pt x="227" y="200"/>
                    <a:pt x="229" y="200"/>
                    <a:pt x="232" y="200"/>
                  </a:cubicBezTo>
                  <a:cubicBezTo>
                    <a:pt x="235" y="200"/>
                    <a:pt x="240" y="195"/>
                    <a:pt x="240" y="193"/>
                  </a:cubicBezTo>
                  <a:cubicBezTo>
                    <a:pt x="239" y="192"/>
                    <a:pt x="240" y="191"/>
                    <a:pt x="244" y="192"/>
                  </a:cubicBezTo>
                  <a:cubicBezTo>
                    <a:pt x="247" y="193"/>
                    <a:pt x="247" y="188"/>
                    <a:pt x="249" y="189"/>
                  </a:cubicBezTo>
                  <a:cubicBezTo>
                    <a:pt x="251" y="189"/>
                    <a:pt x="253" y="191"/>
                    <a:pt x="253" y="189"/>
                  </a:cubicBezTo>
                  <a:cubicBezTo>
                    <a:pt x="253" y="187"/>
                    <a:pt x="255" y="188"/>
                    <a:pt x="257" y="190"/>
                  </a:cubicBezTo>
                  <a:cubicBezTo>
                    <a:pt x="258" y="192"/>
                    <a:pt x="263" y="193"/>
                    <a:pt x="263" y="190"/>
                  </a:cubicBezTo>
                  <a:cubicBezTo>
                    <a:pt x="264" y="188"/>
                    <a:pt x="266" y="190"/>
                    <a:pt x="269" y="193"/>
                  </a:cubicBezTo>
                  <a:cubicBezTo>
                    <a:pt x="271" y="195"/>
                    <a:pt x="272" y="194"/>
                    <a:pt x="276" y="195"/>
                  </a:cubicBezTo>
                  <a:cubicBezTo>
                    <a:pt x="279" y="195"/>
                    <a:pt x="279" y="194"/>
                    <a:pt x="279" y="192"/>
                  </a:cubicBezTo>
                  <a:cubicBezTo>
                    <a:pt x="279" y="190"/>
                    <a:pt x="283" y="196"/>
                    <a:pt x="286" y="197"/>
                  </a:cubicBezTo>
                  <a:cubicBezTo>
                    <a:pt x="290" y="197"/>
                    <a:pt x="287" y="195"/>
                    <a:pt x="284" y="193"/>
                  </a:cubicBezTo>
                  <a:cubicBezTo>
                    <a:pt x="282" y="191"/>
                    <a:pt x="285" y="190"/>
                    <a:pt x="283" y="188"/>
                  </a:cubicBezTo>
                  <a:cubicBezTo>
                    <a:pt x="281" y="187"/>
                    <a:pt x="286" y="184"/>
                    <a:pt x="290" y="185"/>
                  </a:cubicBezTo>
                  <a:cubicBezTo>
                    <a:pt x="294" y="185"/>
                    <a:pt x="294" y="186"/>
                    <a:pt x="295" y="183"/>
                  </a:cubicBezTo>
                  <a:cubicBezTo>
                    <a:pt x="297" y="181"/>
                    <a:pt x="299" y="183"/>
                    <a:pt x="299" y="185"/>
                  </a:cubicBezTo>
                  <a:cubicBezTo>
                    <a:pt x="299" y="188"/>
                    <a:pt x="306" y="184"/>
                    <a:pt x="309" y="184"/>
                  </a:cubicBezTo>
                  <a:cubicBezTo>
                    <a:pt x="313" y="184"/>
                    <a:pt x="317" y="187"/>
                    <a:pt x="317" y="190"/>
                  </a:cubicBezTo>
                  <a:cubicBezTo>
                    <a:pt x="317" y="192"/>
                    <a:pt x="320" y="193"/>
                    <a:pt x="322" y="190"/>
                  </a:cubicBezTo>
                  <a:cubicBezTo>
                    <a:pt x="325" y="188"/>
                    <a:pt x="327" y="185"/>
                    <a:pt x="330" y="188"/>
                  </a:cubicBezTo>
                  <a:cubicBezTo>
                    <a:pt x="332" y="190"/>
                    <a:pt x="335" y="194"/>
                    <a:pt x="338" y="197"/>
                  </a:cubicBezTo>
                  <a:cubicBezTo>
                    <a:pt x="341" y="200"/>
                    <a:pt x="337" y="204"/>
                    <a:pt x="338" y="206"/>
                  </a:cubicBezTo>
                  <a:cubicBezTo>
                    <a:pt x="340" y="208"/>
                    <a:pt x="338" y="212"/>
                    <a:pt x="342" y="214"/>
                  </a:cubicBezTo>
                  <a:cubicBezTo>
                    <a:pt x="345" y="216"/>
                    <a:pt x="342" y="222"/>
                    <a:pt x="345" y="222"/>
                  </a:cubicBezTo>
                  <a:cubicBezTo>
                    <a:pt x="348" y="223"/>
                    <a:pt x="350" y="228"/>
                    <a:pt x="350" y="229"/>
                  </a:cubicBezTo>
                  <a:cubicBezTo>
                    <a:pt x="351" y="231"/>
                    <a:pt x="356" y="233"/>
                    <a:pt x="356" y="230"/>
                  </a:cubicBezTo>
                  <a:cubicBezTo>
                    <a:pt x="357" y="227"/>
                    <a:pt x="360" y="224"/>
                    <a:pt x="360" y="221"/>
                  </a:cubicBezTo>
                  <a:cubicBezTo>
                    <a:pt x="360" y="218"/>
                    <a:pt x="358" y="208"/>
                    <a:pt x="355" y="205"/>
                  </a:cubicBezTo>
                  <a:cubicBezTo>
                    <a:pt x="353" y="202"/>
                    <a:pt x="356" y="201"/>
                    <a:pt x="353" y="197"/>
                  </a:cubicBezTo>
                  <a:cubicBezTo>
                    <a:pt x="350" y="193"/>
                    <a:pt x="348" y="187"/>
                    <a:pt x="349" y="181"/>
                  </a:cubicBezTo>
                  <a:cubicBezTo>
                    <a:pt x="349" y="176"/>
                    <a:pt x="355" y="167"/>
                    <a:pt x="358" y="165"/>
                  </a:cubicBezTo>
                  <a:cubicBezTo>
                    <a:pt x="361" y="162"/>
                    <a:pt x="365" y="163"/>
                    <a:pt x="365" y="160"/>
                  </a:cubicBezTo>
                  <a:cubicBezTo>
                    <a:pt x="366" y="158"/>
                    <a:pt x="370" y="154"/>
                    <a:pt x="372" y="154"/>
                  </a:cubicBezTo>
                  <a:cubicBezTo>
                    <a:pt x="374" y="154"/>
                    <a:pt x="376" y="155"/>
                    <a:pt x="377" y="152"/>
                  </a:cubicBezTo>
                  <a:cubicBezTo>
                    <a:pt x="377" y="150"/>
                    <a:pt x="381" y="147"/>
                    <a:pt x="385" y="146"/>
                  </a:cubicBezTo>
                  <a:cubicBezTo>
                    <a:pt x="390" y="146"/>
                    <a:pt x="387" y="143"/>
                    <a:pt x="386" y="141"/>
                  </a:cubicBezTo>
                  <a:cubicBezTo>
                    <a:pt x="385" y="139"/>
                    <a:pt x="387" y="137"/>
                    <a:pt x="388" y="138"/>
                  </a:cubicBezTo>
                  <a:cubicBezTo>
                    <a:pt x="389" y="140"/>
                    <a:pt x="392" y="140"/>
                    <a:pt x="393" y="139"/>
                  </a:cubicBezTo>
                  <a:cubicBezTo>
                    <a:pt x="395" y="137"/>
                    <a:pt x="399" y="134"/>
                    <a:pt x="395" y="134"/>
                  </a:cubicBezTo>
                  <a:cubicBezTo>
                    <a:pt x="391" y="134"/>
                    <a:pt x="391" y="132"/>
                    <a:pt x="393" y="131"/>
                  </a:cubicBezTo>
                  <a:cubicBezTo>
                    <a:pt x="395" y="130"/>
                    <a:pt x="393" y="126"/>
                    <a:pt x="390" y="126"/>
                  </a:cubicBezTo>
                  <a:cubicBezTo>
                    <a:pt x="387" y="125"/>
                    <a:pt x="388" y="124"/>
                    <a:pt x="390" y="122"/>
                  </a:cubicBezTo>
                  <a:cubicBezTo>
                    <a:pt x="392" y="120"/>
                    <a:pt x="387" y="116"/>
                    <a:pt x="385" y="115"/>
                  </a:cubicBezTo>
                  <a:cubicBezTo>
                    <a:pt x="382" y="113"/>
                    <a:pt x="386" y="112"/>
                    <a:pt x="388" y="112"/>
                  </a:cubicBezTo>
                  <a:cubicBezTo>
                    <a:pt x="390" y="112"/>
                    <a:pt x="388" y="103"/>
                    <a:pt x="389" y="101"/>
                  </a:cubicBezTo>
                  <a:cubicBezTo>
                    <a:pt x="390" y="100"/>
                    <a:pt x="393" y="100"/>
                    <a:pt x="392" y="101"/>
                  </a:cubicBezTo>
                  <a:cubicBezTo>
                    <a:pt x="391" y="103"/>
                    <a:pt x="389" y="107"/>
                    <a:pt x="391" y="109"/>
                  </a:cubicBezTo>
                  <a:cubicBezTo>
                    <a:pt x="393" y="112"/>
                    <a:pt x="394" y="115"/>
                    <a:pt x="393" y="119"/>
                  </a:cubicBezTo>
                  <a:cubicBezTo>
                    <a:pt x="392" y="123"/>
                    <a:pt x="394" y="122"/>
                    <a:pt x="397" y="117"/>
                  </a:cubicBezTo>
                  <a:cubicBezTo>
                    <a:pt x="399" y="111"/>
                    <a:pt x="400" y="107"/>
                    <a:pt x="398" y="106"/>
                  </a:cubicBezTo>
                  <a:cubicBezTo>
                    <a:pt x="396" y="106"/>
                    <a:pt x="396" y="100"/>
                    <a:pt x="398" y="103"/>
                  </a:cubicBezTo>
                  <a:cubicBezTo>
                    <a:pt x="400" y="105"/>
                    <a:pt x="401" y="106"/>
                    <a:pt x="404" y="102"/>
                  </a:cubicBezTo>
                  <a:cubicBezTo>
                    <a:pt x="407" y="99"/>
                    <a:pt x="410" y="94"/>
                    <a:pt x="408" y="92"/>
                  </a:cubicBezTo>
                  <a:cubicBezTo>
                    <a:pt x="406" y="91"/>
                    <a:pt x="409" y="90"/>
                    <a:pt x="413" y="90"/>
                  </a:cubicBezTo>
                  <a:cubicBezTo>
                    <a:pt x="416" y="90"/>
                    <a:pt x="424" y="88"/>
                    <a:pt x="425" y="87"/>
                  </a:cubicBezTo>
                  <a:cubicBezTo>
                    <a:pt x="426" y="83"/>
                    <a:pt x="412" y="88"/>
                    <a:pt x="412" y="86"/>
                  </a:cubicBezTo>
                  <a:cubicBezTo>
                    <a:pt x="412" y="85"/>
                    <a:pt x="421" y="83"/>
                    <a:pt x="425" y="82"/>
                  </a:cubicBezTo>
                  <a:cubicBezTo>
                    <a:pt x="429" y="82"/>
                    <a:pt x="427" y="77"/>
                    <a:pt x="429" y="79"/>
                  </a:cubicBezTo>
                  <a:cubicBezTo>
                    <a:pt x="431" y="81"/>
                    <a:pt x="434" y="81"/>
                    <a:pt x="436" y="80"/>
                  </a:cubicBezTo>
                  <a:cubicBezTo>
                    <a:pt x="438" y="78"/>
                    <a:pt x="437" y="74"/>
                    <a:pt x="434" y="73"/>
                  </a:cubicBezTo>
                  <a:cubicBezTo>
                    <a:pt x="431" y="73"/>
                    <a:pt x="436" y="71"/>
                    <a:pt x="435" y="69"/>
                  </a:cubicBezTo>
                  <a:cubicBezTo>
                    <a:pt x="434" y="68"/>
                    <a:pt x="437" y="61"/>
                    <a:pt x="440" y="60"/>
                  </a:cubicBezTo>
                  <a:cubicBezTo>
                    <a:pt x="444" y="60"/>
                    <a:pt x="442" y="58"/>
                    <a:pt x="445" y="58"/>
                  </a:cubicBezTo>
                  <a:cubicBezTo>
                    <a:pt x="448" y="58"/>
                    <a:pt x="448" y="54"/>
                    <a:pt x="451" y="52"/>
                  </a:cubicBezTo>
                  <a:cubicBezTo>
                    <a:pt x="453" y="49"/>
                    <a:pt x="457" y="56"/>
                    <a:pt x="461" y="52"/>
                  </a:cubicBezTo>
                  <a:cubicBezTo>
                    <a:pt x="462" y="51"/>
                    <a:pt x="464" y="49"/>
                    <a:pt x="467" y="48"/>
                  </a:cubicBezTo>
                  <a:cubicBezTo>
                    <a:pt x="457" y="35"/>
                    <a:pt x="460" y="27"/>
                    <a:pt x="460" y="25"/>
                  </a:cubicBezTo>
                  <a:close/>
                </a:path>
              </a:pathLst>
            </a:custGeom>
            <a:grpFill/>
            <a:ln w="3175" cap="flat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Montserrat" panose="00000500000000000000" pitchFamily="50" charset="0"/>
                <a:ea typeface="Montserrat" charset="0"/>
                <a:cs typeface="Montserrat" charset="0"/>
              </a:endParaRPr>
            </a:p>
          </p:txBody>
        </p:sp>
        <p:sp>
          <p:nvSpPr>
            <p:cNvPr id="643" name="Freeform 133"/>
            <p:cNvSpPr>
              <a:spLocks noEditPoints="1"/>
            </p:cNvSpPr>
            <p:nvPr/>
          </p:nvSpPr>
          <p:spPr bwMode="auto">
            <a:xfrm>
              <a:off x="3529" y="1844"/>
              <a:ext cx="191" cy="136"/>
            </a:xfrm>
            <a:custGeom>
              <a:avLst/>
              <a:gdLst>
                <a:gd name="T0" fmla="*/ 102 w 104"/>
                <a:gd name="T1" fmla="*/ 13 h 74"/>
                <a:gd name="T2" fmla="*/ 94 w 104"/>
                <a:gd name="T3" fmla="*/ 13 h 74"/>
                <a:gd name="T4" fmla="*/ 85 w 104"/>
                <a:gd name="T5" fmla="*/ 11 h 74"/>
                <a:gd name="T6" fmla="*/ 81 w 104"/>
                <a:gd name="T7" fmla="*/ 10 h 74"/>
                <a:gd name="T8" fmla="*/ 74 w 104"/>
                <a:gd name="T9" fmla="*/ 11 h 74"/>
                <a:gd name="T10" fmla="*/ 67 w 104"/>
                <a:gd name="T11" fmla="*/ 7 h 74"/>
                <a:gd name="T12" fmla="*/ 62 w 104"/>
                <a:gd name="T13" fmla="*/ 5 h 74"/>
                <a:gd name="T14" fmla="*/ 48 w 104"/>
                <a:gd name="T15" fmla="*/ 3 h 74"/>
                <a:gd name="T16" fmla="*/ 22 w 104"/>
                <a:gd name="T17" fmla="*/ 3 h 74"/>
                <a:gd name="T18" fmla="*/ 12 w 104"/>
                <a:gd name="T19" fmla="*/ 0 h 74"/>
                <a:gd name="T20" fmla="*/ 5 w 104"/>
                <a:gd name="T21" fmla="*/ 4 h 74"/>
                <a:gd name="T22" fmla="*/ 3 w 104"/>
                <a:gd name="T23" fmla="*/ 10 h 74"/>
                <a:gd name="T24" fmla="*/ 5 w 104"/>
                <a:gd name="T25" fmla="*/ 18 h 74"/>
                <a:gd name="T26" fmla="*/ 7 w 104"/>
                <a:gd name="T27" fmla="*/ 17 h 74"/>
                <a:gd name="T28" fmla="*/ 10 w 104"/>
                <a:gd name="T29" fmla="*/ 18 h 74"/>
                <a:gd name="T30" fmla="*/ 15 w 104"/>
                <a:gd name="T31" fmla="*/ 19 h 74"/>
                <a:gd name="T32" fmla="*/ 18 w 104"/>
                <a:gd name="T33" fmla="*/ 19 h 74"/>
                <a:gd name="T34" fmla="*/ 23 w 104"/>
                <a:gd name="T35" fmla="*/ 20 h 74"/>
                <a:gd name="T36" fmla="*/ 25 w 104"/>
                <a:gd name="T37" fmla="*/ 23 h 74"/>
                <a:gd name="T38" fmla="*/ 20 w 104"/>
                <a:gd name="T39" fmla="*/ 27 h 74"/>
                <a:gd name="T40" fmla="*/ 20 w 104"/>
                <a:gd name="T41" fmla="*/ 35 h 74"/>
                <a:gd name="T42" fmla="*/ 19 w 104"/>
                <a:gd name="T43" fmla="*/ 40 h 74"/>
                <a:gd name="T44" fmla="*/ 17 w 104"/>
                <a:gd name="T45" fmla="*/ 44 h 74"/>
                <a:gd name="T46" fmla="*/ 19 w 104"/>
                <a:gd name="T47" fmla="*/ 48 h 74"/>
                <a:gd name="T48" fmla="*/ 17 w 104"/>
                <a:gd name="T49" fmla="*/ 52 h 74"/>
                <a:gd name="T50" fmla="*/ 19 w 104"/>
                <a:gd name="T51" fmla="*/ 56 h 74"/>
                <a:gd name="T52" fmla="*/ 16 w 104"/>
                <a:gd name="T53" fmla="*/ 61 h 74"/>
                <a:gd name="T54" fmla="*/ 17 w 104"/>
                <a:gd name="T55" fmla="*/ 64 h 74"/>
                <a:gd name="T56" fmla="*/ 21 w 104"/>
                <a:gd name="T57" fmla="*/ 64 h 74"/>
                <a:gd name="T58" fmla="*/ 31 w 104"/>
                <a:gd name="T59" fmla="*/ 73 h 74"/>
                <a:gd name="T60" fmla="*/ 33 w 104"/>
                <a:gd name="T61" fmla="*/ 71 h 74"/>
                <a:gd name="T62" fmla="*/ 37 w 104"/>
                <a:gd name="T63" fmla="*/ 71 h 74"/>
                <a:gd name="T64" fmla="*/ 45 w 104"/>
                <a:gd name="T65" fmla="*/ 68 h 74"/>
                <a:gd name="T66" fmla="*/ 55 w 104"/>
                <a:gd name="T67" fmla="*/ 67 h 74"/>
                <a:gd name="T68" fmla="*/ 61 w 104"/>
                <a:gd name="T69" fmla="*/ 65 h 74"/>
                <a:gd name="T70" fmla="*/ 67 w 104"/>
                <a:gd name="T71" fmla="*/ 60 h 74"/>
                <a:gd name="T72" fmla="*/ 70 w 104"/>
                <a:gd name="T73" fmla="*/ 55 h 74"/>
                <a:gd name="T74" fmla="*/ 76 w 104"/>
                <a:gd name="T75" fmla="*/ 48 h 74"/>
                <a:gd name="T76" fmla="*/ 76 w 104"/>
                <a:gd name="T77" fmla="*/ 37 h 74"/>
                <a:gd name="T78" fmla="*/ 83 w 104"/>
                <a:gd name="T79" fmla="*/ 29 h 74"/>
                <a:gd name="T80" fmla="*/ 90 w 104"/>
                <a:gd name="T81" fmla="*/ 25 h 74"/>
                <a:gd name="T82" fmla="*/ 99 w 104"/>
                <a:gd name="T83" fmla="*/ 20 h 74"/>
                <a:gd name="T84" fmla="*/ 102 w 104"/>
                <a:gd name="T85" fmla="*/ 13 h 74"/>
                <a:gd name="T86" fmla="*/ 103 w 104"/>
                <a:gd name="T87" fmla="*/ 39 h 74"/>
                <a:gd name="T88" fmla="*/ 96 w 104"/>
                <a:gd name="T89" fmla="*/ 42 h 74"/>
                <a:gd name="T90" fmla="*/ 103 w 104"/>
                <a:gd name="T91" fmla="*/ 39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104" h="74">
                  <a:moveTo>
                    <a:pt x="102" y="13"/>
                  </a:moveTo>
                  <a:cubicBezTo>
                    <a:pt x="100" y="13"/>
                    <a:pt x="96" y="14"/>
                    <a:pt x="94" y="13"/>
                  </a:cubicBezTo>
                  <a:cubicBezTo>
                    <a:pt x="92" y="13"/>
                    <a:pt x="86" y="12"/>
                    <a:pt x="85" y="11"/>
                  </a:cubicBezTo>
                  <a:cubicBezTo>
                    <a:pt x="83" y="9"/>
                    <a:pt x="81" y="8"/>
                    <a:pt x="81" y="10"/>
                  </a:cubicBezTo>
                  <a:cubicBezTo>
                    <a:pt x="81" y="12"/>
                    <a:pt x="77" y="12"/>
                    <a:pt x="74" y="11"/>
                  </a:cubicBezTo>
                  <a:cubicBezTo>
                    <a:pt x="72" y="9"/>
                    <a:pt x="68" y="8"/>
                    <a:pt x="67" y="7"/>
                  </a:cubicBezTo>
                  <a:cubicBezTo>
                    <a:pt x="66" y="6"/>
                    <a:pt x="64" y="5"/>
                    <a:pt x="62" y="5"/>
                  </a:cubicBezTo>
                  <a:cubicBezTo>
                    <a:pt x="60" y="5"/>
                    <a:pt x="53" y="2"/>
                    <a:pt x="48" y="3"/>
                  </a:cubicBezTo>
                  <a:cubicBezTo>
                    <a:pt x="43" y="4"/>
                    <a:pt x="28" y="2"/>
                    <a:pt x="22" y="3"/>
                  </a:cubicBezTo>
                  <a:cubicBezTo>
                    <a:pt x="16" y="3"/>
                    <a:pt x="15" y="0"/>
                    <a:pt x="12" y="0"/>
                  </a:cubicBezTo>
                  <a:cubicBezTo>
                    <a:pt x="9" y="0"/>
                    <a:pt x="10" y="4"/>
                    <a:pt x="5" y="4"/>
                  </a:cubicBezTo>
                  <a:cubicBezTo>
                    <a:pt x="1" y="5"/>
                    <a:pt x="0" y="8"/>
                    <a:pt x="3" y="10"/>
                  </a:cubicBezTo>
                  <a:cubicBezTo>
                    <a:pt x="5" y="12"/>
                    <a:pt x="5" y="15"/>
                    <a:pt x="5" y="18"/>
                  </a:cubicBezTo>
                  <a:cubicBezTo>
                    <a:pt x="6" y="18"/>
                    <a:pt x="7" y="18"/>
                    <a:pt x="7" y="17"/>
                  </a:cubicBezTo>
                  <a:cubicBezTo>
                    <a:pt x="9" y="16"/>
                    <a:pt x="10" y="16"/>
                    <a:pt x="10" y="18"/>
                  </a:cubicBezTo>
                  <a:cubicBezTo>
                    <a:pt x="10" y="19"/>
                    <a:pt x="13" y="19"/>
                    <a:pt x="15" y="19"/>
                  </a:cubicBezTo>
                  <a:cubicBezTo>
                    <a:pt x="17" y="19"/>
                    <a:pt x="16" y="20"/>
                    <a:pt x="18" y="19"/>
                  </a:cubicBezTo>
                  <a:cubicBezTo>
                    <a:pt x="20" y="17"/>
                    <a:pt x="23" y="18"/>
                    <a:pt x="23" y="20"/>
                  </a:cubicBezTo>
                  <a:cubicBezTo>
                    <a:pt x="23" y="21"/>
                    <a:pt x="27" y="20"/>
                    <a:pt x="25" y="23"/>
                  </a:cubicBezTo>
                  <a:cubicBezTo>
                    <a:pt x="23" y="25"/>
                    <a:pt x="20" y="26"/>
                    <a:pt x="20" y="27"/>
                  </a:cubicBezTo>
                  <a:cubicBezTo>
                    <a:pt x="20" y="29"/>
                    <a:pt x="22" y="33"/>
                    <a:pt x="20" y="35"/>
                  </a:cubicBezTo>
                  <a:cubicBezTo>
                    <a:pt x="18" y="37"/>
                    <a:pt x="21" y="40"/>
                    <a:pt x="19" y="40"/>
                  </a:cubicBezTo>
                  <a:cubicBezTo>
                    <a:pt x="17" y="40"/>
                    <a:pt x="15" y="41"/>
                    <a:pt x="17" y="44"/>
                  </a:cubicBezTo>
                  <a:cubicBezTo>
                    <a:pt x="19" y="46"/>
                    <a:pt x="21" y="48"/>
                    <a:pt x="19" y="48"/>
                  </a:cubicBezTo>
                  <a:cubicBezTo>
                    <a:pt x="17" y="48"/>
                    <a:pt x="16" y="51"/>
                    <a:pt x="17" y="52"/>
                  </a:cubicBezTo>
                  <a:cubicBezTo>
                    <a:pt x="18" y="53"/>
                    <a:pt x="22" y="56"/>
                    <a:pt x="19" y="56"/>
                  </a:cubicBezTo>
                  <a:cubicBezTo>
                    <a:pt x="16" y="57"/>
                    <a:pt x="16" y="59"/>
                    <a:pt x="16" y="61"/>
                  </a:cubicBezTo>
                  <a:cubicBezTo>
                    <a:pt x="16" y="62"/>
                    <a:pt x="16" y="63"/>
                    <a:pt x="17" y="64"/>
                  </a:cubicBezTo>
                  <a:cubicBezTo>
                    <a:pt x="18" y="64"/>
                    <a:pt x="20" y="64"/>
                    <a:pt x="21" y="64"/>
                  </a:cubicBezTo>
                  <a:cubicBezTo>
                    <a:pt x="25" y="66"/>
                    <a:pt x="26" y="74"/>
                    <a:pt x="31" y="73"/>
                  </a:cubicBezTo>
                  <a:cubicBezTo>
                    <a:pt x="33" y="73"/>
                    <a:pt x="32" y="72"/>
                    <a:pt x="33" y="71"/>
                  </a:cubicBezTo>
                  <a:cubicBezTo>
                    <a:pt x="34" y="70"/>
                    <a:pt x="36" y="71"/>
                    <a:pt x="37" y="71"/>
                  </a:cubicBezTo>
                  <a:cubicBezTo>
                    <a:pt x="39" y="71"/>
                    <a:pt x="40" y="68"/>
                    <a:pt x="45" y="68"/>
                  </a:cubicBezTo>
                  <a:cubicBezTo>
                    <a:pt x="49" y="68"/>
                    <a:pt x="52" y="67"/>
                    <a:pt x="55" y="67"/>
                  </a:cubicBezTo>
                  <a:cubicBezTo>
                    <a:pt x="58" y="67"/>
                    <a:pt x="60" y="67"/>
                    <a:pt x="61" y="65"/>
                  </a:cubicBezTo>
                  <a:cubicBezTo>
                    <a:pt x="62" y="62"/>
                    <a:pt x="64" y="61"/>
                    <a:pt x="67" y="60"/>
                  </a:cubicBezTo>
                  <a:cubicBezTo>
                    <a:pt x="70" y="60"/>
                    <a:pt x="70" y="56"/>
                    <a:pt x="70" y="55"/>
                  </a:cubicBezTo>
                  <a:cubicBezTo>
                    <a:pt x="70" y="53"/>
                    <a:pt x="76" y="50"/>
                    <a:pt x="76" y="48"/>
                  </a:cubicBezTo>
                  <a:cubicBezTo>
                    <a:pt x="76" y="47"/>
                    <a:pt x="73" y="41"/>
                    <a:pt x="76" y="37"/>
                  </a:cubicBezTo>
                  <a:cubicBezTo>
                    <a:pt x="79" y="32"/>
                    <a:pt x="83" y="31"/>
                    <a:pt x="83" y="29"/>
                  </a:cubicBezTo>
                  <a:cubicBezTo>
                    <a:pt x="83" y="26"/>
                    <a:pt x="86" y="25"/>
                    <a:pt x="90" y="25"/>
                  </a:cubicBezTo>
                  <a:cubicBezTo>
                    <a:pt x="94" y="24"/>
                    <a:pt x="96" y="22"/>
                    <a:pt x="99" y="20"/>
                  </a:cubicBezTo>
                  <a:cubicBezTo>
                    <a:pt x="102" y="19"/>
                    <a:pt x="103" y="17"/>
                    <a:pt x="102" y="13"/>
                  </a:cubicBezTo>
                  <a:close/>
                  <a:moveTo>
                    <a:pt x="103" y="39"/>
                  </a:moveTo>
                  <a:cubicBezTo>
                    <a:pt x="103" y="35"/>
                    <a:pt x="94" y="41"/>
                    <a:pt x="96" y="42"/>
                  </a:cubicBezTo>
                  <a:cubicBezTo>
                    <a:pt x="100" y="44"/>
                    <a:pt x="104" y="43"/>
                    <a:pt x="103" y="39"/>
                  </a:cubicBezTo>
                  <a:close/>
                </a:path>
              </a:pathLst>
            </a:custGeom>
            <a:grpFill/>
            <a:ln w="3175" cap="flat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Montserrat" panose="00000500000000000000" pitchFamily="50" charset="0"/>
                <a:ea typeface="Montserrat" charset="0"/>
                <a:cs typeface="Montserrat" charset="0"/>
              </a:endParaRPr>
            </a:p>
          </p:txBody>
        </p:sp>
        <p:sp>
          <p:nvSpPr>
            <p:cNvPr id="644" name="Freeform 134"/>
            <p:cNvSpPr>
              <a:spLocks/>
            </p:cNvSpPr>
            <p:nvPr/>
          </p:nvSpPr>
          <p:spPr bwMode="auto">
            <a:xfrm>
              <a:off x="3860" y="1785"/>
              <a:ext cx="49" cy="30"/>
            </a:xfrm>
            <a:custGeom>
              <a:avLst/>
              <a:gdLst>
                <a:gd name="T0" fmla="*/ 0 w 27"/>
                <a:gd name="T1" fmla="*/ 14 h 16"/>
                <a:gd name="T2" fmla="*/ 5 w 27"/>
                <a:gd name="T3" fmla="*/ 13 h 16"/>
                <a:gd name="T4" fmla="*/ 7 w 27"/>
                <a:gd name="T5" fmla="*/ 15 h 16"/>
                <a:gd name="T6" fmla="*/ 12 w 27"/>
                <a:gd name="T7" fmla="*/ 14 h 16"/>
                <a:gd name="T8" fmla="*/ 17 w 27"/>
                <a:gd name="T9" fmla="*/ 15 h 16"/>
                <a:gd name="T10" fmla="*/ 20 w 27"/>
                <a:gd name="T11" fmla="*/ 11 h 16"/>
                <a:gd name="T12" fmla="*/ 22 w 27"/>
                <a:gd name="T13" fmla="*/ 7 h 16"/>
                <a:gd name="T14" fmla="*/ 27 w 27"/>
                <a:gd name="T15" fmla="*/ 4 h 16"/>
                <a:gd name="T16" fmla="*/ 25 w 27"/>
                <a:gd name="T17" fmla="*/ 1 h 16"/>
                <a:gd name="T18" fmla="*/ 20 w 27"/>
                <a:gd name="T19" fmla="*/ 2 h 16"/>
                <a:gd name="T20" fmla="*/ 13 w 27"/>
                <a:gd name="T21" fmla="*/ 5 h 16"/>
                <a:gd name="T22" fmla="*/ 4 w 27"/>
                <a:gd name="T23" fmla="*/ 3 h 16"/>
                <a:gd name="T24" fmla="*/ 0 w 27"/>
                <a:gd name="T25" fmla="*/ 3 h 16"/>
                <a:gd name="T26" fmla="*/ 0 w 27"/>
                <a:gd name="T27" fmla="*/ 14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7" h="16">
                  <a:moveTo>
                    <a:pt x="0" y="14"/>
                  </a:moveTo>
                  <a:cubicBezTo>
                    <a:pt x="2" y="13"/>
                    <a:pt x="4" y="13"/>
                    <a:pt x="5" y="13"/>
                  </a:cubicBezTo>
                  <a:cubicBezTo>
                    <a:pt x="6" y="13"/>
                    <a:pt x="6" y="14"/>
                    <a:pt x="7" y="15"/>
                  </a:cubicBezTo>
                  <a:cubicBezTo>
                    <a:pt x="8" y="15"/>
                    <a:pt x="11" y="15"/>
                    <a:pt x="12" y="14"/>
                  </a:cubicBezTo>
                  <a:cubicBezTo>
                    <a:pt x="14" y="14"/>
                    <a:pt x="17" y="16"/>
                    <a:pt x="17" y="15"/>
                  </a:cubicBezTo>
                  <a:cubicBezTo>
                    <a:pt x="18" y="13"/>
                    <a:pt x="19" y="11"/>
                    <a:pt x="20" y="11"/>
                  </a:cubicBezTo>
                  <a:cubicBezTo>
                    <a:pt x="21" y="11"/>
                    <a:pt x="21" y="7"/>
                    <a:pt x="22" y="7"/>
                  </a:cubicBezTo>
                  <a:cubicBezTo>
                    <a:pt x="23" y="7"/>
                    <a:pt x="27" y="4"/>
                    <a:pt x="27" y="4"/>
                  </a:cubicBezTo>
                  <a:cubicBezTo>
                    <a:pt x="27" y="4"/>
                    <a:pt x="26" y="1"/>
                    <a:pt x="25" y="1"/>
                  </a:cubicBezTo>
                  <a:cubicBezTo>
                    <a:pt x="25" y="0"/>
                    <a:pt x="23" y="2"/>
                    <a:pt x="20" y="2"/>
                  </a:cubicBezTo>
                  <a:cubicBezTo>
                    <a:pt x="16" y="2"/>
                    <a:pt x="14" y="5"/>
                    <a:pt x="13" y="5"/>
                  </a:cubicBezTo>
                  <a:cubicBezTo>
                    <a:pt x="11" y="5"/>
                    <a:pt x="7" y="3"/>
                    <a:pt x="4" y="3"/>
                  </a:cubicBezTo>
                  <a:cubicBezTo>
                    <a:pt x="3" y="3"/>
                    <a:pt x="1" y="3"/>
                    <a:pt x="0" y="3"/>
                  </a:cubicBezTo>
                  <a:cubicBezTo>
                    <a:pt x="0" y="6"/>
                    <a:pt x="0" y="10"/>
                    <a:pt x="0" y="14"/>
                  </a:cubicBezTo>
                  <a:close/>
                </a:path>
              </a:pathLst>
            </a:custGeom>
            <a:grpFill/>
            <a:ln w="3175" cap="flat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Montserrat" panose="00000500000000000000" pitchFamily="50" charset="0"/>
                <a:ea typeface="Montserrat" charset="0"/>
                <a:cs typeface="Montserrat" charset="0"/>
              </a:endParaRPr>
            </a:p>
          </p:txBody>
        </p:sp>
        <p:sp>
          <p:nvSpPr>
            <p:cNvPr id="645" name="Freeform 135"/>
            <p:cNvSpPr>
              <a:spLocks noEditPoints="1"/>
            </p:cNvSpPr>
            <p:nvPr/>
          </p:nvSpPr>
          <p:spPr bwMode="auto">
            <a:xfrm>
              <a:off x="3962" y="1881"/>
              <a:ext cx="94" cy="115"/>
            </a:xfrm>
            <a:custGeom>
              <a:avLst/>
              <a:gdLst>
                <a:gd name="T0" fmla="*/ 50 w 51"/>
                <a:gd name="T1" fmla="*/ 0 h 63"/>
                <a:gd name="T2" fmla="*/ 46 w 51"/>
                <a:gd name="T3" fmla="*/ 1 h 63"/>
                <a:gd name="T4" fmla="*/ 43 w 51"/>
                <a:gd name="T5" fmla="*/ 3 h 63"/>
                <a:gd name="T6" fmla="*/ 34 w 51"/>
                <a:gd name="T7" fmla="*/ 2 h 63"/>
                <a:gd name="T8" fmla="*/ 24 w 51"/>
                <a:gd name="T9" fmla="*/ 2 h 63"/>
                <a:gd name="T10" fmla="*/ 23 w 51"/>
                <a:gd name="T11" fmla="*/ 2 h 63"/>
                <a:gd name="T12" fmla="*/ 16 w 51"/>
                <a:gd name="T13" fmla="*/ 6 h 63"/>
                <a:gd name="T14" fmla="*/ 12 w 51"/>
                <a:gd name="T15" fmla="*/ 8 h 63"/>
                <a:gd name="T16" fmla="*/ 7 w 51"/>
                <a:gd name="T17" fmla="*/ 9 h 63"/>
                <a:gd name="T18" fmla="*/ 4 w 51"/>
                <a:gd name="T19" fmla="*/ 13 h 63"/>
                <a:gd name="T20" fmla="*/ 2 w 51"/>
                <a:gd name="T21" fmla="*/ 16 h 63"/>
                <a:gd name="T22" fmla="*/ 0 w 51"/>
                <a:gd name="T23" fmla="*/ 21 h 63"/>
                <a:gd name="T24" fmla="*/ 0 w 51"/>
                <a:gd name="T25" fmla="*/ 21 h 63"/>
                <a:gd name="T26" fmla="*/ 4 w 51"/>
                <a:gd name="T27" fmla="*/ 28 h 63"/>
                <a:gd name="T28" fmla="*/ 10 w 51"/>
                <a:gd name="T29" fmla="*/ 30 h 63"/>
                <a:gd name="T30" fmla="*/ 17 w 51"/>
                <a:gd name="T31" fmla="*/ 32 h 63"/>
                <a:gd name="T32" fmla="*/ 9 w 51"/>
                <a:gd name="T33" fmla="*/ 33 h 63"/>
                <a:gd name="T34" fmla="*/ 10 w 51"/>
                <a:gd name="T35" fmla="*/ 40 h 63"/>
                <a:gd name="T36" fmla="*/ 14 w 51"/>
                <a:gd name="T37" fmla="*/ 45 h 63"/>
                <a:gd name="T38" fmla="*/ 22 w 51"/>
                <a:gd name="T39" fmla="*/ 49 h 63"/>
                <a:gd name="T40" fmla="*/ 20 w 51"/>
                <a:gd name="T41" fmla="*/ 41 h 63"/>
                <a:gd name="T42" fmla="*/ 26 w 51"/>
                <a:gd name="T43" fmla="*/ 40 h 63"/>
                <a:gd name="T44" fmla="*/ 22 w 51"/>
                <a:gd name="T45" fmla="*/ 37 h 63"/>
                <a:gd name="T46" fmla="*/ 25 w 51"/>
                <a:gd name="T47" fmla="*/ 36 h 63"/>
                <a:gd name="T48" fmla="*/ 31 w 51"/>
                <a:gd name="T49" fmla="*/ 35 h 63"/>
                <a:gd name="T50" fmla="*/ 28 w 51"/>
                <a:gd name="T51" fmla="*/ 28 h 63"/>
                <a:gd name="T52" fmla="*/ 22 w 51"/>
                <a:gd name="T53" fmla="*/ 29 h 63"/>
                <a:gd name="T54" fmla="*/ 24 w 51"/>
                <a:gd name="T55" fmla="*/ 24 h 63"/>
                <a:gd name="T56" fmla="*/ 18 w 51"/>
                <a:gd name="T57" fmla="*/ 15 h 63"/>
                <a:gd name="T58" fmla="*/ 22 w 51"/>
                <a:gd name="T59" fmla="*/ 13 h 63"/>
                <a:gd name="T60" fmla="*/ 28 w 51"/>
                <a:gd name="T61" fmla="*/ 14 h 63"/>
                <a:gd name="T62" fmla="*/ 30 w 51"/>
                <a:gd name="T63" fmla="*/ 8 h 63"/>
                <a:gd name="T64" fmla="*/ 35 w 51"/>
                <a:gd name="T65" fmla="*/ 10 h 63"/>
                <a:gd name="T66" fmla="*/ 41 w 51"/>
                <a:gd name="T67" fmla="*/ 7 h 63"/>
                <a:gd name="T68" fmla="*/ 46 w 51"/>
                <a:gd name="T69" fmla="*/ 9 h 63"/>
                <a:gd name="T70" fmla="*/ 48 w 51"/>
                <a:gd name="T71" fmla="*/ 6 h 63"/>
                <a:gd name="T72" fmla="*/ 51 w 51"/>
                <a:gd name="T73" fmla="*/ 3 h 63"/>
                <a:gd name="T74" fmla="*/ 50 w 51"/>
                <a:gd name="T75" fmla="*/ 0 h 63"/>
                <a:gd name="T76" fmla="*/ 43 w 51"/>
                <a:gd name="T77" fmla="*/ 59 h 63"/>
                <a:gd name="T78" fmla="*/ 30 w 51"/>
                <a:gd name="T79" fmla="*/ 58 h 63"/>
                <a:gd name="T80" fmla="*/ 26 w 51"/>
                <a:gd name="T81" fmla="*/ 60 h 63"/>
                <a:gd name="T82" fmla="*/ 37 w 51"/>
                <a:gd name="T83" fmla="*/ 63 h 63"/>
                <a:gd name="T84" fmla="*/ 48 w 51"/>
                <a:gd name="T85" fmla="*/ 60 h 63"/>
                <a:gd name="T86" fmla="*/ 43 w 51"/>
                <a:gd name="T87" fmla="*/ 59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51" h="63">
                  <a:moveTo>
                    <a:pt x="50" y="0"/>
                  </a:moveTo>
                  <a:cubicBezTo>
                    <a:pt x="48" y="0"/>
                    <a:pt x="46" y="0"/>
                    <a:pt x="46" y="1"/>
                  </a:cubicBezTo>
                  <a:cubicBezTo>
                    <a:pt x="47" y="3"/>
                    <a:pt x="45" y="3"/>
                    <a:pt x="43" y="3"/>
                  </a:cubicBezTo>
                  <a:cubicBezTo>
                    <a:pt x="43" y="3"/>
                    <a:pt x="36" y="3"/>
                    <a:pt x="34" y="2"/>
                  </a:cubicBezTo>
                  <a:cubicBezTo>
                    <a:pt x="33" y="1"/>
                    <a:pt x="27" y="1"/>
                    <a:pt x="24" y="2"/>
                  </a:cubicBezTo>
                  <a:cubicBezTo>
                    <a:pt x="24" y="2"/>
                    <a:pt x="24" y="2"/>
                    <a:pt x="23" y="2"/>
                  </a:cubicBezTo>
                  <a:cubicBezTo>
                    <a:pt x="23" y="3"/>
                    <a:pt x="17" y="6"/>
                    <a:pt x="16" y="6"/>
                  </a:cubicBezTo>
                  <a:cubicBezTo>
                    <a:pt x="15" y="5"/>
                    <a:pt x="14" y="7"/>
                    <a:pt x="12" y="8"/>
                  </a:cubicBezTo>
                  <a:cubicBezTo>
                    <a:pt x="10" y="8"/>
                    <a:pt x="7" y="8"/>
                    <a:pt x="7" y="9"/>
                  </a:cubicBezTo>
                  <a:cubicBezTo>
                    <a:pt x="7" y="9"/>
                    <a:pt x="5" y="12"/>
                    <a:pt x="4" y="13"/>
                  </a:cubicBezTo>
                  <a:cubicBezTo>
                    <a:pt x="3" y="14"/>
                    <a:pt x="4" y="16"/>
                    <a:pt x="2" y="16"/>
                  </a:cubicBezTo>
                  <a:cubicBezTo>
                    <a:pt x="1" y="16"/>
                    <a:pt x="0" y="19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cubicBezTo>
                    <a:pt x="3" y="22"/>
                    <a:pt x="5" y="25"/>
                    <a:pt x="4" y="28"/>
                  </a:cubicBezTo>
                  <a:cubicBezTo>
                    <a:pt x="4" y="31"/>
                    <a:pt x="8" y="32"/>
                    <a:pt x="10" y="30"/>
                  </a:cubicBezTo>
                  <a:cubicBezTo>
                    <a:pt x="12" y="27"/>
                    <a:pt x="17" y="31"/>
                    <a:pt x="17" y="32"/>
                  </a:cubicBezTo>
                  <a:cubicBezTo>
                    <a:pt x="17" y="34"/>
                    <a:pt x="12" y="31"/>
                    <a:pt x="9" y="33"/>
                  </a:cubicBezTo>
                  <a:cubicBezTo>
                    <a:pt x="6" y="35"/>
                    <a:pt x="11" y="37"/>
                    <a:pt x="10" y="40"/>
                  </a:cubicBezTo>
                  <a:cubicBezTo>
                    <a:pt x="10" y="42"/>
                    <a:pt x="12" y="45"/>
                    <a:pt x="14" y="45"/>
                  </a:cubicBezTo>
                  <a:cubicBezTo>
                    <a:pt x="17" y="45"/>
                    <a:pt x="20" y="50"/>
                    <a:pt x="22" y="49"/>
                  </a:cubicBezTo>
                  <a:cubicBezTo>
                    <a:pt x="24" y="48"/>
                    <a:pt x="20" y="42"/>
                    <a:pt x="20" y="41"/>
                  </a:cubicBezTo>
                  <a:cubicBezTo>
                    <a:pt x="21" y="40"/>
                    <a:pt x="24" y="42"/>
                    <a:pt x="26" y="40"/>
                  </a:cubicBezTo>
                  <a:cubicBezTo>
                    <a:pt x="28" y="39"/>
                    <a:pt x="25" y="37"/>
                    <a:pt x="22" y="37"/>
                  </a:cubicBezTo>
                  <a:cubicBezTo>
                    <a:pt x="20" y="37"/>
                    <a:pt x="22" y="34"/>
                    <a:pt x="25" y="36"/>
                  </a:cubicBezTo>
                  <a:cubicBezTo>
                    <a:pt x="28" y="37"/>
                    <a:pt x="30" y="35"/>
                    <a:pt x="31" y="35"/>
                  </a:cubicBezTo>
                  <a:cubicBezTo>
                    <a:pt x="32" y="35"/>
                    <a:pt x="33" y="30"/>
                    <a:pt x="28" y="28"/>
                  </a:cubicBezTo>
                  <a:cubicBezTo>
                    <a:pt x="24" y="27"/>
                    <a:pt x="25" y="32"/>
                    <a:pt x="22" y="29"/>
                  </a:cubicBezTo>
                  <a:cubicBezTo>
                    <a:pt x="19" y="26"/>
                    <a:pt x="24" y="27"/>
                    <a:pt x="24" y="24"/>
                  </a:cubicBezTo>
                  <a:cubicBezTo>
                    <a:pt x="24" y="22"/>
                    <a:pt x="20" y="18"/>
                    <a:pt x="18" y="15"/>
                  </a:cubicBezTo>
                  <a:cubicBezTo>
                    <a:pt x="16" y="12"/>
                    <a:pt x="21" y="11"/>
                    <a:pt x="22" y="13"/>
                  </a:cubicBezTo>
                  <a:cubicBezTo>
                    <a:pt x="23" y="15"/>
                    <a:pt x="26" y="15"/>
                    <a:pt x="28" y="14"/>
                  </a:cubicBezTo>
                  <a:cubicBezTo>
                    <a:pt x="30" y="13"/>
                    <a:pt x="26" y="9"/>
                    <a:pt x="30" y="8"/>
                  </a:cubicBezTo>
                  <a:cubicBezTo>
                    <a:pt x="34" y="7"/>
                    <a:pt x="34" y="9"/>
                    <a:pt x="35" y="10"/>
                  </a:cubicBezTo>
                  <a:cubicBezTo>
                    <a:pt x="36" y="10"/>
                    <a:pt x="37" y="7"/>
                    <a:pt x="41" y="7"/>
                  </a:cubicBezTo>
                  <a:cubicBezTo>
                    <a:pt x="43" y="7"/>
                    <a:pt x="45" y="8"/>
                    <a:pt x="46" y="9"/>
                  </a:cubicBezTo>
                  <a:cubicBezTo>
                    <a:pt x="47" y="8"/>
                    <a:pt x="48" y="7"/>
                    <a:pt x="48" y="6"/>
                  </a:cubicBezTo>
                  <a:cubicBezTo>
                    <a:pt x="48" y="5"/>
                    <a:pt x="51" y="5"/>
                    <a:pt x="51" y="3"/>
                  </a:cubicBezTo>
                  <a:cubicBezTo>
                    <a:pt x="51" y="2"/>
                    <a:pt x="50" y="1"/>
                    <a:pt x="50" y="0"/>
                  </a:cubicBezTo>
                  <a:close/>
                  <a:moveTo>
                    <a:pt x="43" y="59"/>
                  </a:moveTo>
                  <a:cubicBezTo>
                    <a:pt x="41" y="58"/>
                    <a:pt x="33" y="60"/>
                    <a:pt x="30" y="58"/>
                  </a:cubicBezTo>
                  <a:cubicBezTo>
                    <a:pt x="28" y="56"/>
                    <a:pt x="24" y="60"/>
                    <a:pt x="26" y="60"/>
                  </a:cubicBezTo>
                  <a:cubicBezTo>
                    <a:pt x="28" y="61"/>
                    <a:pt x="33" y="63"/>
                    <a:pt x="37" y="63"/>
                  </a:cubicBezTo>
                  <a:cubicBezTo>
                    <a:pt x="42" y="63"/>
                    <a:pt x="48" y="61"/>
                    <a:pt x="48" y="60"/>
                  </a:cubicBezTo>
                  <a:cubicBezTo>
                    <a:pt x="48" y="59"/>
                    <a:pt x="45" y="61"/>
                    <a:pt x="43" y="59"/>
                  </a:cubicBezTo>
                  <a:close/>
                </a:path>
              </a:pathLst>
            </a:custGeom>
            <a:grpFill/>
            <a:ln w="3175" cap="flat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Montserrat" panose="00000500000000000000" pitchFamily="50" charset="0"/>
                <a:ea typeface="Montserrat" charset="0"/>
                <a:cs typeface="Montserrat" charset="0"/>
              </a:endParaRPr>
            </a:p>
          </p:txBody>
        </p:sp>
        <p:sp>
          <p:nvSpPr>
            <p:cNvPr id="646" name="Freeform 136"/>
            <p:cNvSpPr>
              <a:spLocks/>
            </p:cNvSpPr>
            <p:nvPr/>
          </p:nvSpPr>
          <p:spPr bwMode="auto">
            <a:xfrm>
              <a:off x="4135" y="1982"/>
              <a:ext cx="39" cy="24"/>
            </a:xfrm>
            <a:custGeom>
              <a:avLst/>
              <a:gdLst>
                <a:gd name="T0" fmla="*/ 14 w 21"/>
                <a:gd name="T1" fmla="*/ 8 h 13"/>
                <a:gd name="T2" fmla="*/ 19 w 21"/>
                <a:gd name="T3" fmla="*/ 3 h 13"/>
                <a:gd name="T4" fmla="*/ 19 w 21"/>
                <a:gd name="T5" fmla="*/ 1 h 13"/>
                <a:gd name="T6" fmla="*/ 7 w 21"/>
                <a:gd name="T7" fmla="*/ 5 h 13"/>
                <a:gd name="T8" fmla="*/ 4 w 21"/>
                <a:gd name="T9" fmla="*/ 10 h 13"/>
                <a:gd name="T10" fmla="*/ 14 w 21"/>
                <a:gd name="T11" fmla="*/ 8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1" h="13">
                  <a:moveTo>
                    <a:pt x="14" y="8"/>
                  </a:moveTo>
                  <a:cubicBezTo>
                    <a:pt x="14" y="7"/>
                    <a:pt x="16" y="4"/>
                    <a:pt x="19" y="3"/>
                  </a:cubicBezTo>
                  <a:cubicBezTo>
                    <a:pt x="21" y="2"/>
                    <a:pt x="20" y="0"/>
                    <a:pt x="19" y="1"/>
                  </a:cubicBezTo>
                  <a:cubicBezTo>
                    <a:pt x="17" y="3"/>
                    <a:pt x="13" y="4"/>
                    <a:pt x="7" y="5"/>
                  </a:cubicBezTo>
                  <a:cubicBezTo>
                    <a:pt x="2" y="5"/>
                    <a:pt x="0" y="8"/>
                    <a:pt x="4" y="10"/>
                  </a:cubicBezTo>
                  <a:cubicBezTo>
                    <a:pt x="8" y="13"/>
                    <a:pt x="15" y="9"/>
                    <a:pt x="14" y="8"/>
                  </a:cubicBezTo>
                  <a:close/>
                </a:path>
              </a:pathLst>
            </a:custGeom>
            <a:grpFill/>
            <a:ln w="3175" cap="flat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Montserrat" panose="00000500000000000000" pitchFamily="50" charset="0"/>
                <a:ea typeface="Montserrat" charset="0"/>
                <a:cs typeface="Montserrat" charset="0"/>
              </a:endParaRPr>
            </a:p>
          </p:txBody>
        </p:sp>
        <p:sp>
          <p:nvSpPr>
            <p:cNvPr id="647" name="Freeform 137"/>
            <p:cNvSpPr>
              <a:spLocks/>
            </p:cNvSpPr>
            <p:nvPr/>
          </p:nvSpPr>
          <p:spPr bwMode="auto">
            <a:xfrm>
              <a:off x="3310" y="1364"/>
              <a:ext cx="158" cy="79"/>
            </a:xfrm>
            <a:custGeom>
              <a:avLst/>
              <a:gdLst>
                <a:gd name="T0" fmla="*/ 72 w 86"/>
                <a:gd name="T1" fmla="*/ 31 h 43"/>
                <a:gd name="T2" fmla="*/ 79 w 86"/>
                <a:gd name="T3" fmla="*/ 26 h 43"/>
                <a:gd name="T4" fmla="*/ 85 w 86"/>
                <a:gd name="T5" fmla="*/ 20 h 43"/>
                <a:gd name="T6" fmla="*/ 81 w 86"/>
                <a:gd name="T7" fmla="*/ 13 h 43"/>
                <a:gd name="T8" fmla="*/ 76 w 86"/>
                <a:gd name="T9" fmla="*/ 9 h 43"/>
                <a:gd name="T10" fmla="*/ 75 w 86"/>
                <a:gd name="T11" fmla="*/ 4 h 43"/>
                <a:gd name="T12" fmla="*/ 69 w 86"/>
                <a:gd name="T13" fmla="*/ 4 h 43"/>
                <a:gd name="T14" fmla="*/ 62 w 86"/>
                <a:gd name="T15" fmla="*/ 1 h 43"/>
                <a:gd name="T16" fmla="*/ 61 w 86"/>
                <a:gd name="T17" fmla="*/ 6 h 43"/>
                <a:gd name="T18" fmla="*/ 56 w 86"/>
                <a:gd name="T19" fmla="*/ 6 h 43"/>
                <a:gd name="T20" fmla="*/ 53 w 86"/>
                <a:gd name="T21" fmla="*/ 6 h 43"/>
                <a:gd name="T22" fmla="*/ 48 w 86"/>
                <a:gd name="T23" fmla="*/ 7 h 43"/>
                <a:gd name="T24" fmla="*/ 44 w 86"/>
                <a:gd name="T25" fmla="*/ 5 h 43"/>
                <a:gd name="T26" fmla="*/ 39 w 86"/>
                <a:gd name="T27" fmla="*/ 9 h 43"/>
                <a:gd name="T28" fmla="*/ 35 w 86"/>
                <a:gd name="T29" fmla="*/ 7 h 43"/>
                <a:gd name="T30" fmla="*/ 32 w 86"/>
                <a:gd name="T31" fmla="*/ 10 h 43"/>
                <a:gd name="T32" fmla="*/ 31 w 86"/>
                <a:gd name="T33" fmla="*/ 14 h 43"/>
                <a:gd name="T34" fmla="*/ 25 w 86"/>
                <a:gd name="T35" fmla="*/ 16 h 43"/>
                <a:gd name="T36" fmla="*/ 23 w 86"/>
                <a:gd name="T37" fmla="*/ 10 h 43"/>
                <a:gd name="T38" fmla="*/ 11 w 86"/>
                <a:gd name="T39" fmla="*/ 2 h 43"/>
                <a:gd name="T40" fmla="*/ 12 w 86"/>
                <a:gd name="T41" fmla="*/ 6 h 43"/>
                <a:gd name="T42" fmla="*/ 9 w 86"/>
                <a:gd name="T43" fmla="*/ 6 h 43"/>
                <a:gd name="T44" fmla="*/ 4 w 86"/>
                <a:gd name="T45" fmla="*/ 8 h 43"/>
                <a:gd name="T46" fmla="*/ 0 w 86"/>
                <a:gd name="T47" fmla="*/ 13 h 43"/>
                <a:gd name="T48" fmla="*/ 8 w 86"/>
                <a:gd name="T49" fmla="*/ 15 h 43"/>
                <a:gd name="T50" fmla="*/ 17 w 86"/>
                <a:gd name="T51" fmla="*/ 15 h 43"/>
                <a:gd name="T52" fmla="*/ 16 w 86"/>
                <a:gd name="T53" fmla="*/ 19 h 43"/>
                <a:gd name="T54" fmla="*/ 12 w 86"/>
                <a:gd name="T55" fmla="*/ 21 h 43"/>
                <a:gd name="T56" fmla="*/ 3 w 86"/>
                <a:gd name="T57" fmla="*/ 24 h 43"/>
                <a:gd name="T58" fmla="*/ 14 w 86"/>
                <a:gd name="T59" fmla="*/ 24 h 43"/>
                <a:gd name="T60" fmla="*/ 17 w 86"/>
                <a:gd name="T61" fmla="*/ 27 h 43"/>
                <a:gd name="T62" fmla="*/ 19 w 86"/>
                <a:gd name="T63" fmla="*/ 30 h 43"/>
                <a:gd name="T64" fmla="*/ 17 w 86"/>
                <a:gd name="T65" fmla="*/ 33 h 43"/>
                <a:gd name="T66" fmla="*/ 13 w 86"/>
                <a:gd name="T67" fmla="*/ 36 h 43"/>
                <a:gd name="T68" fmla="*/ 23 w 86"/>
                <a:gd name="T69" fmla="*/ 36 h 43"/>
                <a:gd name="T70" fmla="*/ 37 w 86"/>
                <a:gd name="T71" fmla="*/ 41 h 43"/>
                <a:gd name="T72" fmla="*/ 51 w 86"/>
                <a:gd name="T73" fmla="*/ 38 h 43"/>
                <a:gd name="T74" fmla="*/ 61 w 86"/>
                <a:gd name="T75" fmla="*/ 35 h 43"/>
                <a:gd name="T76" fmla="*/ 72 w 86"/>
                <a:gd name="T77" fmla="*/ 31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86" h="43">
                  <a:moveTo>
                    <a:pt x="72" y="31"/>
                  </a:moveTo>
                  <a:cubicBezTo>
                    <a:pt x="77" y="31"/>
                    <a:pt x="77" y="25"/>
                    <a:pt x="79" y="26"/>
                  </a:cubicBezTo>
                  <a:cubicBezTo>
                    <a:pt x="81" y="26"/>
                    <a:pt x="84" y="22"/>
                    <a:pt x="85" y="20"/>
                  </a:cubicBezTo>
                  <a:cubicBezTo>
                    <a:pt x="86" y="17"/>
                    <a:pt x="83" y="13"/>
                    <a:pt x="81" y="13"/>
                  </a:cubicBezTo>
                  <a:cubicBezTo>
                    <a:pt x="78" y="13"/>
                    <a:pt x="76" y="11"/>
                    <a:pt x="76" y="9"/>
                  </a:cubicBezTo>
                  <a:cubicBezTo>
                    <a:pt x="77" y="7"/>
                    <a:pt x="75" y="5"/>
                    <a:pt x="75" y="4"/>
                  </a:cubicBezTo>
                  <a:cubicBezTo>
                    <a:pt x="75" y="3"/>
                    <a:pt x="71" y="4"/>
                    <a:pt x="69" y="4"/>
                  </a:cubicBezTo>
                  <a:cubicBezTo>
                    <a:pt x="67" y="5"/>
                    <a:pt x="63" y="0"/>
                    <a:pt x="62" y="1"/>
                  </a:cubicBezTo>
                  <a:cubicBezTo>
                    <a:pt x="60" y="2"/>
                    <a:pt x="61" y="4"/>
                    <a:pt x="61" y="6"/>
                  </a:cubicBezTo>
                  <a:cubicBezTo>
                    <a:pt x="60" y="7"/>
                    <a:pt x="56" y="4"/>
                    <a:pt x="56" y="6"/>
                  </a:cubicBezTo>
                  <a:cubicBezTo>
                    <a:pt x="56" y="8"/>
                    <a:pt x="54" y="8"/>
                    <a:pt x="53" y="6"/>
                  </a:cubicBezTo>
                  <a:cubicBezTo>
                    <a:pt x="51" y="4"/>
                    <a:pt x="48" y="5"/>
                    <a:pt x="48" y="7"/>
                  </a:cubicBezTo>
                  <a:cubicBezTo>
                    <a:pt x="48" y="8"/>
                    <a:pt x="47" y="7"/>
                    <a:pt x="44" y="5"/>
                  </a:cubicBezTo>
                  <a:cubicBezTo>
                    <a:pt x="41" y="4"/>
                    <a:pt x="38" y="7"/>
                    <a:pt x="39" y="9"/>
                  </a:cubicBezTo>
                  <a:cubicBezTo>
                    <a:pt x="39" y="11"/>
                    <a:pt x="38" y="11"/>
                    <a:pt x="35" y="7"/>
                  </a:cubicBezTo>
                  <a:cubicBezTo>
                    <a:pt x="33" y="4"/>
                    <a:pt x="30" y="8"/>
                    <a:pt x="32" y="10"/>
                  </a:cubicBezTo>
                  <a:cubicBezTo>
                    <a:pt x="33" y="12"/>
                    <a:pt x="32" y="15"/>
                    <a:pt x="31" y="14"/>
                  </a:cubicBezTo>
                  <a:cubicBezTo>
                    <a:pt x="29" y="13"/>
                    <a:pt x="26" y="14"/>
                    <a:pt x="25" y="16"/>
                  </a:cubicBezTo>
                  <a:cubicBezTo>
                    <a:pt x="24" y="18"/>
                    <a:pt x="20" y="11"/>
                    <a:pt x="23" y="10"/>
                  </a:cubicBezTo>
                  <a:cubicBezTo>
                    <a:pt x="26" y="8"/>
                    <a:pt x="15" y="2"/>
                    <a:pt x="11" y="2"/>
                  </a:cubicBezTo>
                  <a:cubicBezTo>
                    <a:pt x="7" y="2"/>
                    <a:pt x="10" y="4"/>
                    <a:pt x="12" y="6"/>
                  </a:cubicBezTo>
                  <a:cubicBezTo>
                    <a:pt x="15" y="8"/>
                    <a:pt x="10" y="7"/>
                    <a:pt x="9" y="6"/>
                  </a:cubicBezTo>
                  <a:cubicBezTo>
                    <a:pt x="8" y="4"/>
                    <a:pt x="5" y="5"/>
                    <a:pt x="4" y="8"/>
                  </a:cubicBezTo>
                  <a:cubicBezTo>
                    <a:pt x="3" y="10"/>
                    <a:pt x="0" y="12"/>
                    <a:pt x="0" y="13"/>
                  </a:cubicBezTo>
                  <a:cubicBezTo>
                    <a:pt x="0" y="15"/>
                    <a:pt x="4" y="17"/>
                    <a:pt x="8" y="15"/>
                  </a:cubicBezTo>
                  <a:cubicBezTo>
                    <a:pt x="11" y="14"/>
                    <a:pt x="15" y="13"/>
                    <a:pt x="17" y="15"/>
                  </a:cubicBezTo>
                  <a:cubicBezTo>
                    <a:pt x="19" y="17"/>
                    <a:pt x="14" y="18"/>
                    <a:pt x="16" y="19"/>
                  </a:cubicBezTo>
                  <a:cubicBezTo>
                    <a:pt x="18" y="20"/>
                    <a:pt x="16" y="22"/>
                    <a:pt x="12" y="21"/>
                  </a:cubicBezTo>
                  <a:cubicBezTo>
                    <a:pt x="7" y="21"/>
                    <a:pt x="2" y="22"/>
                    <a:pt x="3" y="24"/>
                  </a:cubicBezTo>
                  <a:cubicBezTo>
                    <a:pt x="3" y="25"/>
                    <a:pt x="14" y="22"/>
                    <a:pt x="14" y="24"/>
                  </a:cubicBezTo>
                  <a:cubicBezTo>
                    <a:pt x="14" y="26"/>
                    <a:pt x="14" y="28"/>
                    <a:pt x="17" y="27"/>
                  </a:cubicBezTo>
                  <a:cubicBezTo>
                    <a:pt x="20" y="26"/>
                    <a:pt x="18" y="29"/>
                    <a:pt x="19" y="30"/>
                  </a:cubicBezTo>
                  <a:cubicBezTo>
                    <a:pt x="21" y="30"/>
                    <a:pt x="20" y="33"/>
                    <a:pt x="17" y="33"/>
                  </a:cubicBezTo>
                  <a:cubicBezTo>
                    <a:pt x="13" y="34"/>
                    <a:pt x="11" y="34"/>
                    <a:pt x="13" y="36"/>
                  </a:cubicBezTo>
                  <a:cubicBezTo>
                    <a:pt x="15" y="38"/>
                    <a:pt x="19" y="37"/>
                    <a:pt x="23" y="36"/>
                  </a:cubicBezTo>
                  <a:cubicBezTo>
                    <a:pt x="27" y="35"/>
                    <a:pt x="33" y="40"/>
                    <a:pt x="37" y="41"/>
                  </a:cubicBezTo>
                  <a:cubicBezTo>
                    <a:pt x="42" y="43"/>
                    <a:pt x="50" y="41"/>
                    <a:pt x="51" y="38"/>
                  </a:cubicBezTo>
                  <a:cubicBezTo>
                    <a:pt x="52" y="36"/>
                    <a:pt x="59" y="37"/>
                    <a:pt x="61" y="35"/>
                  </a:cubicBezTo>
                  <a:cubicBezTo>
                    <a:pt x="64" y="33"/>
                    <a:pt x="68" y="31"/>
                    <a:pt x="72" y="31"/>
                  </a:cubicBezTo>
                  <a:close/>
                </a:path>
              </a:pathLst>
            </a:custGeom>
            <a:grpFill/>
            <a:ln w="3175" cap="flat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Montserrat" panose="00000500000000000000" pitchFamily="50" charset="0"/>
                <a:ea typeface="Montserrat" charset="0"/>
                <a:cs typeface="Montserrat" charset="0"/>
              </a:endParaRPr>
            </a:p>
          </p:txBody>
        </p:sp>
        <p:sp>
          <p:nvSpPr>
            <p:cNvPr id="648" name="Freeform 138"/>
            <p:cNvSpPr>
              <a:spLocks/>
            </p:cNvSpPr>
            <p:nvPr/>
          </p:nvSpPr>
          <p:spPr bwMode="auto">
            <a:xfrm>
              <a:off x="3512" y="1623"/>
              <a:ext cx="68" cy="74"/>
            </a:xfrm>
            <a:custGeom>
              <a:avLst/>
              <a:gdLst>
                <a:gd name="T0" fmla="*/ 33 w 37"/>
                <a:gd name="T1" fmla="*/ 12 h 40"/>
                <a:gd name="T2" fmla="*/ 30 w 37"/>
                <a:gd name="T3" fmla="*/ 10 h 40"/>
                <a:gd name="T4" fmla="*/ 26 w 37"/>
                <a:gd name="T5" fmla="*/ 11 h 40"/>
                <a:gd name="T6" fmla="*/ 21 w 37"/>
                <a:gd name="T7" fmla="*/ 10 h 40"/>
                <a:gd name="T8" fmla="*/ 22 w 37"/>
                <a:gd name="T9" fmla="*/ 6 h 40"/>
                <a:gd name="T10" fmla="*/ 25 w 37"/>
                <a:gd name="T11" fmla="*/ 1 h 40"/>
                <a:gd name="T12" fmla="*/ 24 w 37"/>
                <a:gd name="T13" fmla="*/ 1 h 40"/>
                <a:gd name="T14" fmla="*/ 16 w 37"/>
                <a:gd name="T15" fmla="*/ 3 h 40"/>
                <a:gd name="T16" fmla="*/ 19 w 37"/>
                <a:gd name="T17" fmla="*/ 6 h 40"/>
                <a:gd name="T18" fmla="*/ 13 w 37"/>
                <a:gd name="T19" fmla="*/ 10 h 40"/>
                <a:gd name="T20" fmla="*/ 4 w 37"/>
                <a:gd name="T21" fmla="*/ 10 h 40"/>
                <a:gd name="T22" fmla="*/ 5 w 37"/>
                <a:gd name="T23" fmla="*/ 16 h 40"/>
                <a:gd name="T24" fmla="*/ 9 w 37"/>
                <a:gd name="T25" fmla="*/ 22 h 40"/>
                <a:gd name="T26" fmla="*/ 7 w 37"/>
                <a:gd name="T27" fmla="*/ 28 h 40"/>
                <a:gd name="T28" fmla="*/ 1 w 37"/>
                <a:gd name="T29" fmla="*/ 34 h 40"/>
                <a:gd name="T30" fmla="*/ 9 w 37"/>
                <a:gd name="T31" fmla="*/ 40 h 40"/>
                <a:gd name="T32" fmla="*/ 23 w 37"/>
                <a:gd name="T33" fmla="*/ 34 h 40"/>
                <a:gd name="T34" fmla="*/ 33 w 37"/>
                <a:gd name="T35" fmla="*/ 32 h 40"/>
                <a:gd name="T36" fmla="*/ 33 w 37"/>
                <a:gd name="T37" fmla="*/ 14 h 40"/>
                <a:gd name="T38" fmla="*/ 33 w 37"/>
                <a:gd name="T39" fmla="*/ 12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37" h="40">
                  <a:moveTo>
                    <a:pt x="33" y="12"/>
                  </a:moveTo>
                  <a:cubicBezTo>
                    <a:pt x="32" y="12"/>
                    <a:pt x="31" y="11"/>
                    <a:pt x="30" y="10"/>
                  </a:cubicBezTo>
                  <a:cubicBezTo>
                    <a:pt x="27" y="6"/>
                    <a:pt x="26" y="9"/>
                    <a:pt x="26" y="11"/>
                  </a:cubicBezTo>
                  <a:cubicBezTo>
                    <a:pt x="25" y="14"/>
                    <a:pt x="22" y="11"/>
                    <a:pt x="21" y="10"/>
                  </a:cubicBezTo>
                  <a:cubicBezTo>
                    <a:pt x="19" y="10"/>
                    <a:pt x="21" y="7"/>
                    <a:pt x="22" y="6"/>
                  </a:cubicBezTo>
                  <a:cubicBezTo>
                    <a:pt x="23" y="5"/>
                    <a:pt x="24" y="3"/>
                    <a:pt x="25" y="1"/>
                  </a:cubicBezTo>
                  <a:cubicBezTo>
                    <a:pt x="24" y="1"/>
                    <a:pt x="24" y="1"/>
                    <a:pt x="24" y="1"/>
                  </a:cubicBezTo>
                  <a:cubicBezTo>
                    <a:pt x="20" y="0"/>
                    <a:pt x="16" y="0"/>
                    <a:pt x="16" y="3"/>
                  </a:cubicBezTo>
                  <a:cubicBezTo>
                    <a:pt x="15" y="6"/>
                    <a:pt x="19" y="5"/>
                    <a:pt x="19" y="6"/>
                  </a:cubicBezTo>
                  <a:cubicBezTo>
                    <a:pt x="19" y="8"/>
                    <a:pt x="16" y="8"/>
                    <a:pt x="13" y="10"/>
                  </a:cubicBezTo>
                  <a:cubicBezTo>
                    <a:pt x="10" y="12"/>
                    <a:pt x="7" y="8"/>
                    <a:pt x="4" y="10"/>
                  </a:cubicBezTo>
                  <a:cubicBezTo>
                    <a:pt x="1" y="11"/>
                    <a:pt x="7" y="13"/>
                    <a:pt x="5" y="16"/>
                  </a:cubicBezTo>
                  <a:cubicBezTo>
                    <a:pt x="3" y="19"/>
                    <a:pt x="5" y="19"/>
                    <a:pt x="9" y="22"/>
                  </a:cubicBezTo>
                  <a:cubicBezTo>
                    <a:pt x="12" y="24"/>
                    <a:pt x="7" y="25"/>
                    <a:pt x="7" y="28"/>
                  </a:cubicBezTo>
                  <a:cubicBezTo>
                    <a:pt x="7" y="32"/>
                    <a:pt x="2" y="31"/>
                    <a:pt x="1" y="34"/>
                  </a:cubicBezTo>
                  <a:cubicBezTo>
                    <a:pt x="0" y="36"/>
                    <a:pt x="5" y="40"/>
                    <a:pt x="9" y="40"/>
                  </a:cubicBezTo>
                  <a:cubicBezTo>
                    <a:pt x="12" y="40"/>
                    <a:pt x="19" y="38"/>
                    <a:pt x="23" y="34"/>
                  </a:cubicBezTo>
                  <a:cubicBezTo>
                    <a:pt x="27" y="31"/>
                    <a:pt x="29" y="34"/>
                    <a:pt x="33" y="32"/>
                  </a:cubicBezTo>
                  <a:cubicBezTo>
                    <a:pt x="37" y="30"/>
                    <a:pt x="35" y="17"/>
                    <a:pt x="33" y="14"/>
                  </a:cubicBezTo>
                  <a:cubicBezTo>
                    <a:pt x="33" y="13"/>
                    <a:pt x="33" y="13"/>
                    <a:pt x="33" y="12"/>
                  </a:cubicBezTo>
                  <a:close/>
                </a:path>
              </a:pathLst>
            </a:custGeom>
            <a:grpFill/>
            <a:ln w="3175" cap="flat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Montserrat" panose="00000500000000000000" pitchFamily="50" charset="0"/>
                <a:ea typeface="Montserrat" charset="0"/>
                <a:cs typeface="Montserrat" charset="0"/>
              </a:endParaRPr>
            </a:p>
          </p:txBody>
        </p:sp>
        <p:sp>
          <p:nvSpPr>
            <p:cNvPr id="649" name="Freeform 139"/>
            <p:cNvSpPr>
              <a:spLocks noEditPoints="1"/>
            </p:cNvSpPr>
            <p:nvPr/>
          </p:nvSpPr>
          <p:spPr bwMode="auto">
            <a:xfrm>
              <a:off x="3547" y="1502"/>
              <a:ext cx="149" cy="228"/>
            </a:xfrm>
            <a:custGeom>
              <a:avLst/>
              <a:gdLst>
                <a:gd name="T0" fmla="*/ 6 w 81"/>
                <a:gd name="T1" fmla="*/ 67 h 124"/>
                <a:gd name="T2" fmla="*/ 2 w 81"/>
                <a:gd name="T3" fmla="*/ 76 h 124"/>
                <a:gd name="T4" fmla="*/ 11 w 81"/>
                <a:gd name="T5" fmla="*/ 76 h 124"/>
                <a:gd name="T6" fmla="*/ 20 w 81"/>
                <a:gd name="T7" fmla="*/ 75 h 124"/>
                <a:gd name="T8" fmla="*/ 81 w 81"/>
                <a:gd name="T9" fmla="*/ 95 h 124"/>
                <a:gd name="T10" fmla="*/ 68 w 81"/>
                <a:gd name="T11" fmla="*/ 90 h 124"/>
                <a:gd name="T12" fmla="*/ 66 w 81"/>
                <a:gd name="T13" fmla="*/ 82 h 124"/>
                <a:gd name="T14" fmla="*/ 54 w 81"/>
                <a:gd name="T15" fmla="*/ 62 h 124"/>
                <a:gd name="T16" fmla="*/ 42 w 81"/>
                <a:gd name="T17" fmla="*/ 57 h 124"/>
                <a:gd name="T18" fmla="*/ 51 w 81"/>
                <a:gd name="T19" fmla="*/ 38 h 124"/>
                <a:gd name="T20" fmla="*/ 33 w 81"/>
                <a:gd name="T21" fmla="*/ 34 h 124"/>
                <a:gd name="T22" fmla="*/ 40 w 81"/>
                <a:gd name="T23" fmla="*/ 23 h 124"/>
                <a:gd name="T24" fmla="*/ 28 w 81"/>
                <a:gd name="T25" fmla="*/ 26 h 124"/>
                <a:gd name="T26" fmla="*/ 20 w 81"/>
                <a:gd name="T27" fmla="*/ 38 h 124"/>
                <a:gd name="T28" fmla="*/ 13 w 81"/>
                <a:gd name="T29" fmla="*/ 39 h 124"/>
                <a:gd name="T30" fmla="*/ 15 w 81"/>
                <a:gd name="T31" fmla="*/ 50 h 124"/>
                <a:gd name="T32" fmla="*/ 13 w 81"/>
                <a:gd name="T33" fmla="*/ 59 h 124"/>
                <a:gd name="T34" fmla="*/ 22 w 81"/>
                <a:gd name="T35" fmla="*/ 62 h 124"/>
                <a:gd name="T36" fmla="*/ 27 w 81"/>
                <a:gd name="T37" fmla="*/ 61 h 124"/>
                <a:gd name="T38" fmla="*/ 36 w 81"/>
                <a:gd name="T39" fmla="*/ 68 h 124"/>
                <a:gd name="T40" fmla="*/ 39 w 81"/>
                <a:gd name="T41" fmla="*/ 75 h 124"/>
                <a:gd name="T42" fmla="*/ 41 w 81"/>
                <a:gd name="T43" fmla="*/ 86 h 124"/>
                <a:gd name="T44" fmla="*/ 30 w 81"/>
                <a:gd name="T45" fmla="*/ 87 h 124"/>
                <a:gd name="T46" fmla="*/ 33 w 81"/>
                <a:gd name="T47" fmla="*/ 95 h 124"/>
                <a:gd name="T48" fmla="*/ 28 w 81"/>
                <a:gd name="T49" fmla="*/ 104 h 124"/>
                <a:gd name="T50" fmla="*/ 41 w 81"/>
                <a:gd name="T51" fmla="*/ 106 h 124"/>
                <a:gd name="T52" fmla="*/ 33 w 81"/>
                <a:gd name="T53" fmla="*/ 110 h 124"/>
                <a:gd name="T54" fmla="*/ 29 w 81"/>
                <a:gd name="T55" fmla="*/ 119 h 124"/>
                <a:gd name="T56" fmla="*/ 38 w 81"/>
                <a:gd name="T57" fmla="*/ 117 h 124"/>
                <a:gd name="T58" fmla="*/ 50 w 81"/>
                <a:gd name="T59" fmla="*/ 114 h 124"/>
                <a:gd name="T60" fmla="*/ 66 w 81"/>
                <a:gd name="T61" fmla="*/ 114 h 124"/>
                <a:gd name="T62" fmla="*/ 73 w 81"/>
                <a:gd name="T63" fmla="*/ 107 h 124"/>
                <a:gd name="T64" fmla="*/ 81 w 81"/>
                <a:gd name="T65" fmla="*/ 95 h 124"/>
                <a:gd name="T66" fmla="*/ 15 w 81"/>
                <a:gd name="T67" fmla="*/ 28 h 124"/>
                <a:gd name="T68" fmla="*/ 55 w 81"/>
                <a:gd name="T69" fmla="*/ 10 h 124"/>
                <a:gd name="T70" fmla="*/ 55 w 81"/>
                <a:gd name="T71" fmla="*/ 10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81" h="124">
                  <a:moveTo>
                    <a:pt x="16" y="66"/>
                  </a:moveTo>
                  <a:cubicBezTo>
                    <a:pt x="13" y="63"/>
                    <a:pt x="9" y="67"/>
                    <a:pt x="6" y="67"/>
                  </a:cubicBezTo>
                  <a:cubicBezTo>
                    <a:pt x="5" y="69"/>
                    <a:pt x="4" y="71"/>
                    <a:pt x="3" y="72"/>
                  </a:cubicBezTo>
                  <a:cubicBezTo>
                    <a:pt x="2" y="73"/>
                    <a:pt x="0" y="76"/>
                    <a:pt x="2" y="76"/>
                  </a:cubicBezTo>
                  <a:cubicBezTo>
                    <a:pt x="3" y="77"/>
                    <a:pt x="6" y="80"/>
                    <a:pt x="7" y="77"/>
                  </a:cubicBezTo>
                  <a:cubicBezTo>
                    <a:pt x="7" y="75"/>
                    <a:pt x="8" y="72"/>
                    <a:pt x="11" y="76"/>
                  </a:cubicBezTo>
                  <a:cubicBezTo>
                    <a:pt x="12" y="77"/>
                    <a:pt x="13" y="78"/>
                    <a:pt x="14" y="78"/>
                  </a:cubicBezTo>
                  <a:cubicBezTo>
                    <a:pt x="15" y="77"/>
                    <a:pt x="18" y="77"/>
                    <a:pt x="20" y="75"/>
                  </a:cubicBezTo>
                  <a:cubicBezTo>
                    <a:pt x="23" y="72"/>
                    <a:pt x="19" y="69"/>
                    <a:pt x="16" y="66"/>
                  </a:cubicBezTo>
                  <a:close/>
                  <a:moveTo>
                    <a:pt x="81" y="95"/>
                  </a:moveTo>
                  <a:cubicBezTo>
                    <a:pt x="81" y="91"/>
                    <a:pt x="73" y="89"/>
                    <a:pt x="72" y="91"/>
                  </a:cubicBezTo>
                  <a:cubicBezTo>
                    <a:pt x="71" y="93"/>
                    <a:pt x="70" y="93"/>
                    <a:pt x="68" y="90"/>
                  </a:cubicBezTo>
                  <a:cubicBezTo>
                    <a:pt x="67" y="88"/>
                    <a:pt x="70" y="86"/>
                    <a:pt x="68" y="86"/>
                  </a:cubicBezTo>
                  <a:cubicBezTo>
                    <a:pt x="67" y="86"/>
                    <a:pt x="65" y="83"/>
                    <a:pt x="66" y="82"/>
                  </a:cubicBezTo>
                  <a:cubicBezTo>
                    <a:pt x="66" y="80"/>
                    <a:pt x="64" y="73"/>
                    <a:pt x="60" y="72"/>
                  </a:cubicBezTo>
                  <a:cubicBezTo>
                    <a:pt x="56" y="71"/>
                    <a:pt x="55" y="65"/>
                    <a:pt x="54" y="62"/>
                  </a:cubicBezTo>
                  <a:cubicBezTo>
                    <a:pt x="54" y="59"/>
                    <a:pt x="51" y="61"/>
                    <a:pt x="49" y="58"/>
                  </a:cubicBezTo>
                  <a:cubicBezTo>
                    <a:pt x="47" y="55"/>
                    <a:pt x="43" y="57"/>
                    <a:pt x="42" y="57"/>
                  </a:cubicBezTo>
                  <a:cubicBezTo>
                    <a:pt x="40" y="57"/>
                    <a:pt x="42" y="53"/>
                    <a:pt x="44" y="52"/>
                  </a:cubicBezTo>
                  <a:cubicBezTo>
                    <a:pt x="47" y="50"/>
                    <a:pt x="51" y="40"/>
                    <a:pt x="51" y="38"/>
                  </a:cubicBezTo>
                  <a:cubicBezTo>
                    <a:pt x="51" y="36"/>
                    <a:pt x="38" y="36"/>
                    <a:pt x="36" y="37"/>
                  </a:cubicBezTo>
                  <a:cubicBezTo>
                    <a:pt x="33" y="38"/>
                    <a:pt x="31" y="35"/>
                    <a:pt x="33" y="34"/>
                  </a:cubicBezTo>
                  <a:cubicBezTo>
                    <a:pt x="35" y="33"/>
                    <a:pt x="39" y="29"/>
                    <a:pt x="39" y="28"/>
                  </a:cubicBezTo>
                  <a:cubicBezTo>
                    <a:pt x="39" y="26"/>
                    <a:pt x="42" y="24"/>
                    <a:pt x="40" y="23"/>
                  </a:cubicBezTo>
                  <a:cubicBezTo>
                    <a:pt x="39" y="21"/>
                    <a:pt x="38" y="25"/>
                    <a:pt x="37" y="26"/>
                  </a:cubicBezTo>
                  <a:cubicBezTo>
                    <a:pt x="35" y="27"/>
                    <a:pt x="32" y="27"/>
                    <a:pt x="28" y="26"/>
                  </a:cubicBezTo>
                  <a:cubicBezTo>
                    <a:pt x="24" y="25"/>
                    <a:pt x="23" y="31"/>
                    <a:pt x="23" y="33"/>
                  </a:cubicBezTo>
                  <a:cubicBezTo>
                    <a:pt x="23" y="35"/>
                    <a:pt x="19" y="37"/>
                    <a:pt x="20" y="38"/>
                  </a:cubicBezTo>
                  <a:cubicBezTo>
                    <a:pt x="20" y="40"/>
                    <a:pt x="19" y="42"/>
                    <a:pt x="17" y="41"/>
                  </a:cubicBezTo>
                  <a:cubicBezTo>
                    <a:pt x="16" y="40"/>
                    <a:pt x="15" y="37"/>
                    <a:pt x="13" y="39"/>
                  </a:cubicBezTo>
                  <a:cubicBezTo>
                    <a:pt x="10" y="41"/>
                    <a:pt x="15" y="43"/>
                    <a:pt x="18" y="44"/>
                  </a:cubicBezTo>
                  <a:cubicBezTo>
                    <a:pt x="22" y="44"/>
                    <a:pt x="16" y="46"/>
                    <a:pt x="15" y="50"/>
                  </a:cubicBezTo>
                  <a:cubicBezTo>
                    <a:pt x="15" y="53"/>
                    <a:pt x="20" y="51"/>
                    <a:pt x="20" y="54"/>
                  </a:cubicBezTo>
                  <a:cubicBezTo>
                    <a:pt x="20" y="56"/>
                    <a:pt x="13" y="57"/>
                    <a:pt x="13" y="59"/>
                  </a:cubicBezTo>
                  <a:cubicBezTo>
                    <a:pt x="13" y="61"/>
                    <a:pt x="17" y="58"/>
                    <a:pt x="19" y="57"/>
                  </a:cubicBezTo>
                  <a:cubicBezTo>
                    <a:pt x="21" y="56"/>
                    <a:pt x="18" y="62"/>
                    <a:pt x="22" y="62"/>
                  </a:cubicBezTo>
                  <a:cubicBezTo>
                    <a:pt x="26" y="61"/>
                    <a:pt x="25" y="55"/>
                    <a:pt x="27" y="55"/>
                  </a:cubicBezTo>
                  <a:cubicBezTo>
                    <a:pt x="28" y="56"/>
                    <a:pt x="26" y="58"/>
                    <a:pt x="27" y="61"/>
                  </a:cubicBezTo>
                  <a:cubicBezTo>
                    <a:pt x="29" y="63"/>
                    <a:pt x="24" y="67"/>
                    <a:pt x="25" y="69"/>
                  </a:cubicBezTo>
                  <a:cubicBezTo>
                    <a:pt x="25" y="71"/>
                    <a:pt x="33" y="71"/>
                    <a:pt x="36" y="68"/>
                  </a:cubicBezTo>
                  <a:cubicBezTo>
                    <a:pt x="39" y="65"/>
                    <a:pt x="40" y="68"/>
                    <a:pt x="38" y="70"/>
                  </a:cubicBezTo>
                  <a:cubicBezTo>
                    <a:pt x="36" y="73"/>
                    <a:pt x="37" y="75"/>
                    <a:pt x="39" y="75"/>
                  </a:cubicBezTo>
                  <a:cubicBezTo>
                    <a:pt x="42" y="76"/>
                    <a:pt x="43" y="76"/>
                    <a:pt x="42" y="78"/>
                  </a:cubicBezTo>
                  <a:cubicBezTo>
                    <a:pt x="41" y="80"/>
                    <a:pt x="42" y="84"/>
                    <a:pt x="41" y="86"/>
                  </a:cubicBezTo>
                  <a:cubicBezTo>
                    <a:pt x="40" y="87"/>
                    <a:pt x="33" y="87"/>
                    <a:pt x="33" y="86"/>
                  </a:cubicBezTo>
                  <a:cubicBezTo>
                    <a:pt x="32" y="85"/>
                    <a:pt x="29" y="86"/>
                    <a:pt x="30" y="87"/>
                  </a:cubicBezTo>
                  <a:cubicBezTo>
                    <a:pt x="31" y="89"/>
                    <a:pt x="28" y="91"/>
                    <a:pt x="28" y="92"/>
                  </a:cubicBezTo>
                  <a:cubicBezTo>
                    <a:pt x="28" y="94"/>
                    <a:pt x="32" y="93"/>
                    <a:pt x="33" y="95"/>
                  </a:cubicBezTo>
                  <a:cubicBezTo>
                    <a:pt x="33" y="97"/>
                    <a:pt x="29" y="100"/>
                    <a:pt x="25" y="101"/>
                  </a:cubicBezTo>
                  <a:cubicBezTo>
                    <a:pt x="20" y="102"/>
                    <a:pt x="26" y="106"/>
                    <a:pt x="28" y="104"/>
                  </a:cubicBezTo>
                  <a:cubicBezTo>
                    <a:pt x="30" y="103"/>
                    <a:pt x="30" y="105"/>
                    <a:pt x="33" y="105"/>
                  </a:cubicBezTo>
                  <a:cubicBezTo>
                    <a:pt x="36" y="105"/>
                    <a:pt x="38" y="108"/>
                    <a:pt x="41" y="106"/>
                  </a:cubicBezTo>
                  <a:cubicBezTo>
                    <a:pt x="45" y="105"/>
                    <a:pt x="44" y="106"/>
                    <a:pt x="42" y="108"/>
                  </a:cubicBezTo>
                  <a:cubicBezTo>
                    <a:pt x="39" y="110"/>
                    <a:pt x="35" y="108"/>
                    <a:pt x="33" y="110"/>
                  </a:cubicBezTo>
                  <a:cubicBezTo>
                    <a:pt x="31" y="111"/>
                    <a:pt x="21" y="120"/>
                    <a:pt x="23" y="122"/>
                  </a:cubicBezTo>
                  <a:cubicBezTo>
                    <a:pt x="24" y="124"/>
                    <a:pt x="25" y="120"/>
                    <a:pt x="29" y="119"/>
                  </a:cubicBezTo>
                  <a:cubicBezTo>
                    <a:pt x="32" y="117"/>
                    <a:pt x="33" y="120"/>
                    <a:pt x="35" y="120"/>
                  </a:cubicBezTo>
                  <a:cubicBezTo>
                    <a:pt x="37" y="120"/>
                    <a:pt x="37" y="116"/>
                    <a:pt x="38" y="117"/>
                  </a:cubicBezTo>
                  <a:cubicBezTo>
                    <a:pt x="40" y="117"/>
                    <a:pt x="41" y="115"/>
                    <a:pt x="44" y="116"/>
                  </a:cubicBezTo>
                  <a:cubicBezTo>
                    <a:pt x="47" y="116"/>
                    <a:pt x="49" y="115"/>
                    <a:pt x="50" y="114"/>
                  </a:cubicBezTo>
                  <a:cubicBezTo>
                    <a:pt x="52" y="113"/>
                    <a:pt x="56" y="116"/>
                    <a:pt x="57" y="115"/>
                  </a:cubicBezTo>
                  <a:cubicBezTo>
                    <a:pt x="58" y="115"/>
                    <a:pt x="63" y="114"/>
                    <a:pt x="66" y="114"/>
                  </a:cubicBezTo>
                  <a:cubicBezTo>
                    <a:pt x="68" y="114"/>
                    <a:pt x="75" y="111"/>
                    <a:pt x="77" y="109"/>
                  </a:cubicBezTo>
                  <a:cubicBezTo>
                    <a:pt x="79" y="107"/>
                    <a:pt x="76" y="107"/>
                    <a:pt x="73" y="107"/>
                  </a:cubicBezTo>
                  <a:cubicBezTo>
                    <a:pt x="71" y="108"/>
                    <a:pt x="72" y="105"/>
                    <a:pt x="74" y="103"/>
                  </a:cubicBezTo>
                  <a:cubicBezTo>
                    <a:pt x="77" y="100"/>
                    <a:pt x="81" y="99"/>
                    <a:pt x="81" y="95"/>
                  </a:cubicBezTo>
                  <a:close/>
                  <a:moveTo>
                    <a:pt x="9" y="35"/>
                  </a:moveTo>
                  <a:cubicBezTo>
                    <a:pt x="13" y="35"/>
                    <a:pt x="16" y="30"/>
                    <a:pt x="15" y="28"/>
                  </a:cubicBezTo>
                  <a:cubicBezTo>
                    <a:pt x="13" y="27"/>
                    <a:pt x="7" y="35"/>
                    <a:pt x="9" y="35"/>
                  </a:cubicBezTo>
                  <a:close/>
                  <a:moveTo>
                    <a:pt x="55" y="10"/>
                  </a:moveTo>
                  <a:cubicBezTo>
                    <a:pt x="57" y="7"/>
                    <a:pt x="60" y="0"/>
                    <a:pt x="57" y="1"/>
                  </a:cubicBezTo>
                  <a:cubicBezTo>
                    <a:pt x="54" y="1"/>
                    <a:pt x="54" y="10"/>
                    <a:pt x="55" y="10"/>
                  </a:cubicBezTo>
                  <a:close/>
                </a:path>
              </a:pathLst>
            </a:custGeom>
            <a:grpFill/>
            <a:ln w="3175" cap="flat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Montserrat" panose="00000500000000000000" pitchFamily="50" charset="0"/>
                <a:ea typeface="Montserrat" charset="0"/>
                <a:cs typeface="Montserrat" charset="0"/>
              </a:endParaRPr>
            </a:p>
          </p:txBody>
        </p:sp>
        <p:sp>
          <p:nvSpPr>
            <p:cNvPr id="650" name="Freeform 140"/>
            <p:cNvSpPr>
              <a:spLocks noEditPoints="1"/>
            </p:cNvSpPr>
            <p:nvPr/>
          </p:nvSpPr>
          <p:spPr bwMode="auto">
            <a:xfrm>
              <a:off x="3547" y="1502"/>
              <a:ext cx="149" cy="228"/>
            </a:xfrm>
            <a:custGeom>
              <a:avLst/>
              <a:gdLst>
                <a:gd name="T0" fmla="*/ 6 w 81"/>
                <a:gd name="T1" fmla="*/ 67 h 124"/>
                <a:gd name="T2" fmla="*/ 2 w 81"/>
                <a:gd name="T3" fmla="*/ 76 h 124"/>
                <a:gd name="T4" fmla="*/ 11 w 81"/>
                <a:gd name="T5" fmla="*/ 76 h 124"/>
                <a:gd name="T6" fmla="*/ 20 w 81"/>
                <a:gd name="T7" fmla="*/ 75 h 124"/>
                <a:gd name="T8" fmla="*/ 81 w 81"/>
                <a:gd name="T9" fmla="*/ 95 h 124"/>
                <a:gd name="T10" fmla="*/ 68 w 81"/>
                <a:gd name="T11" fmla="*/ 90 h 124"/>
                <a:gd name="T12" fmla="*/ 66 w 81"/>
                <a:gd name="T13" fmla="*/ 82 h 124"/>
                <a:gd name="T14" fmla="*/ 54 w 81"/>
                <a:gd name="T15" fmla="*/ 62 h 124"/>
                <a:gd name="T16" fmla="*/ 42 w 81"/>
                <a:gd name="T17" fmla="*/ 57 h 124"/>
                <a:gd name="T18" fmla="*/ 51 w 81"/>
                <a:gd name="T19" fmla="*/ 38 h 124"/>
                <a:gd name="T20" fmla="*/ 33 w 81"/>
                <a:gd name="T21" fmla="*/ 34 h 124"/>
                <a:gd name="T22" fmla="*/ 40 w 81"/>
                <a:gd name="T23" fmla="*/ 23 h 124"/>
                <a:gd name="T24" fmla="*/ 28 w 81"/>
                <a:gd name="T25" fmla="*/ 26 h 124"/>
                <a:gd name="T26" fmla="*/ 20 w 81"/>
                <a:gd name="T27" fmla="*/ 38 h 124"/>
                <a:gd name="T28" fmla="*/ 13 w 81"/>
                <a:gd name="T29" fmla="*/ 39 h 124"/>
                <a:gd name="T30" fmla="*/ 15 w 81"/>
                <a:gd name="T31" fmla="*/ 50 h 124"/>
                <a:gd name="T32" fmla="*/ 13 w 81"/>
                <a:gd name="T33" fmla="*/ 59 h 124"/>
                <a:gd name="T34" fmla="*/ 22 w 81"/>
                <a:gd name="T35" fmla="*/ 62 h 124"/>
                <a:gd name="T36" fmla="*/ 27 w 81"/>
                <a:gd name="T37" fmla="*/ 61 h 124"/>
                <a:gd name="T38" fmla="*/ 36 w 81"/>
                <a:gd name="T39" fmla="*/ 68 h 124"/>
                <a:gd name="T40" fmla="*/ 39 w 81"/>
                <a:gd name="T41" fmla="*/ 75 h 124"/>
                <a:gd name="T42" fmla="*/ 41 w 81"/>
                <a:gd name="T43" fmla="*/ 86 h 124"/>
                <a:gd name="T44" fmla="*/ 30 w 81"/>
                <a:gd name="T45" fmla="*/ 87 h 124"/>
                <a:gd name="T46" fmla="*/ 33 w 81"/>
                <a:gd name="T47" fmla="*/ 95 h 124"/>
                <a:gd name="T48" fmla="*/ 28 w 81"/>
                <a:gd name="T49" fmla="*/ 104 h 124"/>
                <a:gd name="T50" fmla="*/ 41 w 81"/>
                <a:gd name="T51" fmla="*/ 106 h 124"/>
                <a:gd name="T52" fmla="*/ 33 w 81"/>
                <a:gd name="T53" fmla="*/ 110 h 124"/>
                <a:gd name="T54" fmla="*/ 29 w 81"/>
                <a:gd name="T55" fmla="*/ 119 h 124"/>
                <a:gd name="T56" fmla="*/ 38 w 81"/>
                <a:gd name="T57" fmla="*/ 117 h 124"/>
                <a:gd name="T58" fmla="*/ 50 w 81"/>
                <a:gd name="T59" fmla="*/ 114 h 124"/>
                <a:gd name="T60" fmla="*/ 66 w 81"/>
                <a:gd name="T61" fmla="*/ 114 h 124"/>
                <a:gd name="T62" fmla="*/ 73 w 81"/>
                <a:gd name="T63" fmla="*/ 107 h 124"/>
                <a:gd name="T64" fmla="*/ 81 w 81"/>
                <a:gd name="T65" fmla="*/ 95 h 124"/>
                <a:gd name="T66" fmla="*/ 15 w 81"/>
                <a:gd name="T67" fmla="*/ 28 h 124"/>
                <a:gd name="T68" fmla="*/ 55 w 81"/>
                <a:gd name="T69" fmla="*/ 10 h 124"/>
                <a:gd name="T70" fmla="*/ 55 w 81"/>
                <a:gd name="T71" fmla="*/ 10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81" h="124">
                  <a:moveTo>
                    <a:pt x="16" y="66"/>
                  </a:moveTo>
                  <a:cubicBezTo>
                    <a:pt x="13" y="63"/>
                    <a:pt x="9" y="67"/>
                    <a:pt x="6" y="67"/>
                  </a:cubicBezTo>
                  <a:cubicBezTo>
                    <a:pt x="5" y="69"/>
                    <a:pt x="4" y="71"/>
                    <a:pt x="3" y="72"/>
                  </a:cubicBezTo>
                  <a:cubicBezTo>
                    <a:pt x="2" y="73"/>
                    <a:pt x="0" y="76"/>
                    <a:pt x="2" y="76"/>
                  </a:cubicBezTo>
                  <a:cubicBezTo>
                    <a:pt x="3" y="77"/>
                    <a:pt x="6" y="80"/>
                    <a:pt x="7" y="77"/>
                  </a:cubicBezTo>
                  <a:cubicBezTo>
                    <a:pt x="7" y="75"/>
                    <a:pt x="8" y="72"/>
                    <a:pt x="11" y="76"/>
                  </a:cubicBezTo>
                  <a:cubicBezTo>
                    <a:pt x="12" y="77"/>
                    <a:pt x="13" y="78"/>
                    <a:pt x="14" y="78"/>
                  </a:cubicBezTo>
                  <a:cubicBezTo>
                    <a:pt x="15" y="77"/>
                    <a:pt x="18" y="77"/>
                    <a:pt x="20" y="75"/>
                  </a:cubicBezTo>
                  <a:cubicBezTo>
                    <a:pt x="23" y="72"/>
                    <a:pt x="19" y="69"/>
                    <a:pt x="16" y="66"/>
                  </a:cubicBezTo>
                  <a:close/>
                  <a:moveTo>
                    <a:pt x="81" y="95"/>
                  </a:moveTo>
                  <a:cubicBezTo>
                    <a:pt x="81" y="91"/>
                    <a:pt x="73" y="89"/>
                    <a:pt x="72" y="91"/>
                  </a:cubicBezTo>
                  <a:cubicBezTo>
                    <a:pt x="71" y="93"/>
                    <a:pt x="70" y="93"/>
                    <a:pt x="68" y="90"/>
                  </a:cubicBezTo>
                  <a:cubicBezTo>
                    <a:pt x="67" y="88"/>
                    <a:pt x="70" y="86"/>
                    <a:pt x="68" y="86"/>
                  </a:cubicBezTo>
                  <a:cubicBezTo>
                    <a:pt x="67" y="86"/>
                    <a:pt x="65" y="83"/>
                    <a:pt x="66" y="82"/>
                  </a:cubicBezTo>
                  <a:cubicBezTo>
                    <a:pt x="66" y="80"/>
                    <a:pt x="64" y="73"/>
                    <a:pt x="60" y="72"/>
                  </a:cubicBezTo>
                  <a:cubicBezTo>
                    <a:pt x="56" y="71"/>
                    <a:pt x="55" y="65"/>
                    <a:pt x="54" y="62"/>
                  </a:cubicBezTo>
                  <a:cubicBezTo>
                    <a:pt x="54" y="59"/>
                    <a:pt x="51" y="61"/>
                    <a:pt x="49" y="58"/>
                  </a:cubicBezTo>
                  <a:cubicBezTo>
                    <a:pt x="47" y="55"/>
                    <a:pt x="43" y="57"/>
                    <a:pt x="42" y="57"/>
                  </a:cubicBezTo>
                  <a:cubicBezTo>
                    <a:pt x="40" y="57"/>
                    <a:pt x="42" y="53"/>
                    <a:pt x="44" y="52"/>
                  </a:cubicBezTo>
                  <a:cubicBezTo>
                    <a:pt x="47" y="50"/>
                    <a:pt x="51" y="40"/>
                    <a:pt x="51" y="38"/>
                  </a:cubicBezTo>
                  <a:cubicBezTo>
                    <a:pt x="51" y="36"/>
                    <a:pt x="38" y="36"/>
                    <a:pt x="36" y="37"/>
                  </a:cubicBezTo>
                  <a:cubicBezTo>
                    <a:pt x="33" y="38"/>
                    <a:pt x="31" y="35"/>
                    <a:pt x="33" y="34"/>
                  </a:cubicBezTo>
                  <a:cubicBezTo>
                    <a:pt x="35" y="33"/>
                    <a:pt x="39" y="29"/>
                    <a:pt x="39" y="28"/>
                  </a:cubicBezTo>
                  <a:cubicBezTo>
                    <a:pt x="39" y="26"/>
                    <a:pt x="42" y="24"/>
                    <a:pt x="40" y="23"/>
                  </a:cubicBezTo>
                  <a:cubicBezTo>
                    <a:pt x="39" y="21"/>
                    <a:pt x="38" y="25"/>
                    <a:pt x="37" y="26"/>
                  </a:cubicBezTo>
                  <a:cubicBezTo>
                    <a:pt x="35" y="27"/>
                    <a:pt x="32" y="27"/>
                    <a:pt x="28" y="26"/>
                  </a:cubicBezTo>
                  <a:cubicBezTo>
                    <a:pt x="24" y="25"/>
                    <a:pt x="23" y="31"/>
                    <a:pt x="23" y="33"/>
                  </a:cubicBezTo>
                  <a:cubicBezTo>
                    <a:pt x="23" y="35"/>
                    <a:pt x="19" y="37"/>
                    <a:pt x="20" y="38"/>
                  </a:cubicBezTo>
                  <a:cubicBezTo>
                    <a:pt x="20" y="40"/>
                    <a:pt x="19" y="42"/>
                    <a:pt x="17" y="41"/>
                  </a:cubicBezTo>
                  <a:cubicBezTo>
                    <a:pt x="16" y="40"/>
                    <a:pt x="15" y="37"/>
                    <a:pt x="13" y="39"/>
                  </a:cubicBezTo>
                  <a:cubicBezTo>
                    <a:pt x="10" y="41"/>
                    <a:pt x="15" y="43"/>
                    <a:pt x="18" y="44"/>
                  </a:cubicBezTo>
                  <a:cubicBezTo>
                    <a:pt x="22" y="44"/>
                    <a:pt x="16" y="46"/>
                    <a:pt x="15" y="50"/>
                  </a:cubicBezTo>
                  <a:cubicBezTo>
                    <a:pt x="15" y="53"/>
                    <a:pt x="20" y="51"/>
                    <a:pt x="20" y="54"/>
                  </a:cubicBezTo>
                  <a:cubicBezTo>
                    <a:pt x="20" y="56"/>
                    <a:pt x="13" y="57"/>
                    <a:pt x="13" y="59"/>
                  </a:cubicBezTo>
                  <a:cubicBezTo>
                    <a:pt x="13" y="61"/>
                    <a:pt x="17" y="58"/>
                    <a:pt x="19" y="57"/>
                  </a:cubicBezTo>
                  <a:cubicBezTo>
                    <a:pt x="21" y="56"/>
                    <a:pt x="18" y="62"/>
                    <a:pt x="22" y="62"/>
                  </a:cubicBezTo>
                  <a:cubicBezTo>
                    <a:pt x="26" y="61"/>
                    <a:pt x="25" y="55"/>
                    <a:pt x="27" y="55"/>
                  </a:cubicBezTo>
                  <a:cubicBezTo>
                    <a:pt x="28" y="56"/>
                    <a:pt x="26" y="58"/>
                    <a:pt x="27" y="61"/>
                  </a:cubicBezTo>
                  <a:cubicBezTo>
                    <a:pt x="29" y="63"/>
                    <a:pt x="24" y="67"/>
                    <a:pt x="25" y="69"/>
                  </a:cubicBezTo>
                  <a:cubicBezTo>
                    <a:pt x="25" y="71"/>
                    <a:pt x="33" y="71"/>
                    <a:pt x="36" y="68"/>
                  </a:cubicBezTo>
                  <a:cubicBezTo>
                    <a:pt x="39" y="65"/>
                    <a:pt x="40" y="68"/>
                    <a:pt x="38" y="70"/>
                  </a:cubicBezTo>
                  <a:cubicBezTo>
                    <a:pt x="36" y="73"/>
                    <a:pt x="37" y="75"/>
                    <a:pt x="39" y="75"/>
                  </a:cubicBezTo>
                  <a:cubicBezTo>
                    <a:pt x="42" y="76"/>
                    <a:pt x="43" y="76"/>
                    <a:pt x="42" y="78"/>
                  </a:cubicBezTo>
                  <a:cubicBezTo>
                    <a:pt x="41" y="80"/>
                    <a:pt x="42" y="84"/>
                    <a:pt x="41" y="86"/>
                  </a:cubicBezTo>
                  <a:cubicBezTo>
                    <a:pt x="40" y="87"/>
                    <a:pt x="33" y="87"/>
                    <a:pt x="33" y="86"/>
                  </a:cubicBezTo>
                  <a:cubicBezTo>
                    <a:pt x="32" y="85"/>
                    <a:pt x="29" y="86"/>
                    <a:pt x="30" y="87"/>
                  </a:cubicBezTo>
                  <a:cubicBezTo>
                    <a:pt x="31" y="89"/>
                    <a:pt x="28" y="91"/>
                    <a:pt x="28" y="92"/>
                  </a:cubicBezTo>
                  <a:cubicBezTo>
                    <a:pt x="28" y="94"/>
                    <a:pt x="32" y="93"/>
                    <a:pt x="33" y="95"/>
                  </a:cubicBezTo>
                  <a:cubicBezTo>
                    <a:pt x="33" y="97"/>
                    <a:pt x="29" y="100"/>
                    <a:pt x="25" y="101"/>
                  </a:cubicBezTo>
                  <a:cubicBezTo>
                    <a:pt x="20" y="102"/>
                    <a:pt x="26" y="106"/>
                    <a:pt x="28" y="104"/>
                  </a:cubicBezTo>
                  <a:cubicBezTo>
                    <a:pt x="30" y="103"/>
                    <a:pt x="30" y="105"/>
                    <a:pt x="33" y="105"/>
                  </a:cubicBezTo>
                  <a:cubicBezTo>
                    <a:pt x="36" y="105"/>
                    <a:pt x="38" y="108"/>
                    <a:pt x="41" y="106"/>
                  </a:cubicBezTo>
                  <a:cubicBezTo>
                    <a:pt x="45" y="105"/>
                    <a:pt x="44" y="106"/>
                    <a:pt x="42" y="108"/>
                  </a:cubicBezTo>
                  <a:cubicBezTo>
                    <a:pt x="39" y="110"/>
                    <a:pt x="35" y="108"/>
                    <a:pt x="33" y="110"/>
                  </a:cubicBezTo>
                  <a:cubicBezTo>
                    <a:pt x="31" y="111"/>
                    <a:pt x="21" y="120"/>
                    <a:pt x="23" y="122"/>
                  </a:cubicBezTo>
                  <a:cubicBezTo>
                    <a:pt x="24" y="124"/>
                    <a:pt x="25" y="120"/>
                    <a:pt x="29" y="119"/>
                  </a:cubicBezTo>
                  <a:cubicBezTo>
                    <a:pt x="32" y="117"/>
                    <a:pt x="33" y="120"/>
                    <a:pt x="35" y="120"/>
                  </a:cubicBezTo>
                  <a:cubicBezTo>
                    <a:pt x="37" y="120"/>
                    <a:pt x="37" y="116"/>
                    <a:pt x="38" y="117"/>
                  </a:cubicBezTo>
                  <a:cubicBezTo>
                    <a:pt x="40" y="117"/>
                    <a:pt x="41" y="115"/>
                    <a:pt x="44" y="116"/>
                  </a:cubicBezTo>
                  <a:cubicBezTo>
                    <a:pt x="47" y="116"/>
                    <a:pt x="49" y="115"/>
                    <a:pt x="50" y="114"/>
                  </a:cubicBezTo>
                  <a:cubicBezTo>
                    <a:pt x="52" y="113"/>
                    <a:pt x="56" y="116"/>
                    <a:pt x="57" y="115"/>
                  </a:cubicBezTo>
                  <a:cubicBezTo>
                    <a:pt x="58" y="115"/>
                    <a:pt x="63" y="114"/>
                    <a:pt x="66" y="114"/>
                  </a:cubicBezTo>
                  <a:cubicBezTo>
                    <a:pt x="68" y="114"/>
                    <a:pt x="75" y="111"/>
                    <a:pt x="77" y="109"/>
                  </a:cubicBezTo>
                  <a:cubicBezTo>
                    <a:pt x="79" y="107"/>
                    <a:pt x="76" y="107"/>
                    <a:pt x="73" y="107"/>
                  </a:cubicBezTo>
                  <a:cubicBezTo>
                    <a:pt x="71" y="108"/>
                    <a:pt x="72" y="105"/>
                    <a:pt x="74" y="103"/>
                  </a:cubicBezTo>
                  <a:cubicBezTo>
                    <a:pt x="77" y="100"/>
                    <a:pt x="81" y="99"/>
                    <a:pt x="81" y="95"/>
                  </a:cubicBezTo>
                  <a:close/>
                  <a:moveTo>
                    <a:pt x="9" y="35"/>
                  </a:moveTo>
                  <a:cubicBezTo>
                    <a:pt x="13" y="35"/>
                    <a:pt x="16" y="30"/>
                    <a:pt x="15" y="28"/>
                  </a:cubicBezTo>
                  <a:cubicBezTo>
                    <a:pt x="13" y="27"/>
                    <a:pt x="7" y="35"/>
                    <a:pt x="9" y="35"/>
                  </a:cubicBezTo>
                  <a:close/>
                  <a:moveTo>
                    <a:pt x="55" y="10"/>
                  </a:moveTo>
                  <a:cubicBezTo>
                    <a:pt x="57" y="7"/>
                    <a:pt x="60" y="0"/>
                    <a:pt x="57" y="1"/>
                  </a:cubicBezTo>
                  <a:cubicBezTo>
                    <a:pt x="54" y="1"/>
                    <a:pt x="54" y="10"/>
                    <a:pt x="55" y="10"/>
                  </a:cubicBezTo>
                  <a:close/>
                </a:path>
              </a:pathLst>
            </a:custGeom>
            <a:grpFill/>
            <a:ln w="3175" cap="flat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Montserrat" panose="00000500000000000000" pitchFamily="50" charset="0"/>
                <a:ea typeface="Montserrat" charset="0"/>
                <a:cs typeface="Montserrat" charset="0"/>
              </a:endParaRPr>
            </a:p>
          </p:txBody>
        </p:sp>
        <p:sp>
          <p:nvSpPr>
            <p:cNvPr id="651" name="Freeform 141"/>
            <p:cNvSpPr>
              <a:spLocks noEditPoints="1"/>
            </p:cNvSpPr>
            <p:nvPr/>
          </p:nvSpPr>
          <p:spPr bwMode="auto">
            <a:xfrm>
              <a:off x="3788" y="1568"/>
              <a:ext cx="70" cy="66"/>
            </a:xfrm>
            <a:custGeom>
              <a:avLst/>
              <a:gdLst>
                <a:gd name="T0" fmla="*/ 19 w 38"/>
                <a:gd name="T1" fmla="*/ 13 h 36"/>
                <a:gd name="T2" fmla="*/ 19 w 38"/>
                <a:gd name="T3" fmla="*/ 8 h 36"/>
                <a:gd name="T4" fmla="*/ 20 w 38"/>
                <a:gd name="T5" fmla="*/ 1 h 36"/>
                <a:gd name="T6" fmla="*/ 14 w 38"/>
                <a:gd name="T7" fmla="*/ 4 h 36"/>
                <a:gd name="T8" fmla="*/ 9 w 38"/>
                <a:gd name="T9" fmla="*/ 6 h 36"/>
                <a:gd name="T10" fmla="*/ 10 w 38"/>
                <a:gd name="T11" fmla="*/ 10 h 36"/>
                <a:gd name="T12" fmla="*/ 5 w 38"/>
                <a:gd name="T13" fmla="*/ 8 h 36"/>
                <a:gd name="T14" fmla="*/ 1 w 38"/>
                <a:gd name="T15" fmla="*/ 13 h 36"/>
                <a:gd name="T16" fmla="*/ 1 w 38"/>
                <a:gd name="T17" fmla="*/ 23 h 36"/>
                <a:gd name="T18" fmla="*/ 4 w 38"/>
                <a:gd name="T19" fmla="*/ 30 h 36"/>
                <a:gd name="T20" fmla="*/ 5 w 38"/>
                <a:gd name="T21" fmla="*/ 33 h 36"/>
                <a:gd name="T22" fmla="*/ 13 w 38"/>
                <a:gd name="T23" fmla="*/ 34 h 36"/>
                <a:gd name="T24" fmla="*/ 16 w 38"/>
                <a:gd name="T25" fmla="*/ 34 h 36"/>
                <a:gd name="T26" fmla="*/ 12 w 38"/>
                <a:gd name="T27" fmla="*/ 30 h 36"/>
                <a:gd name="T28" fmla="*/ 17 w 38"/>
                <a:gd name="T29" fmla="*/ 30 h 36"/>
                <a:gd name="T30" fmla="*/ 22 w 38"/>
                <a:gd name="T31" fmla="*/ 30 h 36"/>
                <a:gd name="T32" fmla="*/ 19 w 38"/>
                <a:gd name="T33" fmla="*/ 25 h 36"/>
                <a:gd name="T34" fmla="*/ 16 w 38"/>
                <a:gd name="T35" fmla="*/ 25 h 36"/>
                <a:gd name="T36" fmla="*/ 18 w 38"/>
                <a:gd name="T37" fmla="*/ 20 h 36"/>
                <a:gd name="T38" fmla="*/ 23 w 38"/>
                <a:gd name="T39" fmla="*/ 17 h 36"/>
                <a:gd name="T40" fmla="*/ 19 w 38"/>
                <a:gd name="T41" fmla="*/ 13 h 36"/>
                <a:gd name="T42" fmla="*/ 37 w 38"/>
                <a:gd name="T43" fmla="*/ 20 h 36"/>
                <a:gd name="T44" fmla="*/ 35 w 38"/>
                <a:gd name="T45" fmla="*/ 22 h 36"/>
                <a:gd name="T46" fmla="*/ 32 w 38"/>
                <a:gd name="T47" fmla="*/ 20 h 36"/>
                <a:gd name="T48" fmla="*/ 27 w 38"/>
                <a:gd name="T49" fmla="*/ 23 h 36"/>
                <a:gd name="T50" fmla="*/ 30 w 38"/>
                <a:gd name="T51" fmla="*/ 30 h 36"/>
                <a:gd name="T52" fmla="*/ 27 w 38"/>
                <a:gd name="T53" fmla="*/ 32 h 36"/>
                <a:gd name="T54" fmla="*/ 30 w 38"/>
                <a:gd name="T55" fmla="*/ 36 h 36"/>
                <a:gd name="T56" fmla="*/ 35 w 38"/>
                <a:gd name="T57" fmla="*/ 29 h 36"/>
                <a:gd name="T58" fmla="*/ 37 w 38"/>
                <a:gd name="T59" fmla="*/ 20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38" h="36">
                  <a:moveTo>
                    <a:pt x="19" y="13"/>
                  </a:moveTo>
                  <a:cubicBezTo>
                    <a:pt x="18" y="13"/>
                    <a:pt x="18" y="9"/>
                    <a:pt x="19" y="8"/>
                  </a:cubicBezTo>
                  <a:cubicBezTo>
                    <a:pt x="20" y="6"/>
                    <a:pt x="21" y="2"/>
                    <a:pt x="20" y="1"/>
                  </a:cubicBezTo>
                  <a:cubicBezTo>
                    <a:pt x="19" y="0"/>
                    <a:pt x="14" y="1"/>
                    <a:pt x="14" y="4"/>
                  </a:cubicBezTo>
                  <a:cubicBezTo>
                    <a:pt x="14" y="7"/>
                    <a:pt x="10" y="6"/>
                    <a:pt x="9" y="6"/>
                  </a:cubicBezTo>
                  <a:cubicBezTo>
                    <a:pt x="8" y="7"/>
                    <a:pt x="11" y="9"/>
                    <a:pt x="10" y="10"/>
                  </a:cubicBezTo>
                  <a:cubicBezTo>
                    <a:pt x="8" y="11"/>
                    <a:pt x="8" y="8"/>
                    <a:pt x="5" y="8"/>
                  </a:cubicBezTo>
                  <a:cubicBezTo>
                    <a:pt x="3" y="7"/>
                    <a:pt x="2" y="11"/>
                    <a:pt x="1" y="13"/>
                  </a:cubicBezTo>
                  <a:cubicBezTo>
                    <a:pt x="0" y="15"/>
                    <a:pt x="1" y="20"/>
                    <a:pt x="1" y="23"/>
                  </a:cubicBezTo>
                  <a:cubicBezTo>
                    <a:pt x="1" y="25"/>
                    <a:pt x="5" y="27"/>
                    <a:pt x="4" y="30"/>
                  </a:cubicBezTo>
                  <a:cubicBezTo>
                    <a:pt x="4" y="31"/>
                    <a:pt x="4" y="32"/>
                    <a:pt x="5" y="33"/>
                  </a:cubicBezTo>
                  <a:cubicBezTo>
                    <a:pt x="8" y="33"/>
                    <a:pt x="11" y="33"/>
                    <a:pt x="13" y="34"/>
                  </a:cubicBezTo>
                  <a:cubicBezTo>
                    <a:pt x="13" y="34"/>
                    <a:pt x="14" y="34"/>
                    <a:pt x="16" y="34"/>
                  </a:cubicBezTo>
                  <a:cubicBezTo>
                    <a:pt x="15" y="32"/>
                    <a:pt x="12" y="31"/>
                    <a:pt x="12" y="30"/>
                  </a:cubicBezTo>
                  <a:cubicBezTo>
                    <a:pt x="13" y="28"/>
                    <a:pt x="15" y="29"/>
                    <a:pt x="17" y="30"/>
                  </a:cubicBezTo>
                  <a:cubicBezTo>
                    <a:pt x="18" y="32"/>
                    <a:pt x="22" y="32"/>
                    <a:pt x="22" y="30"/>
                  </a:cubicBezTo>
                  <a:cubicBezTo>
                    <a:pt x="22" y="29"/>
                    <a:pt x="22" y="24"/>
                    <a:pt x="19" y="25"/>
                  </a:cubicBezTo>
                  <a:cubicBezTo>
                    <a:pt x="17" y="26"/>
                    <a:pt x="17" y="26"/>
                    <a:pt x="16" y="25"/>
                  </a:cubicBezTo>
                  <a:cubicBezTo>
                    <a:pt x="15" y="24"/>
                    <a:pt x="17" y="22"/>
                    <a:pt x="18" y="20"/>
                  </a:cubicBezTo>
                  <a:cubicBezTo>
                    <a:pt x="19" y="18"/>
                    <a:pt x="23" y="19"/>
                    <a:pt x="23" y="17"/>
                  </a:cubicBezTo>
                  <a:cubicBezTo>
                    <a:pt x="24" y="15"/>
                    <a:pt x="20" y="14"/>
                    <a:pt x="19" y="13"/>
                  </a:cubicBezTo>
                  <a:close/>
                  <a:moveTo>
                    <a:pt x="37" y="20"/>
                  </a:moveTo>
                  <a:cubicBezTo>
                    <a:pt x="36" y="20"/>
                    <a:pt x="36" y="22"/>
                    <a:pt x="35" y="22"/>
                  </a:cubicBezTo>
                  <a:cubicBezTo>
                    <a:pt x="33" y="23"/>
                    <a:pt x="32" y="18"/>
                    <a:pt x="32" y="20"/>
                  </a:cubicBezTo>
                  <a:cubicBezTo>
                    <a:pt x="31" y="23"/>
                    <a:pt x="29" y="19"/>
                    <a:pt x="27" y="23"/>
                  </a:cubicBezTo>
                  <a:cubicBezTo>
                    <a:pt x="24" y="26"/>
                    <a:pt x="28" y="29"/>
                    <a:pt x="30" y="30"/>
                  </a:cubicBezTo>
                  <a:cubicBezTo>
                    <a:pt x="31" y="31"/>
                    <a:pt x="30" y="33"/>
                    <a:pt x="27" y="32"/>
                  </a:cubicBezTo>
                  <a:cubicBezTo>
                    <a:pt x="25" y="32"/>
                    <a:pt x="27" y="35"/>
                    <a:pt x="30" y="36"/>
                  </a:cubicBezTo>
                  <a:cubicBezTo>
                    <a:pt x="32" y="36"/>
                    <a:pt x="36" y="31"/>
                    <a:pt x="35" y="29"/>
                  </a:cubicBezTo>
                  <a:cubicBezTo>
                    <a:pt x="35" y="28"/>
                    <a:pt x="38" y="21"/>
                    <a:pt x="37" y="20"/>
                  </a:cubicBezTo>
                  <a:close/>
                </a:path>
              </a:pathLst>
            </a:custGeom>
            <a:grpFill/>
            <a:ln w="3175" cap="flat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Montserrat" panose="00000500000000000000" pitchFamily="50" charset="0"/>
                <a:ea typeface="Montserrat" charset="0"/>
                <a:cs typeface="Montserrat" charset="0"/>
              </a:endParaRPr>
            </a:p>
          </p:txBody>
        </p:sp>
        <p:sp>
          <p:nvSpPr>
            <p:cNvPr id="652" name="Freeform 142"/>
            <p:cNvSpPr>
              <a:spLocks noEditPoints="1"/>
            </p:cNvSpPr>
            <p:nvPr/>
          </p:nvSpPr>
          <p:spPr bwMode="auto">
            <a:xfrm>
              <a:off x="3836" y="1296"/>
              <a:ext cx="183" cy="324"/>
            </a:xfrm>
            <a:custGeom>
              <a:avLst/>
              <a:gdLst>
                <a:gd name="T0" fmla="*/ 98 w 100"/>
                <a:gd name="T1" fmla="*/ 38 h 176"/>
                <a:gd name="T2" fmla="*/ 96 w 100"/>
                <a:gd name="T3" fmla="*/ 24 h 176"/>
                <a:gd name="T4" fmla="*/ 84 w 100"/>
                <a:gd name="T5" fmla="*/ 9 h 176"/>
                <a:gd name="T6" fmla="*/ 70 w 100"/>
                <a:gd name="T7" fmla="*/ 8 h 176"/>
                <a:gd name="T8" fmla="*/ 56 w 100"/>
                <a:gd name="T9" fmla="*/ 8 h 176"/>
                <a:gd name="T10" fmla="*/ 48 w 100"/>
                <a:gd name="T11" fmla="*/ 16 h 176"/>
                <a:gd name="T12" fmla="*/ 40 w 100"/>
                <a:gd name="T13" fmla="*/ 27 h 176"/>
                <a:gd name="T14" fmla="*/ 34 w 100"/>
                <a:gd name="T15" fmla="*/ 37 h 176"/>
                <a:gd name="T16" fmla="*/ 26 w 100"/>
                <a:gd name="T17" fmla="*/ 43 h 176"/>
                <a:gd name="T18" fmla="*/ 21 w 100"/>
                <a:gd name="T19" fmla="*/ 61 h 176"/>
                <a:gd name="T20" fmla="*/ 22 w 100"/>
                <a:gd name="T21" fmla="*/ 70 h 176"/>
                <a:gd name="T22" fmla="*/ 9 w 100"/>
                <a:gd name="T23" fmla="*/ 75 h 176"/>
                <a:gd name="T24" fmla="*/ 8 w 100"/>
                <a:gd name="T25" fmla="*/ 91 h 176"/>
                <a:gd name="T26" fmla="*/ 13 w 100"/>
                <a:gd name="T27" fmla="*/ 105 h 176"/>
                <a:gd name="T28" fmla="*/ 11 w 100"/>
                <a:gd name="T29" fmla="*/ 113 h 176"/>
                <a:gd name="T30" fmla="*/ 6 w 100"/>
                <a:gd name="T31" fmla="*/ 122 h 176"/>
                <a:gd name="T32" fmla="*/ 3 w 100"/>
                <a:gd name="T33" fmla="*/ 134 h 176"/>
                <a:gd name="T34" fmla="*/ 0 w 100"/>
                <a:gd name="T35" fmla="*/ 134 h 176"/>
                <a:gd name="T36" fmla="*/ 6 w 100"/>
                <a:gd name="T37" fmla="*/ 151 h 176"/>
                <a:gd name="T38" fmla="*/ 12 w 100"/>
                <a:gd name="T39" fmla="*/ 164 h 176"/>
                <a:gd name="T40" fmla="*/ 15 w 100"/>
                <a:gd name="T41" fmla="*/ 175 h 176"/>
                <a:gd name="T42" fmla="*/ 24 w 100"/>
                <a:gd name="T43" fmla="*/ 170 h 176"/>
                <a:gd name="T44" fmla="*/ 33 w 100"/>
                <a:gd name="T45" fmla="*/ 167 h 176"/>
                <a:gd name="T46" fmla="*/ 41 w 100"/>
                <a:gd name="T47" fmla="*/ 164 h 176"/>
                <a:gd name="T48" fmla="*/ 42 w 100"/>
                <a:gd name="T49" fmla="*/ 157 h 176"/>
                <a:gd name="T50" fmla="*/ 43 w 100"/>
                <a:gd name="T51" fmla="*/ 140 h 176"/>
                <a:gd name="T52" fmla="*/ 55 w 100"/>
                <a:gd name="T53" fmla="*/ 128 h 176"/>
                <a:gd name="T54" fmla="*/ 52 w 100"/>
                <a:gd name="T55" fmla="*/ 113 h 176"/>
                <a:gd name="T56" fmla="*/ 46 w 100"/>
                <a:gd name="T57" fmla="*/ 103 h 176"/>
                <a:gd name="T58" fmla="*/ 51 w 100"/>
                <a:gd name="T59" fmla="*/ 89 h 176"/>
                <a:gd name="T60" fmla="*/ 60 w 100"/>
                <a:gd name="T61" fmla="*/ 79 h 176"/>
                <a:gd name="T62" fmla="*/ 80 w 100"/>
                <a:gd name="T63" fmla="*/ 65 h 176"/>
                <a:gd name="T64" fmla="*/ 82 w 100"/>
                <a:gd name="T65" fmla="*/ 51 h 176"/>
                <a:gd name="T66" fmla="*/ 96 w 100"/>
                <a:gd name="T67" fmla="*/ 46 h 176"/>
                <a:gd name="T68" fmla="*/ 99 w 100"/>
                <a:gd name="T69" fmla="*/ 42 h 176"/>
                <a:gd name="T70" fmla="*/ 54 w 100"/>
                <a:gd name="T71" fmla="*/ 157 h 1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100" h="176">
                  <a:moveTo>
                    <a:pt x="99" y="42"/>
                  </a:moveTo>
                  <a:cubicBezTo>
                    <a:pt x="98" y="41"/>
                    <a:pt x="96" y="38"/>
                    <a:pt x="98" y="38"/>
                  </a:cubicBezTo>
                  <a:cubicBezTo>
                    <a:pt x="100" y="38"/>
                    <a:pt x="100" y="32"/>
                    <a:pt x="98" y="31"/>
                  </a:cubicBezTo>
                  <a:cubicBezTo>
                    <a:pt x="96" y="30"/>
                    <a:pt x="98" y="25"/>
                    <a:pt x="96" y="24"/>
                  </a:cubicBezTo>
                  <a:cubicBezTo>
                    <a:pt x="94" y="23"/>
                    <a:pt x="95" y="19"/>
                    <a:pt x="96" y="16"/>
                  </a:cubicBezTo>
                  <a:cubicBezTo>
                    <a:pt x="96" y="13"/>
                    <a:pt x="89" y="11"/>
                    <a:pt x="84" y="9"/>
                  </a:cubicBezTo>
                  <a:cubicBezTo>
                    <a:pt x="80" y="7"/>
                    <a:pt x="78" y="4"/>
                    <a:pt x="75" y="2"/>
                  </a:cubicBezTo>
                  <a:cubicBezTo>
                    <a:pt x="71" y="0"/>
                    <a:pt x="70" y="5"/>
                    <a:pt x="70" y="8"/>
                  </a:cubicBezTo>
                  <a:cubicBezTo>
                    <a:pt x="70" y="11"/>
                    <a:pt x="67" y="12"/>
                    <a:pt x="65" y="10"/>
                  </a:cubicBezTo>
                  <a:cubicBezTo>
                    <a:pt x="63" y="8"/>
                    <a:pt x="60" y="10"/>
                    <a:pt x="56" y="8"/>
                  </a:cubicBezTo>
                  <a:cubicBezTo>
                    <a:pt x="53" y="7"/>
                    <a:pt x="55" y="12"/>
                    <a:pt x="55" y="14"/>
                  </a:cubicBezTo>
                  <a:cubicBezTo>
                    <a:pt x="55" y="16"/>
                    <a:pt x="51" y="16"/>
                    <a:pt x="48" y="16"/>
                  </a:cubicBezTo>
                  <a:cubicBezTo>
                    <a:pt x="46" y="16"/>
                    <a:pt x="42" y="18"/>
                    <a:pt x="42" y="21"/>
                  </a:cubicBezTo>
                  <a:cubicBezTo>
                    <a:pt x="42" y="24"/>
                    <a:pt x="39" y="25"/>
                    <a:pt x="40" y="27"/>
                  </a:cubicBezTo>
                  <a:cubicBezTo>
                    <a:pt x="41" y="28"/>
                    <a:pt x="40" y="30"/>
                    <a:pt x="38" y="31"/>
                  </a:cubicBezTo>
                  <a:cubicBezTo>
                    <a:pt x="37" y="32"/>
                    <a:pt x="35" y="36"/>
                    <a:pt x="34" y="37"/>
                  </a:cubicBezTo>
                  <a:cubicBezTo>
                    <a:pt x="33" y="38"/>
                    <a:pt x="35" y="40"/>
                    <a:pt x="32" y="42"/>
                  </a:cubicBezTo>
                  <a:cubicBezTo>
                    <a:pt x="30" y="43"/>
                    <a:pt x="27" y="42"/>
                    <a:pt x="26" y="43"/>
                  </a:cubicBezTo>
                  <a:cubicBezTo>
                    <a:pt x="25" y="44"/>
                    <a:pt x="26" y="47"/>
                    <a:pt x="26" y="50"/>
                  </a:cubicBezTo>
                  <a:cubicBezTo>
                    <a:pt x="26" y="54"/>
                    <a:pt x="23" y="58"/>
                    <a:pt x="21" y="61"/>
                  </a:cubicBezTo>
                  <a:cubicBezTo>
                    <a:pt x="18" y="64"/>
                    <a:pt x="21" y="65"/>
                    <a:pt x="22" y="65"/>
                  </a:cubicBezTo>
                  <a:cubicBezTo>
                    <a:pt x="24" y="65"/>
                    <a:pt x="24" y="67"/>
                    <a:pt x="22" y="70"/>
                  </a:cubicBezTo>
                  <a:cubicBezTo>
                    <a:pt x="21" y="72"/>
                    <a:pt x="19" y="70"/>
                    <a:pt x="17" y="70"/>
                  </a:cubicBezTo>
                  <a:cubicBezTo>
                    <a:pt x="16" y="70"/>
                    <a:pt x="11" y="71"/>
                    <a:pt x="9" y="75"/>
                  </a:cubicBezTo>
                  <a:cubicBezTo>
                    <a:pt x="7" y="79"/>
                    <a:pt x="8" y="81"/>
                    <a:pt x="8" y="83"/>
                  </a:cubicBezTo>
                  <a:cubicBezTo>
                    <a:pt x="9" y="85"/>
                    <a:pt x="6" y="87"/>
                    <a:pt x="8" y="91"/>
                  </a:cubicBezTo>
                  <a:cubicBezTo>
                    <a:pt x="10" y="95"/>
                    <a:pt x="8" y="96"/>
                    <a:pt x="8" y="99"/>
                  </a:cubicBezTo>
                  <a:cubicBezTo>
                    <a:pt x="8" y="102"/>
                    <a:pt x="13" y="102"/>
                    <a:pt x="13" y="105"/>
                  </a:cubicBezTo>
                  <a:cubicBezTo>
                    <a:pt x="14" y="108"/>
                    <a:pt x="12" y="109"/>
                    <a:pt x="10" y="109"/>
                  </a:cubicBezTo>
                  <a:cubicBezTo>
                    <a:pt x="9" y="109"/>
                    <a:pt x="9" y="112"/>
                    <a:pt x="11" y="113"/>
                  </a:cubicBezTo>
                  <a:cubicBezTo>
                    <a:pt x="12" y="113"/>
                    <a:pt x="12" y="119"/>
                    <a:pt x="11" y="120"/>
                  </a:cubicBezTo>
                  <a:cubicBezTo>
                    <a:pt x="10" y="122"/>
                    <a:pt x="5" y="120"/>
                    <a:pt x="6" y="122"/>
                  </a:cubicBezTo>
                  <a:cubicBezTo>
                    <a:pt x="6" y="124"/>
                    <a:pt x="5" y="127"/>
                    <a:pt x="5" y="129"/>
                  </a:cubicBezTo>
                  <a:cubicBezTo>
                    <a:pt x="5" y="130"/>
                    <a:pt x="4" y="135"/>
                    <a:pt x="3" y="134"/>
                  </a:cubicBezTo>
                  <a:cubicBezTo>
                    <a:pt x="2" y="134"/>
                    <a:pt x="1" y="134"/>
                    <a:pt x="0" y="134"/>
                  </a:cubicBezTo>
                  <a:cubicBezTo>
                    <a:pt x="0" y="134"/>
                    <a:pt x="0" y="134"/>
                    <a:pt x="0" y="134"/>
                  </a:cubicBezTo>
                  <a:cubicBezTo>
                    <a:pt x="0" y="137"/>
                    <a:pt x="1" y="140"/>
                    <a:pt x="4" y="143"/>
                  </a:cubicBezTo>
                  <a:cubicBezTo>
                    <a:pt x="6" y="145"/>
                    <a:pt x="4" y="148"/>
                    <a:pt x="6" y="151"/>
                  </a:cubicBezTo>
                  <a:cubicBezTo>
                    <a:pt x="9" y="154"/>
                    <a:pt x="8" y="156"/>
                    <a:pt x="11" y="158"/>
                  </a:cubicBezTo>
                  <a:cubicBezTo>
                    <a:pt x="13" y="160"/>
                    <a:pt x="13" y="161"/>
                    <a:pt x="12" y="164"/>
                  </a:cubicBezTo>
                  <a:cubicBezTo>
                    <a:pt x="11" y="167"/>
                    <a:pt x="14" y="166"/>
                    <a:pt x="14" y="168"/>
                  </a:cubicBezTo>
                  <a:cubicBezTo>
                    <a:pt x="15" y="170"/>
                    <a:pt x="14" y="173"/>
                    <a:pt x="15" y="175"/>
                  </a:cubicBezTo>
                  <a:cubicBezTo>
                    <a:pt x="15" y="176"/>
                    <a:pt x="17" y="175"/>
                    <a:pt x="21" y="175"/>
                  </a:cubicBezTo>
                  <a:cubicBezTo>
                    <a:pt x="25" y="174"/>
                    <a:pt x="24" y="172"/>
                    <a:pt x="24" y="170"/>
                  </a:cubicBezTo>
                  <a:cubicBezTo>
                    <a:pt x="24" y="168"/>
                    <a:pt x="26" y="169"/>
                    <a:pt x="26" y="167"/>
                  </a:cubicBezTo>
                  <a:cubicBezTo>
                    <a:pt x="27" y="166"/>
                    <a:pt x="30" y="165"/>
                    <a:pt x="33" y="167"/>
                  </a:cubicBezTo>
                  <a:cubicBezTo>
                    <a:pt x="36" y="168"/>
                    <a:pt x="37" y="166"/>
                    <a:pt x="38" y="163"/>
                  </a:cubicBezTo>
                  <a:cubicBezTo>
                    <a:pt x="38" y="160"/>
                    <a:pt x="40" y="163"/>
                    <a:pt x="41" y="164"/>
                  </a:cubicBezTo>
                  <a:cubicBezTo>
                    <a:pt x="41" y="165"/>
                    <a:pt x="44" y="160"/>
                    <a:pt x="45" y="156"/>
                  </a:cubicBezTo>
                  <a:cubicBezTo>
                    <a:pt x="46" y="153"/>
                    <a:pt x="45" y="154"/>
                    <a:pt x="42" y="157"/>
                  </a:cubicBezTo>
                  <a:cubicBezTo>
                    <a:pt x="39" y="160"/>
                    <a:pt x="41" y="154"/>
                    <a:pt x="42" y="151"/>
                  </a:cubicBezTo>
                  <a:cubicBezTo>
                    <a:pt x="43" y="149"/>
                    <a:pt x="43" y="142"/>
                    <a:pt x="43" y="140"/>
                  </a:cubicBezTo>
                  <a:cubicBezTo>
                    <a:pt x="44" y="138"/>
                    <a:pt x="44" y="136"/>
                    <a:pt x="48" y="135"/>
                  </a:cubicBezTo>
                  <a:cubicBezTo>
                    <a:pt x="51" y="134"/>
                    <a:pt x="56" y="130"/>
                    <a:pt x="55" y="128"/>
                  </a:cubicBezTo>
                  <a:cubicBezTo>
                    <a:pt x="54" y="127"/>
                    <a:pt x="60" y="124"/>
                    <a:pt x="60" y="122"/>
                  </a:cubicBezTo>
                  <a:cubicBezTo>
                    <a:pt x="60" y="120"/>
                    <a:pt x="54" y="114"/>
                    <a:pt x="52" y="113"/>
                  </a:cubicBezTo>
                  <a:cubicBezTo>
                    <a:pt x="50" y="112"/>
                    <a:pt x="46" y="113"/>
                    <a:pt x="47" y="112"/>
                  </a:cubicBezTo>
                  <a:cubicBezTo>
                    <a:pt x="47" y="110"/>
                    <a:pt x="46" y="105"/>
                    <a:pt x="46" y="103"/>
                  </a:cubicBezTo>
                  <a:cubicBezTo>
                    <a:pt x="45" y="100"/>
                    <a:pt x="49" y="97"/>
                    <a:pt x="49" y="95"/>
                  </a:cubicBezTo>
                  <a:cubicBezTo>
                    <a:pt x="49" y="92"/>
                    <a:pt x="48" y="90"/>
                    <a:pt x="51" y="89"/>
                  </a:cubicBezTo>
                  <a:cubicBezTo>
                    <a:pt x="53" y="88"/>
                    <a:pt x="52" y="86"/>
                    <a:pt x="55" y="85"/>
                  </a:cubicBezTo>
                  <a:cubicBezTo>
                    <a:pt x="58" y="84"/>
                    <a:pt x="57" y="80"/>
                    <a:pt x="60" y="79"/>
                  </a:cubicBezTo>
                  <a:cubicBezTo>
                    <a:pt x="63" y="77"/>
                    <a:pt x="64" y="76"/>
                    <a:pt x="68" y="74"/>
                  </a:cubicBezTo>
                  <a:cubicBezTo>
                    <a:pt x="72" y="72"/>
                    <a:pt x="79" y="68"/>
                    <a:pt x="80" y="65"/>
                  </a:cubicBezTo>
                  <a:cubicBezTo>
                    <a:pt x="81" y="63"/>
                    <a:pt x="76" y="60"/>
                    <a:pt x="79" y="57"/>
                  </a:cubicBezTo>
                  <a:cubicBezTo>
                    <a:pt x="83" y="55"/>
                    <a:pt x="80" y="52"/>
                    <a:pt x="82" y="51"/>
                  </a:cubicBezTo>
                  <a:cubicBezTo>
                    <a:pt x="85" y="50"/>
                    <a:pt x="86" y="49"/>
                    <a:pt x="88" y="47"/>
                  </a:cubicBezTo>
                  <a:cubicBezTo>
                    <a:pt x="89" y="45"/>
                    <a:pt x="92" y="46"/>
                    <a:pt x="96" y="46"/>
                  </a:cubicBezTo>
                  <a:cubicBezTo>
                    <a:pt x="98" y="46"/>
                    <a:pt x="99" y="46"/>
                    <a:pt x="100" y="46"/>
                  </a:cubicBezTo>
                  <a:cubicBezTo>
                    <a:pt x="100" y="44"/>
                    <a:pt x="100" y="43"/>
                    <a:pt x="99" y="42"/>
                  </a:cubicBezTo>
                  <a:close/>
                  <a:moveTo>
                    <a:pt x="59" y="147"/>
                  </a:moveTo>
                  <a:cubicBezTo>
                    <a:pt x="55" y="147"/>
                    <a:pt x="52" y="156"/>
                    <a:pt x="54" y="157"/>
                  </a:cubicBezTo>
                  <a:cubicBezTo>
                    <a:pt x="55" y="158"/>
                    <a:pt x="64" y="146"/>
                    <a:pt x="59" y="147"/>
                  </a:cubicBezTo>
                  <a:close/>
                </a:path>
              </a:pathLst>
            </a:custGeom>
            <a:grpFill/>
            <a:ln w="3175" cap="flat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Montserrat" panose="00000500000000000000" pitchFamily="50" charset="0"/>
                <a:ea typeface="Montserrat" charset="0"/>
                <a:cs typeface="Montserrat" charset="0"/>
              </a:endParaRPr>
            </a:p>
          </p:txBody>
        </p:sp>
        <p:sp>
          <p:nvSpPr>
            <p:cNvPr id="653" name="Freeform 143"/>
            <p:cNvSpPr>
              <a:spLocks noEditPoints="1"/>
            </p:cNvSpPr>
            <p:nvPr/>
          </p:nvSpPr>
          <p:spPr bwMode="auto">
            <a:xfrm>
              <a:off x="3988" y="1526"/>
              <a:ext cx="92" cy="44"/>
            </a:xfrm>
            <a:custGeom>
              <a:avLst/>
              <a:gdLst>
                <a:gd name="T0" fmla="*/ 47 w 50"/>
                <a:gd name="T1" fmla="*/ 6 h 24"/>
                <a:gd name="T2" fmla="*/ 48 w 50"/>
                <a:gd name="T3" fmla="*/ 1 h 24"/>
                <a:gd name="T4" fmla="*/ 46 w 50"/>
                <a:gd name="T5" fmla="*/ 2 h 24"/>
                <a:gd name="T6" fmla="*/ 31 w 50"/>
                <a:gd name="T7" fmla="*/ 0 h 24"/>
                <a:gd name="T8" fmla="*/ 16 w 50"/>
                <a:gd name="T9" fmla="*/ 3 h 24"/>
                <a:gd name="T10" fmla="*/ 11 w 50"/>
                <a:gd name="T11" fmla="*/ 8 h 24"/>
                <a:gd name="T12" fmla="*/ 13 w 50"/>
                <a:gd name="T13" fmla="*/ 13 h 24"/>
                <a:gd name="T14" fmla="*/ 18 w 50"/>
                <a:gd name="T15" fmla="*/ 16 h 24"/>
                <a:gd name="T16" fmla="*/ 19 w 50"/>
                <a:gd name="T17" fmla="*/ 19 h 24"/>
                <a:gd name="T18" fmla="*/ 19 w 50"/>
                <a:gd name="T19" fmla="*/ 19 h 24"/>
                <a:gd name="T20" fmla="*/ 28 w 50"/>
                <a:gd name="T21" fmla="*/ 19 h 24"/>
                <a:gd name="T22" fmla="*/ 36 w 50"/>
                <a:gd name="T23" fmla="*/ 24 h 24"/>
                <a:gd name="T24" fmla="*/ 44 w 50"/>
                <a:gd name="T25" fmla="*/ 24 h 24"/>
                <a:gd name="T26" fmla="*/ 44 w 50"/>
                <a:gd name="T27" fmla="*/ 22 h 24"/>
                <a:gd name="T28" fmla="*/ 46 w 50"/>
                <a:gd name="T29" fmla="*/ 19 h 24"/>
                <a:gd name="T30" fmla="*/ 44 w 50"/>
                <a:gd name="T31" fmla="*/ 15 h 24"/>
                <a:gd name="T32" fmla="*/ 44 w 50"/>
                <a:gd name="T33" fmla="*/ 11 h 24"/>
                <a:gd name="T34" fmla="*/ 47 w 50"/>
                <a:gd name="T35" fmla="*/ 6 h 24"/>
                <a:gd name="T36" fmla="*/ 4 w 50"/>
                <a:gd name="T37" fmla="*/ 12 h 24"/>
                <a:gd name="T38" fmla="*/ 1 w 50"/>
                <a:gd name="T39" fmla="*/ 19 h 24"/>
                <a:gd name="T40" fmla="*/ 10 w 50"/>
                <a:gd name="T41" fmla="*/ 14 h 24"/>
                <a:gd name="T42" fmla="*/ 4 w 50"/>
                <a:gd name="T43" fmla="*/ 12 h 24"/>
                <a:gd name="T44" fmla="*/ 8 w 50"/>
                <a:gd name="T45" fmla="*/ 9 h 24"/>
                <a:gd name="T46" fmla="*/ 3 w 50"/>
                <a:gd name="T47" fmla="*/ 9 h 24"/>
                <a:gd name="T48" fmla="*/ 8 w 50"/>
                <a:gd name="T49" fmla="*/ 9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50" h="24">
                  <a:moveTo>
                    <a:pt x="47" y="6"/>
                  </a:moveTo>
                  <a:cubicBezTo>
                    <a:pt x="48" y="4"/>
                    <a:pt x="50" y="4"/>
                    <a:pt x="48" y="1"/>
                  </a:cubicBezTo>
                  <a:cubicBezTo>
                    <a:pt x="48" y="1"/>
                    <a:pt x="47" y="2"/>
                    <a:pt x="46" y="2"/>
                  </a:cubicBezTo>
                  <a:cubicBezTo>
                    <a:pt x="43" y="3"/>
                    <a:pt x="35" y="0"/>
                    <a:pt x="31" y="0"/>
                  </a:cubicBezTo>
                  <a:cubicBezTo>
                    <a:pt x="27" y="1"/>
                    <a:pt x="18" y="1"/>
                    <a:pt x="16" y="3"/>
                  </a:cubicBezTo>
                  <a:cubicBezTo>
                    <a:pt x="14" y="6"/>
                    <a:pt x="9" y="6"/>
                    <a:pt x="11" y="8"/>
                  </a:cubicBezTo>
                  <a:cubicBezTo>
                    <a:pt x="14" y="10"/>
                    <a:pt x="11" y="11"/>
                    <a:pt x="13" y="13"/>
                  </a:cubicBezTo>
                  <a:cubicBezTo>
                    <a:pt x="15" y="15"/>
                    <a:pt x="16" y="16"/>
                    <a:pt x="18" y="16"/>
                  </a:cubicBezTo>
                  <a:cubicBezTo>
                    <a:pt x="20" y="15"/>
                    <a:pt x="22" y="17"/>
                    <a:pt x="19" y="19"/>
                  </a:cubicBezTo>
                  <a:cubicBezTo>
                    <a:pt x="19" y="19"/>
                    <a:pt x="19" y="19"/>
                    <a:pt x="19" y="19"/>
                  </a:cubicBezTo>
                  <a:cubicBezTo>
                    <a:pt x="23" y="19"/>
                    <a:pt x="27" y="19"/>
                    <a:pt x="28" y="19"/>
                  </a:cubicBezTo>
                  <a:cubicBezTo>
                    <a:pt x="29" y="20"/>
                    <a:pt x="35" y="24"/>
                    <a:pt x="36" y="24"/>
                  </a:cubicBezTo>
                  <a:cubicBezTo>
                    <a:pt x="37" y="24"/>
                    <a:pt x="41" y="24"/>
                    <a:pt x="44" y="24"/>
                  </a:cubicBezTo>
                  <a:cubicBezTo>
                    <a:pt x="43" y="23"/>
                    <a:pt x="43" y="23"/>
                    <a:pt x="44" y="22"/>
                  </a:cubicBezTo>
                  <a:cubicBezTo>
                    <a:pt x="45" y="21"/>
                    <a:pt x="47" y="21"/>
                    <a:pt x="46" y="19"/>
                  </a:cubicBezTo>
                  <a:cubicBezTo>
                    <a:pt x="45" y="18"/>
                    <a:pt x="45" y="17"/>
                    <a:pt x="44" y="15"/>
                  </a:cubicBezTo>
                  <a:cubicBezTo>
                    <a:pt x="44" y="13"/>
                    <a:pt x="44" y="12"/>
                    <a:pt x="44" y="11"/>
                  </a:cubicBezTo>
                  <a:cubicBezTo>
                    <a:pt x="44" y="9"/>
                    <a:pt x="45" y="9"/>
                    <a:pt x="47" y="6"/>
                  </a:cubicBezTo>
                  <a:close/>
                  <a:moveTo>
                    <a:pt x="4" y="12"/>
                  </a:moveTo>
                  <a:cubicBezTo>
                    <a:pt x="0" y="13"/>
                    <a:pt x="0" y="19"/>
                    <a:pt x="1" y="19"/>
                  </a:cubicBezTo>
                  <a:cubicBezTo>
                    <a:pt x="3" y="19"/>
                    <a:pt x="8" y="15"/>
                    <a:pt x="10" y="14"/>
                  </a:cubicBezTo>
                  <a:cubicBezTo>
                    <a:pt x="11" y="12"/>
                    <a:pt x="9" y="11"/>
                    <a:pt x="4" y="12"/>
                  </a:cubicBezTo>
                  <a:close/>
                  <a:moveTo>
                    <a:pt x="8" y="9"/>
                  </a:moveTo>
                  <a:cubicBezTo>
                    <a:pt x="9" y="7"/>
                    <a:pt x="1" y="8"/>
                    <a:pt x="3" y="9"/>
                  </a:cubicBezTo>
                  <a:cubicBezTo>
                    <a:pt x="4" y="11"/>
                    <a:pt x="7" y="11"/>
                    <a:pt x="8" y="9"/>
                  </a:cubicBezTo>
                  <a:close/>
                </a:path>
              </a:pathLst>
            </a:custGeom>
            <a:grpFill/>
            <a:ln w="3175" cap="flat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Montserrat" panose="00000500000000000000" pitchFamily="50" charset="0"/>
                <a:ea typeface="Montserrat" charset="0"/>
                <a:cs typeface="Montserrat" charset="0"/>
              </a:endParaRPr>
            </a:p>
          </p:txBody>
        </p:sp>
        <p:sp>
          <p:nvSpPr>
            <p:cNvPr id="654" name="Freeform 144"/>
            <p:cNvSpPr>
              <a:spLocks/>
            </p:cNvSpPr>
            <p:nvPr/>
          </p:nvSpPr>
          <p:spPr bwMode="auto">
            <a:xfrm>
              <a:off x="4159" y="2467"/>
              <a:ext cx="118" cy="145"/>
            </a:xfrm>
            <a:custGeom>
              <a:avLst/>
              <a:gdLst>
                <a:gd name="T0" fmla="*/ 57 w 64"/>
                <a:gd name="T1" fmla="*/ 18 h 79"/>
                <a:gd name="T2" fmla="*/ 61 w 64"/>
                <a:gd name="T3" fmla="*/ 12 h 79"/>
                <a:gd name="T4" fmla="*/ 64 w 64"/>
                <a:gd name="T5" fmla="*/ 7 h 79"/>
                <a:gd name="T6" fmla="*/ 60 w 64"/>
                <a:gd name="T7" fmla="*/ 8 h 79"/>
                <a:gd name="T8" fmla="*/ 56 w 64"/>
                <a:gd name="T9" fmla="*/ 6 h 79"/>
                <a:gd name="T10" fmla="*/ 50 w 64"/>
                <a:gd name="T11" fmla="*/ 8 h 79"/>
                <a:gd name="T12" fmla="*/ 44 w 64"/>
                <a:gd name="T13" fmla="*/ 12 h 79"/>
                <a:gd name="T14" fmla="*/ 35 w 64"/>
                <a:gd name="T15" fmla="*/ 10 h 79"/>
                <a:gd name="T16" fmla="*/ 26 w 64"/>
                <a:gd name="T17" fmla="*/ 5 h 79"/>
                <a:gd name="T18" fmla="*/ 17 w 64"/>
                <a:gd name="T19" fmla="*/ 3 h 79"/>
                <a:gd name="T20" fmla="*/ 13 w 64"/>
                <a:gd name="T21" fmla="*/ 1 h 79"/>
                <a:gd name="T22" fmla="*/ 8 w 64"/>
                <a:gd name="T23" fmla="*/ 1 h 79"/>
                <a:gd name="T24" fmla="*/ 2 w 64"/>
                <a:gd name="T25" fmla="*/ 5 h 79"/>
                <a:gd name="T26" fmla="*/ 1 w 64"/>
                <a:gd name="T27" fmla="*/ 6 h 79"/>
                <a:gd name="T28" fmla="*/ 4 w 64"/>
                <a:gd name="T29" fmla="*/ 10 h 79"/>
                <a:gd name="T30" fmla="*/ 5 w 64"/>
                <a:gd name="T31" fmla="*/ 15 h 79"/>
                <a:gd name="T32" fmla="*/ 8 w 64"/>
                <a:gd name="T33" fmla="*/ 18 h 79"/>
                <a:gd name="T34" fmla="*/ 8 w 64"/>
                <a:gd name="T35" fmla="*/ 25 h 79"/>
                <a:gd name="T36" fmla="*/ 3 w 64"/>
                <a:gd name="T37" fmla="*/ 34 h 79"/>
                <a:gd name="T38" fmla="*/ 0 w 64"/>
                <a:gd name="T39" fmla="*/ 39 h 79"/>
                <a:gd name="T40" fmla="*/ 5 w 64"/>
                <a:gd name="T41" fmla="*/ 42 h 79"/>
                <a:gd name="T42" fmla="*/ 0 w 64"/>
                <a:gd name="T43" fmla="*/ 47 h 79"/>
                <a:gd name="T44" fmla="*/ 0 w 64"/>
                <a:gd name="T45" fmla="*/ 48 h 79"/>
                <a:gd name="T46" fmla="*/ 30 w 64"/>
                <a:gd name="T47" fmla="*/ 64 h 79"/>
                <a:gd name="T48" fmla="*/ 30 w 64"/>
                <a:gd name="T49" fmla="*/ 69 h 79"/>
                <a:gd name="T50" fmla="*/ 43 w 64"/>
                <a:gd name="T51" fmla="*/ 79 h 79"/>
                <a:gd name="T52" fmla="*/ 51 w 64"/>
                <a:gd name="T53" fmla="*/ 61 h 79"/>
                <a:gd name="T54" fmla="*/ 56 w 64"/>
                <a:gd name="T55" fmla="*/ 57 h 79"/>
                <a:gd name="T56" fmla="*/ 61 w 64"/>
                <a:gd name="T57" fmla="*/ 54 h 79"/>
                <a:gd name="T58" fmla="*/ 61 w 64"/>
                <a:gd name="T59" fmla="*/ 53 h 79"/>
                <a:gd name="T60" fmla="*/ 57 w 64"/>
                <a:gd name="T61" fmla="*/ 47 h 79"/>
                <a:gd name="T62" fmla="*/ 57 w 64"/>
                <a:gd name="T63" fmla="*/ 18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64" h="79">
                  <a:moveTo>
                    <a:pt x="57" y="18"/>
                  </a:moveTo>
                  <a:cubicBezTo>
                    <a:pt x="61" y="12"/>
                    <a:pt x="61" y="12"/>
                    <a:pt x="61" y="12"/>
                  </a:cubicBezTo>
                  <a:cubicBezTo>
                    <a:pt x="64" y="7"/>
                    <a:pt x="64" y="7"/>
                    <a:pt x="64" y="7"/>
                  </a:cubicBezTo>
                  <a:cubicBezTo>
                    <a:pt x="63" y="7"/>
                    <a:pt x="61" y="8"/>
                    <a:pt x="60" y="8"/>
                  </a:cubicBezTo>
                  <a:cubicBezTo>
                    <a:pt x="59" y="9"/>
                    <a:pt x="57" y="8"/>
                    <a:pt x="56" y="6"/>
                  </a:cubicBezTo>
                  <a:cubicBezTo>
                    <a:pt x="56" y="5"/>
                    <a:pt x="52" y="6"/>
                    <a:pt x="50" y="8"/>
                  </a:cubicBezTo>
                  <a:cubicBezTo>
                    <a:pt x="47" y="9"/>
                    <a:pt x="45" y="13"/>
                    <a:pt x="44" y="12"/>
                  </a:cubicBezTo>
                  <a:cubicBezTo>
                    <a:pt x="43" y="11"/>
                    <a:pt x="37" y="10"/>
                    <a:pt x="35" y="10"/>
                  </a:cubicBezTo>
                  <a:cubicBezTo>
                    <a:pt x="33" y="10"/>
                    <a:pt x="27" y="7"/>
                    <a:pt x="26" y="5"/>
                  </a:cubicBezTo>
                  <a:cubicBezTo>
                    <a:pt x="24" y="3"/>
                    <a:pt x="19" y="4"/>
                    <a:pt x="17" y="3"/>
                  </a:cubicBezTo>
                  <a:cubicBezTo>
                    <a:pt x="16" y="3"/>
                    <a:pt x="14" y="2"/>
                    <a:pt x="13" y="1"/>
                  </a:cubicBezTo>
                  <a:cubicBezTo>
                    <a:pt x="12" y="0"/>
                    <a:pt x="10" y="0"/>
                    <a:pt x="8" y="1"/>
                  </a:cubicBezTo>
                  <a:cubicBezTo>
                    <a:pt x="6" y="1"/>
                    <a:pt x="2" y="3"/>
                    <a:pt x="2" y="5"/>
                  </a:cubicBezTo>
                  <a:cubicBezTo>
                    <a:pt x="1" y="5"/>
                    <a:pt x="1" y="6"/>
                    <a:pt x="1" y="6"/>
                  </a:cubicBezTo>
                  <a:cubicBezTo>
                    <a:pt x="4" y="10"/>
                    <a:pt x="4" y="10"/>
                    <a:pt x="4" y="10"/>
                  </a:cubicBezTo>
                  <a:cubicBezTo>
                    <a:pt x="5" y="15"/>
                    <a:pt x="5" y="15"/>
                    <a:pt x="5" y="15"/>
                  </a:cubicBezTo>
                  <a:cubicBezTo>
                    <a:pt x="8" y="18"/>
                    <a:pt x="8" y="18"/>
                    <a:pt x="8" y="18"/>
                  </a:cubicBezTo>
                  <a:cubicBezTo>
                    <a:pt x="8" y="18"/>
                    <a:pt x="8" y="21"/>
                    <a:pt x="8" y="25"/>
                  </a:cubicBezTo>
                  <a:cubicBezTo>
                    <a:pt x="7" y="28"/>
                    <a:pt x="5" y="32"/>
                    <a:pt x="3" y="34"/>
                  </a:cubicBezTo>
                  <a:cubicBezTo>
                    <a:pt x="2" y="35"/>
                    <a:pt x="1" y="37"/>
                    <a:pt x="0" y="39"/>
                  </a:cubicBezTo>
                  <a:cubicBezTo>
                    <a:pt x="3" y="40"/>
                    <a:pt x="6" y="41"/>
                    <a:pt x="5" y="42"/>
                  </a:cubicBezTo>
                  <a:cubicBezTo>
                    <a:pt x="5" y="44"/>
                    <a:pt x="0" y="43"/>
                    <a:pt x="0" y="47"/>
                  </a:cubicBezTo>
                  <a:cubicBezTo>
                    <a:pt x="0" y="48"/>
                    <a:pt x="0" y="48"/>
                    <a:pt x="0" y="48"/>
                  </a:cubicBezTo>
                  <a:cubicBezTo>
                    <a:pt x="30" y="64"/>
                    <a:pt x="30" y="64"/>
                    <a:pt x="30" y="64"/>
                  </a:cubicBezTo>
                  <a:cubicBezTo>
                    <a:pt x="30" y="69"/>
                    <a:pt x="30" y="69"/>
                    <a:pt x="30" y="69"/>
                  </a:cubicBezTo>
                  <a:cubicBezTo>
                    <a:pt x="30" y="69"/>
                    <a:pt x="37" y="74"/>
                    <a:pt x="43" y="79"/>
                  </a:cubicBezTo>
                  <a:cubicBezTo>
                    <a:pt x="46" y="71"/>
                    <a:pt x="50" y="63"/>
                    <a:pt x="51" y="61"/>
                  </a:cubicBezTo>
                  <a:cubicBezTo>
                    <a:pt x="53" y="59"/>
                    <a:pt x="55" y="59"/>
                    <a:pt x="56" y="57"/>
                  </a:cubicBezTo>
                  <a:cubicBezTo>
                    <a:pt x="58" y="55"/>
                    <a:pt x="58" y="58"/>
                    <a:pt x="61" y="54"/>
                  </a:cubicBezTo>
                  <a:cubicBezTo>
                    <a:pt x="61" y="54"/>
                    <a:pt x="61" y="54"/>
                    <a:pt x="61" y="53"/>
                  </a:cubicBezTo>
                  <a:cubicBezTo>
                    <a:pt x="57" y="47"/>
                    <a:pt x="57" y="47"/>
                    <a:pt x="57" y="47"/>
                  </a:cubicBezTo>
                  <a:lnTo>
                    <a:pt x="57" y="18"/>
                  </a:lnTo>
                  <a:close/>
                </a:path>
              </a:pathLst>
            </a:custGeom>
            <a:grpFill/>
            <a:ln w="3175" cap="flat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Montserrat" panose="00000500000000000000" pitchFamily="50" charset="0"/>
                <a:ea typeface="Montserrat" charset="0"/>
                <a:cs typeface="Montserrat" charset="0"/>
              </a:endParaRPr>
            </a:p>
          </p:txBody>
        </p:sp>
        <p:sp>
          <p:nvSpPr>
            <p:cNvPr id="655" name="Freeform 145"/>
            <p:cNvSpPr>
              <a:spLocks/>
            </p:cNvSpPr>
            <p:nvPr/>
          </p:nvSpPr>
          <p:spPr bwMode="auto">
            <a:xfrm>
              <a:off x="4093" y="2478"/>
              <a:ext cx="81" cy="84"/>
            </a:xfrm>
            <a:custGeom>
              <a:avLst/>
              <a:gdLst>
                <a:gd name="T0" fmla="*/ 41 w 44"/>
                <a:gd name="T1" fmla="*/ 9 h 46"/>
                <a:gd name="T2" fmla="*/ 40 w 44"/>
                <a:gd name="T3" fmla="*/ 4 h 46"/>
                <a:gd name="T4" fmla="*/ 37 w 44"/>
                <a:gd name="T5" fmla="*/ 0 h 46"/>
                <a:gd name="T6" fmla="*/ 34 w 44"/>
                <a:gd name="T7" fmla="*/ 3 h 46"/>
                <a:gd name="T8" fmla="*/ 29 w 44"/>
                <a:gd name="T9" fmla="*/ 3 h 46"/>
                <a:gd name="T10" fmla="*/ 23 w 44"/>
                <a:gd name="T11" fmla="*/ 5 h 46"/>
                <a:gd name="T12" fmla="*/ 18 w 44"/>
                <a:gd name="T13" fmla="*/ 3 h 46"/>
                <a:gd name="T14" fmla="*/ 12 w 44"/>
                <a:gd name="T15" fmla="*/ 5 h 46"/>
                <a:gd name="T16" fmla="*/ 11 w 44"/>
                <a:gd name="T17" fmla="*/ 12 h 46"/>
                <a:gd name="T18" fmla="*/ 14 w 44"/>
                <a:gd name="T19" fmla="*/ 16 h 46"/>
                <a:gd name="T20" fmla="*/ 11 w 44"/>
                <a:gd name="T21" fmla="*/ 20 h 46"/>
                <a:gd name="T22" fmla="*/ 8 w 44"/>
                <a:gd name="T23" fmla="*/ 22 h 46"/>
                <a:gd name="T24" fmla="*/ 5 w 44"/>
                <a:gd name="T25" fmla="*/ 27 h 46"/>
                <a:gd name="T26" fmla="*/ 3 w 44"/>
                <a:gd name="T27" fmla="*/ 33 h 46"/>
                <a:gd name="T28" fmla="*/ 2 w 44"/>
                <a:gd name="T29" fmla="*/ 40 h 46"/>
                <a:gd name="T30" fmla="*/ 0 w 44"/>
                <a:gd name="T31" fmla="*/ 45 h 46"/>
                <a:gd name="T32" fmla="*/ 4 w 44"/>
                <a:gd name="T33" fmla="*/ 45 h 46"/>
                <a:gd name="T34" fmla="*/ 13 w 44"/>
                <a:gd name="T35" fmla="*/ 42 h 46"/>
                <a:gd name="T36" fmla="*/ 19 w 44"/>
                <a:gd name="T37" fmla="*/ 42 h 46"/>
                <a:gd name="T38" fmla="*/ 25 w 44"/>
                <a:gd name="T39" fmla="*/ 33 h 46"/>
                <a:gd name="T40" fmla="*/ 36 w 44"/>
                <a:gd name="T41" fmla="*/ 33 h 46"/>
                <a:gd name="T42" fmla="*/ 39 w 44"/>
                <a:gd name="T43" fmla="*/ 28 h 46"/>
                <a:gd name="T44" fmla="*/ 44 w 44"/>
                <a:gd name="T45" fmla="*/ 19 h 46"/>
                <a:gd name="T46" fmla="*/ 44 w 44"/>
                <a:gd name="T47" fmla="*/ 12 h 46"/>
                <a:gd name="T48" fmla="*/ 41 w 44"/>
                <a:gd name="T49" fmla="*/ 9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44" h="46">
                  <a:moveTo>
                    <a:pt x="41" y="9"/>
                  </a:moveTo>
                  <a:cubicBezTo>
                    <a:pt x="40" y="4"/>
                    <a:pt x="40" y="4"/>
                    <a:pt x="40" y="4"/>
                  </a:cubicBezTo>
                  <a:cubicBezTo>
                    <a:pt x="37" y="0"/>
                    <a:pt x="37" y="0"/>
                    <a:pt x="37" y="0"/>
                  </a:cubicBezTo>
                  <a:cubicBezTo>
                    <a:pt x="35" y="1"/>
                    <a:pt x="34" y="2"/>
                    <a:pt x="34" y="3"/>
                  </a:cubicBezTo>
                  <a:cubicBezTo>
                    <a:pt x="34" y="4"/>
                    <a:pt x="30" y="4"/>
                    <a:pt x="29" y="3"/>
                  </a:cubicBezTo>
                  <a:cubicBezTo>
                    <a:pt x="27" y="2"/>
                    <a:pt x="24" y="4"/>
                    <a:pt x="23" y="5"/>
                  </a:cubicBezTo>
                  <a:cubicBezTo>
                    <a:pt x="22" y="6"/>
                    <a:pt x="20" y="3"/>
                    <a:pt x="18" y="3"/>
                  </a:cubicBezTo>
                  <a:cubicBezTo>
                    <a:pt x="16" y="3"/>
                    <a:pt x="12" y="5"/>
                    <a:pt x="12" y="5"/>
                  </a:cubicBezTo>
                  <a:cubicBezTo>
                    <a:pt x="12" y="5"/>
                    <a:pt x="11" y="10"/>
                    <a:pt x="11" y="12"/>
                  </a:cubicBezTo>
                  <a:cubicBezTo>
                    <a:pt x="11" y="14"/>
                    <a:pt x="14" y="14"/>
                    <a:pt x="14" y="16"/>
                  </a:cubicBezTo>
                  <a:cubicBezTo>
                    <a:pt x="14" y="18"/>
                    <a:pt x="12" y="19"/>
                    <a:pt x="11" y="20"/>
                  </a:cubicBezTo>
                  <a:cubicBezTo>
                    <a:pt x="11" y="21"/>
                    <a:pt x="10" y="22"/>
                    <a:pt x="8" y="22"/>
                  </a:cubicBezTo>
                  <a:cubicBezTo>
                    <a:pt x="6" y="23"/>
                    <a:pt x="6" y="26"/>
                    <a:pt x="5" y="27"/>
                  </a:cubicBezTo>
                  <a:cubicBezTo>
                    <a:pt x="4" y="28"/>
                    <a:pt x="4" y="31"/>
                    <a:pt x="3" y="33"/>
                  </a:cubicBezTo>
                  <a:cubicBezTo>
                    <a:pt x="2" y="35"/>
                    <a:pt x="2" y="37"/>
                    <a:pt x="2" y="40"/>
                  </a:cubicBezTo>
                  <a:cubicBezTo>
                    <a:pt x="2" y="41"/>
                    <a:pt x="1" y="44"/>
                    <a:pt x="0" y="45"/>
                  </a:cubicBezTo>
                  <a:cubicBezTo>
                    <a:pt x="3" y="46"/>
                    <a:pt x="3" y="45"/>
                    <a:pt x="4" y="45"/>
                  </a:cubicBezTo>
                  <a:cubicBezTo>
                    <a:pt x="6" y="44"/>
                    <a:pt x="13" y="42"/>
                    <a:pt x="13" y="42"/>
                  </a:cubicBezTo>
                  <a:cubicBezTo>
                    <a:pt x="19" y="42"/>
                    <a:pt x="19" y="42"/>
                    <a:pt x="19" y="42"/>
                  </a:cubicBezTo>
                  <a:cubicBezTo>
                    <a:pt x="21" y="37"/>
                    <a:pt x="23" y="34"/>
                    <a:pt x="25" y="33"/>
                  </a:cubicBezTo>
                  <a:cubicBezTo>
                    <a:pt x="29" y="32"/>
                    <a:pt x="33" y="32"/>
                    <a:pt x="36" y="33"/>
                  </a:cubicBezTo>
                  <a:cubicBezTo>
                    <a:pt x="37" y="31"/>
                    <a:pt x="38" y="29"/>
                    <a:pt x="39" y="28"/>
                  </a:cubicBezTo>
                  <a:cubicBezTo>
                    <a:pt x="41" y="26"/>
                    <a:pt x="43" y="22"/>
                    <a:pt x="44" y="19"/>
                  </a:cubicBezTo>
                  <a:cubicBezTo>
                    <a:pt x="44" y="15"/>
                    <a:pt x="44" y="12"/>
                    <a:pt x="44" y="12"/>
                  </a:cubicBezTo>
                  <a:lnTo>
                    <a:pt x="41" y="9"/>
                  </a:lnTo>
                  <a:close/>
                </a:path>
              </a:pathLst>
            </a:custGeom>
            <a:grpFill/>
            <a:ln w="3175" cap="flat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Montserrat" panose="00000500000000000000" pitchFamily="50" charset="0"/>
                <a:ea typeface="Montserrat" charset="0"/>
                <a:cs typeface="Montserrat" charset="0"/>
              </a:endParaRPr>
            </a:p>
          </p:txBody>
        </p:sp>
        <p:sp>
          <p:nvSpPr>
            <p:cNvPr id="656" name="Freeform 146"/>
            <p:cNvSpPr>
              <a:spLocks/>
            </p:cNvSpPr>
            <p:nvPr/>
          </p:nvSpPr>
          <p:spPr bwMode="auto">
            <a:xfrm>
              <a:off x="4492" y="1813"/>
              <a:ext cx="260" cy="152"/>
            </a:xfrm>
            <a:custGeom>
              <a:avLst/>
              <a:gdLst>
                <a:gd name="T0" fmla="*/ 138 w 142"/>
                <a:gd name="T1" fmla="*/ 46 h 83"/>
                <a:gd name="T2" fmla="*/ 127 w 142"/>
                <a:gd name="T3" fmla="*/ 41 h 83"/>
                <a:gd name="T4" fmla="*/ 121 w 142"/>
                <a:gd name="T5" fmla="*/ 41 h 83"/>
                <a:gd name="T6" fmla="*/ 113 w 142"/>
                <a:gd name="T7" fmla="*/ 39 h 83"/>
                <a:gd name="T8" fmla="*/ 105 w 142"/>
                <a:gd name="T9" fmla="*/ 46 h 83"/>
                <a:gd name="T10" fmla="*/ 101 w 142"/>
                <a:gd name="T11" fmla="*/ 47 h 83"/>
                <a:gd name="T12" fmla="*/ 95 w 142"/>
                <a:gd name="T13" fmla="*/ 43 h 83"/>
                <a:gd name="T14" fmla="*/ 88 w 142"/>
                <a:gd name="T15" fmla="*/ 41 h 83"/>
                <a:gd name="T16" fmla="*/ 83 w 142"/>
                <a:gd name="T17" fmla="*/ 33 h 83"/>
                <a:gd name="T18" fmla="*/ 81 w 142"/>
                <a:gd name="T19" fmla="*/ 25 h 83"/>
                <a:gd name="T20" fmla="*/ 75 w 142"/>
                <a:gd name="T21" fmla="*/ 20 h 83"/>
                <a:gd name="T22" fmla="*/ 59 w 142"/>
                <a:gd name="T23" fmla="*/ 20 h 83"/>
                <a:gd name="T24" fmla="*/ 48 w 142"/>
                <a:gd name="T25" fmla="*/ 20 h 83"/>
                <a:gd name="T26" fmla="*/ 39 w 142"/>
                <a:gd name="T27" fmla="*/ 10 h 83"/>
                <a:gd name="T28" fmla="*/ 37 w 142"/>
                <a:gd name="T29" fmla="*/ 13 h 83"/>
                <a:gd name="T30" fmla="*/ 27 w 142"/>
                <a:gd name="T31" fmla="*/ 12 h 83"/>
                <a:gd name="T32" fmla="*/ 26 w 142"/>
                <a:gd name="T33" fmla="*/ 0 h 83"/>
                <a:gd name="T34" fmla="*/ 22 w 142"/>
                <a:gd name="T35" fmla="*/ 12 h 83"/>
                <a:gd name="T36" fmla="*/ 21 w 142"/>
                <a:gd name="T37" fmla="*/ 0 h 83"/>
                <a:gd name="T38" fmla="*/ 1 w 142"/>
                <a:gd name="T39" fmla="*/ 5 h 83"/>
                <a:gd name="T40" fmla="*/ 0 w 142"/>
                <a:gd name="T41" fmla="*/ 41 h 83"/>
                <a:gd name="T42" fmla="*/ 0 w 142"/>
                <a:gd name="T43" fmla="*/ 41 h 83"/>
                <a:gd name="T44" fmla="*/ 6 w 142"/>
                <a:gd name="T45" fmla="*/ 42 h 83"/>
                <a:gd name="T46" fmla="*/ 8 w 142"/>
                <a:gd name="T47" fmla="*/ 38 h 83"/>
                <a:gd name="T48" fmla="*/ 14 w 142"/>
                <a:gd name="T49" fmla="*/ 34 h 83"/>
                <a:gd name="T50" fmla="*/ 17 w 142"/>
                <a:gd name="T51" fmla="*/ 31 h 83"/>
                <a:gd name="T52" fmla="*/ 20 w 142"/>
                <a:gd name="T53" fmla="*/ 29 h 83"/>
                <a:gd name="T54" fmla="*/ 26 w 142"/>
                <a:gd name="T55" fmla="*/ 31 h 83"/>
                <a:gd name="T56" fmla="*/ 32 w 142"/>
                <a:gd name="T57" fmla="*/ 33 h 83"/>
                <a:gd name="T58" fmla="*/ 35 w 142"/>
                <a:gd name="T59" fmla="*/ 41 h 83"/>
                <a:gd name="T60" fmla="*/ 47 w 142"/>
                <a:gd name="T61" fmla="*/ 43 h 83"/>
                <a:gd name="T62" fmla="*/ 50 w 142"/>
                <a:gd name="T63" fmla="*/ 48 h 83"/>
                <a:gd name="T64" fmla="*/ 54 w 142"/>
                <a:gd name="T65" fmla="*/ 55 h 83"/>
                <a:gd name="T66" fmla="*/ 62 w 142"/>
                <a:gd name="T67" fmla="*/ 60 h 83"/>
                <a:gd name="T68" fmla="*/ 71 w 142"/>
                <a:gd name="T69" fmla="*/ 66 h 83"/>
                <a:gd name="T70" fmla="*/ 80 w 142"/>
                <a:gd name="T71" fmla="*/ 71 h 83"/>
                <a:gd name="T72" fmla="*/ 87 w 142"/>
                <a:gd name="T73" fmla="*/ 74 h 83"/>
                <a:gd name="T74" fmla="*/ 87 w 142"/>
                <a:gd name="T75" fmla="*/ 79 h 83"/>
                <a:gd name="T76" fmla="*/ 88 w 142"/>
                <a:gd name="T77" fmla="*/ 79 h 83"/>
                <a:gd name="T78" fmla="*/ 95 w 142"/>
                <a:gd name="T79" fmla="*/ 81 h 83"/>
                <a:gd name="T80" fmla="*/ 98 w 142"/>
                <a:gd name="T81" fmla="*/ 83 h 83"/>
                <a:gd name="T82" fmla="*/ 101 w 142"/>
                <a:gd name="T83" fmla="*/ 74 h 83"/>
                <a:gd name="T84" fmla="*/ 100 w 142"/>
                <a:gd name="T85" fmla="*/ 67 h 83"/>
                <a:gd name="T86" fmla="*/ 95 w 142"/>
                <a:gd name="T87" fmla="*/ 61 h 83"/>
                <a:gd name="T88" fmla="*/ 103 w 142"/>
                <a:gd name="T89" fmla="*/ 58 h 83"/>
                <a:gd name="T90" fmla="*/ 105 w 142"/>
                <a:gd name="T91" fmla="*/ 54 h 83"/>
                <a:gd name="T92" fmla="*/ 109 w 142"/>
                <a:gd name="T93" fmla="*/ 49 h 83"/>
                <a:gd name="T94" fmla="*/ 115 w 142"/>
                <a:gd name="T95" fmla="*/ 48 h 83"/>
                <a:gd name="T96" fmla="*/ 121 w 142"/>
                <a:gd name="T97" fmla="*/ 47 h 83"/>
                <a:gd name="T98" fmla="*/ 118 w 142"/>
                <a:gd name="T99" fmla="*/ 53 h 83"/>
                <a:gd name="T100" fmla="*/ 127 w 142"/>
                <a:gd name="T101" fmla="*/ 52 h 83"/>
                <a:gd name="T102" fmla="*/ 135 w 142"/>
                <a:gd name="T103" fmla="*/ 50 h 83"/>
                <a:gd name="T104" fmla="*/ 138 w 142"/>
                <a:gd name="T105" fmla="*/ 46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142" h="83">
                  <a:moveTo>
                    <a:pt x="138" y="46"/>
                  </a:moveTo>
                  <a:cubicBezTo>
                    <a:pt x="135" y="43"/>
                    <a:pt x="128" y="39"/>
                    <a:pt x="127" y="41"/>
                  </a:cubicBezTo>
                  <a:cubicBezTo>
                    <a:pt x="127" y="43"/>
                    <a:pt x="123" y="43"/>
                    <a:pt x="121" y="41"/>
                  </a:cubicBezTo>
                  <a:cubicBezTo>
                    <a:pt x="119" y="40"/>
                    <a:pt x="118" y="37"/>
                    <a:pt x="113" y="39"/>
                  </a:cubicBezTo>
                  <a:cubicBezTo>
                    <a:pt x="109" y="41"/>
                    <a:pt x="105" y="44"/>
                    <a:pt x="105" y="46"/>
                  </a:cubicBezTo>
                  <a:cubicBezTo>
                    <a:pt x="105" y="47"/>
                    <a:pt x="102" y="49"/>
                    <a:pt x="101" y="47"/>
                  </a:cubicBezTo>
                  <a:cubicBezTo>
                    <a:pt x="101" y="44"/>
                    <a:pt x="97" y="43"/>
                    <a:pt x="95" y="43"/>
                  </a:cubicBezTo>
                  <a:cubicBezTo>
                    <a:pt x="92" y="42"/>
                    <a:pt x="88" y="43"/>
                    <a:pt x="88" y="41"/>
                  </a:cubicBezTo>
                  <a:cubicBezTo>
                    <a:pt x="87" y="38"/>
                    <a:pt x="84" y="35"/>
                    <a:pt x="83" y="33"/>
                  </a:cubicBezTo>
                  <a:cubicBezTo>
                    <a:pt x="83" y="30"/>
                    <a:pt x="84" y="26"/>
                    <a:pt x="81" y="25"/>
                  </a:cubicBezTo>
                  <a:cubicBezTo>
                    <a:pt x="79" y="24"/>
                    <a:pt x="77" y="20"/>
                    <a:pt x="75" y="20"/>
                  </a:cubicBezTo>
                  <a:cubicBezTo>
                    <a:pt x="73" y="20"/>
                    <a:pt x="60" y="20"/>
                    <a:pt x="59" y="20"/>
                  </a:cubicBezTo>
                  <a:cubicBezTo>
                    <a:pt x="57" y="19"/>
                    <a:pt x="49" y="22"/>
                    <a:pt x="48" y="20"/>
                  </a:cubicBezTo>
                  <a:cubicBezTo>
                    <a:pt x="48" y="19"/>
                    <a:pt x="42" y="13"/>
                    <a:pt x="39" y="10"/>
                  </a:cubicBezTo>
                  <a:cubicBezTo>
                    <a:pt x="39" y="11"/>
                    <a:pt x="38" y="12"/>
                    <a:pt x="37" y="13"/>
                  </a:cubicBezTo>
                  <a:cubicBezTo>
                    <a:pt x="31" y="18"/>
                    <a:pt x="25" y="17"/>
                    <a:pt x="27" y="12"/>
                  </a:cubicBezTo>
                  <a:cubicBezTo>
                    <a:pt x="29" y="6"/>
                    <a:pt x="29" y="0"/>
                    <a:pt x="26" y="0"/>
                  </a:cubicBezTo>
                  <a:cubicBezTo>
                    <a:pt x="23" y="0"/>
                    <a:pt x="25" y="11"/>
                    <a:pt x="22" y="12"/>
                  </a:cubicBezTo>
                  <a:cubicBezTo>
                    <a:pt x="20" y="13"/>
                    <a:pt x="20" y="4"/>
                    <a:pt x="21" y="0"/>
                  </a:cubicBezTo>
                  <a:cubicBezTo>
                    <a:pt x="1" y="5"/>
                    <a:pt x="1" y="5"/>
                    <a:pt x="1" y="5"/>
                  </a:cubicBez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cubicBezTo>
                    <a:pt x="2" y="42"/>
                    <a:pt x="4" y="42"/>
                    <a:pt x="6" y="42"/>
                  </a:cubicBezTo>
                  <a:cubicBezTo>
                    <a:pt x="9" y="42"/>
                    <a:pt x="8" y="40"/>
                    <a:pt x="8" y="38"/>
                  </a:cubicBezTo>
                  <a:cubicBezTo>
                    <a:pt x="8" y="36"/>
                    <a:pt x="12" y="34"/>
                    <a:pt x="14" y="34"/>
                  </a:cubicBezTo>
                  <a:cubicBezTo>
                    <a:pt x="17" y="34"/>
                    <a:pt x="16" y="31"/>
                    <a:pt x="17" y="31"/>
                  </a:cubicBezTo>
                  <a:cubicBezTo>
                    <a:pt x="18" y="31"/>
                    <a:pt x="20" y="30"/>
                    <a:pt x="20" y="29"/>
                  </a:cubicBezTo>
                  <a:cubicBezTo>
                    <a:pt x="21" y="28"/>
                    <a:pt x="25" y="29"/>
                    <a:pt x="26" y="31"/>
                  </a:cubicBezTo>
                  <a:cubicBezTo>
                    <a:pt x="27" y="32"/>
                    <a:pt x="30" y="32"/>
                    <a:pt x="32" y="33"/>
                  </a:cubicBezTo>
                  <a:cubicBezTo>
                    <a:pt x="34" y="33"/>
                    <a:pt x="35" y="40"/>
                    <a:pt x="35" y="41"/>
                  </a:cubicBezTo>
                  <a:cubicBezTo>
                    <a:pt x="35" y="43"/>
                    <a:pt x="45" y="42"/>
                    <a:pt x="47" y="43"/>
                  </a:cubicBezTo>
                  <a:cubicBezTo>
                    <a:pt x="49" y="43"/>
                    <a:pt x="49" y="46"/>
                    <a:pt x="50" y="48"/>
                  </a:cubicBezTo>
                  <a:cubicBezTo>
                    <a:pt x="52" y="50"/>
                    <a:pt x="53" y="53"/>
                    <a:pt x="54" y="55"/>
                  </a:cubicBezTo>
                  <a:cubicBezTo>
                    <a:pt x="55" y="56"/>
                    <a:pt x="61" y="58"/>
                    <a:pt x="62" y="60"/>
                  </a:cubicBezTo>
                  <a:cubicBezTo>
                    <a:pt x="63" y="63"/>
                    <a:pt x="68" y="65"/>
                    <a:pt x="71" y="66"/>
                  </a:cubicBezTo>
                  <a:cubicBezTo>
                    <a:pt x="75" y="67"/>
                    <a:pt x="78" y="72"/>
                    <a:pt x="80" y="71"/>
                  </a:cubicBezTo>
                  <a:cubicBezTo>
                    <a:pt x="81" y="71"/>
                    <a:pt x="87" y="74"/>
                    <a:pt x="87" y="74"/>
                  </a:cubicBezTo>
                  <a:cubicBezTo>
                    <a:pt x="87" y="79"/>
                    <a:pt x="87" y="79"/>
                    <a:pt x="87" y="79"/>
                  </a:cubicBezTo>
                  <a:cubicBezTo>
                    <a:pt x="88" y="79"/>
                    <a:pt x="88" y="79"/>
                    <a:pt x="88" y="79"/>
                  </a:cubicBezTo>
                  <a:cubicBezTo>
                    <a:pt x="91" y="78"/>
                    <a:pt x="92" y="81"/>
                    <a:pt x="95" y="81"/>
                  </a:cubicBezTo>
                  <a:cubicBezTo>
                    <a:pt x="96" y="81"/>
                    <a:pt x="97" y="82"/>
                    <a:pt x="98" y="83"/>
                  </a:cubicBezTo>
                  <a:cubicBezTo>
                    <a:pt x="98" y="78"/>
                    <a:pt x="99" y="76"/>
                    <a:pt x="101" y="74"/>
                  </a:cubicBezTo>
                  <a:cubicBezTo>
                    <a:pt x="103" y="73"/>
                    <a:pt x="100" y="70"/>
                    <a:pt x="100" y="67"/>
                  </a:cubicBezTo>
                  <a:cubicBezTo>
                    <a:pt x="101" y="65"/>
                    <a:pt x="95" y="63"/>
                    <a:pt x="95" y="61"/>
                  </a:cubicBezTo>
                  <a:cubicBezTo>
                    <a:pt x="96" y="59"/>
                    <a:pt x="101" y="59"/>
                    <a:pt x="103" y="58"/>
                  </a:cubicBezTo>
                  <a:cubicBezTo>
                    <a:pt x="105" y="57"/>
                    <a:pt x="103" y="54"/>
                    <a:pt x="105" y="54"/>
                  </a:cubicBezTo>
                  <a:cubicBezTo>
                    <a:pt x="108" y="54"/>
                    <a:pt x="109" y="51"/>
                    <a:pt x="109" y="49"/>
                  </a:cubicBezTo>
                  <a:cubicBezTo>
                    <a:pt x="110" y="47"/>
                    <a:pt x="114" y="49"/>
                    <a:pt x="115" y="48"/>
                  </a:cubicBezTo>
                  <a:cubicBezTo>
                    <a:pt x="117" y="46"/>
                    <a:pt x="120" y="45"/>
                    <a:pt x="121" y="47"/>
                  </a:cubicBezTo>
                  <a:cubicBezTo>
                    <a:pt x="121" y="48"/>
                    <a:pt x="119" y="52"/>
                    <a:pt x="118" y="53"/>
                  </a:cubicBezTo>
                  <a:cubicBezTo>
                    <a:pt x="121" y="53"/>
                    <a:pt x="126" y="53"/>
                    <a:pt x="127" y="52"/>
                  </a:cubicBezTo>
                  <a:cubicBezTo>
                    <a:pt x="129" y="50"/>
                    <a:pt x="133" y="54"/>
                    <a:pt x="135" y="50"/>
                  </a:cubicBezTo>
                  <a:cubicBezTo>
                    <a:pt x="137" y="47"/>
                    <a:pt x="142" y="49"/>
                    <a:pt x="138" y="46"/>
                  </a:cubicBezTo>
                  <a:close/>
                </a:path>
              </a:pathLst>
            </a:custGeom>
            <a:grpFill/>
            <a:ln w="3175" cap="flat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Montserrat" panose="00000500000000000000" pitchFamily="50" charset="0"/>
                <a:ea typeface="Montserrat" charset="0"/>
                <a:cs typeface="Montserrat" charset="0"/>
              </a:endParaRPr>
            </a:p>
          </p:txBody>
        </p:sp>
        <p:sp>
          <p:nvSpPr>
            <p:cNvPr id="657" name="Freeform 147"/>
            <p:cNvSpPr>
              <a:spLocks noEditPoints="1"/>
            </p:cNvSpPr>
            <p:nvPr/>
          </p:nvSpPr>
          <p:spPr bwMode="auto">
            <a:xfrm>
              <a:off x="3742" y="956"/>
              <a:ext cx="382" cy="605"/>
            </a:xfrm>
            <a:custGeom>
              <a:avLst/>
              <a:gdLst>
                <a:gd name="T0" fmla="*/ 197 w 208"/>
                <a:gd name="T1" fmla="*/ 172 h 329"/>
                <a:gd name="T2" fmla="*/ 197 w 208"/>
                <a:gd name="T3" fmla="*/ 162 h 329"/>
                <a:gd name="T4" fmla="*/ 186 w 208"/>
                <a:gd name="T5" fmla="*/ 161 h 329"/>
                <a:gd name="T6" fmla="*/ 173 w 208"/>
                <a:gd name="T7" fmla="*/ 160 h 329"/>
                <a:gd name="T8" fmla="*/ 167 w 208"/>
                <a:gd name="T9" fmla="*/ 159 h 329"/>
                <a:gd name="T10" fmla="*/ 154 w 208"/>
                <a:gd name="T11" fmla="*/ 162 h 329"/>
                <a:gd name="T12" fmla="*/ 144 w 208"/>
                <a:gd name="T13" fmla="*/ 173 h 329"/>
                <a:gd name="T14" fmla="*/ 144 w 208"/>
                <a:gd name="T15" fmla="*/ 161 h 329"/>
                <a:gd name="T16" fmla="*/ 130 w 208"/>
                <a:gd name="T17" fmla="*/ 170 h 329"/>
                <a:gd name="T18" fmla="*/ 124 w 208"/>
                <a:gd name="T19" fmla="*/ 172 h 329"/>
                <a:gd name="T20" fmla="*/ 118 w 208"/>
                <a:gd name="T21" fmla="*/ 171 h 329"/>
                <a:gd name="T22" fmla="*/ 106 w 208"/>
                <a:gd name="T23" fmla="*/ 179 h 329"/>
                <a:gd name="T24" fmla="*/ 99 w 208"/>
                <a:gd name="T25" fmla="*/ 185 h 329"/>
                <a:gd name="T26" fmla="*/ 92 w 208"/>
                <a:gd name="T27" fmla="*/ 189 h 329"/>
                <a:gd name="T28" fmla="*/ 79 w 208"/>
                <a:gd name="T29" fmla="*/ 192 h 329"/>
                <a:gd name="T30" fmla="*/ 75 w 208"/>
                <a:gd name="T31" fmla="*/ 199 h 329"/>
                <a:gd name="T32" fmla="*/ 92 w 208"/>
                <a:gd name="T33" fmla="*/ 199 h 329"/>
                <a:gd name="T34" fmla="*/ 79 w 208"/>
                <a:gd name="T35" fmla="*/ 208 h 329"/>
                <a:gd name="T36" fmla="*/ 61 w 208"/>
                <a:gd name="T37" fmla="*/ 228 h 329"/>
                <a:gd name="T38" fmla="*/ 50 w 208"/>
                <a:gd name="T39" fmla="*/ 243 h 329"/>
                <a:gd name="T40" fmla="*/ 39 w 208"/>
                <a:gd name="T41" fmla="*/ 257 h 329"/>
                <a:gd name="T42" fmla="*/ 26 w 208"/>
                <a:gd name="T43" fmla="*/ 267 h 329"/>
                <a:gd name="T44" fmla="*/ 11 w 208"/>
                <a:gd name="T45" fmla="*/ 276 h 329"/>
                <a:gd name="T46" fmla="*/ 4 w 208"/>
                <a:gd name="T47" fmla="*/ 288 h 329"/>
                <a:gd name="T48" fmla="*/ 1 w 208"/>
                <a:gd name="T49" fmla="*/ 303 h 329"/>
                <a:gd name="T50" fmla="*/ 9 w 208"/>
                <a:gd name="T51" fmla="*/ 308 h 329"/>
                <a:gd name="T52" fmla="*/ 7 w 208"/>
                <a:gd name="T53" fmla="*/ 313 h 329"/>
                <a:gd name="T54" fmla="*/ 14 w 208"/>
                <a:gd name="T55" fmla="*/ 326 h 329"/>
                <a:gd name="T56" fmla="*/ 46 w 208"/>
                <a:gd name="T57" fmla="*/ 311 h 329"/>
                <a:gd name="T58" fmla="*/ 56 w 208"/>
                <a:gd name="T59" fmla="*/ 314 h 329"/>
                <a:gd name="T60" fmla="*/ 61 w 208"/>
                <a:gd name="T61" fmla="*/ 294 h 329"/>
                <a:gd name="T62" fmla="*/ 59 w 208"/>
                <a:gd name="T63" fmla="*/ 268 h 329"/>
                <a:gd name="T64" fmla="*/ 73 w 208"/>
                <a:gd name="T65" fmla="*/ 250 h 329"/>
                <a:gd name="T66" fmla="*/ 83 w 208"/>
                <a:gd name="T67" fmla="*/ 227 h 329"/>
                <a:gd name="T68" fmla="*/ 93 w 208"/>
                <a:gd name="T69" fmla="*/ 206 h 329"/>
                <a:gd name="T70" fmla="*/ 116 w 208"/>
                <a:gd name="T71" fmla="*/ 195 h 329"/>
                <a:gd name="T72" fmla="*/ 132 w 208"/>
                <a:gd name="T73" fmla="*/ 184 h 329"/>
                <a:gd name="T74" fmla="*/ 160 w 208"/>
                <a:gd name="T75" fmla="*/ 192 h 329"/>
                <a:gd name="T76" fmla="*/ 178 w 208"/>
                <a:gd name="T77" fmla="*/ 174 h 329"/>
                <a:gd name="T78" fmla="*/ 197 w 208"/>
                <a:gd name="T79" fmla="*/ 182 h 329"/>
                <a:gd name="T80" fmla="*/ 58 w 208"/>
                <a:gd name="T81" fmla="*/ 24 h 329"/>
                <a:gd name="T82" fmla="*/ 77 w 208"/>
                <a:gd name="T83" fmla="*/ 35 h 329"/>
                <a:gd name="T84" fmla="*/ 92 w 208"/>
                <a:gd name="T85" fmla="*/ 38 h 329"/>
                <a:gd name="T86" fmla="*/ 93 w 208"/>
                <a:gd name="T87" fmla="*/ 49 h 329"/>
                <a:gd name="T88" fmla="*/ 79 w 208"/>
                <a:gd name="T89" fmla="*/ 62 h 329"/>
                <a:gd name="T90" fmla="*/ 95 w 208"/>
                <a:gd name="T91" fmla="*/ 68 h 329"/>
                <a:gd name="T92" fmla="*/ 114 w 208"/>
                <a:gd name="T93" fmla="*/ 37 h 329"/>
                <a:gd name="T94" fmla="*/ 129 w 208"/>
                <a:gd name="T95" fmla="*/ 45 h 329"/>
                <a:gd name="T96" fmla="*/ 150 w 208"/>
                <a:gd name="T97" fmla="*/ 54 h 329"/>
                <a:gd name="T98" fmla="*/ 143 w 208"/>
                <a:gd name="T99" fmla="*/ 43 h 329"/>
                <a:gd name="T100" fmla="*/ 125 w 208"/>
                <a:gd name="T101" fmla="*/ 28 h 329"/>
                <a:gd name="T102" fmla="*/ 107 w 208"/>
                <a:gd name="T103" fmla="*/ 18 h 329"/>
                <a:gd name="T104" fmla="*/ 90 w 208"/>
                <a:gd name="T105" fmla="*/ 9 h 329"/>
                <a:gd name="T106" fmla="*/ 83 w 208"/>
                <a:gd name="T107" fmla="*/ 18 h 329"/>
                <a:gd name="T108" fmla="*/ 66 w 208"/>
                <a:gd name="T109" fmla="*/ 17 h 329"/>
                <a:gd name="T110" fmla="*/ 56 w 208"/>
                <a:gd name="T111" fmla="*/ 14 h 329"/>
                <a:gd name="T112" fmla="*/ 50 w 208"/>
                <a:gd name="T113" fmla="*/ 38 h 329"/>
                <a:gd name="T114" fmla="*/ 50 w 208"/>
                <a:gd name="T115" fmla="*/ 38 h 329"/>
                <a:gd name="T116" fmla="*/ 119 w 208"/>
                <a:gd name="T117" fmla="*/ 19 h 329"/>
                <a:gd name="T118" fmla="*/ 167 w 208"/>
                <a:gd name="T119" fmla="*/ 18 h 329"/>
                <a:gd name="T120" fmla="*/ 145 w 208"/>
                <a:gd name="T121" fmla="*/ 7 h 329"/>
                <a:gd name="T122" fmla="*/ 126 w 208"/>
                <a:gd name="T123" fmla="*/ 6 h 329"/>
                <a:gd name="T124" fmla="*/ 112 w 208"/>
                <a:gd name="T125" fmla="*/ 7 h 3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208" h="329">
                  <a:moveTo>
                    <a:pt x="201" y="176"/>
                  </a:moveTo>
                  <a:cubicBezTo>
                    <a:pt x="201" y="178"/>
                    <a:pt x="198" y="178"/>
                    <a:pt x="198" y="176"/>
                  </a:cubicBezTo>
                  <a:cubicBezTo>
                    <a:pt x="198" y="174"/>
                    <a:pt x="193" y="173"/>
                    <a:pt x="193" y="172"/>
                  </a:cubicBezTo>
                  <a:cubicBezTo>
                    <a:pt x="192" y="171"/>
                    <a:pt x="195" y="171"/>
                    <a:pt x="197" y="172"/>
                  </a:cubicBezTo>
                  <a:cubicBezTo>
                    <a:pt x="199" y="173"/>
                    <a:pt x="200" y="173"/>
                    <a:pt x="202" y="170"/>
                  </a:cubicBezTo>
                  <a:cubicBezTo>
                    <a:pt x="204" y="168"/>
                    <a:pt x="207" y="170"/>
                    <a:pt x="208" y="168"/>
                  </a:cubicBezTo>
                  <a:cubicBezTo>
                    <a:pt x="208" y="167"/>
                    <a:pt x="204" y="165"/>
                    <a:pt x="203" y="164"/>
                  </a:cubicBezTo>
                  <a:cubicBezTo>
                    <a:pt x="203" y="163"/>
                    <a:pt x="200" y="162"/>
                    <a:pt x="197" y="162"/>
                  </a:cubicBezTo>
                  <a:cubicBezTo>
                    <a:pt x="195" y="163"/>
                    <a:pt x="195" y="162"/>
                    <a:pt x="193" y="160"/>
                  </a:cubicBezTo>
                  <a:cubicBezTo>
                    <a:pt x="191" y="159"/>
                    <a:pt x="187" y="161"/>
                    <a:pt x="187" y="165"/>
                  </a:cubicBezTo>
                  <a:cubicBezTo>
                    <a:pt x="187" y="168"/>
                    <a:pt x="184" y="167"/>
                    <a:pt x="185" y="165"/>
                  </a:cubicBezTo>
                  <a:cubicBezTo>
                    <a:pt x="186" y="163"/>
                    <a:pt x="183" y="161"/>
                    <a:pt x="186" y="161"/>
                  </a:cubicBezTo>
                  <a:cubicBezTo>
                    <a:pt x="188" y="160"/>
                    <a:pt x="187" y="157"/>
                    <a:pt x="182" y="156"/>
                  </a:cubicBezTo>
                  <a:cubicBezTo>
                    <a:pt x="178" y="156"/>
                    <a:pt x="176" y="160"/>
                    <a:pt x="177" y="161"/>
                  </a:cubicBezTo>
                  <a:cubicBezTo>
                    <a:pt x="179" y="162"/>
                    <a:pt x="174" y="167"/>
                    <a:pt x="173" y="167"/>
                  </a:cubicBezTo>
                  <a:cubicBezTo>
                    <a:pt x="171" y="167"/>
                    <a:pt x="173" y="163"/>
                    <a:pt x="173" y="160"/>
                  </a:cubicBezTo>
                  <a:cubicBezTo>
                    <a:pt x="173" y="158"/>
                    <a:pt x="171" y="159"/>
                    <a:pt x="168" y="163"/>
                  </a:cubicBezTo>
                  <a:cubicBezTo>
                    <a:pt x="164" y="167"/>
                    <a:pt x="162" y="170"/>
                    <a:pt x="160" y="171"/>
                  </a:cubicBezTo>
                  <a:cubicBezTo>
                    <a:pt x="158" y="171"/>
                    <a:pt x="158" y="167"/>
                    <a:pt x="161" y="166"/>
                  </a:cubicBezTo>
                  <a:cubicBezTo>
                    <a:pt x="165" y="164"/>
                    <a:pt x="165" y="159"/>
                    <a:pt x="167" y="159"/>
                  </a:cubicBezTo>
                  <a:cubicBezTo>
                    <a:pt x="169" y="159"/>
                    <a:pt x="169" y="157"/>
                    <a:pt x="166" y="156"/>
                  </a:cubicBezTo>
                  <a:cubicBezTo>
                    <a:pt x="163" y="156"/>
                    <a:pt x="162" y="159"/>
                    <a:pt x="161" y="160"/>
                  </a:cubicBezTo>
                  <a:cubicBezTo>
                    <a:pt x="160" y="161"/>
                    <a:pt x="155" y="158"/>
                    <a:pt x="156" y="159"/>
                  </a:cubicBezTo>
                  <a:cubicBezTo>
                    <a:pt x="156" y="160"/>
                    <a:pt x="153" y="160"/>
                    <a:pt x="154" y="162"/>
                  </a:cubicBezTo>
                  <a:cubicBezTo>
                    <a:pt x="155" y="164"/>
                    <a:pt x="154" y="166"/>
                    <a:pt x="152" y="163"/>
                  </a:cubicBezTo>
                  <a:cubicBezTo>
                    <a:pt x="151" y="161"/>
                    <a:pt x="148" y="163"/>
                    <a:pt x="147" y="165"/>
                  </a:cubicBezTo>
                  <a:cubicBezTo>
                    <a:pt x="145" y="168"/>
                    <a:pt x="143" y="168"/>
                    <a:pt x="145" y="168"/>
                  </a:cubicBezTo>
                  <a:cubicBezTo>
                    <a:pt x="146" y="169"/>
                    <a:pt x="146" y="172"/>
                    <a:pt x="144" y="173"/>
                  </a:cubicBezTo>
                  <a:cubicBezTo>
                    <a:pt x="142" y="174"/>
                    <a:pt x="143" y="167"/>
                    <a:pt x="141" y="168"/>
                  </a:cubicBezTo>
                  <a:cubicBezTo>
                    <a:pt x="139" y="168"/>
                    <a:pt x="140" y="165"/>
                    <a:pt x="143" y="165"/>
                  </a:cubicBezTo>
                  <a:cubicBezTo>
                    <a:pt x="145" y="165"/>
                    <a:pt x="147" y="161"/>
                    <a:pt x="147" y="161"/>
                  </a:cubicBezTo>
                  <a:cubicBezTo>
                    <a:pt x="147" y="159"/>
                    <a:pt x="144" y="159"/>
                    <a:pt x="144" y="161"/>
                  </a:cubicBezTo>
                  <a:cubicBezTo>
                    <a:pt x="144" y="163"/>
                    <a:pt x="141" y="163"/>
                    <a:pt x="138" y="163"/>
                  </a:cubicBezTo>
                  <a:cubicBezTo>
                    <a:pt x="135" y="162"/>
                    <a:pt x="135" y="166"/>
                    <a:pt x="138" y="168"/>
                  </a:cubicBezTo>
                  <a:cubicBezTo>
                    <a:pt x="141" y="170"/>
                    <a:pt x="138" y="171"/>
                    <a:pt x="136" y="170"/>
                  </a:cubicBezTo>
                  <a:cubicBezTo>
                    <a:pt x="134" y="168"/>
                    <a:pt x="132" y="169"/>
                    <a:pt x="130" y="170"/>
                  </a:cubicBezTo>
                  <a:cubicBezTo>
                    <a:pt x="128" y="170"/>
                    <a:pt x="134" y="173"/>
                    <a:pt x="134" y="174"/>
                  </a:cubicBezTo>
                  <a:cubicBezTo>
                    <a:pt x="135" y="175"/>
                    <a:pt x="131" y="172"/>
                    <a:pt x="130" y="173"/>
                  </a:cubicBezTo>
                  <a:cubicBezTo>
                    <a:pt x="130" y="174"/>
                    <a:pt x="126" y="173"/>
                    <a:pt x="126" y="171"/>
                  </a:cubicBezTo>
                  <a:cubicBezTo>
                    <a:pt x="126" y="169"/>
                    <a:pt x="121" y="171"/>
                    <a:pt x="124" y="172"/>
                  </a:cubicBezTo>
                  <a:cubicBezTo>
                    <a:pt x="127" y="173"/>
                    <a:pt x="126" y="175"/>
                    <a:pt x="126" y="177"/>
                  </a:cubicBezTo>
                  <a:cubicBezTo>
                    <a:pt x="126" y="180"/>
                    <a:pt x="122" y="178"/>
                    <a:pt x="123" y="176"/>
                  </a:cubicBezTo>
                  <a:cubicBezTo>
                    <a:pt x="123" y="173"/>
                    <a:pt x="121" y="174"/>
                    <a:pt x="118" y="175"/>
                  </a:cubicBezTo>
                  <a:cubicBezTo>
                    <a:pt x="116" y="177"/>
                    <a:pt x="119" y="173"/>
                    <a:pt x="118" y="171"/>
                  </a:cubicBezTo>
                  <a:cubicBezTo>
                    <a:pt x="117" y="169"/>
                    <a:pt x="115" y="171"/>
                    <a:pt x="112" y="171"/>
                  </a:cubicBezTo>
                  <a:cubicBezTo>
                    <a:pt x="110" y="172"/>
                    <a:pt x="108" y="172"/>
                    <a:pt x="110" y="173"/>
                  </a:cubicBezTo>
                  <a:cubicBezTo>
                    <a:pt x="111" y="175"/>
                    <a:pt x="111" y="178"/>
                    <a:pt x="109" y="177"/>
                  </a:cubicBezTo>
                  <a:cubicBezTo>
                    <a:pt x="107" y="177"/>
                    <a:pt x="106" y="177"/>
                    <a:pt x="106" y="179"/>
                  </a:cubicBezTo>
                  <a:cubicBezTo>
                    <a:pt x="107" y="181"/>
                    <a:pt x="104" y="181"/>
                    <a:pt x="104" y="179"/>
                  </a:cubicBezTo>
                  <a:cubicBezTo>
                    <a:pt x="103" y="178"/>
                    <a:pt x="99" y="178"/>
                    <a:pt x="98" y="180"/>
                  </a:cubicBezTo>
                  <a:cubicBezTo>
                    <a:pt x="97" y="182"/>
                    <a:pt x="94" y="183"/>
                    <a:pt x="94" y="186"/>
                  </a:cubicBezTo>
                  <a:cubicBezTo>
                    <a:pt x="94" y="188"/>
                    <a:pt x="97" y="185"/>
                    <a:pt x="99" y="185"/>
                  </a:cubicBezTo>
                  <a:cubicBezTo>
                    <a:pt x="101" y="186"/>
                    <a:pt x="99" y="187"/>
                    <a:pt x="100" y="188"/>
                  </a:cubicBezTo>
                  <a:cubicBezTo>
                    <a:pt x="101" y="189"/>
                    <a:pt x="101" y="192"/>
                    <a:pt x="99" y="190"/>
                  </a:cubicBezTo>
                  <a:cubicBezTo>
                    <a:pt x="98" y="189"/>
                    <a:pt x="96" y="188"/>
                    <a:pt x="95" y="191"/>
                  </a:cubicBezTo>
                  <a:cubicBezTo>
                    <a:pt x="95" y="193"/>
                    <a:pt x="93" y="190"/>
                    <a:pt x="92" y="189"/>
                  </a:cubicBezTo>
                  <a:cubicBezTo>
                    <a:pt x="90" y="187"/>
                    <a:pt x="89" y="192"/>
                    <a:pt x="87" y="191"/>
                  </a:cubicBezTo>
                  <a:cubicBezTo>
                    <a:pt x="86" y="190"/>
                    <a:pt x="90" y="186"/>
                    <a:pt x="89" y="184"/>
                  </a:cubicBezTo>
                  <a:cubicBezTo>
                    <a:pt x="88" y="182"/>
                    <a:pt x="87" y="185"/>
                    <a:pt x="84" y="188"/>
                  </a:cubicBezTo>
                  <a:cubicBezTo>
                    <a:pt x="82" y="191"/>
                    <a:pt x="78" y="190"/>
                    <a:pt x="79" y="192"/>
                  </a:cubicBezTo>
                  <a:cubicBezTo>
                    <a:pt x="81" y="193"/>
                    <a:pt x="77" y="194"/>
                    <a:pt x="76" y="196"/>
                  </a:cubicBezTo>
                  <a:cubicBezTo>
                    <a:pt x="75" y="198"/>
                    <a:pt x="70" y="199"/>
                    <a:pt x="66" y="202"/>
                  </a:cubicBezTo>
                  <a:cubicBezTo>
                    <a:pt x="62" y="204"/>
                    <a:pt x="67" y="204"/>
                    <a:pt x="69" y="202"/>
                  </a:cubicBezTo>
                  <a:cubicBezTo>
                    <a:pt x="71" y="200"/>
                    <a:pt x="72" y="201"/>
                    <a:pt x="75" y="199"/>
                  </a:cubicBezTo>
                  <a:cubicBezTo>
                    <a:pt x="78" y="197"/>
                    <a:pt x="81" y="195"/>
                    <a:pt x="83" y="196"/>
                  </a:cubicBezTo>
                  <a:cubicBezTo>
                    <a:pt x="84" y="197"/>
                    <a:pt x="86" y="197"/>
                    <a:pt x="87" y="195"/>
                  </a:cubicBezTo>
                  <a:cubicBezTo>
                    <a:pt x="89" y="193"/>
                    <a:pt x="91" y="194"/>
                    <a:pt x="92" y="195"/>
                  </a:cubicBezTo>
                  <a:cubicBezTo>
                    <a:pt x="94" y="196"/>
                    <a:pt x="90" y="197"/>
                    <a:pt x="92" y="199"/>
                  </a:cubicBezTo>
                  <a:cubicBezTo>
                    <a:pt x="94" y="201"/>
                    <a:pt x="89" y="202"/>
                    <a:pt x="89" y="200"/>
                  </a:cubicBezTo>
                  <a:cubicBezTo>
                    <a:pt x="89" y="199"/>
                    <a:pt x="87" y="197"/>
                    <a:pt x="86" y="199"/>
                  </a:cubicBezTo>
                  <a:cubicBezTo>
                    <a:pt x="85" y="200"/>
                    <a:pt x="84" y="202"/>
                    <a:pt x="82" y="202"/>
                  </a:cubicBezTo>
                  <a:cubicBezTo>
                    <a:pt x="81" y="202"/>
                    <a:pt x="79" y="205"/>
                    <a:pt x="79" y="208"/>
                  </a:cubicBezTo>
                  <a:cubicBezTo>
                    <a:pt x="79" y="211"/>
                    <a:pt x="76" y="208"/>
                    <a:pt x="76" y="211"/>
                  </a:cubicBezTo>
                  <a:cubicBezTo>
                    <a:pt x="76" y="213"/>
                    <a:pt x="72" y="217"/>
                    <a:pt x="69" y="221"/>
                  </a:cubicBezTo>
                  <a:cubicBezTo>
                    <a:pt x="65" y="224"/>
                    <a:pt x="69" y="225"/>
                    <a:pt x="67" y="227"/>
                  </a:cubicBezTo>
                  <a:cubicBezTo>
                    <a:pt x="66" y="229"/>
                    <a:pt x="62" y="227"/>
                    <a:pt x="61" y="228"/>
                  </a:cubicBezTo>
                  <a:cubicBezTo>
                    <a:pt x="60" y="229"/>
                    <a:pt x="62" y="234"/>
                    <a:pt x="60" y="235"/>
                  </a:cubicBezTo>
                  <a:cubicBezTo>
                    <a:pt x="58" y="237"/>
                    <a:pt x="60" y="239"/>
                    <a:pt x="60" y="241"/>
                  </a:cubicBezTo>
                  <a:cubicBezTo>
                    <a:pt x="60" y="242"/>
                    <a:pt x="55" y="239"/>
                    <a:pt x="55" y="241"/>
                  </a:cubicBezTo>
                  <a:cubicBezTo>
                    <a:pt x="55" y="243"/>
                    <a:pt x="51" y="243"/>
                    <a:pt x="50" y="243"/>
                  </a:cubicBezTo>
                  <a:cubicBezTo>
                    <a:pt x="48" y="243"/>
                    <a:pt x="52" y="246"/>
                    <a:pt x="54" y="248"/>
                  </a:cubicBezTo>
                  <a:cubicBezTo>
                    <a:pt x="56" y="250"/>
                    <a:pt x="52" y="251"/>
                    <a:pt x="52" y="249"/>
                  </a:cubicBezTo>
                  <a:cubicBezTo>
                    <a:pt x="51" y="247"/>
                    <a:pt x="48" y="250"/>
                    <a:pt x="44" y="252"/>
                  </a:cubicBezTo>
                  <a:cubicBezTo>
                    <a:pt x="41" y="254"/>
                    <a:pt x="42" y="257"/>
                    <a:pt x="39" y="257"/>
                  </a:cubicBezTo>
                  <a:cubicBezTo>
                    <a:pt x="37" y="257"/>
                    <a:pt x="37" y="262"/>
                    <a:pt x="36" y="263"/>
                  </a:cubicBezTo>
                  <a:cubicBezTo>
                    <a:pt x="34" y="265"/>
                    <a:pt x="34" y="260"/>
                    <a:pt x="31" y="260"/>
                  </a:cubicBezTo>
                  <a:cubicBezTo>
                    <a:pt x="28" y="260"/>
                    <a:pt x="28" y="262"/>
                    <a:pt x="30" y="264"/>
                  </a:cubicBezTo>
                  <a:cubicBezTo>
                    <a:pt x="32" y="267"/>
                    <a:pt x="27" y="265"/>
                    <a:pt x="26" y="267"/>
                  </a:cubicBezTo>
                  <a:cubicBezTo>
                    <a:pt x="24" y="269"/>
                    <a:pt x="19" y="268"/>
                    <a:pt x="18" y="270"/>
                  </a:cubicBezTo>
                  <a:cubicBezTo>
                    <a:pt x="17" y="272"/>
                    <a:pt x="22" y="272"/>
                    <a:pt x="22" y="273"/>
                  </a:cubicBezTo>
                  <a:cubicBezTo>
                    <a:pt x="23" y="274"/>
                    <a:pt x="18" y="274"/>
                    <a:pt x="15" y="273"/>
                  </a:cubicBezTo>
                  <a:cubicBezTo>
                    <a:pt x="13" y="273"/>
                    <a:pt x="14" y="276"/>
                    <a:pt x="11" y="276"/>
                  </a:cubicBezTo>
                  <a:cubicBezTo>
                    <a:pt x="9" y="275"/>
                    <a:pt x="6" y="278"/>
                    <a:pt x="7" y="280"/>
                  </a:cubicBezTo>
                  <a:cubicBezTo>
                    <a:pt x="9" y="281"/>
                    <a:pt x="6" y="282"/>
                    <a:pt x="4" y="280"/>
                  </a:cubicBezTo>
                  <a:cubicBezTo>
                    <a:pt x="3" y="279"/>
                    <a:pt x="1" y="282"/>
                    <a:pt x="1" y="284"/>
                  </a:cubicBezTo>
                  <a:cubicBezTo>
                    <a:pt x="0" y="286"/>
                    <a:pt x="4" y="287"/>
                    <a:pt x="4" y="288"/>
                  </a:cubicBezTo>
                  <a:cubicBezTo>
                    <a:pt x="4" y="289"/>
                    <a:pt x="1" y="291"/>
                    <a:pt x="3" y="291"/>
                  </a:cubicBezTo>
                  <a:cubicBezTo>
                    <a:pt x="5" y="292"/>
                    <a:pt x="4" y="293"/>
                    <a:pt x="2" y="294"/>
                  </a:cubicBezTo>
                  <a:cubicBezTo>
                    <a:pt x="1" y="295"/>
                    <a:pt x="1" y="296"/>
                    <a:pt x="2" y="298"/>
                  </a:cubicBezTo>
                  <a:cubicBezTo>
                    <a:pt x="4" y="300"/>
                    <a:pt x="0" y="300"/>
                    <a:pt x="1" y="303"/>
                  </a:cubicBezTo>
                  <a:cubicBezTo>
                    <a:pt x="3" y="305"/>
                    <a:pt x="5" y="302"/>
                    <a:pt x="6" y="304"/>
                  </a:cubicBezTo>
                  <a:cubicBezTo>
                    <a:pt x="6" y="306"/>
                    <a:pt x="9" y="304"/>
                    <a:pt x="11" y="302"/>
                  </a:cubicBezTo>
                  <a:cubicBezTo>
                    <a:pt x="14" y="300"/>
                    <a:pt x="15" y="304"/>
                    <a:pt x="13" y="304"/>
                  </a:cubicBezTo>
                  <a:cubicBezTo>
                    <a:pt x="11" y="304"/>
                    <a:pt x="8" y="306"/>
                    <a:pt x="9" y="308"/>
                  </a:cubicBezTo>
                  <a:cubicBezTo>
                    <a:pt x="9" y="310"/>
                    <a:pt x="5" y="309"/>
                    <a:pt x="5" y="307"/>
                  </a:cubicBezTo>
                  <a:cubicBezTo>
                    <a:pt x="6" y="304"/>
                    <a:pt x="1" y="307"/>
                    <a:pt x="3" y="309"/>
                  </a:cubicBezTo>
                  <a:cubicBezTo>
                    <a:pt x="4" y="311"/>
                    <a:pt x="2" y="312"/>
                    <a:pt x="2" y="314"/>
                  </a:cubicBezTo>
                  <a:cubicBezTo>
                    <a:pt x="2" y="316"/>
                    <a:pt x="5" y="315"/>
                    <a:pt x="7" y="313"/>
                  </a:cubicBezTo>
                  <a:cubicBezTo>
                    <a:pt x="8" y="311"/>
                    <a:pt x="10" y="312"/>
                    <a:pt x="11" y="314"/>
                  </a:cubicBezTo>
                  <a:cubicBezTo>
                    <a:pt x="12" y="316"/>
                    <a:pt x="9" y="314"/>
                    <a:pt x="9" y="317"/>
                  </a:cubicBezTo>
                  <a:cubicBezTo>
                    <a:pt x="9" y="320"/>
                    <a:pt x="7" y="317"/>
                    <a:pt x="6" y="320"/>
                  </a:cubicBezTo>
                  <a:cubicBezTo>
                    <a:pt x="4" y="322"/>
                    <a:pt x="12" y="326"/>
                    <a:pt x="14" y="326"/>
                  </a:cubicBezTo>
                  <a:cubicBezTo>
                    <a:pt x="16" y="327"/>
                    <a:pt x="19" y="329"/>
                    <a:pt x="23" y="329"/>
                  </a:cubicBezTo>
                  <a:cubicBezTo>
                    <a:pt x="28" y="328"/>
                    <a:pt x="37" y="319"/>
                    <a:pt x="38" y="318"/>
                  </a:cubicBezTo>
                  <a:cubicBezTo>
                    <a:pt x="40" y="316"/>
                    <a:pt x="42" y="318"/>
                    <a:pt x="44" y="316"/>
                  </a:cubicBezTo>
                  <a:cubicBezTo>
                    <a:pt x="46" y="315"/>
                    <a:pt x="45" y="311"/>
                    <a:pt x="46" y="311"/>
                  </a:cubicBezTo>
                  <a:cubicBezTo>
                    <a:pt x="47" y="310"/>
                    <a:pt x="48" y="315"/>
                    <a:pt x="49" y="315"/>
                  </a:cubicBezTo>
                  <a:cubicBezTo>
                    <a:pt x="50" y="315"/>
                    <a:pt x="51" y="316"/>
                    <a:pt x="51" y="319"/>
                  </a:cubicBezTo>
                  <a:cubicBezTo>
                    <a:pt x="52" y="319"/>
                    <a:pt x="53" y="319"/>
                    <a:pt x="54" y="319"/>
                  </a:cubicBezTo>
                  <a:cubicBezTo>
                    <a:pt x="55" y="320"/>
                    <a:pt x="56" y="315"/>
                    <a:pt x="56" y="314"/>
                  </a:cubicBezTo>
                  <a:cubicBezTo>
                    <a:pt x="56" y="312"/>
                    <a:pt x="57" y="309"/>
                    <a:pt x="57" y="307"/>
                  </a:cubicBezTo>
                  <a:cubicBezTo>
                    <a:pt x="56" y="305"/>
                    <a:pt x="61" y="307"/>
                    <a:pt x="62" y="305"/>
                  </a:cubicBezTo>
                  <a:cubicBezTo>
                    <a:pt x="63" y="304"/>
                    <a:pt x="63" y="298"/>
                    <a:pt x="62" y="298"/>
                  </a:cubicBezTo>
                  <a:cubicBezTo>
                    <a:pt x="60" y="297"/>
                    <a:pt x="60" y="294"/>
                    <a:pt x="61" y="294"/>
                  </a:cubicBezTo>
                  <a:cubicBezTo>
                    <a:pt x="63" y="294"/>
                    <a:pt x="65" y="293"/>
                    <a:pt x="64" y="290"/>
                  </a:cubicBezTo>
                  <a:cubicBezTo>
                    <a:pt x="64" y="287"/>
                    <a:pt x="59" y="287"/>
                    <a:pt x="59" y="284"/>
                  </a:cubicBezTo>
                  <a:cubicBezTo>
                    <a:pt x="59" y="281"/>
                    <a:pt x="61" y="280"/>
                    <a:pt x="59" y="276"/>
                  </a:cubicBezTo>
                  <a:cubicBezTo>
                    <a:pt x="57" y="272"/>
                    <a:pt x="60" y="270"/>
                    <a:pt x="59" y="268"/>
                  </a:cubicBezTo>
                  <a:cubicBezTo>
                    <a:pt x="59" y="266"/>
                    <a:pt x="58" y="264"/>
                    <a:pt x="60" y="260"/>
                  </a:cubicBezTo>
                  <a:cubicBezTo>
                    <a:pt x="62" y="256"/>
                    <a:pt x="67" y="255"/>
                    <a:pt x="68" y="255"/>
                  </a:cubicBezTo>
                  <a:cubicBezTo>
                    <a:pt x="70" y="255"/>
                    <a:pt x="72" y="257"/>
                    <a:pt x="73" y="255"/>
                  </a:cubicBezTo>
                  <a:cubicBezTo>
                    <a:pt x="75" y="252"/>
                    <a:pt x="75" y="250"/>
                    <a:pt x="73" y="250"/>
                  </a:cubicBezTo>
                  <a:cubicBezTo>
                    <a:pt x="72" y="250"/>
                    <a:pt x="69" y="249"/>
                    <a:pt x="72" y="246"/>
                  </a:cubicBezTo>
                  <a:cubicBezTo>
                    <a:pt x="74" y="243"/>
                    <a:pt x="77" y="239"/>
                    <a:pt x="77" y="235"/>
                  </a:cubicBezTo>
                  <a:cubicBezTo>
                    <a:pt x="77" y="232"/>
                    <a:pt x="76" y="229"/>
                    <a:pt x="77" y="228"/>
                  </a:cubicBezTo>
                  <a:cubicBezTo>
                    <a:pt x="78" y="227"/>
                    <a:pt x="81" y="228"/>
                    <a:pt x="83" y="227"/>
                  </a:cubicBezTo>
                  <a:cubicBezTo>
                    <a:pt x="86" y="225"/>
                    <a:pt x="84" y="223"/>
                    <a:pt x="85" y="222"/>
                  </a:cubicBezTo>
                  <a:cubicBezTo>
                    <a:pt x="86" y="221"/>
                    <a:pt x="88" y="217"/>
                    <a:pt x="89" y="216"/>
                  </a:cubicBezTo>
                  <a:cubicBezTo>
                    <a:pt x="91" y="215"/>
                    <a:pt x="92" y="213"/>
                    <a:pt x="91" y="212"/>
                  </a:cubicBezTo>
                  <a:cubicBezTo>
                    <a:pt x="90" y="210"/>
                    <a:pt x="93" y="209"/>
                    <a:pt x="93" y="206"/>
                  </a:cubicBezTo>
                  <a:cubicBezTo>
                    <a:pt x="93" y="203"/>
                    <a:pt x="97" y="201"/>
                    <a:pt x="99" y="201"/>
                  </a:cubicBezTo>
                  <a:cubicBezTo>
                    <a:pt x="102" y="201"/>
                    <a:pt x="106" y="201"/>
                    <a:pt x="106" y="199"/>
                  </a:cubicBezTo>
                  <a:cubicBezTo>
                    <a:pt x="106" y="197"/>
                    <a:pt x="104" y="192"/>
                    <a:pt x="107" y="193"/>
                  </a:cubicBezTo>
                  <a:cubicBezTo>
                    <a:pt x="111" y="195"/>
                    <a:pt x="114" y="193"/>
                    <a:pt x="116" y="195"/>
                  </a:cubicBezTo>
                  <a:cubicBezTo>
                    <a:pt x="118" y="197"/>
                    <a:pt x="121" y="196"/>
                    <a:pt x="121" y="193"/>
                  </a:cubicBezTo>
                  <a:cubicBezTo>
                    <a:pt x="121" y="190"/>
                    <a:pt x="122" y="185"/>
                    <a:pt x="126" y="187"/>
                  </a:cubicBezTo>
                  <a:cubicBezTo>
                    <a:pt x="126" y="187"/>
                    <a:pt x="126" y="188"/>
                    <a:pt x="127" y="188"/>
                  </a:cubicBezTo>
                  <a:cubicBezTo>
                    <a:pt x="128" y="185"/>
                    <a:pt x="130" y="184"/>
                    <a:pt x="132" y="184"/>
                  </a:cubicBezTo>
                  <a:cubicBezTo>
                    <a:pt x="135" y="184"/>
                    <a:pt x="137" y="190"/>
                    <a:pt x="141" y="190"/>
                  </a:cubicBezTo>
                  <a:cubicBezTo>
                    <a:pt x="145" y="191"/>
                    <a:pt x="148" y="193"/>
                    <a:pt x="149" y="191"/>
                  </a:cubicBezTo>
                  <a:cubicBezTo>
                    <a:pt x="151" y="189"/>
                    <a:pt x="153" y="192"/>
                    <a:pt x="156" y="191"/>
                  </a:cubicBezTo>
                  <a:cubicBezTo>
                    <a:pt x="158" y="190"/>
                    <a:pt x="158" y="195"/>
                    <a:pt x="160" y="192"/>
                  </a:cubicBezTo>
                  <a:cubicBezTo>
                    <a:pt x="162" y="189"/>
                    <a:pt x="160" y="187"/>
                    <a:pt x="164" y="188"/>
                  </a:cubicBezTo>
                  <a:cubicBezTo>
                    <a:pt x="167" y="188"/>
                    <a:pt x="165" y="183"/>
                    <a:pt x="165" y="181"/>
                  </a:cubicBezTo>
                  <a:cubicBezTo>
                    <a:pt x="165" y="178"/>
                    <a:pt x="170" y="178"/>
                    <a:pt x="170" y="175"/>
                  </a:cubicBezTo>
                  <a:cubicBezTo>
                    <a:pt x="170" y="173"/>
                    <a:pt x="177" y="175"/>
                    <a:pt x="178" y="174"/>
                  </a:cubicBezTo>
                  <a:cubicBezTo>
                    <a:pt x="179" y="172"/>
                    <a:pt x="183" y="171"/>
                    <a:pt x="185" y="174"/>
                  </a:cubicBezTo>
                  <a:cubicBezTo>
                    <a:pt x="186" y="176"/>
                    <a:pt x="193" y="177"/>
                    <a:pt x="193" y="179"/>
                  </a:cubicBezTo>
                  <a:cubicBezTo>
                    <a:pt x="193" y="180"/>
                    <a:pt x="193" y="182"/>
                    <a:pt x="193" y="184"/>
                  </a:cubicBezTo>
                  <a:cubicBezTo>
                    <a:pt x="194" y="183"/>
                    <a:pt x="195" y="182"/>
                    <a:pt x="197" y="182"/>
                  </a:cubicBezTo>
                  <a:cubicBezTo>
                    <a:pt x="199" y="182"/>
                    <a:pt x="201" y="178"/>
                    <a:pt x="203" y="179"/>
                  </a:cubicBezTo>
                  <a:cubicBezTo>
                    <a:pt x="205" y="179"/>
                    <a:pt x="207" y="179"/>
                    <a:pt x="207" y="176"/>
                  </a:cubicBezTo>
                  <a:cubicBezTo>
                    <a:pt x="206" y="175"/>
                    <a:pt x="202" y="175"/>
                    <a:pt x="201" y="176"/>
                  </a:cubicBezTo>
                  <a:close/>
                  <a:moveTo>
                    <a:pt x="58" y="24"/>
                  </a:moveTo>
                  <a:cubicBezTo>
                    <a:pt x="61" y="24"/>
                    <a:pt x="54" y="28"/>
                    <a:pt x="53" y="32"/>
                  </a:cubicBezTo>
                  <a:cubicBezTo>
                    <a:pt x="52" y="35"/>
                    <a:pt x="58" y="38"/>
                    <a:pt x="61" y="41"/>
                  </a:cubicBezTo>
                  <a:cubicBezTo>
                    <a:pt x="64" y="43"/>
                    <a:pt x="70" y="43"/>
                    <a:pt x="72" y="41"/>
                  </a:cubicBezTo>
                  <a:cubicBezTo>
                    <a:pt x="75" y="40"/>
                    <a:pt x="74" y="35"/>
                    <a:pt x="77" y="35"/>
                  </a:cubicBezTo>
                  <a:cubicBezTo>
                    <a:pt x="80" y="35"/>
                    <a:pt x="79" y="32"/>
                    <a:pt x="81" y="31"/>
                  </a:cubicBezTo>
                  <a:cubicBezTo>
                    <a:pt x="84" y="31"/>
                    <a:pt x="84" y="34"/>
                    <a:pt x="82" y="36"/>
                  </a:cubicBezTo>
                  <a:cubicBezTo>
                    <a:pt x="80" y="39"/>
                    <a:pt x="85" y="39"/>
                    <a:pt x="89" y="36"/>
                  </a:cubicBezTo>
                  <a:cubicBezTo>
                    <a:pt x="92" y="33"/>
                    <a:pt x="93" y="35"/>
                    <a:pt x="92" y="38"/>
                  </a:cubicBezTo>
                  <a:cubicBezTo>
                    <a:pt x="91" y="41"/>
                    <a:pt x="85" y="39"/>
                    <a:pt x="82" y="43"/>
                  </a:cubicBezTo>
                  <a:cubicBezTo>
                    <a:pt x="80" y="46"/>
                    <a:pt x="73" y="43"/>
                    <a:pt x="70" y="47"/>
                  </a:cubicBezTo>
                  <a:cubicBezTo>
                    <a:pt x="66" y="51"/>
                    <a:pt x="72" y="51"/>
                    <a:pt x="77" y="50"/>
                  </a:cubicBezTo>
                  <a:cubicBezTo>
                    <a:pt x="81" y="49"/>
                    <a:pt x="90" y="48"/>
                    <a:pt x="93" y="49"/>
                  </a:cubicBezTo>
                  <a:cubicBezTo>
                    <a:pt x="96" y="50"/>
                    <a:pt x="91" y="51"/>
                    <a:pt x="86" y="51"/>
                  </a:cubicBezTo>
                  <a:cubicBezTo>
                    <a:pt x="80" y="51"/>
                    <a:pt x="79" y="52"/>
                    <a:pt x="79" y="54"/>
                  </a:cubicBezTo>
                  <a:cubicBezTo>
                    <a:pt x="79" y="55"/>
                    <a:pt x="71" y="52"/>
                    <a:pt x="71" y="56"/>
                  </a:cubicBezTo>
                  <a:cubicBezTo>
                    <a:pt x="71" y="59"/>
                    <a:pt x="78" y="60"/>
                    <a:pt x="79" y="62"/>
                  </a:cubicBezTo>
                  <a:cubicBezTo>
                    <a:pt x="80" y="64"/>
                    <a:pt x="85" y="62"/>
                    <a:pt x="87" y="63"/>
                  </a:cubicBezTo>
                  <a:cubicBezTo>
                    <a:pt x="89" y="64"/>
                    <a:pt x="84" y="65"/>
                    <a:pt x="83" y="66"/>
                  </a:cubicBezTo>
                  <a:cubicBezTo>
                    <a:pt x="82" y="67"/>
                    <a:pt x="88" y="68"/>
                    <a:pt x="89" y="70"/>
                  </a:cubicBezTo>
                  <a:cubicBezTo>
                    <a:pt x="90" y="72"/>
                    <a:pt x="95" y="71"/>
                    <a:pt x="95" y="68"/>
                  </a:cubicBezTo>
                  <a:cubicBezTo>
                    <a:pt x="95" y="65"/>
                    <a:pt x="99" y="56"/>
                    <a:pt x="104" y="54"/>
                  </a:cubicBezTo>
                  <a:cubicBezTo>
                    <a:pt x="109" y="52"/>
                    <a:pt x="106" y="50"/>
                    <a:pt x="107" y="47"/>
                  </a:cubicBezTo>
                  <a:cubicBezTo>
                    <a:pt x="108" y="44"/>
                    <a:pt x="112" y="46"/>
                    <a:pt x="111" y="44"/>
                  </a:cubicBezTo>
                  <a:cubicBezTo>
                    <a:pt x="110" y="41"/>
                    <a:pt x="110" y="40"/>
                    <a:pt x="114" y="37"/>
                  </a:cubicBezTo>
                  <a:cubicBezTo>
                    <a:pt x="117" y="34"/>
                    <a:pt x="119" y="36"/>
                    <a:pt x="123" y="34"/>
                  </a:cubicBezTo>
                  <a:cubicBezTo>
                    <a:pt x="127" y="32"/>
                    <a:pt x="129" y="36"/>
                    <a:pt x="125" y="36"/>
                  </a:cubicBezTo>
                  <a:cubicBezTo>
                    <a:pt x="121" y="36"/>
                    <a:pt x="123" y="41"/>
                    <a:pt x="126" y="42"/>
                  </a:cubicBezTo>
                  <a:cubicBezTo>
                    <a:pt x="129" y="43"/>
                    <a:pt x="127" y="44"/>
                    <a:pt x="129" y="45"/>
                  </a:cubicBezTo>
                  <a:cubicBezTo>
                    <a:pt x="132" y="46"/>
                    <a:pt x="131" y="49"/>
                    <a:pt x="128" y="53"/>
                  </a:cubicBezTo>
                  <a:cubicBezTo>
                    <a:pt x="124" y="56"/>
                    <a:pt x="128" y="57"/>
                    <a:pt x="135" y="54"/>
                  </a:cubicBezTo>
                  <a:cubicBezTo>
                    <a:pt x="142" y="52"/>
                    <a:pt x="138" y="56"/>
                    <a:pt x="140" y="58"/>
                  </a:cubicBezTo>
                  <a:cubicBezTo>
                    <a:pt x="142" y="60"/>
                    <a:pt x="147" y="57"/>
                    <a:pt x="150" y="54"/>
                  </a:cubicBezTo>
                  <a:cubicBezTo>
                    <a:pt x="153" y="50"/>
                    <a:pt x="157" y="51"/>
                    <a:pt x="157" y="49"/>
                  </a:cubicBezTo>
                  <a:cubicBezTo>
                    <a:pt x="157" y="47"/>
                    <a:pt x="154" y="46"/>
                    <a:pt x="151" y="47"/>
                  </a:cubicBezTo>
                  <a:cubicBezTo>
                    <a:pt x="149" y="49"/>
                    <a:pt x="142" y="48"/>
                    <a:pt x="145" y="46"/>
                  </a:cubicBezTo>
                  <a:cubicBezTo>
                    <a:pt x="147" y="44"/>
                    <a:pt x="146" y="42"/>
                    <a:pt x="143" y="43"/>
                  </a:cubicBezTo>
                  <a:cubicBezTo>
                    <a:pt x="140" y="43"/>
                    <a:pt x="134" y="41"/>
                    <a:pt x="137" y="40"/>
                  </a:cubicBezTo>
                  <a:cubicBezTo>
                    <a:pt x="140" y="39"/>
                    <a:pt x="135" y="36"/>
                    <a:pt x="132" y="36"/>
                  </a:cubicBezTo>
                  <a:cubicBezTo>
                    <a:pt x="130" y="36"/>
                    <a:pt x="131" y="33"/>
                    <a:pt x="131" y="31"/>
                  </a:cubicBezTo>
                  <a:cubicBezTo>
                    <a:pt x="131" y="29"/>
                    <a:pt x="124" y="28"/>
                    <a:pt x="125" y="28"/>
                  </a:cubicBezTo>
                  <a:cubicBezTo>
                    <a:pt x="127" y="27"/>
                    <a:pt x="122" y="25"/>
                    <a:pt x="121" y="27"/>
                  </a:cubicBezTo>
                  <a:cubicBezTo>
                    <a:pt x="120" y="28"/>
                    <a:pt x="118" y="28"/>
                    <a:pt x="118" y="26"/>
                  </a:cubicBezTo>
                  <a:cubicBezTo>
                    <a:pt x="118" y="24"/>
                    <a:pt x="112" y="24"/>
                    <a:pt x="110" y="24"/>
                  </a:cubicBezTo>
                  <a:cubicBezTo>
                    <a:pt x="108" y="24"/>
                    <a:pt x="109" y="20"/>
                    <a:pt x="107" y="18"/>
                  </a:cubicBezTo>
                  <a:cubicBezTo>
                    <a:pt x="105" y="16"/>
                    <a:pt x="102" y="21"/>
                    <a:pt x="100" y="21"/>
                  </a:cubicBezTo>
                  <a:cubicBezTo>
                    <a:pt x="99" y="21"/>
                    <a:pt x="102" y="17"/>
                    <a:pt x="103" y="15"/>
                  </a:cubicBezTo>
                  <a:cubicBezTo>
                    <a:pt x="104" y="13"/>
                    <a:pt x="95" y="10"/>
                    <a:pt x="94" y="12"/>
                  </a:cubicBezTo>
                  <a:cubicBezTo>
                    <a:pt x="93" y="14"/>
                    <a:pt x="92" y="9"/>
                    <a:pt x="90" y="9"/>
                  </a:cubicBezTo>
                  <a:cubicBezTo>
                    <a:pt x="88" y="8"/>
                    <a:pt x="90" y="12"/>
                    <a:pt x="88" y="13"/>
                  </a:cubicBezTo>
                  <a:cubicBezTo>
                    <a:pt x="86" y="13"/>
                    <a:pt x="84" y="14"/>
                    <a:pt x="87" y="16"/>
                  </a:cubicBezTo>
                  <a:cubicBezTo>
                    <a:pt x="90" y="18"/>
                    <a:pt x="92" y="27"/>
                    <a:pt x="92" y="28"/>
                  </a:cubicBezTo>
                  <a:cubicBezTo>
                    <a:pt x="92" y="30"/>
                    <a:pt x="83" y="22"/>
                    <a:pt x="83" y="18"/>
                  </a:cubicBezTo>
                  <a:cubicBezTo>
                    <a:pt x="83" y="14"/>
                    <a:pt x="79" y="11"/>
                    <a:pt x="77" y="14"/>
                  </a:cubicBezTo>
                  <a:cubicBezTo>
                    <a:pt x="76" y="17"/>
                    <a:pt x="73" y="18"/>
                    <a:pt x="74" y="21"/>
                  </a:cubicBezTo>
                  <a:cubicBezTo>
                    <a:pt x="75" y="23"/>
                    <a:pt x="72" y="24"/>
                    <a:pt x="72" y="22"/>
                  </a:cubicBezTo>
                  <a:cubicBezTo>
                    <a:pt x="72" y="20"/>
                    <a:pt x="68" y="17"/>
                    <a:pt x="66" y="17"/>
                  </a:cubicBezTo>
                  <a:cubicBezTo>
                    <a:pt x="64" y="17"/>
                    <a:pt x="70" y="16"/>
                    <a:pt x="73" y="15"/>
                  </a:cubicBezTo>
                  <a:cubicBezTo>
                    <a:pt x="76" y="13"/>
                    <a:pt x="71" y="12"/>
                    <a:pt x="68" y="13"/>
                  </a:cubicBezTo>
                  <a:cubicBezTo>
                    <a:pt x="66" y="14"/>
                    <a:pt x="63" y="12"/>
                    <a:pt x="61" y="14"/>
                  </a:cubicBezTo>
                  <a:cubicBezTo>
                    <a:pt x="60" y="16"/>
                    <a:pt x="58" y="14"/>
                    <a:pt x="56" y="14"/>
                  </a:cubicBezTo>
                  <a:cubicBezTo>
                    <a:pt x="53" y="13"/>
                    <a:pt x="51" y="17"/>
                    <a:pt x="49" y="16"/>
                  </a:cubicBezTo>
                  <a:cubicBezTo>
                    <a:pt x="48" y="16"/>
                    <a:pt x="46" y="20"/>
                    <a:pt x="49" y="24"/>
                  </a:cubicBezTo>
                  <a:cubicBezTo>
                    <a:pt x="52" y="29"/>
                    <a:pt x="54" y="23"/>
                    <a:pt x="58" y="24"/>
                  </a:cubicBezTo>
                  <a:close/>
                  <a:moveTo>
                    <a:pt x="50" y="38"/>
                  </a:moveTo>
                  <a:cubicBezTo>
                    <a:pt x="53" y="39"/>
                    <a:pt x="54" y="42"/>
                    <a:pt x="56" y="42"/>
                  </a:cubicBezTo>
                  <a:cubicBezTo>
                    <a:pt x="57" y="42"/>
                    <a:pt x="53" y="38"/>
                    <a:pt x="51" y="35"/>
                  </a:cubicBezTo>
                  <a:cubicBezTo>
                    <a:pt x="48" y="33"/>
                    <a:pt x="49" y="30"/>
                    <a:pt x="45" y="31"/>
                  </a:cubicBezTo>
                  <a:cubicBezTo>
                    <a:pt x="42" y="32"/>
                    <a:pt x="48" y="38"/>
                    <a:pt x="50" y="38"/>
                  </a:cubicBezTo>
                  <a:close/>
                  <a:moveTo>
                    <a:pt x="107" y="9"/>
                  </a:moveTo>
                  <a:cubicBezTo>
                    <a:pt x="109" y="11"/>
                    <a:pt x="104" y="11"/>
                    <a:pt x="106" y="12"/>
                  </a:cubicBezTo>
                  <a:cubicBezTo>
                    <a:pt x="112" y="18"/>
                    <a:pt x="133" y="12"/>
                    <a:pt x="135" y="13"/>
                  </a:cubicBezTo>
                  <a:cubicBezTo>
                    <a:pt x="138" y="15"/>
                    <a:pt x="118" y="17"/>
                    <a:pt x="119" y="19"/>
                  </a:cubicBezTo>
                  <a:cubicBezTo>
                    <a:pt x="120" y="21"/>
                    <a:pt x="136" y="23"/>
                    <a:pt x="138" y="21"/>
                  </a:cubicBezTo>
                  <a:cubicBezTo>
                    <a:pt x="139" y="20"/>
                    <a:pt x="142" y="24"/>
                    <a:pt x="147" y="25"/>
                  </a:cubicBezTo>
                  <a:cubicBezTo>
                    <a:pt x="153" y="25"/>
                    <a:pt x="152" y="23"/>
                    <a:pt x="156" y="22"/>
                  </a:cubicBezTo>
                  <a:cubicBezTo>
                    <a:pt x="160" y="22"/>
                    <a:pt x="166" y="20"/>
                    <a:pt x="167" y="18"/>
                  </a:cubicBezTo>
                  <a:cubicBezTo>
                    <a:pt x="167" y="16"/>
                    <a:pt x="179" y="13"/>
                    <a:pt x="178" y="9"/>
                  </a:cubicBezTo>
                  <a:cubicBezTo>
                    <a:pt x="177" y="5"/>
                    <a:pt x="165" y="8"/>
                    <a:pt x="162" y="6"/>
                  </a:cubicBezTo>
                  <a:cubicBezTo>
                    <a:pt x="159" y="4"/>
                    <a:pt x="151" y="2"/>
                    <a:pt x="150" y="5"/>
                  </a:cubicBezTo>
                  <a:cubicBezTo>
                    <a:pt x="149" y="7"/>
                    <a:pt x="146" y="8"/>
                    <a:pt x="145" y="7"/>
                  </a:cubicBezTo>
                  <a:cubicBezTo>
                    <a:pt x="144" y="6"/>
                    <a:pt x="146" y="0"/>
                    <a:pt x="141" y="2"/>
                  </a:cubicBezTo>
                  <a:cubicBezTo>
                    <a:pt x="136" y="3"/>
                    <a:pt x="140" y="9"/>
                    <a:pt x="139" y="10"/>
                  </a:cubicBezTo>
                  <a:cubicBezTo>
                    <a:pt x="138" y="10"/>
                    <a:pt x="133" y="8"/>
                    <a:pt x="133" y="6"/>
                  </a:cubicBezTo>
                  <a:cubicBezTo>
                    <a:pt x="133" y="3"/>
                    <a:pt x="127" y="9"/>
                    <a:pt x="126" y="6"/>
                  </a:cubicBezTo>
                  <a:cubicBezTo>
                    <a:pt x="126" y="3"/>
                    <a:pt x="119" y="0"/>
                    <a:pt x="118" y="1"/>
                  </a:cubicBezTo>
                  <a:cubicBezTo>
                    <a:pt x="116" y="1"/>
                    <a:pt x="119" y="3"/>
                    <a:pt x="118" y="4"/>
                  </a:cubicBezTo>
                  <a:cubicBezTo>
                    <a:pt x="117" y="6"/>
                    <a:pt x="114" y="3"/>
                    <a:pt x="112" y="3"/>
                  </a:cubicBezTo>
                  <a:cubicBezTo>
                    <a:pt x="111" y="2"/>
                    <a:pt x="113" y="6"/>
                    <a:pt x="112" y="7"/>
                  </a:cubicBezTo>
                  <a:cubicBezTo>
                    <a:pt x="112" y="8"/>
                    <a:pt x="109" y="3"/>
                    <a:pt x="106" y="3"/>
                  </a:cubicBezTo>
                  <a:cubicBezTo>
                    <a:pt x="104" y="3"/>
                    <a:pt x="105" y="6"/>
                    <a:pt x="103" y="6"/>
                  </a:cubicBezTo>
                  <a:cubicBezTo>
                    <a:pt x="101" y="6"/>
                    <a:pt x="105" y="8"/>
                    <a:pt x="107" y="9"/>
                  </a:cubicBezTo>
                  <a:close/>
                </a:path>
              </a:pathLst>
            </a:custGeom>
            <a:grpFill/>
            <a:ln w="3175" cap="flat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Montserrat" panose="00000500000000000000" pitchFamily="50" charset="0"/>
                <a:ea typeface="Montserrat" charset="0"/>
                <a:cs typeface="Montserrat" charset="0"/>
              </a:endParaRPr>
            </a:p>
          </p:txBody>
        </p:sp>
        <p:sp>
          <p:nvSpPr>
            <p:cNvPr id="658" name="Freeform 148"/>
            <p:cNvSpPr>
              <a:spLocks/>
            </p:cNvSpPr>
            <p:nvPr/>
          </p:nvSpPr>
          <p:spPr bwMode="auto">
            <a:xfrm>
              <a:off x="6443" y="1440"/>
              <a:ext cx="49" cy="18"/>
            </a:xfrm>
            <a:custGeom>
              <a:avLst/>
              <a:gdLst>
                <a:gd name="T0" fmla="*/ 12 w 27"/>
                <a:gd name="T1" fmla="*/ 1 h 10"/>
                <a:gd name="T2" fmla="*/ 2 w 27"/>
                <a:gd name="T3" fmla="*/ 4 h 10"/>
                <a:gd name="T4" fmla="*/ 17 w 27"/>
                <a:gd name="T5" fmla="*/ 8 h 10"/>
                <a:gd name="T6" fmla="*/ 27 w 27"/>
                <a:gd name="T7" fmla="*/ 6 h 10"/>
                <a:gd name="T8" fmla="*/ 12 w 27"/>
                <a:gd name="T9" fmla="*/ 1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10">
                  <a:moveTo>
                    <a:pt x="12" y="1"/>
                  </a:moveTo>
                  <a:cubicBezTo>
                    <a:pt x="11" y="2"/>
                    <a:pt x="0" y="2"/>
                    <a:pt x="2" y="4"/>
                  </a:cubicBezTo>
                  <a:cubicBezTo>
                    <a:pt x="4" y="6"/>
                    <a:pt x="13" y="5"/>
                    <a:pt x="17" y="8"/>
                  </a:cubicBezTo>
                  <a:cubicBezTo>
                    <a:pt x="21" y="10"/>
                    <a:pt x="27" y="8"/>
                    <a:pt x="27" y="6"/>
                  </a:cubicBezTo>
                  <a:cubicBezTo>
                    <a:pt x="27" y="4"/>
                    <a:pt x="14" y="0"/>
                    <a:pt x="12" y="1"/>
                  </a:cubicBezTo>
                  <a:close/>
                </a:path>
              </a:pathLst>
            </a:custGeom>
            <a:grpFill/>
            <a:ln w="3175" cap="flat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Montserrat" panose="00000500000000000000" pitchFamily="50" charset="0"/>
                <a:ea typeface="Montserrat" charset="0"/>
                <a:cs typeface="Montserrat" charset="0"/>
              </a:endParaRPr>
            </a:p>
          </p:txBody>
        </p:sp>
        <p:sp>
          <p:nvSpPr>
            <p:cNvPr id="659" name="Freeform 149"/>
            <p:cNvSpPr>
              <a:spLocks noEditPoints="1"/>
            </p:cNvSpPr>
            <p:nvPr/>
          </p:nvSpPr>
          <p:spPr bwMode="auto">
            <a:xfrm>
              <a:off x="5568" y="1813"/>
              <a:ext cx="252" cy="253"/>
            </a:xfrm>
            <a:custGeom>
              <a:avLst/>
              <a:gdLst>
                <a:gd name="T0" fmla="*/ 122 w 137"/>
                <a:gd name="T1" fmla="*/ 17 h 138"/>
                <a:gd name="T2" fmla="*/ 99 w 137"/>
                <a:gd name="T3" fmla="*/ 7 h 138"/>
                <a:gd name="T4" fmla="*/ 96 w 137"/>
                <a:gd name="T5" fmla="*/ 22 h 138"/>
                <a:gd name="T6" fmla="*/ 86 w 137"/>
                <a:gd name="T7" fmla="*/ 30 h 138"/>
                <a:gd name="T8" fmla="*/ 85 w 137"/>
                <a:gd name="T9" fmla="*/ 41 h 138"/>
                <a:gd name="T10" fmla="*/ 93 w 137"/>
                <a:gd name="T11" fmla="*/ 38 h 138"/>
                <a:gd name="T12" fmla="*/ 95 w 137"/>
                <a:gd name="T13" fmla="*/ 31 h 138"/>
                <a:gd name="T14" fmla="*/ 112 w 137"/>
                <a:gd name="T15" fmla="*/ 32 h 138"/>
                <a:gd name="T16" fmla="*/ 128 w 137"/>
                <a:gd name="T17" fmla="*/ 23 h 138"/>
                <a:gd name="T18" fmla="*/ 130 w 137"/>
                <a:gd name="T19" fmla="*/ 15 h 138"/>
                <a:gd name="T20" fmla="*/ 84 w 137"/>
                <a:gd name="T21" fmla="*/ 59 h 138"/>
                <a:gd name="T22" fmla="*/ 75 w 137"/>
                <a:gd name="T23" fmla="*/ 77 h 138"/>
                <a:gd name="T24" fmla="*/ 63 w 137"/>
                <a:gd name="T25" fmla="*/ 80 h 138"/>
                <a:gd name="T26" fmla="*/ 52 w 137"/>
                <a:gd name="T27" fmla="*/ 95 h 138"/>
                <a:gd name="T28" fmla="*/ 37 w 137"/>
                <a:gd name="T29" fmla="*/ 98 h 138"/>
                <a:gd name="T30" fmla="*/ 13 w 137"/>
                <a:gd name="T31" fmla="*/ 108 h 138"/>
                <a:gd name="T32" fmla="*/ 22 w 137"/>
                <a:gd name="T33" fmla="*/ 110 h 138"/>
                <a:gd name="T34" fmla="*/ 45 w 137"/>
                <a:gd name="T35" fmla="*/ 112 h 138"/>
                <a:gd name="T36" fmla="*/ 58 w 137"/>
                <a:gd name="T37" fmla="*/ 106 h 138"/>
                <a:gd name="T38" fmla="*/ 70 w 137"/>
                <a:gd name="T39" fmla="*/ 104 h 138"/>
                <a:gd name="T40" fmla="*/ 81 w 137"/>
                <a:gd name="T41" fmla="*/ 100 h 138"/>
                <a:gd name="T42" fmla="*/ 91 w 137"/>
                <a:gd name="T43" fmla="*/ 88 h 138"/>
                <a:gd name="T44" fmla="*/ 100 w 137"/>
                <a:gd name="T45" fmla="*/ 66 h 138"/>
                <a:gd name="T46" fmla="*/ 86 w 137"/>
                <a:gd name="T47" fmla="*/ 48 h 138"/>
                <a:gd name="T48" fmla="*/ 26 w 137"/>
                <a:gd name="T49" fmla="*/ 112 h 138"/>
                <a:gd name="T50" fmla="*/ 29 w 137"/>
                <a:gd name="T51" fmla="*/ 120 h 138"/>
                <a:gd name="T52" fmla="*/ 42 w 137"/>
                <a:gd name="T53" fmla="*/ 111 h 138"/>
                <a:gd name="T54" fmla="*/ 17 w 137"/>
                <a:gd name="T55" fmla="*/ 119 h 138"/>
                <a:gd name="T56" fmla="*/ 4 w 137"/>
                <a:gd name="T57" fmla="*/ 117 h 138"/>
                <a:gd name="T58" fmla="*/ 6 w 137"/>
                <a:gd name="T59" fmla="*/ 120 h 138"/>
                <a:gd name="T60" fmla="*/ 10 w 137"/>
                <a:gd name="T61" fmla="*/ 138 h 138"/>
                <a:gd name="T62" fmla="*/ 17 w 137"/>
                <a:gd name="T63" fmla="*/ 119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37" h="138">
                  <a:moveTo>
                    <a:pt x="130" y="15"/>
                  </a:moveTo>
                  <a:cubicBezTo>
                    <a:pt x="128" y="13"/>
                    <a:pt x="125" y="16"/>
                    <a:pt x="122" y="17"/>
                  </a:cubicBezTo>
                  <a:cubicBezTo>
                    <a:pt x="118" y="18"/>
                    <a:pt x="107" y="9"/>
                    <a:pt x="104" y="4"/>
                  </a:cubicBezTo>
                  <a:cubicBezTo>
                    <a:pt x="101" y="0"/>
                    <a:pt x="96" y="4"/>
                    <a:pt x="99" y="7"/>
                  </a:cubicBezTo>
                  <a:cubicBezTo>
                    <a:pt x="101" y="10"/>
                    <a:pt x="98" y="11"/>
                    <a:pt x="98" y="15"/>
                  </a:cubicBezTo>
                  <a:cubicBezTo>
                    <a:pt x="98" y="19"/>
                    <a:pt x="95" y="19"/>
                    <a:pt x="96" y="22"/>
                  </a:cubicBezTo>
                  <a:cubicBezTo>
                    <a:pt x="96" y="25"/>
                    <a:pt x="92" y="25"/>
                    <a:pt x="89" y="25"/>
                  </a:cubicBezTo>
                  <a:cubicBezTo>
                    <a:pt x="86" y="26"/>
                    <a:pt x="89" y="28"/>
                    <a:pt x="86" y="30"/>
                  </a:cubicBezTo>
                  <a:cubicBezTo>
                    <a:pt x="83" y="31"/>
                    <a:pt x="83" y="34"/>
                    <a:pt x="85" y="35"/>
                  </a:cubicBezTo>
                  <a:cubicBezTo>
                    <a:pt x="86" y="36"/>
                    <a:pt x="85" y="39"/>
                    <a:pt x="85" y="41"/>
                  </a:cubicBezTo>
                  <a:cubicBezTo>
                    <a:pt x="84" y="43"/>
                    <a:pt x="87" y="41"/>
                    <a:pt x="89" y="39"/>
                  </a:cubicBezTo>
                  <a:cubicBezTo>
                    <a:pt x="91" y="37"/>
                    <a:pt x="93" y="40"/>
                    <a:pt x="93" y="38"/>
                  </a:cubicBezTo>
                  <a:cubicBezTo>
                    <a:pt x="94" y="36"/>
                    <a:pt x="88" y="35"/>
                    <a:pt x="88" y="32"/>
                  </a:cubicBezTo>
                  <a:cubicBezTo>
                    <a:pt x="89" y="30"/>
                    <a:pt x="92" y="33"/>
                    <a:pt x="95" y="31"/>
                  </a:cubicBezTo>
                  <a:cubicBezTo>
                    <a:pt x="98" y="30"/>
                    <a:pt x="103" y="31"/>
                    <a:pt x="107" y="34"/>
                  </a:cubicBezTo>
                  <a:cubicBezTo>
                    <a:pt x="111" y="37"/>
                    <a:pt x="112" y="36"/>
                    <a:pt x="112" y="32"/>
                  </a:cubicBezTo>
                  <a:cubicBezTo>
                    <a:pt x="113" y="29"/>
                    <a:pt x="118" y="27"/>
                    <a:pt x="124" y="27"/>
                  </a:cubicBezTo>
                  <a:cubicBezTo>
                    <a:pt x="129" y="27"/>
                    <a:pt x="130" y="24"/>
                    <a:pt x="128" y="23"/>
                  </a:cubicBezTo>
                  <a:cubicBezTo>
                    <a:pt x="127" y="22"/>
                    <a:pt x="137" y="15"/>
                    <a:pt x="137" y="13"/>
                  </a:cubicBezTo>
                  <a:cubicBezTo>
                    <a:pt x="137" y="11"/>
                    <a:pt x="131" y="17"/>
                    <a:pt x="130" y="15"/>
                  </a:cubicBezTo>
                  <a:close/>
                  <a:moveTo>
                    <a:pt x="86" y="48"/>
                  </a:moveTo>
                  <a:cubicBezTo>
                    <a:pt x="84" y="49"/>
                    <a:pt x="82" y="56"/>
                    <a:pt x="84" y="59"/>
                  </a:cubicBezTo>
                  <a:cubicBezTo>
                    <a:pt x="87" y="61"/>
                    <a:pt x="80" y="65"/>
                    <a:pt x="80" y="69"/>
                  </a:cubicBezTo>
                  <a:cubicBezTo>
                    <a:pt x="81" y="74"/>
                    <a:pt x="76" y="74"/>
                    <a:pt x="75" y="77"/>
                  </a:cubicBezTo>
                  <a:cubicBezTo>
                    <a:pt x="75" y="80"/>
                    <a:pt x="72" y="80"/>
                    <a:pt x="68" y="83"/>
                  </a:cubicBezTo>
                  <a:cubicBezTo>
                    <a:pt x="64" y="86"/>
                    <a:pt x="62" y="82"/>
                    <a:pt x="63" y="80"/>
                  </a:cubicBezTo>
                  <a:cubicBezTo>
                    <a:pt x="64" y="78"/>
                    <a:pt x="57" y="81"/>
                    <a:pt x="57" y="87"/>
                  </a:cubicBezTo>
                  <a:cubicBezTo>
                    <a:pt x="57" y="92"/>
                    <a:pt x="50" y="92"/>
                    <a:pt x="52" y="95"/>
                  </a:cubicBezTo>
                  <a:cubicBezTo>
                    <a:pt x="54" y="97"/>
                    <a:pt x="47" y="99"/>
                    <a:pt x="47" y="96"/>
                  </a:cubicBezTo>
                  <a:cubicBezTo>
                    <a:pt x="47" y="94"/>
                    <a:pt x="43" y="95"/>
                    <a:pt x="37" y="98"/>
                  </a:cubicBezTo>
                  <a:cubicBezTo>
                    <a:pt x="32" y="100"/>
                    <a:pt x="28" y="95"/>
                    <a:pt x="25" y="98"/>
                  </a:cubicBezTo>
                  <a:cubicBezTo>
                    <a:pt x="22" y="101"/>
                    <a:pt x="17" y="107"/>
                    <a:pt x="13" y="108"/>
                  </a:cubicBezTo>
                  <a:cubicBezTo>
                    <a:pt x="9" y="108"/>
                    <a:pt x="11" y="113"/>
                    <a:pt x="13" y="112"/>
                  </a:cubicBezTo>
                  <a:cubicBezTo>
                    <a:pt x="16" y="111"/>
                    <a:pt x="20" y="112"/>
                    <a:pt x="22" y="110"/>
                  </a:cubicBezTo>
                  <a:cubicBezTo>
                    <a:pt x="23" y="108"/>
                    <a:pt x="35" y="105"/>
                    <a:pt x="42" y="105"/>
                  </a:cubicBezTo>
                  <a:cubicBezTo>
                    <a:pt x="49" y="105"/>
                    <a:pt x="45" y="109"/>
                    <a:pt x="45" y="112"/>
                  </a:cubicBezTo>
                  <a:cubicBezTo>
                    <a:pt x="46" y="116"/>
                    <a:pt x="52" y="115"/>
                    <a:pt x="55" y="112"/>
                  </a:cubicBezTo>
                  <a:cubicBezTo>
                    <a:pt x="58" y="108"/>
                    <a:pt x="60" y="109"/>
                    <a:pt x="58" y="106"/>
                  </a:cubicBezTo>
                  <a:cubicBezTo>
                    <a:pt x="55" y="104"/>
                    <a:pt x="58" y="102"/>
                    <a:pt x="60" y="105"/>
                  </a:cubicBezTo>
                  <a:cubicBezTo>
                    <a:pt x="62" y="108"/>
                    <a:pt x="68" y="108"/>
                    <a:pt x="70" y="104"/>
                  </a:cubicBezTo>
                  <a:cubicBezTo>
                    <a:pt x="73" y="101"/>
                    <a:pt x="73" y="105"/>
                    <a:pt x="76" y="105"/>
                  </a:cubicBezTo>
                  <a:cubicBezTo>
                    <a:pt x="79" y="105"/>
                    <a:pt x="81" y="98"/>
                    <a:pt x="81" y="100"/>
                  </a:cubicBezTo>
                  <a:cubicBezTo>
                    <a:pt x="81" y="103"/>
                    <a:pt x="86" y="102"/>
                    <a:pt x="89" y="99"/>
                  </a:cubicBezTo>
                  <a:cubicBezTo>
                    <a:pt x="91" y="96"/>
                    <a:pt x="89" y="90"/>
                    <a:pt x="91" y="88"/>
                  </a:cubicBezTo>
                  <a:cubicBezTo>
                    <a:pt x="93" y="85"/>
                    <a:pt x="94" y="79"/>
                    <a:pt x="93" y="75"/>
                  </a:cubicBezTo>
                  <a:cubicBezTo>
                    <a:pt x="91" y="72"/>
                    <a:pt x="97" y="69"/>
                    <a:pt x="100" y="66"/>
                  </a:cubicBezTo>
                  <a:cubicBezTo>
                    <a:pt x="103" y="64"/>
                    <a:pt x="96" y="49"/>
                    <a:pt x="96" y="45"/>
                  </a:cubicBezTo>
                  <a:cubicBezTo>
                    <a:pt x="96" y="41"/>
                    <a:pt x="88" y="47"/>
                    <a:pt x="86" y="48"/>
                  </a:cubicBezTo>
                  <a:close/>
                  <a:moveTo>
                    <a:pt x="34" y="110"/>
                  </a:moveTo>
                  <a:cubicBezTo>
                    <a:pt x="33" y="112"/>
                    <a:pt x="30" y="111"/>
                    <a:pt x="26" y="112"/>
                  </a:cubicBezTo>
                  <a:cubicBezTo>
                    <a:pt x="22" y="113"/>
                    <a:pt x="22" y="122"/>
                    <a:pt x="25" y="123"/>
                  </a:cubicBezTo>
                  <a:cubicBezTo>
                    <a:pt x="27" y="123"/>
                    <a:pt x="29" y="123"/>
                    <a:pt x="29" y="120"/>
                  </a:cubicBezTo>
                  <a:cubicBezTo>
                    <a:pt x="30" y="118"/>
                    <a:pt x="34" y="117"/>
                    <a:pt x="36" y="118"/>
                  </a:cubicBezTo>
                  <a:cubicBezTo>
                    <a:pt x="39" y="119"/>
                    <a:pt x="42" y="114"/>
                    <a:pt x="42" y="111"/>
                  </a:cubicBezTo>
                  <a:cubicBezTo>
                    <a:pt x="42" y="107"/>
                    <a:pt x="35" y="107"/>
                    <a:pt x="34" y="110"/>
                  </a:cubicBezTo>
                  <a:close/>
                  <a:moveTo>
                    <a:pt x="17" y="119"/>
                  </a:moveTo>
                  <a:cubicBezTo>
                    <a:pt x="17" y="117"/>
                    <a:pt x="12" y="117"/>
                    <a:pt x="12" y="115"/>
                  </a:cubicBezTo>
                  <a:cubicBezTo>
                    <a:pt x="11" y="113"/>
                    <a:pt x="8" y="114"/>
                    <a:pt x="4" y="117"/>
                  </a:cubicBezTo>
                  <a:cubicBezTo>
                    <a:pt x="1" y="119"/>
                    <a:pt x="0" y="120"/>
                    <a:pt x="1" y="122"/>
                  </a:cubicBezTo>
                  <a:cubicBezTo>
                    <a:pt x="2" y="125"/>
                    <a:pt x="5" y="123"/>
                    <a:pt x="6" y="120"/>
                  </a:cubicBezTo>
                  <a:cubicBezTo>
                    <a:pt x="6" y="117"/>
                    <a:pt x="9" y="124"/>
                    <a:pt x="7" y="128"/>
                  </a:cubicBezTo>
                  <a:cubicBezTo>
                    <a:pt x="5" y="132"/>
                    <a:pt x="7" y="138"/>
                    <a:pt x="10" y="138"/>
                  </a:cubicBezTo>
                  <a:cubicBezTo>
                    <a:pt x="12" y="137"/>
                    <a:pt x="15" y="129"/>
                    <a:pt x="19" y="124"/>
                  </a:cubicBezTo>
                  <a:cubicBezTo>
                    <a:pt x="22" y="120"/>
                    <a:pt x="17" y="121"/>
                    <a:pt x="17" y="119"/>
                  </a:cubicBezTo>
                  <a:close/>
                </a:path>
              </a:pathLst>
            </a:custGeom>
            <a:grpFill/>
            <a:ln w="3175" cap="flat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Montserrat" panose="00000500000000000000" pitchFamily="50" charset="0"/>
                <a:ea typeface="Montserrat" charset="0"/>
                <a:cs typeface="Montserrat" charset="0"/>
              </a:endParaRPr>
            </a:p>
          </p:txBody>
        </p:sp>
        <p:sp>
          <p:nvSpPr>
            <p:cNvPr id="660" name="Freeform 150"/>
            <p:cNvSpPr>
              <a:spLocks noEditPoints="1"/>
            </p:cNvSpPr>
            <p:nvPr/>
          </p:nvSpPr>
          <p:spPr bwMode="auto">
            <a:xfrm>
              <a:off x="4760" y="1660"/>
              <a:ext cx="887" cy="614"/>
            </a:xfrm>
            <a:custGeom>
              <a:avLst/>
              <a:gdLst>
                <a:gd name="T0" fmla="*/ 459 w 483"/>
                <a:gd name="T1" fmla="*/ 62 h 334"/>
                <a:gd name="T2" fmla="*/ 436 w 483"/>
                <a:gd name="T3" fmla="*/ 45 h 334"/>
                <a:gd name="T4" fmla="*/ 416 w 483"/>
                <a:gd name="T5" fmla="*/ 18 h 334"/>
                <a:gd name="T6" fmla="*/ 388 w 483"/>
                <a:gd name="T7" fmla="*/ 1 h 334"/>
                <a:gd name="T8" fmla="*/ 369 w 483"/>
                <a:gd name="T9" fmla="*/ 15 h 334"/>
                <a:gd name="T10" fmla="*/ 353 w 483"/>
                <a:gd name="T11" fmla="*/ 38 h 334"/>
                <a:gd name="T12" fmla="*/ 329 w 483"/>
                <a:gd name="T13" fmla="*/ 52 h 334"/>
                <a:gd name="T14" fmla="*/ 344 w 483"/>
                <a:gd name="T15" fmla="*/ 62 h 334"/>
                <a:gd name="T16" fmla="*/ 343 w 483"/>
                <a:gd name="T17" fmla="*/ 75 h 334"/>
                <a:gd name="T18" fmla="*/ 301 w 483"/>
                <a:gd name="T19" fmla="*/ 90 h 334"/>
                <a:gd name="T20" fmla="*/ 271 w 483"/>
                <a:gd name="T21" fmla="*/ 116 h 334"/>
                <a:gd name="T22" fmla="*/ 225 w 483"/>
                <a:gd name="T23" fmla="*/ 118 h 334"/>
                <a:gd name="T24" fmla="*/ 172 w 483"/>
                <a:gd name="T25" fmla="*/ 111 h 334"/>
                <a:gd name="T26" fmla="*/ 150 w 483"/>
                <a:gd name="T27" fmla="*/ 89 h 334"/>
                <a:gd name="T28" fmla="*/ 130 w 483"/>
                <a:gd name="T29" fmla="*/ 64 h 334"/>
                <a:gd name="T30" fmla="*/ 109 w 483"/>
                <a:gd name="T31" fmla="*/ 46 h 334"/>
                <a:gd name="T32" fmla="*/ 98 w 483"/>
                <a:gd name="T33" fmla="*/ 54 h 334"/>
                <a:gd name="T34" fmla="*/ 79 w 483"/>
                <a:gd name="T35" fmla="*/ 69 h 334"/>
                <a:gd name="T36" fmla="*/ 63 w 483"/>
                <a:gd name="T37" fmla="*/ 86 h 334"/>
                <a:gd name="T38" fmla="*/ 56 w 483"/>
                <a:gd name="T39" fmla="*/ 107 h 334"/>
                <a:gd name="T40" fmla="*/ 37 w 483"/>
                <a:gd name="T41" fmla="*/ 125 h 334"/>
                <a:gd name="T42" fmla="*/ 14 w 483"/>
                <a:gd name="T43" fmla="*/ 132 h 334"/>
                <a:gd name="T44" fmla="*/ 0 w 483"/>
                <a:gd name="T45" fmla="*/ 143 h 334"/>
                <a:gd name="T46" fmla="*/ 11 w 483"/>
                <a:gd name="T47" fmla="*/ 166 h 334"/>
                <a:gd name="T48" fmla="*/ 28 w 483"/>
                <a:gd name="T49" fmla="*/ 181 h 334"/>
                <a:gd name="T50" fmla="*/ 42 w 483"/>
                <a:gd name="T51" fmla="*/ 176 h 334"/>
                <a:gd name="T52" fmla="*/ 40 w 483"/>
                <a:gd name="T53" fmla="*/ 197 h 334"/>
                <a:gd name="T54" fmla="*/ 40 w 483"/>
                <a:gd name="T55" fmla="*/ 217 h 334"/>
                <a:gd name="T56" fmla="*/ 55 w 483"/>
                <a:gd name="T57" fmla="*/ 229 h 334"/>
                <a:gd name="T58" fmla="*/ 98 w 483"/>
                <a:gd name="T59" fmla="*/ 247 h 334"/>
                <a:gd name="T60" fmla="*/ 116 w 483"/>
                <a:gd name="T61" fmla="*/ 251 h 334"/>
                <a:gd name="T62" fmla="*/ 131 w 483"/>
                <a:gd name="T63" fmla="*/ 248 h 334"/>
                <a:gd name="T64" fmla="*/ 150 w 483"/>
                <a:gd name="T65" fmla="*/ 243 h 334"/>
                <a:gd name="T66" fmla="*/ 173 w 483"/>
                <a:gd name="T67" fmla="*/ 243 h 334"/>
                <a:gd name="T68" fmla="*/ 187 w 483"/>
                <a:gd name="T69" fmla="*/ 251 h 334"/>
                <a:gd name="T70" fmla="*/ 183 w 483"/>
                <a:gd name="T71" fmla="*/ 282 h 334"/>
                <a:gd name="T72" fmla="*/ 195 w 483"/>
                <a:gd name="T73" fmla="*/ 299 h 334"/>
                <a:gd name="T74" fmla="*/ 213 w 483"/>
                <a:gd name="T75" fmla="*/ 307 h 334"/>
                <a:gd name="T76" fmla="*/ 226 w 483"/>
                <a:gd name="T77" fmla="*/ 294 h 334"/>
                <a:gd name="T78" fmla="*/ 251 w 483"/>
                <a:gd name="T79" fmla="*/ 292 h 334"/>
                <a:gd name="T80" fmla="*/ 268 w 483"/>
                <a:gd name="T81" fmla="*/ 303 h 334"/>
                <a:gd name="T82" fmla="*/ 281 w 483"/>
                <a:gd name="T83" fmla="*/ 313 h 334"/>
                <a:gd name="T84" fmla="*/ 318 w 483"/>
                <a:gd name="T85" fmla="*/ 294 h 334"/>
                <a:gd name="T86" fmla="*/ 346 w 483"/>
                <a:gd name="T87" fmla="*/ 279 h 334"/>
                <a:gd name="T88" fmla="*/ 360 w 483"/>
                <a:gd name="T89" fmla="*/ 263 h 334"/>
                <a:gd name="T90" fmla="*/ 373 w 483"/>
                <a:gd name="T91" fmla="*/ 246 h 334"/>
                <a:gd name="T92" fmla="*/ 376 w 483"/>
                <a:gd name="T93" fmla="*/ 230 h 334"/>
                <a:gd name="T94" fmla="*/ 372 w 483"/>
                <a:gd name="T95" fmla="*/ 218 h 334"/>
                <a:gd name="T96" fmla="*/ 370 w 483"/>
                <a:gd name="T97" fmla="*/ 207 h 334"/>
                <a:gd name="T98" fmla="*/ 360 w 483"/>
                <a:gd name="T99" fmla="*/ 180 h 334"/>
                <a:gd name="T100" fmla="*/ 382 w 483"/>
                <a:gd name="T101" fmla="*/ 167 h 334"/>
                <a:gd name="T102" fmla="*/ 354 w 483"/>
                <a:gd name="T103" fmla="*/ 159 h 334"/>
                <a:gd name="T104" fmla="*/ 365 w 483"/>
                <a:gd name="T105" fmla="*/ 137 h 334"/>
                <a:gd name="T106" fmla="*/ 378 w 483"/>
                <a:gd name="T107" fmla="*/ 149 h 334"/>
                <a:gd name="T108" fmla="*/ 414 w 483"/>
                <a:gd name="T109" fmla="*/ 128 h 334"/>
                <a:gd name="T110" fmla="*/ 432 w 483"/>
                <a:gd name="T111" fmla="*/ 120 h 334"/>
                <a:gd name="T112" fmla="*/ 452 w 483"/>
                <a:gd name="T113" fmla="*/ 112 h 334"/>
                <a:gd name="T114" fmla="*/ 454 w 483"/>
                <a:gd name="T115" fmla="*/ 91 h 334"/>
                <a:gd name="T116" fmla="*/ 476 w 483"/>
                <a:gd name="T117" fmla="*/ 76 h 334"/>
                <a:gd name="T118" fmla="*/ 368 w 483"/>
                <a:gd name="T119" fmla="*/ 298 h 334"/>
                <a:gd name="T120" fmla="*/ 271 w 483"/>
                <a:gd name="T121" fmla="*/ 328 h 3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483" h="334">
                  <a:moveTo>
                    <a:pt x="480" y="59"/>
                  </a:moveTo>
                  <a:cubicBezTo>
                    <a:pt x="480" y="55"/>
                    <a:pt x="475" y="56"/>
                    <a:pt x="474" y="58"/>
                  </a:cubicBezTo>
                  <a:cubicBezTo>
                    <a:pt x="472" y="59"/>
                    <a:pt x="467" y="58"/>
                    <a:pt x="466" y="60"/>
                  </a:cubicBezTo>
                  <a:cubicBezTo>
                    <a:pt x="465" y="63"/>
                    <a:pt x="462" y="62"/>
                    <a:pt x="459" y="62"/>
                  </a:cubicBezTo>
                  <a:cubicBezTo>
                    <a:pt x="456" y="63"/>
                    <a:pt x="451" y="61"/>
                    <a:pt x="451" y="59"/>
                  </a:cubicBezTo>
                  <a:cubicBezTo>
                    <a:pt x="451" y="57"/>
                    <a:pt x="449" y="55"/>
                    <a:pt x="449" y="52"/>
                  </a:cubicBezTo>
                  <a:cubicBezTo>
                    <a:pt x="450" y="50"/>
                    <a:pt x="446" y="51"/>
                    <a:pt x="444" y="48"/>
                  </a:cubicBezTo>
                  <a:cubicBezTo>
                    <a:pt x="441" y="46"/>
                    <a:pt x="436" y="44"/>
                    <a:pt x="436" y="45"/>
                  </a:cubicBezTo>
                  <a:cubicBezTo>
                    <a:pt x="435" y="45"/>
                    <a:pt x="432" y="42"/>
                    <a:pt x="428" y="42"/>
                  </a:cubicBezTo>
                  <a:cubicBezTo>
                    <a:pt x="424" y="42"/>
                    <a:pt x="424" y="39"/>
                    <a:pt x="425" y="37"/>
                  </a:cubicBezTo>
                  <a:cubicBezTo>
                    <a:pt x="425" y="36"/>
                    <a:pt x="421" y="31"/>
                    <a:pt x="421" y="28"/>
                  </a:cubicBezTo>
                  <a:cubicBezTo>
                    <a:pt x="420" y="25"/>
                    <a:pt x="417" y="24"/>
                    <a:pt x="416" y="18"/>
                  </a:cubicBezTo>
                  <a:cubicBezTo>
                    <a:pt x="415" y="12"/>
                    <a:pt x="411" y="14"/>
                    <a:pt x="412" y="11"/>
                  </a:cubicBezTo>
                  <a:cubicBezTo>
                    <a:pt x="413" y="8"/>
                    <a:pt x="408" y="7"/>
                    <a:pt x="407" y="5"/>
                  </a:cubicBezTo>
                  <a:cubicBezTo>
                    <a:pt x="406" y="3"/>
                    <a:pt x="401" y="4"/>
                    <a:pt x="397" y="2"/>
                  </a:cubicBezTo>
                  <a:cubicBezTo>
                    <a:pt x="393" y="0"/>
                    <a:pt x="391" y="2"/>
                    <a:pt x="388" y="1"/>
                  </a:cubicBezTo>
                  <a:cubicBezTo>
                    <a:pt x="385" y="0"/>
                    <a:pt x="377" y="2"/>
                    <a:pt x="376" y="2"/>
                  </a:cubicBezTo>
                  <a:cubicBezTo>
                    <a:pt x="375" y="2"/>
                    <a:pt x="369" y="0"/>
                    <a:pt x="366" y="5"/>
                  </a:cubicBezTo>
                  <a:cubicBezTo>
                    <a:pt x="363" y="9"/>
                    <a:pt x="365" y="9"/>
                    <a:pt x="367" y="9"/>
                  </a:cubicBezTo>
                  <a:cubicBezTo>
                    <a:pt x="368" y="9"/>
                    <a:pt x="369" y="13"/>
                    <a:pt x="369" y="15"/>
                  </a:cubicBezTo>
                  <a:cubicBezTo>
                    <a:pt x="369" y="16"/>
                    <a:pt x="367" y="18"/>
                    <a:pt x="365" y="19"/>
                  </a:cubicBezTo>
                  <a:cubicBezTo>
                    <a:pt x="364" y="19"/>
                    <a:pt x="361" y="25"/>
                    <a:pt x="360" y="26"/>
                  </a:cubicBezTo>
                  <a:cubicBezTo>
                    <a:pt x="360" y="28"/>
                    <a:pt x="356" y="33"/>
                    <a:pt x="357" y="35"/>
                  </a:cubicBezTo>
                  <a:cubicBezTo>
                    <a:pt x="357" y="36"/>
                    <a:pt x="355" y="38"/>
                    <a:pt x="353" y="38"/>
                  </a:cubicBezTo>
                  <a:cubicBezTo>
                    <a:pt x="351" y="39"/>
                    <a:pt x="347" y="42"/>
                    <a:pt x="345" y="42"/>
                  </a:cubicBezTo>
                  <a:cubicBezTo>
                    <a:pt x="344" y="43"/>
                    <a:pt x="338" y="42"/>
                    <a:pt x="338" y="40"/>
                  </a:cubicBezTo>
                  <a:cubicBezTo>
                    <a:pt x="337" y="40"/>
                    <a:pt x="337" y="39"/>
                    <a:pt x="336" y="39"/>
                  </a:cubicBezTo>
                  <a:cubicBezTo>
                    <a:pt x="329" y="52"/>
                    <a:pt x="329" y="52"/>
                    <a:pt x="329" y="52"/>
                  </a:cubicBezTo>
                  <a:cubicBezTo>
                    <a:pt x="329" y="56"/>
                    <a:pt x="329" y="56"/>
                    <a:pt x="329" y="56"/>
                  </a:cubicBezTo>
                  <a:cubicBezTo>
                    <a:pt x="329" y="56"/>
                    <a:pt x="325" y="57"/>
                    <a:pt x="328" y="60"/>
                  </a:cubicBezTo>
                  <a:cubicBezTo>
                    <a:pt x="331" y="63"/>
                    <a:pt x="331" y="61"/>
                    <a:pt x="336" y="61"/>
                  </a:cubicBezTo>
                  <a:cubicBezTo>
                    <a:pt x="341" y="61"/>
                    <a:pt x="343" y="64"/>
                    <a:pt x="344" y="62"/>
                  </a:cubicBezTo>
                  <a:cubicBezTo>
                    <a:pt x="345" y="59"/>
                    <a:pt x="349" y="57"/>
                    <a:pt x="352" y="61"/>
                  </a:cubicBezTo>
                  <a:cubicBezTo>
                    <a:pt x="354" y="64"/>
                    <a:pt x="362" y="69"/>
                    <a:pt x="362" y="71"/>
                  </a:cubicBezTo>
                  <a:cubicBezTo>
                    <a:pt x="361" y="74"/>
                    <a:pt x="357" y="74"/>
                    <a:pt x="354" y="73"/>
                  </a:cubicBezTo>
                  <a:cubicBezTo>
                    <a:pt x="351" y="71"/>
                    <a:pt x="346" y="75"/>
                    <a:pt x="343" y="75"/>
                  </a:cubicBezTo>
                  <a:cubicBezTo>
                    <a:pt x="340" y="75"/>
                    <a:pt x="337" y="76"/>
                    <a:pt x="333" y="79"/>
                  </a:cubicBezTo>
                  <a:cubicBezTo>
                    <a:pt x="330" y="82"/>
                    <a:pt x="331" y="85"/>
                    <a:pt x="326" y="85"/>
                  </a:cubicBezTo>
                  <a:cubicBezTo>
                    <a:pt x="322" y="86"/>
                    <a:pt x="319" y="85"/>
                    <a:pt x="314" y="89"/>
                  </a:cubicBezTo>
                  <a:cubicBezTo>
                    <a:pt x="309" y="93"/>
                    <a:pt x="303" y="91"/>
                    <a:pt x="301" y="90"/>
                  </a:cubicBezTo>
                  <a:cubicBezTo>
                    <a:pt x="299" y="89"/>
                    <a:pt x="296" y="89"/>
                    <a:pt x="294" y="92"/>
                  </a:cubicBezTo>
                  <a:cubicBezTo>
                    <a:pt x="292" y="96"/>
                    <a:pt x="296" y="97"/>
                    <a:pt x="296" y="102"/>
                  </a:cubicBezTo>
                  <a:cubicBezTo>
                    <a:pt x="295" y="106"/>
                    <a:pt x="290" y="105"/>
                    <a:pt x="286" y="109"/>
                  </a:cubicBezTo>
                  <a:cubicBezTo>
                    <a:pt x="282" y="114"/>
                    <a:pt x="275" y="116"/>
                    <a:pt x="271" y="116"/>
                  </a:cubicBezTo>
                  <a:cubicBezTo>
                    <a:pt x="268" y="115"/>
                    <a:pt x="260" y="113"/>
                    <a:pt x="253" y="116"/>
                  </a:cubicBezTo>
                  <a:cubicBezTo>
                    <a:pt x="246" y="119"/>
                    <a:pt x="242" y="124"/>
                    <a:pt x="239" y="123"/>
                  </a:cubicBezTo>
                  <a:cubicBezTo>
                    <a:pt x="237" y="123"/>
                    <a:pt x="237" y="120"/>
                    <a:pt x="233" y="120"/>
                  </a:cubicBezTo>
                  <a:cubicBezTo>
                    <a:pt x="229" y="121"/>
                    <a:pt x="227" y="120"/>
                    <a:pt x="225" y="118"/>
                  </a:cubicBezTo>
                  <a:cubicBezTo>
                    <a:pt x="222" y="117"/>
                    <a:pt x="220" y="119"/>
                    <a:pt x="216" y="116"/>
                  </a:cubicBezTo>
                  <a:cubicBezTo>
                    <a:pt x="212" y="113"/>
                    <a:pt x="204" y="113"/>
                    <a:pt x="201" y="113"/>
                  </a:cubicBezTo>
                  <a:cubicBezTo>
                    <a:pt x="198" y="112"/>
                    <a:pt x="186" y="113"/>
                    <a:pt x="182" y="112"/>
                  </a:cubicBezTo>
                  <a:cubicBezTo>
                    <a:pt x="178" y="112"/>
                    <a:pt x="172" y="113"/>
                    <a:pt x="172" y="111"/>
                  </a:cubicBezTo>
                  <a:cubicBezTo>
                    <a:pt x="171" y="109"/>
                    <a:pt x="168" y="108"/>
                    <a:pt x="167" y="103"/>
                  </a:cubicBezTo>
                  <a:cubicBezTo>
                    <a:pt x="166" y="98"/>
                    <a:pt x="164" y="97"/>
                    <a:pt x="161" y="96"/>
                  </a:cubicBezTo>
                  <a:cubicBezTo>
                    <a:pt x="158" y="96"/>
                    <a:pt x="158" y="93"/>
                    <a:pt x="156" y="93"/>
                  </a:cubicBezTo>
                  <a:cubicBezTo>
                    <a:pt x="155" y="93"/>
                    <a:pt x="153" y="89"/>
                    <a:pt x="150" y="89"/>
                  </a:cubicBezTo>
                  <a:cubicBezTo>
                    <a:pt x="146" y="89"/>
                    <a:pt x="133" y="88"/>
                    <a:pt x="132" y="85"/>
                  </a:cubicBezTo>
                  <a:cubicBezTo>
                    <a:pt x="130" y="82"/>
                    <a:pt x="133" y="81"/>
                    <a:pt x="133" y="78"/>
                  </a:cubicBezTo>
                  <a:cubicBezTo>
                    <a:pt x="133" y="75"/>
                    <a:pt x="135" y="71"/>
                    <a:pt x="134" y="70"/>
                  </a:cubicBezTo>
                  <a:cubicBezTo>
                    <a:pt x="132" y="69"/>
                    <a:pt x="130" y="66"/>
                    <a:pt x="130" y="64"/>
                  </a:cubicBezTo>
                  <a:cubicBezTo>
                    <a:pt x="129" y="62"/>
                    <a:pt x="125" y="58"/>
                    <a:pt x="123" y="58"/>
                  </a:cubicBezTo>
                  <a:cubicBezTo>
                    <a:pt x="120" y="58"/>
                    <a:pt x="118" y="56"/>
                    <a:pt x="116" y="54"/>
                  </a:cubicBezTo>
                  <a:cubicBezTo>
                    <a:pt x="113" y="52"/>
                    <a:pt x="111" y="52"/>
                    <a:pt x="110" y="47"/>
                  </a:cubicBezTo>
                  <a:cubicBezTo>
                    <a:pt x="110" y="47"/>
                    <a:pt x="110" y="46"/>
                    <a:pt x="109" y="46"/>
                  </a:cubicBezTo>
                  <a:cubicBezTo>
                    <a:pt x="109" y="46"/>
                    <a:pt x="107" y="45"/>
                    <a:pt x="106" y="45"/>
                  </a:cubicBezTo>
                  <a:cubicBezTo>
                    <a:pt x="106" y="45"/>
                    <a:pt x="105" y="45"/>
                    <a:pt x="104" y="44"/>
                  </a:cubicBezTo>
                  <a:cubicBezTo>
                    <a:pt x="104" y="47"/>
                    <a:pt x="102" y="48"/>
                    <a:pt x="102" y="49"/>
                  </a:cubicBezTo>
                  <a:cubicBezTo>
                    <a:pt x="102" y="51"/>
                    <a:pt x="101" y="54"/>
                    <a:pt x="98" y="54"/>
                  </a:cubicBezTo>
                  <a:cubicBezTo>
                    <a:pt x="95" y="54"/>
                    <a:pt x="93" y="56"/>
                    <a:pt x="93" y="60"/>
                  </a:cubicBezTo>
                  <a:cubicBezTo>
                    <a:pt x="93" y="64"/>
                    <a:pt x="95" y="65"/>
                    <a:pt x="94" y="66"/>
                  </a:cubicBezTo>
                  <a:cubicBezTo>
                    <a:pt x="93" y="68"/>
                    <a:pt x="88" y="70"/>
                    <a:pt x="86" y="69"/>
                  </a:cubicBezTo>
                  <a:cubicBezTo>
                    <a:pt x="85" y="68"/>
                    <a:pt x="82" y="69"/>
                    <a:pt x="79" y="69"/>
                  </a:cubicBezTo>
                  <a:cubicBezTo>
                    <a:pt x="76" y="68"/>
                    <a:pt x="74" y="65"/>
                    <a:pt x="74" y="69"/>
                  </a:cubicBezTo>
                  <a:cubicBezTo>
                    <a:pt x="73" y="72"/>
                    <a:pt x="67" y="83"/>
                    <a:pt x="69" y="84"/>
                  </a:cubicBezTo>
                  <a:cubicBezTo>
                    <a:pt x="70" y="85"/>
                    <a:pt x="71" y="88"/>
                    <a:pt x="69" y="88"/>
                  </a:cubicBezTo>
                  <a:cubicBezTo>
                    <a:pt x="66" y="88"/>
                    <a:pt x="64" y="87"/>
                    <a:pt x="63" y="86"/>
                  </a:cubicBezTo>
                  <a:cubicBezTo>
                    <a:pt x="62" y="85"/>
                    <a:pt x="58" y="88"/>
                    <a:pt x="55" y="88"/>
                  </a:cubicBezTo>
                  <a:cubicBezTo>
                    <a:pt x="54" y="88"/>
                    <a:pt x="49" y="90"/>
                    <a:pt x="51" y="91"/>
                  </a:cubicBezTo>
                  <a:cubicBezTo>
                    <a:pt x="52" y="92"/>
                    <a:pt x="52" y="96"/>
                    <a:pt x="52" y="98"/>
                  </a:cubicBezTo>
                  <a:cubicBezTo>
                    <a:pt x="52" y="100"/>
                    <a:pt x="56" y="105"/>
                    <a:pt x="56" y="107"/>
                  </a:cubicBezTo>
                  <a:cubicBezTo>
                    <a:pt x="55" y="109"/>
                    <a:pt x="51" y="111"/>
                    <a:pt x="51" y="113"/>
                  </a:cubicBezTo>
                  <a:cubicBezTo>
                    <a:pt x="51" y="115"/>
                    <a:pt x="52" y="117"/>
                    <a:pt x="51" y="118"/>
                  </a:cubicBezTo>
                  <a:cubicBezTo>
                    <a:pt x="50" y="118"/>
                    <a:pt x="46" y="120"/>
                    <a:pt x="44" y="121"/>
                  </a:cubicBezTo>
                  <a:cubicBezTo>
                    <a:pt x="42" y="123"/>
                    <a:pt x="39" y="123"/>
                    <a:pt x="37" y="125"/>
                  </a:cubicBezTo>
                  <a:cubicBezTo>
                    <a:pt x="36" y="127"/>
                    <a:pt x="35" y="129"/>
                    <a:pt x="31" y="129"/>
                  </a:cubicBezTo>
                  <a:cubicBezTo>
                    <a:pt x="28" y="128"/>
                    <a:pt x="26" y="128"/>
                    <a:pt x="24" y="131"/>
                  </a:cubicBezTo>
                  <a:cubicBezTo>
                    <a:pt x="21" y="134"/>
                    <a:pt x="21" y="132"/>
                    <a:pt x="19" y="134"/>
                  </a:cubicBezTo>
                  <a:cubicBezTo>
                    <a:pt x="17" y="135"/>
                    <a:pt x="15" y="133"/>
                    <a:pt x="14" y="132"/>
                  </a:cubicBezTo>
                  <a:cubicBezTo>
                    <a:pt x="12" y="132"/>
                    <a:pt x="11" y="134"/>
                    <a:pt x="9" y="134"/>
                  </a:cubicBezTo>
                  <a:cubicBezTo>
                    <a:pt x="8" y="134"/>
                    <a:pt x="6" y="136"/>
                    <a:pt x="5" y="137"/>
                  </a:cubicBezTo>
                  <a:cubicBezTo>
                    <a:pt x="3" y="137"/>
                    <a:pt x="1" y="137"/>
                    <a:pt x="1" y="139"/>
                  </a:cubicBezTo>
                  <a:cubicBezTo>
                    <a:pt x="1" y="140"/>
                    <a:pt x="1" y="142"/>
                    <a:pt x="0" y="143"/>
                  </a:cubicBezTo>
                  <a:cubicBezTo>
                    <a:pt x="0" y="143"/>
                    <a:pt x="0" y="143"/>
                    <a:pt x="0" y="143"/>
                  </a:cubicBezTo>
                  <a:cubicBezTo>
                    <a:pt x="1" y="150"/>
                    <a:pt x="1" y="150"/>
                    <a:pt x="1" y="150"/>
                  </a:cubicBezTo>
                  <a:cubicBezTo>
                    <a:pt x="1" y="150"/>
                    <a:pt x="9" y="152"/>
                    <a:pt x="9" y="155"/>
                  </a:cubicBezTo>
                  <a:cubicBezTo>
                    <a:pt x="9" y="157"/>
                    <a:pt x="11" y="166"/>
                    <a:pt x="11" y="166"/>
                  </a:cubicBezTo>
                  <a:cubicBezTo>
                    <a:pt x="11" y="166"/>
                    <a:pt x="10" y="166"/>
                    <a:pt x="10" y="166"/>
                  </a:cubicBezTo>
                  <a:cubicBezTo>
                    <a:pt x="13" y="168"/>
                    <a:pt x="18" y="171"/>
                    <a:pt x="18" y="172"/>
                  </a:cubicBezTo>
                  <a:cubicBezTo>
                    <a:pt x="18" y="173"/>
                    <a:pt x="18" y="176"/>
                    <a:pt x="22" y="178"/>
                  </a:cubicBezTo>
                  <a:cubicBezTo>
                    <a:pt x="24" y="179"/>
                    <a:pt x="27" y="180"/>
                    <a:pt x="28" y="181"/>
                  </a:cubicBezTo>
                  <a:cubicBezTo>
                    <a:pt x="28" y="181"/>
                    <a:pt x="28" y="180"/>
                    <a:pt x="28" y="180"/>
                  </a:cubicBezTo>
                  <a:cubicBezTo>
                    <a:pt x="32" y="180"/>
                    <a:pt x="32" y="180"/>
                    <a:pt x="32" y="180"/>
                  </a:cubicBezTo>
                  <a:cubicBezTo>
                    <a:pt x="32" y="180"/>
                    <a:pt x="32" y="181"/>
                    <a:pt x="33" y="182"/>
                  </a:cubicBezTo>
                  <a:cubicBezTo>
                    <a:pt x="34" y="179"/>
                    <a:pt x="40" y="176"/>
                    <a:pt x="42" y="176"/>
                  </a:cubicBezTo>
                  <a:cubicBezTo>
                    <a:pt x="45" y="177"/>
                    <a:pt x="52" y="182"/>
                    <a:pt x="52" y="184"/>
                  </a:cubicBezTo>
                  <a:cubicBezTo>
                    <a:pt x="51" y="186"/>
                    <a:pt x="46" y="193"/>
                    <a:pt x="44" y="194"/>
                  </a:cubicBezTo>
                  <a:cubicBezTo>
                    <a:pt x="43" y="194"/>
                    <a:pt x="42" y="194"/>
                    <a:pt x="40" y="194"/>
                  </a:cubicBezTo>
                  <a:cubicBezTo>
                    <a:pt x="40" y="195"/>
                    <a:pt x="40" y="196"/>
                    <a:pt x="40" y="197"/>
                  </a:cubicBezTo>
                  <a:cubicBezTo>
                    <a:pt x="40" y="198"/>
                    <a:pt x="43" y="201"/>
                    <a:pt x="44" y="204"/>
                  </a:cubicBezTo>
                  <a:cubicBezTo>
                    <a:pt x="46" y="207"/>
                    <a:pt x="42" y="209"/>
                    <a:pt x="39" y="207"/>
                  </a:cubicBezTo>
                  <a:cubicBezTo>
                    <a:pt x="37" y="205"/>
                    <a:pt x="36" y="209"/>
                    <a:pt x="38" y="210"/>
                  </a:cubicBezTo>
                  <a:cubicBezTo>
                    <a:pt x="39" y="212"/>
                    <a:pt x="38" y="216"/>
                    <a:pt x="40" y="217"/>
                  </a:cubicBezTo>
                  <a:cubicBezTo>
                    <a:pt x="43" y="217"/>
                    <a:pt x="45" y="221"/>
                    <a:pt x="47" y="221"/>
                  </a:cubicBezTo>
                  <a:cubicBezTo>
                    <a:pt x="50" y="221"/>
                    <a:pt x="52" y="225"/>
                    <a:pt x="52" y="225"/>
                  </a:cubicBezTo>
                  <a:cubicBezTo>
                    <a:pt x="52" y="225"/>
                    <a:pt x="55" y="228"/>
                    <a:pt x="55" y="229"/>
                  </a:cubicBezTo>
                  <a:cubicBezTo>
                    <a:pt x="55" y="229"/>
                    <a:pt x="55" y="229"/>
                    <a:pt x="55" y="229"/>
                  </a:cubicBezTo>
                  <a:cubicBezTo>
                    <a:pt x="58" y="229"/>
                    <a:pt x="60" y="229"/>
                    <a:pt x="60" y="228"/>
                  </a:cubicBezTo>
                  <a:cubicBezTo>
                    <a:pt x="60" y="227"/>
                    <a:pt x="64" y="227"/>
                    <a:pt x="67" y="229"/>
                  </a:cubicBezTo>
                  <a:cubicBezTo>
                    <a:pt x="69" y="232"/>
                    <a:pt x="79" y="238"/>
                    <a:pt x="83" y="241"/>
                  </a:cubicBezTo>
                  <a:cubicBezTo>
                    <a:pt x="87" y="244"/>
                    <a:pt x="95" y="248"/>
                    <a:pt x="98" y="247"/>
                  </a:cubicBezTo>
                  <a:cubicBezTo>
                    <a:pt x="101" y="247"/>
                    <a:pt x="104" y="249"/>
                    <a:pt x="109" y="249"/>
                  </a:cubicBezTo>
                  <a:cubicBezTo>
                    <a:pt x="110" y="249"/>
                    <a:pt x="110" y="249"/>
                    <a:pt x="111" y="249"/>
                  </a:cubicBezTo>
                  <a:cubicBezTo>
                    <a:pt x="111" y="249"/>
                    <a:pt x="113" y="249"/>
                    <a:pt x="113" y="247"/>
                  </a:cubicBezTo>
                  <a:cubicBezTo>
                    <a:pt x="115" y="245"/>
                    <a:pt x="117" y="249"/>
                    <a:pt x="116" y="251"/>
                  </a:cubicBezTo>
                  <a:cubicBezTo>
                    <a:pt x="116" y="253"/>
                    <a:pt x="116" y="254"/>
                    <a:pt x="116" y="255"/>
                  </a:cubicBezTo>
                  <a:cubicBezTo>
                    <a:pt x="117" y="254"/>
                    <a:pt x="118" y="253"/>
                    <a:pt x="118" y="252"/>
                  </a:cubicBezTo>
                  <a:cubicBezTo>
                    <a:pt x="120" y="248"/>
                    <a:pt x="122" y="248"/>
                    <a:pt x="124" y="247"/>
                  </a:cubicBezTo>
                  <a:cubicBezTo>
                    <a:pt x="126" y="245"/>
                    <a:pt x="127" y="246"/>
                    <a:pt x="131" y="248"/>
                  </a:cubicBezTo>
                  <a:cubicBezTo>
                    <a:pt x="134" y="249"/>
                    <a:pt x="135" y="246"/>
                    <a:pt x="140" y="250"/>
                  </a:cubicBezTo>
                  <a:cubicBezTo>
                    <a:pt x="141" y="250"/>
                    <a:pt x="142" y="249"/>
                    <a:pt x="143" y="249"/>
                  </a:cubicBezTo>
                  <a:cubicBezTo>
                    <a:pt x="144" y="249"/>
                    <a:pt x="145" y="247"/>
                    <a:pt x="146" y="246"/>
                  </a:cubicBezTo>
                  <a:cubicBezTo>
                    <a:pt x="148" y="244"/>
                    <a:pt x="148" y="242"/>
                    <a:pt x="150" y="243"/>
                  </a:cubicBezTo>
                  <a:cubicBezTo>
                    <a:pt x="152" y="243"/>
                    <a:pt x="153" y="240"/>
                    <a:pt x="157" y="238"/>
                  </a:cubicBezTo>
                  <a:cubicBezTo>
                    <a:pt x="161" y="236"/>
                    <a:pt x="164" y="239"/>
                    <a:pt x="166" y="238"/>
                  </a:cubicBezTo>
                  <a:cubicBezTo>
                    <a:pt x="168" y="236"/>
                    <a:pt x="170" y="236"/>
                    <a:pt x="170" y="237"/>
                  </a:cubicBezTo>
                  <a:cubicBezTo>
                    <a:pt x="170" y="239"/>
                    <a:pt x="173" y="241"/>
                    <a:pt x="173" y="243"/>
                  </a:cubicBezTo>
                  <a:cubicBezTo>
                    <a:pt x="174" y="244"/>
                    <a:pt x="177" y="245"/>
                    <a:pt x="178" y="245"/>
                  </a:cubicBezTo>
                  <a:cubicBezTo>
                    <a:pt x="179" y="245"/>
                    <a:pt x="179" y="244"/>
                    <a:pt x="179" y="244"/>
                  </a:cubicBezTo>
                  <a:cubicBezTo>
                    <a:pt x="181" y="243"/>
                    <a:pt x="185" y="244"/>
                    <a:pt x="185" y="247"/>
                  </a:cubicBezTo>
                  <a:cubicBezTo>
                    <a:pt x="185" y="249"/>
                    <a:pt x="185" y="251"/>
                    <a:pt x="187" y="251"/>
                  </a:cubicBezTo>
                  <a:cubicBezTo>
                    <a:pt x="188" y="251"/>
                    <a:pt x="190" y="251"/>
                    <a:pt x="190" y="255"/>
                  </a:cubicBezTo>
                  <a:cubicBezTo>
                    <a:pt x="190" y="259"/>
                    <a:pt x="191" y="263"/>
                    <a:pt x="188" y="267"/>
                  </a:cubicBezTo>
                  <a:cubicBezTo>
                    <a:pt x="184" y="270"/>
                    <a:pt x="180" y="276"/>
                    <a:pt x="181" y="278"/>
                  </a:cubicBezTo>
                  <a:cubicBezTo>
                    <a:pt x="182" y="280"/>
                    <a:pt x="180" y="283"/>
                    <a:pt x="183" y="282"/>
                  </a:cubicBezTo>
                  <a:cubicBezTo>
                    <a:pt x="185" y="281"/>
                    <a:pt x="191" y="282"/>
                    <a:pt x="190" y="283"/>
                  </a:cubicBezTo>
                  <a:cubicBezTo>
                    <a:pt x="189" y="285"/>
                    <a:pt x="190" y="290"/>
                    <a:pt x="192" y="290"/>
                  </a:cubicBezTo>
                  <a:cubicBezTo>
                    <a:pt x="195" y="290"/>
                    <a:pt x="196" y="291"/>
                    <a:pt x="195" y="294"/>
                  </a:cubicBezTo>
                  <a:cubicBezTo>
                    <a:pt x="195" y="296"/>
                    <a:pt x="194" y="299"/>
                    <a:pt x="195" y="299"/>
                  </a:cubicBezTo>
                  <a:cubicBezTo>
                    <a:pt x="197" y="299"/>
                    <a:pt x="200" y="299"/>
                    <a:pt x="200" y="301"/>
                  </a:cubicBezTo>
                  <a:cubicBezTo>
                    <a:pt x="200" y="303"/>
                    <a:pt x="201" y="305"/>
                    <a:pt x="205" y="304"/>
                  </a:cubicBezTo>
                  <a:cubicBezTo>
                    <a:pt x="207" y="303"/>
                    <a:pt x="208" y="302"/>
                    <a:pt x="209" y="303"/>
                  </a:cubicBezTo>
                  <a:cubicBezTo>
                    <a:pt x="210" y="303"/>
                    <a:pt x="210" y="306"/>
                    <a:pt x="213" y="307"/>
                  </a:cubicBezTo>
                  <a:cubicBezTo>
                    <a:pt x="215" y="307"/>
                    <a:pt x="214" y="301"/>
                    <a:pt x="213" y="300"/>
                  </a:cubicBezTo>
                  <a:cubicBezTo>
                    <a:pt x="212" y="299"/>
                    <a:pt x="213" y="295"/>
                    <a:pt x="214" y="296"/>
                  </a:cubicBezTo>
                  <a:cubicBezTo>
                    <a:pt x="215" y="297"/>
                    <a:pt x="218" y="296"/>
                    <a:pt x="219" y="294"/>
                  </a:cubicBezTo>
                  <a:cubicBezTo>
                    <a:pt x="221" y="292"/>
                    <a:pt x="224" y="296"/>
                    <a:pt x="226" y="294"/>
                  </a:cubicBezTo>
                  <a:cubicBezTo>
                    <a:pt x="227" y="291"/>
                    <a:pt x="230" y="295"/>
                    <a:pt x="233" y="294"/>
                  </a:cubicBezTo>
                  <a:cubicBezTo>
                    <a:pt x="235" y="292"/>
                    <a:pt x="237" y="295"/>
                    <a:pt x="238" y="293"/>
                  </a:cubicBezTo>
                  <a:cubicBezTo>
                    <a:pt x="239" y="291"/>
                    <a:pt x="243" y="288"/>
                    <a:pt x="244" y="289"/>
                  </a:cubicBezTo>
                  <a:cubicBezTo>
                    <a:pt x="245" y="290"/>
                    <a:pt x="246" y="291"/>
                    <a:pt x="251" y="292"/>
                  </a:cubicBezTo>
                  <a:cubicBezTo>
                    <a:pt x="256" y="293"/>
                    <a:pt x="253" y="295"/>
                    <a:pt x="253" y="297"/>
                  </a:cubicBezTo>
                  <a:cubicBezTo>
                    <a:pt x="253" y="298"/>
                    <a:pt x="259" y="303"/>
                    <a:pt x="261" y="303"/>
                  </a:cubicBezTo>
                  <a:cubicBezTo>
                    <a:pt x="262" y="303"/>
                    <a:pt x="262" y="303"/>
                    <a:pt x="263" y="304"/>
                  </a:cubicBezTo>
                  <a:cubicBezTo>
                    <a:pt x="264" y="303"/>
                    <a:pt x="267" y="305"/>
                    <a:pt x="268" y="303"/>
                  </a:cubicBezTo>
                  <a:cubicBezTo>
                    <a:pt x="268" y="301"/>
                    <a:pt x="271" y="301"/>
                    <a:pt x="272" y="303"/>
                  </a:cubicBezTo>
                  <a:cubicBezTo>
                    <a:pt x="273" y="305"/>
                    <a:pt x="274" y="305"/>
                    <a:pt x="277" y="303"/>
                  </a:cubicBezTo>
                  <a:cubicBezTo>
                    <a:pt x="279" y="301"/>
                    <a:pt x="280" y="305"/>
                    <a:pt x="279" y="306"/>
                  </a:cubicBezTo>
                  <a:cubicBezTo>
                    <a:pt x="277" y="308"/>
                    <a:pt x="278" y="311"/>
                    <a:pt x="281" y="313"/>
                  </a:cubicBezTo>
                  <a:cubicBezTo>
                    <a:pt x="283" y="316"/>
                    <a:pt x="283" y="312"/>
                    <a:pt x="283" y="310"/>
                  </a:cubicBezTo>
                  <a:cubicBezTo>
                    <a:pt x="282" y="308"/>
                    <a:pt x="287" y="306"/>
                    <a:pt x="294" y="303"/>
                  </a:cubicBezTo>
                  <a:cubicBezTo>
                    <a:pt x="302" y="301"/>
                    <a:pt x="310" y="295"/>
                    <a:pt x="310" y="294"/>
                  </a:cubicBezTo>
                  <a:cubicBezTo>
                    <a:pt x="310" y="293"/>
                    <a:pt x="315" y="296"/>
                    <a:pt x="318" y="294"/>
                  </a:cubicBezTo>
                  <a:cubicBezTo>
                    <a:pt x="320" y="292"/>
                    <a:pt x="329" y="292"/>
                    <a:pt x="331" y="292"/>
                  </a:cubicBezTo>
                  <a:cubicBezTo>
                    <a:pt x="334" y="292"/>
                    <a:pt x="334" y="290"/>
                    <a:pt x="336" y="288"/>
                  </a:cubicBezTo>
                  <a:cubicBezTo>
                    <a:pt x="339" y="286"/>
                    <a:pt x="338" y="285"/>
                    <a:pt x="341" y="284"/>
                  </a:cubicBezTo>
                  <a:cubicBezTo>
                    <a:pt x="344" y="283"/>
                    <a:pt x="346" y="281"/>
                    <a:pt x="346" y="279"/>
                  </a:cubicBezTo>
                  <a:cubicBezTo>
                    <a:pt x="346" y="278"/>
                    <a:pt x="351" y="277"/>
                    <a:pt x="351" y="276"/>
                  </a:cubicBezTo>
                  <a:cubicBezTo>
                    <a:pt x="351" y="274"/>
                    <a:pt x="355" y="274"/>
                    <a:pt x="355" y="272"/>
                  </a:cubicBezTo>
                  <a:cubicBezTo>
                    <a:pt x="355" y="270"/>
                    <a:pt x="358" y="270"/>
                    <a:pt x="359" y="269"/>
                  </a:cubicBezTo>
                  <a:cubicBezTo>
                    <a:pt x="360" y="267"/>
                    <a:pt x="358" y="263"/>
                    <a:pt x="360" y="263"/>
                  </a:cubicBezTo>
                  <a:cubicBezTo>
                    <a:pt x="362" y="262"/>
                    <a:pt x="359" y="260"/>
                    <a:pt x="359" y="259"/>
                  </a:cubicBezTo>
                  <a:cubicBezTo>
                    <a:pt x="358" y="258"/>
                    <a:pt x="362" y="257"/>
                    <a:pt x="364" y="256"/>
                  </a:cubicBezTo>
                  <a:cubicBezTo>
                    <a:pt x="366" y="255"/>
                    <a:pt x="368" y="253"/>
                    <a:pt x="368" y="251"/>
                  </a:cubicBezTo>
                  <a:cubicBezTo>
                    <a:pt x="368" y="248"/>
                    <a:pt x="372" y="246"/>
                    <a:pt x="373" y="246"/>
                  </a:cubicBezTo>
                  <a:cubicBezTo>
                    <a:pt x="375" y="245"/>
                    <a:pt x="375" y="242"/>
                    <a:pt x="375" y="239"/>
                  </a:cubicBezTo>
                  <a:cubicBezTo>
                    <a:pt x="374" y="236"/>
                    <a:pt x="378" y="237"/>
                    <a:pt x="376" y="236"/>
                  </a:cubicBezTo>
                  <a:cubicBezTo>
                    <a:pt x="375" y="235"/>
                    <a:pt x="377" y="232"/>
                    <a:pt x="380" y="231"/>
                  </a:cubicBezTo>
                  <a:cubicBezTo>
                    <a:pt x="382" y="230"/>
                    <a:pt x="378" y="229"/>
                    <a:pt x="376" y="230"/>
                  </a:cubicBezTo>
                  <a:cubicBezTo>
                    <a:pt x="375" y="231"/>
                    <a:pt x="373" y="227"/>
                    <a:pt x="372" y="229"/>
                  </a:cubicBezTo>
                  <a:cubicBezTo>
                    <a:pt x="370" y="230"/>
                    <a:pt x="366" y="228"/>
                    <a:pt x="369" y="227"/>
                  </a:cubicBezTo>
                  <a:cubicBezTo>
                    <a:pt x="371" y="226"/>
                    <a:pt x="375" y="223"/>
                    <a:pt x="377" y="223"/>
                  </a:cubicBezTo>
                  <a:cubicBezTo>
                    <a:pt x="379" y="222"/>
                    <a:pt x="375" y="218"/>
                    <a:pt x="372" y="218"/>
                  </a:cubicBezTo>
                  <a:cubicBezTo>
                    <a:pt x="370" y="218"/>
                    <a:pt x="368" y="213"/>
                    <a:pt x="365" y="213"/>
                  </a:cubicBezTo>
                  <a:cubicBezTo>
                    <a:pt x="363" y="213"/>
                    <a:pt x="367" y="211"/>
                    <a:pt x="370" y="213"/>
                  </a:cubicBezTo>
                  <a:cubicBezTo>
                    <a:pt x="372" y="214"/>
                    <a:pt x="376" y="216"/>
                    <a:pt x="377" y="214"/>
                  </a:cubicBezTo>
                  <a:cubicBezTo>
                    <a:pt x="378" y="213"/>
                    <a:pt x="372" y="208"/>
                    <a:pt x="370" y="207"/>
                  </a:cubicBezTo>
                  <a:cubicBezTo>
                    <a:pt x="368" y="205"/>
                    <a:pt x="370" y="203"/>
                    <a:pt x="369" y="202"/>
                  </a:cubicBezTo>
                  <a:cubicBezTo>
                    <a:pt x="367" y="201"/>
                    <a:pt x="364" y="195"/>
                    <a:pt x="363" y="192"/>
                  </a:cubicBezTo>
                  <a:cubicBezTo>
                    <a:pt x="363" y="189"/>
                    <a:pt x="358" y="189"/>
                    <a:pt x="356" y="187"/>
                  </a:cubicBezTo>
                  <a:cubicBezTo>
                    <a:pt x="355" y="185"/>
                    <a:pt x="356" y="181"/>
                    <a:pt x="360" y="180"/>
                  </a:cubicBezTo>
                  <a:cubicBezTo>
                    <a:pt x="364" y="178"/>
                    <a:pt x="362" y="175"/>
                    <a:pt x="364" y="175"/>
                  </a:cubicBezTo>
                  <a:cubicBezTo>
                    <a:pt x="366" y="176"/>
                    <a:pt x="367" y="175"/>
                    <a:pt x="368" y="172"/>
                  </a:cubicBezTo>
                  <a:cubicBezTo>
                    <a:pt x="370" y="170"/>
                    <a:pt x="372" y="171"/>
                    <a:pt x="373" y="170"/>
                  </a:cubicBezTo>
                  <a:cubicBezTo>
                    <a:pt x="375" y="168"/>
                    <a:pt x="380" y="168"/>
                    <a:pt x="382" y="167"/>
                  </a:cubicBezTo>
                  <a:cubicBezTo>
                    <a:pt x="384" y="166"/>
                    <a:pt x="380" y="161"/>
                    <a:pt x="378" y="162"/>
                  </a:cubicBezTo>
                  <a:cubicBezTo>
                    <a:pt x="375" y="163"/>
                    <a:pt x="372" y="162"/>
                    <a:pt x="370" y="159"/>
                  </a:cubicBezTo>
                  <a:cubicBezTo>
                    <a:pt x="368" y="156"/>
                    <a:pt x="363" y="164"/>
                    <a:pt x="359" y="166"/>
                  </a:cubicBezTo>
                  <a:cubicBezTo>
                    <a:pt x="355" y="167"/>
                    <a:pt x="353" y="162"/>
                    <a:pt x="354" y="159"/>
                  </a:cubicBezTo>
                  <a:cubicBezTo>
                    <a:pt x="356" y="156"/>
                    <a:pt x="351" y="156"/>
                    <a:pt x="346" y="156"/>
                  </a:cubicBezTo>
                  <a:cubicBezTo>
                    <a:pt x="341" y="157"/>
                    <a:pt x="343" y="147"/>
                    <a:pt x="346" y="146"/>
                  </a:cubicBezTo>
                  <a:cubicBezTo>
                    <a:pt x="349" y="146"/>
                    <a:pt x="354" y="149"/>
                    <a:pt x="356" y="143"/>
                  </a:cubicBezTo>
                  <a:cubicBezTo>
                    <a:pt x="358" y="138"/>
                    <a:pt x="361" y="142"/>
                    <a:pt x="365" y="137"/>
                  </a:cubicBezTo>
                  <a:cubicBezTo>
                    <a:pt x="370" y="132"/>
                    <a:pt x="375" y="128"/>
                    <a:pt x="379" y="132"/>
                  </a:cubicBezTo>
                  <a:cubicBezTo>
                    <a:pt x="383" y="135"/>
                    <a:pt x="375" y="140"/>
                    <a:pt x="373" y="143"/>
                  </a:cubicBezTo>
                  <a:cubicBezTo>
                    <a:pt x="372" y="145"/>
                    <a:pt x="375" y="146"/>
                    <a:pt x="372" y="149"/>
                  </a:cubicBezTo>
                  <a:cubicBezTo>
                    <a:pt x="370" y="151"/>
                    <a:pt x="373" y="152"/>
                    <a:pt x="378" y="149"/>
                  </a:cubicBezTo>
                  <a:cubicBezTo>
                    <a:pt x="382" y="146"/>
                    <a:pt x="388" y="142"/>
                    <a:pt x="393" y="140"/>
                  </a:cubicBezTo>
                  <a:cubicBezTo>
                    <a:pt x="394" y="140"/>
                    <a:pt x="395" y="140"/>
                    <a:pt x="396" y="140"/>
                  </a:cubicBezTo>
                  <a:cubicBezTo>
                    <a:pt x="397" y="138"/>
                    <a:pt x="398" y="137"/>
                    <a:pt x="399" y="136"/>
                  </a:cubicBezTo>
                  <a:cubicBezTo>
                    <a:pt x="402" y="135"/>
                    <a:pt x="412" y="130"/>
                    <a:pt x="414" y="128"/>
                  </a:cubicBezTo>
                  <a:cubicBezTo>
                    <a:pt x="415" y="126"/>
                    <a:pt x="417" y="122"/>
                    <a:pt x="419" y="122"/>
                  </a:cubicBezTo>
                  <a:cubicBezTo>
                    <a:pt x="421" y="122"/>
                    <a:pt x="421" y="124"/>
                    <a:pt x="424" y="124"/>
                  </a:cubicBezTo>
                  <a:cubicBezTo>
                    <a:pt x="427" y="124"/>
                    <a:pt x="431" y="125"/>
                    <a:pt x="429" y="123"/>
                  </a:cubicBezTo>
                  <a:cubicBezTo>
                    <a:pt x="428" y="120"/>
                    <a:pt x="429" y="120"/>
                    <a:pt x="432" y="120"/>
                  </a:cubicBezTo>
                  <a:cubicBezTo>
                    <a:pt x="436" y="119"/>
                    <a:pt x="436" y="116"/>
                    <a:pt x="438" y="116"/>
                  </a:cubicBezTo>
                  <a:cubicBezTo>
                    <a:pt x="441" y="116"/>
                    <a:pt x="440" y="109"/>
                    <a:pt x="443" y="109"/>
                  </a:cubicBezTo>
                  <a:cubicBezTo>
                    <a:pt x="445" y="109"/>
                    <a:pt x="446" y="113"/>
                    <a:pt x="450" y="112"/>
                  </a:cubicBezTo>
                  <a:cubicBezTo>
                    <a:pt x="450" y="112"/>
                    <a:pt x="451" y="112"/>
                    <a:pt x="452" y="112"/>
                  </a:cubicBezTo>
                  <a:cubicBezTo>
                    <a:pt x="452" y="112"/>
                    <a:pt x="453" y="111"/>
                    <a:pt x="454" y="111"/>
                  </a:cubicBezTo>
                  <a:cubicBezTo>
                    <a:pt x="453" y="107"/>
                    <a:pt x="454" y="105"/>
                    <a:pt x="453" y="103"/>
                  </a:cubicBezTo>
                  <a:cubicBezTo>
                    <a:pt x="452" y="100"/>
                    <a:pt x="453" y="98"/>
                    <a:pt x="453" y="96"/>
                  </a:cubicBezTo>
                  <a:cubicBezTo>
                    <a:pt x="452" y="95"/>
                    <a:pt x="452" y="91"/>
                    <a:pt x="454" y="91"/>
                  </a:cubicBezTo>
                  <a:cubicBezTo>
                    <a:pt x="456" y="91"/>
                    <a:pt x="458" y="86"/>
                    <a:pt x="460" y="88"/>
                  </a:cubicBezTo>
                  <a:cubicBezTo>
                    <a:pt x="463" y="89"/>
                    <a:pt x="468" y="90"/>
                    <a:pt x="468" y="88"/>
                  </a:cubicBezTo>
                  <a:cubicBezTo>
                    <a:pt x="468" y="85"/>
                    <a:pt x="471" y="85"/>
                    <a:pt x="471" y="82"/>
                  </a:cubicBezTo>
                  <a:cubicBezTo>
                    <a:pt x="472" y="80"/>
                    <a:pt x="475" y="79"/>
                    <a:pt x="476" y="76"/>
                  </a:cubicBezTo>
                  <a:cubicBezTo>
                    <a:pt x="477" y="74"/>
                    <a:pt x="478" y="67"/>
                    <a:pt x="480" y="66"/>
                  </a:cubicBezTo>
                  <a:cubicBezTo>
                    <a:pt x="483" y="65"/>
                    <a:pt x="480" y="64"/>
                    <a:pt x="480" y="59"/>
                  </a:cubicBezTo>
                  <a:close/>
                  <a:moveTo>
                    <a:pt x="364" y="284"/>
                  </a:moveTo>
                  <a:cubicBezTo>
                    <a:pt x="361" y="294"/>
                    <a:pt x="367" y="299"/>
                    <a:pt x="368" y="298"/>
                  </a:cubicBezTo>
                  <a:cubicBezTo>
                    <a:pt x="370" y="297"/>
                    <a:pt x="380" y="276"/>
                    <a:pt x="378" y="273"/>
                  </a:cubicBezTo>
                  <a:cubicBezTo>
                    <a:pt x="376" y="270"/>
                    <a:pt x="366" y="275"/>
                    <a:pt x="364" y="284"/>
                  </a:cubicBezTo>
                  <a:close/>
                  <a:moveTo>
                    <a:pt x="279" y="317"/>
                  </a:moveTo>
                  <a:cubicBezTo>
                    <a:pt x="276" y="317"/>
                    <a:pt x="268" y="321"/>
                    <a:pt x="271" y="328"/>
                  </a:cubicBezTo>
                  <a:cubicBezTo>
                    <a:pt x="274" y="334"/>
                    <a:pt x="284" y="330"/>
                    <a:pt x="285" y="327"/>
                  </a:cubicBezTo>
                  <a:cubicBezTo>
                    <a:pt x="285" y="324"/>
                    <a:pt x="289" y="320"/>
                    <a:pt x="289" y="318"/>
                  </a:cubicBezTo>
                  <a:cubicBezTo>
                    <a:pt x="288" y="316"/>
                    <a:pt x="282" y="317"/>
                    <a:pt x="279" y="317"/>
                  </a:cubicBezTo>
                  <a:close/>
                </a:path>
              </a:pathLst>
            </a:custGeom>
            <a:grpFill/>
            <a:ln w="3175" cap="flat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Montserrat" panose="00000500000000000000" pitchFamily="50" charset="0"/>
                <a:ea typeface="Montserrat" charset="0"/>
                <a:cs typeface="Montserrat" charset="0"/>
              </a:endParaRPr>
            </a:p>
          </p:txBody>
        </p:sp>
        <p:sp>
          <p:nvSpPr>
            <p:cNvPr id="661" name="Freeform 151"/>
            <p:cNvSpPr>
              <a:spLocks noEditPoints="1"/>
            </p:cNvSpPr>
            <p:nvPr/>
          </p:nvSpPr>
          <p:spPr bwMode="auto">
            <a:xfrm>
              <a:off x="5383" y="2263"/>
              <a:ext cx="143" cy="200"/>
            </a:xfrm>
            <a:custGeom>
              <a:avLst/>
              <a:gdLst>
                <a:gd name="T0" fmla="*/ 41 w 78"/>
                <a:gd name="T1" fmla="*/ 42 h 109"/>
                <a:gd name="T2" fmla="*/ 51 w 78"/>
                <a:gd name="T3" fmla="*/ 49 h 109"/>
                <a:gd name="T4" fmla="*/ 53 w 78"/>
                <a:gd name="T5" fmla="*/ 56 h 109"/>
                <a:gd name="T6" fmla="*/ 57 w 78"/>
                <a:gd name="T7" fmla="*/ 60 h 109"/>
                <a:gd name="T8" fmla="*/ 61 w 78"/>
                <a:gd name="T9" fmla="*/ 70 h 109"/>
                <a:gd name="T10" fmla="*/ 63 w 78"/>
                <a:gd name="T11" fmla="*/ 68 h 109"/>
                <a:gd name="T12" fmla="*/ 67 w 78"/>
                <a:gd name="T13" fmla="*/ 63 h 109"/>
                <a:gd name="T14" fmla="*/ 65 w 78"/>
                <a:gd name="T15" fmla="*/ 53 h 109"/>
                <a:gd name="T16" fmla="*/ 56 w 78"/>
                <a:gd name="T17" fmla="*/ 47 h 109"/>
                <a:gd name="T18" fmla="*/ 50 w 78"/>
                <a:gd name="T19" fmla="*/ 40 h 109"/>
                <a:gd name="T20" fmla="*/ 39 w 78"/>
                <a:gd name="T21" fmla="*/ 38 h 109"/>
                <a:gd name="T22" fmla="*/ 35 w 78"/>
                <a:gd name="T23" fmla="*/ 30 h 109"/>
                <a:gd name="T24" fmla="*/ 41 w 78"/>
                <a:gd name="T25" fmla="*/ 19 h 109"/>
                <a:gd name="T26" fmla="*/ 40 w 78"/>
                <a:gd name="T27" fmla="*/ 6 h 109"/>
                <a:gd name="T28" fmla="*/ 39 w 78"/>
                <a:gd name="T29" fmla="*/ 3 h 109"/>
                <a:gd name="T30" fmla="*/ 27 w 78"/>
                <a:gd name="T31" fmla="*/ 2 h 109"/>
                <a:gd name="T32" fmla="*/ 25 w 78"/>
                <a:gd name="T33" fmla="*/ 21 h 109"/>
                <a:gd name="T34" fmla="*/ 22 w 78"/>
                <a:gd name="T35" fmla="*/ 20 h 109"/>
                <a:gd name="T36" fmla="*/ 24 w 78"/>
                <a:gd name="T37" fmla="*/ 31 h 109"/>
                <a:gd name="T38" fmla="*/ 26 w 78"/>
                <a:gd name="T39" fmla="*/ 37 h 109"/>
                <a:gd name="T40" fmla="*/ 34 w 78"/>
                <a:gd name="T41" fmla="*/ 40 h 109"/>
                <a:gd name="T42" fmla="*/ 41 w 78"/>
                <a:gd name="T43" fmla="*/ 42 h 109"/>
                <a:gd name="T44" fmla="*/ 26 w 78"/>
                <a:gd name="T45" fmla="*/ 44 h 109"/>
                <a:gd name="T46" fmla="*/ 34 w 78"/>
                <a:gd name="T47" fmla="*/ 53 h 109"/>
                <a:gd name="T48" fmla="*/ 26 w 78"/>
                <a:gd name="T49" fmla="*/ 44 h 109"/>
                <a:gd name="T50" fmla="*/ 39 w 78"/>
                <a:gd name="T51" fmla="*/ 67 h 109"/>
                <a:gd name="T52" fmla="*/ 44 w 78"/>
                <a:gd name="T53" fmla="*/ 65 h 109"/>
                <a:gd name="T54" fmla="*/ 44 w 78"/>
                <a:gd name="T55" fmla="*/ 71 h 109"/>
                <a:gd name="T56" fmla="*/ 46 w 78"/>
                <a:gd name="T57" fmla="*/ 80 h 109"/>
                <a:gd name="T58" fmla="*/ 54 w 78"/>
                <a:gd name="T59" fmla="*/ 67 h 109"/>
                <a:gd name="T60" fmla="*/ 51 w 78"/>
                <a:gd name="T61" fmla="*/ 66 h 109"/>
                <a:gd name="T62" fmla="*/ 39 w 78"/>
                <a:gd name="T63" fmla="*/ 56 h 109"/>
                <a:gd name="T64" fmla="*/ 39 w 78"/>
                <a:gd name="T65" fmla="*/ 67 h 109"/>
                <a:gd name="T66" fmla="*/ 11 w 78"/>
                <a:gd name="T67" fmla="*/ 72 h 109"/>
                <a:gd name="T68" fmla="*/ 1 w 78"/>
                <a:gd name="T69" fmla="*/ 85 h 109"/>
                <a:gd name="T70" fmla="*/ 16 w 78"/>
                <a:gd name="T71" fmla="*/ 72 h 109"/>
                <a:gd name="T72" fmla="*/ 18 w 78"/>
                <a:gd name="T73" fmla="*/ 63 h 109"/>
                <a:gd name="T74" fmla="*/ 11 w 78"/>
                <a:gd name="T75" fmla="*/ 72 h 109"/>
                <a:gd name="T76" fmla="*/ 54 w 78"/>
                <a:gd name="T77" fmla="*/ 77 h 109"/>
                <a:gd name="T78" fmla="*/ 60 w 78"/>
                <a:gd name="T79" fmla="*/ 73 h 109"/>
                <a:gd name="T80" fmla="*/ 54 w 78"/>
                <a:gd name="T81" fmla="*/ 77 h 109"/>
                <a:gd name="T82" fmla="*/ 75 w 78"/>
                <a:gd name="T83" fmla="*/ 95 h 109"/>
                <a:gd name="T84" fmla="*/ 73 w 78"/>
                <a:gd name="T85" fmla="*/ 77 h 109"/>
                <a:gd name="T86" fmla="*/ 68 w 78"/>
                <a:gd name="T87" fmla="*/ 77 h 109"/>
                <a:gd name="T88" fmla="*/ 63 w 78"/>
                <a:gd name="T89" fmla="*/ 81 h 109"/>
                <a:gd name="T90" fmla="*/ 58 w 78"/>
                <a:gd name="T91" fmla="*/ 85 h 109"/>
                <a:gd name="T92" fmla="*/ 51 w 78"/>
                <a:gd name="T93" fmla="*/ 83 h 109"/>
                <a:gd name="T94" fmla="*/ 42 w 78"/>
                <a:gd name="T95" fmla="*/ 88 h 109"/>
                <a:gd name="T96" fmla="*/ 39 w 78"/>
                <a:gd name="T97" fmla="*/ 97 h 109"/>
                <a:gd name="T98" fmla="*/ 46 w 78"/>
                <a:gd name="T99" fmla="*/ 93 h 109"/>
                <a:gd name="T100" fmla="*/ 52 w 78"/>
                <a:gd name="T101" fmla="*/ 91 h 109"/>
                <a:gd name="T102" fmla="*/ 58 w 78"/>
                <a:gd name="T103" fmla="*/ 105 h 109"/>
                <a:gd name="T104" fmla="*/ 67 w 78"/>
                <a:gd name="T105" fmla="*/ 109 h 109"/>
                <a:gd name="T106" fmla="*/ 67 w 78"/>
                <a:gd name="T107" fmla="*/ 99 h 109"/>
                <a:gd name="T108" fmla="*/ 75 w 78"/>
                <a:gd name="T109" fmla="*/ 95 h 1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78" h="109">
                  <a:moveTo>
                    <a:pt x="41" y="42"/>
                  </a:moveTo>
                  <a:cubicBezTo>
                    <a:pt x="46" y="41"/>
                    <a:pt x="52" y="47"/>
                    <a:pt x="51" y="49"/>
                  </a:cubicBezTo>
                  <a:cubicBezTo>
                    <a:pt x="50" y="51"/>
                    <a:pt x="51" y="58"/>
                    <a:pt x="53" y="56"/>
                  </a:cubicBezTo>
                  <a:cubicBezTo>
                    <a:pt x="56" y="54"/>
                    <a:pt x="59" y="57"/>
                    <a:pt x="57" y="60"/>
                  </a:cubicBezTo>
                  <a:cubicBezTo>
                    <a:pt x="55" y="63"/>
                    <a:pt x="60" y="66"/>
                    <a:pt x="61" y="70"/>
                  </a:cubicBezTo>
                  <a:cubicBezTo>
                    <a:pt x="62" y="74"/>
                    <a:pt x="64" y="71"/>
                    <a:pt x="63" y="68"/>
                  </a:cubicBezTo>
                  <a:cubicBezTo>
                    <a:pt x="63" y="65"/>
                    <a:pt x="64" y="65"/>
                    <a:pt x="67" y="63"/>
                  </a:cubicBezTo>
                  <a:cubicBezTo>
                    <a:pt x="70" y="61"/>
                    <a:pt x="67" y="57"/>
                    <a:pt x="65" y="53"/>
                  </a:cubicBezTo>
                  <a:cubicBezTo>
                    <a:pt x="63" y="49"/>
                    <a:pt x="56" y="51"/>
                    <a:pt x="56" y="47"/>
                  </a:cubicBezTo>
                  <a:cubicBezTo>
                    <a:pt x="56" y="43"/>
                    <a:pt x="51" y="42"/>
                    <a:pt x="50" y="40"/>
                  </a:cubicBezTo>
                  <a:cubicBezTo>
                    <a:pt x="50" y="38"/>
                    <a:pt x="43" y="35"/>
                    <a:pt x="39" y="38"/>
                  </a:cubicBezTo>
                  <a:cubicBezTo>
                    <a:pt x="35" y="40"/>
                    <a:pt x="38" y="34"/>
                    <a:pt x="35" y="30"/>
                  </a:cubicBezTo>
                  <a:cubicBezTo>
                    <a:pt x="32" y="27"/>
                    <a:pt x="37" y="23"/>
                    <a:pt x="41" y="19"/>
                  </a:cubicBezTo>
                  <a:cubicBezTo>
                    <a:pt x="44" y="15"/>
                    <a:pt x="40" y="9"/>
                    <a:pt x="40" y="6"/>
                  </a:cubicBezTo>
                  <a:cubicBezTo>
                    <a:pt x="41" y="3"/>
                    <a:pt x="40" y="2"/>
                    <a:pt x="39" y="3"/>
                  </a:cubicBezTo>
                  <a:cubicBezTo>
                    <a:pt x="37" y="4"/>
                    <a:pt x="30" y="0"/>
                    <a:pt x="27" y="2"/>
                  </a:cubicBezTo>
                  <a:cubicBezTo>
                    <a:pt x="24" y="4"/>
                    <a:pt x="27" y="20"/>
                    <a:pt x="25" y="21"/>
                  </a:cubicBezTo>
                  <a:cubicBezTo>
                    <a:pt x="24" y="22"/>
                    <a:pt x="22" y="18"/>
                    <a:pt x="22" y="20"/>
                  </a:cubicBezTo>
                  <a:cubicBezTo>
                    <a:pt x="21" y="22"/>
                    <a:pt x="22" y="31"/>
                    <a:pt x="24" y="31"/>
                  </a:cubicBezTo>
                  <a:cubicBezTo>
                    <a:pt x="26" y="31"/>
                    <a:pt x="27" y="33"/>
                    <a:pt x="26" y="37"/>
                  </a:cubicBezTo>
                  <a:cubicBezTo>
                    <a:pt x="25" y="41"/>
                    <a:pt x="29" y="41"/>
                    <a:pt x="34" y="40"/>
                  </a:cubicBezTo>
                  <a:cubicBezTo>
                    <a:pt x="39" y="38"/>
                    <a:pt x="37" y="43"/>
                    <a:pt x="41" y="42"/>
                  </a:cubicBezTo>
                  <a:close/>
                  <a:moveTo>
                    <a:pt x="26" y="44"/>
                  </a:moveTo>
                  <a:cubicBezTo>
                    <a:pt x="27" y="48"/>
                    <a:pt x="29" y="54"/>
                    <a:pt x="34" y="53"/>
                  </a:cubicBezTo>
                  <a:cubicBezTo>
                    <a:pt x="39" y="51"/>
                    <a:pt x="26" y="42"/>
                    <a:pt x="26" y="44"/>
                  </a:cubicBezTo>
                  <a:close/>
                  <a:moveTo>
                    <a:pt x="39" y="67"/>
                  </a:moveTo>
                  <a:cubicBezTo>
                    <a:pt x="41" y="67"/>
                    <a:pt x="44" y="67"/>
                    <a:pt x="44" y="65"/>
                  </a:cubicBezTo>
                  <a:cubicBezTo>
                    <a:pt x="44" y="63"/>
                    <a:pt x="47" y="69"/>
                    <a:pt x="44" y="71"/>
                  </a:cubicBezTo>
                  <a:cubicBezTo>
                    <a:pt x="42" y="73"/>
                    <a:pt x="42" y="79"/>
                    <a:pt x="46" y="80"/>
                  </a:cubicBezTo>
                  <a:cubicBezTo>
                    <a:pt x="49" y="81"/>
                    <a:pt x="55" y="69"/>
                    <a:pt x="54" y="67"/>
                  </a:cubicBezTo>
                  <a:cubicBezTo>
                    <a:pt x="53" y="65"/>
                    <a:pt x="50" y="69"/>
                    <a:pt x="51" y="66"/>
                  </a:cubicBezTo>
                  <a:cubicBezTo>
                    <a:pt x="52" y="63"/>
                    <a:pt x="43" y="56"/>
                    <a:pt x="39" y="56"/>
                  </a:cubicBezTo>
                  <a:cubicBezTo>
                    <a:pt x="35" y="57"/>
                    <a:pt x="37" y="68"/>
                    <a:pt x="39" y="67"/>
                  </a:cubicBezTo>
                  <a:close/>
                  <a:moveTo>
                    <a:pt x="11" y="72"/>
                  </a:moveTo>
                  <a:cubicBezTo>
                    <a:pt x="8" y="76"/>
                    <a:pt x="0" y="83"/>
                    <a:pt x="1" y="85"/>
                  </a:cubicBezTo>
                  <a:cubicBezTo>
                    <a:pt x="3" y="88"/>
                    <a:pt x="11" y="75"/>
                    <a:pt x="16" y="72"/>
                  </a:cubicBezTo>
                  <a:cubicBezTo>
                    <a:pt x="20" y="68"/>
                    <a:pt x="19" y="66"/>
                    <a:pt x="18" y="63"/>
                  </a:cubicBezTo>
                  <a:cubicBezTo>
                    <a:pt x="16" y="60"/>
                    <a:pt x="15" y="68"/>
                    <a:pt x="11" y="72"/>
                  </a:cubicBezTo>
                  <a:close/>
                  <a:moveTo>
                    <a:pt x="54" y="77"/>
                  </a:moveTo>
                  <a:cubicBezTo>
                    <a:pt x="55" y="79"/>
                    <a:pt x="62" y="75"/>
                    <a:pt x="60" y="73"/>
                  </a:cubicBezTo>
                  <a:cubicBezTo>
                    <a:pt x="58" y="70"/>
                    <a:pt x="53" y="75"/>
                    <a:pt x="54" y="77"/>
                  </a:cubicBezTo>
                  <a:close/>
                  <a:moveTo>
                    <a:pt x="75" y="95"/>
                  </a:moveTo>
                  <a:cubicBezTo>
                    <a:pt x="78" y="92"/>
                    <a:pt x="73" y="83"/>
                    <a:pt x="73" y="77"/>
                  </a:cubicBezTo>
                  <a:cubicBezTo>
                    <a:pt x="73" y="72"/>
                    <a:pt x="65" y="73"/>
                    <a:pt x="68" y="77"/>
                  </a:cubicBezTo>
                  <a:cubicBezTo>
                    <a:pt x="70" y="80"/>
                    <a:pt x="63" y="78"/>
                    <a:pt x="63" y="81"/>
                  </a:cubicBezTo>
                  <a:cubicBezTo>
                    <a:pt x="63" y="85"/>
                    <a:pt x="58" y="82"/>
                    <a:pt x="58" y="85"/>
                  </a:cubicBezTo>
                  <a:cubicBezTo>
                    <a:pt x="58" y="88"/>
                    <a:pt x="53" y="85"/>
                    <a:pt x="51" y="83"/>
                  </a:cubicBezTo>
                  <a:cubicBezTo>
                    <a:pt x="49" y="81"/>
                    <a:pt x="45" y="88"/>
                    <a:pt x="42" y="88"/>
                  </a:cubicBezTo>
                  <a:cubicBezTo>
                    <a:pt x="38" y="89"/>
                    <a:pt x="36" y="97"/>
                    <a:pt x="39" y="97"/>
                  </a:cubicBezTo>
                  <a:cubicBezTo>
                    <a:pt x="42" y="97"/>
                    <a:pt x="43" y="93"/>
                    <a:pt x="46" y="93"/>
                  </a:cubicBezTo>
                  <a:cubicBezTo>
                    <a:pt x="49" y="93"/>
                    <a:pt x="48" y="90"/>
                    <a:pt x="52" y="91"/>
                  </a:cubicBezTo>
                  <a:cubicBezTo>
                    <a:pt x="56" y="92"/>
                    <a:pt x="53" y="104"/>
                    <a:pt x="58" y="105"/>
                  </a:cubicBezTo>
                  <a:cubicBezTo>
                    <a:pt x="64" y="106"/>
                    <a:pt x="64" y="109"/>
                    <a:pt x="67" y="109"/>
                  </a:cubicBezTo>
                  <a:cubicBezTo>
                    <a:pt x="69" y="109"/>
                    <a:pt x="66" y="101"/>
                    <a:pt x="67" y="99"/>
                  </a:cubicBezTo>
                  <a:cubicBezTo>
                    <a:pt x="67" y="96"/>
                    <a:pt x="72" y="98"/>
                    <a:pt x="75" y="95"/>
                  </a:cubicBezTo>
                  <a:close/>
                </a:path>
              </a:pathLst>
            </a:custGeom>
            <a:grpFill/>
            <a:ln w="3175" cap="flat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Montserrat" panose="00000500000000000000" pitchFamily="50" charset="0"/>
                <a:ea typeface="Montserrat" charset="0"/>
                <a:cs typeface="Montserrat" charset="0"/>
              </a:endParaRPr>
            </a:p>
          </p:txBody>
        </p:sp>
        <p:sp>
          <p:nvSpPr>
            <p:cNvPr id="662" name="Freeform 152"/>
            <p:cNvSpPr>
              <a:spLocks noEditPoints="1"/>
            </p:cNvSpPr>
            <p:nvPr/>
          </p:nvSpPr>
          <p:spPr bwMode="auto">
            <a:xfrm>
              <a:off x="5735" y="2586"/>
              <a:ext cx="188" cy="120"/>
            </a:xfrm>
            <a:custGeom>
              <a:avLst/>
              <a:gdLst>
                <a:gd name="T0" fmla="*/ 74 w 102"/>
                <a:gd name="T1" fmla="*/ 59 h 65"/>
                <a:gd name="T2" fmla="*/ 68 w 102"/>
                <a:gd name="T3" fmla="*/ 54 h 65"/>
                <a:gd name="T4" fmla="*/ 60 w 102"/>
                <a:gd name="T5" fmla="*/ 50 h 65"/>
                <a:gd name="T6" fmla="*/ 54 w 102"/>
                <a:gd name="T7" fmla="*/ 39 h 65"/>
                <a:gd name="T8" fmla="*/ 52 w 102"/>
                <a:gd name="T9" fmla="*/ 33 h 65"/>
                <a:gd name="T10" fmla="*/ 54 w 102"/>
                <a:gd name="T11" fmla="*/ 28 h 65"/>
                <a:gd name="T12" fmla="*/ 38 w 102"/>
                <a:gd name="T13" fmla="*/ 19 h 65"/>
                <a:gd name="T14" fmla="*/ 6 w 102"/>
                <a:gd name="T15" fmla="*/ 1 h 65"/>
                <a:gd name="T16" fmla="*/ 0 w 102"/>
                <a:gd name="T17" fmla="*/ 0 h 65"/>
                <a:gd name="T18" fmla="*/ 0 w 102"/>
                <a:gd name="T19" fmla="*/ 50 h 65"/>
                <a:gd name="T20" fmla="*/ 9 w 102"/>
                <a:gd name="T21" fmla="*/ 53 h 65"/>
                <a:gd name="T22" fmla="*/ 19 w 102"/>
                <a:gd name="T23" fmla="*/ 48 h 65"/>
                <a:gd name="T24" fmla="*/ 23 w 102"/>
                <a:gd name="T25" fmla="*/ 42 h 65"/>
                <a:gd name="T26" fmla="*/ 40 w 102"/>
                <a:gd name="T27" fmla="*/ 46 h 65"/>
                <a:gd name="T28" fmla="*/ 58 w 102"/>
                <a:gd name="T29" fmla="*/ 61 h 65"/>
                <a:gd name="T30" fmla="*/ 75 w 102"/>
                <a:gd name="T31" fmla="*/ 64 h 65"/>
                <a:gd name="T32" fmla="*/ 74 w 102"/>
                <a:gd name="T33" fmla="*/ 59 h 65"/>
                <a:gd name="T34" fmla="*/ 87 w 102"/>
                <a:gd name="T35" fmla="*/ 17 h 65"/>
                <a:gd name="T36" fmla="*/ 77 w 102"/>
                <a:gd name="T37" fmla="*/ 23 h 65"/>
                <a:gd name="T38" fmla="*/ 60 w 102"/>
                <a:gd name="T39" fmla="*/ 24 h 65"/>
                <a:gd name="T40" fmla="*/ 73 w 102"/>
                <a:gd name="T41" fmla="*/ 29 h 65"/>
                <a:gd name="T42" fmla="*/ 90 w 102"/>
                <a:gd name="T43" fmla="*/ 21 h 65"/>
                <a:gd name="T44" fmla="*/ 92 w 102"/>
                <a:gd name="T45" fmla="*/ 14 h 65"/>
                <a:gd name="T46" fmla="*/ 87 w 102"/>
                <a:gd name="T47" fmla="*/ 17 h 65"/>
                <a:gd name="T48" fmla="*/ 95 w 102"/>
                <a:gd name="T49" fmla="*/ 8 h 65"/>
                <a:gd name="T50" fmla="*/ 93 w 102"/>
                <a:gd name="T51" fmla="*/ 9 h 65"/>
                <a:gd name="T52" fmla="*/ 98 w 102"/>
                <a:gd name="T53" fmla="*/ 16 h 65"/>
                <a:gd name="T54" fmla="*/ 95 w 102"/>
                <a:gd name="T55" fmla="*/ 8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02" h="65">
                  <a:moveTo>
                    <a:pt x="74" y="59"/>
                  </a:moveTo>
                  <a:cubicBezTo>
                    <a:pt x="72" y="59"/>
                    <a:pt x="68" y="56"/>
                    <a:pt x="68" y="54"/>
                  </a:cubicBezTo>
                  <a:cubicBezTo>
                    <a:pt x="68" y="52"/>
                    <a:pt x="63" y="52"/>
                    <a:pt x="60" y="50"/>
                  </a:cubicBezTo>
                  <a:cubicBezTo>
                    <a:pt x="56" y="48"/>
                    <a:pt x="58" y="41"/>
                    <a:pt x="54" y="39"/>
                  </a:cubicBezTo>
                  <a:cubicBezTo>
                    <a:pt x="51" y="38"/>
                    <a:pt x="48" y="33"/>
                    <a:pt x="52" y="33"/>
                  </a:cubicBezTo>
                  <a:cubicBezTo>
                    <a:pt x="56" y="33"/>
                    <a:pt x="57" y="31"/>
                    <a:pt x="54" y="28"/>
                  </a:cubicBezTo>
                  <a:cubicBezTo>
                    <a:pt x="51" y="24"/>
                    <a:pt x="38" y="23"/>
                    <a:pt x="38" y="19"/>
                  </a:cubicBezTo>
                  <a:cubicBezTo>
                    <a:pt x="37" y="14"/>
                    <a:pt x="16" y="4"/>
                    <a:pt x="6" y="1"/>
                  </a:cubicBezTo>
                  <a:cubicBezTo>
                    <a:pt x="5" y="1"/>
                    <a:pt x="3" y="0"/>
                    <a:pt x="0" y="0"/>
                  </a:cubicBezTo>
                  <a:cubicBezTo>
                    <a:pt x="0" y="50"/>
                    <a:pt x="0" y="50"/>
                    <a:pt x="0" y="50"/>
                  </a:cubicBezTo>
                  <a:cubicBezTo>
                    <a:pt x="3" y="52"/>
                    <a:pt x="5" y="53"/>
                    <a:pt x="9" y="53"/>
                  </a:cubicBezTo>
                  <a:cubicBezTo>
                    <a:pt x="19" y="54"/>
                    <a:pt x="17" y="48"/>
                    <a:pt x="19" y="48"/>
                  </a:cubicBezTo>
                  <a:cubicBezTo>
                    <a:pt x="21" y="48"/>
                    <a:pt x="21" y="44"/>
                    <a:pt x="23" y="42"/>
                  </a:cubicBezTo>
                  <a:cubicBezTo>
                    <a:pt x="26" y="39"/>
                    <a:pt x="35" y="41"/>
                    <a:pt x="40" y="46"/>
                  </a:cubicBezTo>
                  <a:cubicBezTo>
                    <a:pt x="46" y="50"/>
                    <a:pt x="52" y="63"/>
                    <a:pt x="58" y="61"/>
                  </a:cubicBezTo>
                  <a:cubicBezTo>
                    <a:pt x="64" y="60"/>
                    <a:pt x="70" y="65"/>
                    <a:pt x="75" y="64"/>
                  </a:cubicBezTo>
                  <a:cubicBezTo>
                    <a:pt x="80" y="64"/>
                    <a:pt x="75" y="60"/>
                    <a:pt x="74" y="59"/>
                  </a:cubicBezTo>
                  <a:close/>
                  <a:moveTo>
                    <a:pt x="87" y="17"/>
                  </a:moveTo>
                  <a:cubicBezTo>
                    <a:pt x="87" y="19"/>
                    <a:pt x="83" y="20"/>
                    <a:pt x="77" y="23"/>
                  </a:cubicBezTo>
                  <a:cubicBezTo>
                    <a:pt x="71" y="25"/>
                    <a:pt x="61" y="20"/>
                    <a:pt x="60" y="24"/>
                  </a:cubicBezTo>
                  <a:cubicBezTo>
                    <a:pt x="60" y="26"/>
                    <a:pt x="67" y="29"/>
                    <a:pt x="73" y="29"/>
                  </a:cubicBezTo>
                  <a:cubicBezTo>
                    <a:pt x="80" y="29"/>
                    <a:pt x="90" y="23"/>
                    <a:pt x="90" y="21"/>
                  </a:cubicBezTo>
                  <a:cubicBezTo>
                    <a:pt x="90" y="19"/>
                    <a:pt x="94" y="16"/>
                    <a:pt x="92" y="14"/>
                  </a:cubicBezTo>
                  <a:cubicBezTo>
                    <a:pt x="91" y="12"/>
                    <a:pt x="87" y="15"/>
                    <a:pt x="87" y="17"/>
                  </a:cubicBezTo>
                  <a:close/>
                  <a:moveTo>
                    <a:pt x="95" y="8"/>
                  </a:moveTo>
                  <a:cubicBezTo>
                    <a:pt x="91" y="6"/>
                    <a:pt x="88" y="4"/>
                    <a:pt x="93" y="9"/>
                  </a:cubicBezTo>
                  <a:cubicBezTo>
                    <a:pt x="98" y="13"/>
                    <a:pt x="95" y="17"/>
                    <a:pt x="98" y="16"/>
                  </a:cubicBezTo>
                  <a:cubicBezTo>
                    <a:pt x="102" y="15"/>
                    <a:pt x="99" y="10"/>
                    <a:pt x="95" y="8"/>
                  </a:cubicBezTo>
                  <a:close/>
                </a:path>
              </a:pathLst>
            </a:custGeom>
            <a:grpFill/>
            <a:ln w="3175" cap="flat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Montserrat" panose="00000500000000000000" pitchFamily="50" charset="0"/>
                <a:ea typeface="Montserrat" charset="0"/>
                <a:cs typeface="Montserrat" charset="0"/>
              </a:endParaRPr>
            </a:p>
          </p:txBody>
        </p:sp>
        <p:sp>
          <p:nvSpPr>
            <p:cNvPr id="663" name="Freeform 153"/>
            <p:cNvSpPr>
              <a:spLocks/>
            </p:cNvSpPr>
            <p:nvPr/>
          </p:nvSpPr>
          <p:spPr bwMode="auto">
            <a:xfrm>
              <a:off x="4844" y="2399"/>
              <a:ext cx="32" cy="62"/>
            </a:xfrm>
            <a:custGeom>
              <a:avLst/>
              <a:gdLst>
                <a:gd name="T0" fmla="*/ 4 w 17"/>
                <a:gd name="T1" fmla="*/ 0 h 34"/>
                <a:gd name="T2" fmla="*/ 1 w 17"/>
                <a:gd name="T3" fmla="*/ 8 h 34"/>
                <a:gd name="T4" fmla="*/ 0 w 17"/>
                <a:gd name="T5" fmla="*/ 19 h 34"/>
                <a:gd name="T6" fmla="*/ 4 w 17"/>
                <a:gd name="T7" fmla="*/ 31 h 34"/>
                <a:gd name="T8" fmla="*/ 17 w 17"/>
                <a:gd name="T9" fmla="*/ 19 h 34"/>
                <a:gd name="T10" fmla="*/ 4 w 17"/>
                <a:gd name="T11" fmla="*/ 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7" h="34">
                  <a:moveTo>
                    <a:pt x="4" y="0"/>
                  </a:moveTo>
                  <a:cubicBezTo>
                    <a:pt x="1" y="1"/>
                    <a:pt x="2" y="5"/>
                    <a:pt x="1" y="8"/>
                  </a:cubicBezTo>
                  <a:cubicBezTo>
                    <a:pt x="0" y="11"/>
                    <a:pt x="0" y="14"/>
                    <a:pt x="0" y="19"/>
                  </a:cubicBezTo>
                  <a:cubicBezTo>
                    <a:pt x="1" y="23"/>
                    <a:pt x="0" y="28"/>
                    <a:pt x="4" y="31"/>
                  </a:cubicBezTo>
                  <a:cubicBezTo>
                    <a:pt x="9" y="34"/>
                    <a:pt x="16" y="26"/>
                    <a:pt x="17" y="19"/>
                  </a:cubicBezTo>
                  <a:cubicBezTo>
                    <a:pt x="17" y="13"/>
                    <a:pt x="5" y="0"/>
                    <a:pt x="4" y="0"/>
                  </a:cubicBezTo>
                  <a:close/>
                </a:path>
              </a:pathLst>
            </a:custGeom>
            <a:grpFill/>
            <a:ln w="3175" cap="flat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Montserrat" panose="00000500000000000000" pitchFamily="50" charset="0"/>
                <a:ea typeface="Montserrat" charset="0"/>
                <a:cs typeface="Montserrat" charset="0"/>
              </a:endParaRPr>
            </a:p>
          </p:txBody>
        </p:sp>
        <p:sp>
          <p:nvSpPr>
            <p:cNvPr id="664" name="Freeform 154"/>
            <p:cNvSpPr>
              <a:spLocks/>
            </p:cNvSpPr>
            <p:nvPr/>
          </p:nvSpPr>
          <p:spPr bwMode="auto">
            <a:xfrm>
              <a:off x="4293" y="2715"/>
              <a:ext cx="110" cy="217"/>
            </a:xfrm>
            <a:custGeom>
              <a:avLst/>
              <a:gdLst>
                <a:gd name="T0" fmla="*/ 51 w 60"/>
                <a:gd name="T1" fmla="*/ 4 h 118"/>
                <a:gd name="T2" fmla="*/ 48 w 60"/>
                <a:gd name="T3" fmla="*/ 6 h 118"/>
                <a:gd name="T4" fmla="*/ 47 w 60"/>
                <a:gd name="T5" fmla="*/ 12 h 118"/>
                <a:gd name="T6" fmla="*/ 42 w 60"/>
                <a:gd name="T7" fmla="*/ 16 h 118"/>
                <a:gd name="T8" fmla="*/ 38 w 60"/>
                <a:gd name="T9" fmla="*/ 19 h 118"/>
                <a:gd name="T10" fmla="*/ 38 w 60"/>
                <a:gd name="T11" fmla="*/ 23 h 118"/>
                <a:gd name="T12" fmla="*/ 32 w 60"/>
                <a:gd name="T13" fmla="*/ 28 h 118"/>
                <a:gd name="T14" fmla="*/ 21 w 60"/>
                <a:gd name="T15" fmla="*/ 34 h 118"/>
                <a:gd name="T16" fmla="*/ 10 w 60"/>
                <a:gd name="T17" fmla="*/ 36 h 118"/>
                <a:gd name="T18" fmla="*/ 7 w 60"/>
                <a:gd name="T19" fmla="*/ 47 h 118"/>
                <a:gd name="T20" fmla="*/ 8 w 60"/>
                <a:gd name="T21" fmla="*/ 61 h 118"/>
                <a:gd name="T22" fmla="*/ 6 w 60"/>
                <a:gd name="T23" fmla="*/ 78 h 118"/>
                <a:gd name="T24" fmla="*/ 3 w 60"/>
                <a:gd name="T25" fmla="*/ 97 h 118"/>
                <a:gd name="T26" fmla="*/ 8 w 60"/>
                <a:gd name="T27" fmla="*/ 112 h 118"/>
                <a:gd name="T28" fmla="*/ 23 w 60"/>
                <a:gd name="T29" fmla="*/ 116 h 118"/>
                <a:gd name="T30" fmla="*/ 31 w 60"/>
                <a:gd name="T31" fmla="*/ 113 h 118"/>
                <a:gd name="T32" fmla="*/ 42 w 60"/>
                <a:gd name="T33" fmla="*/ 79 h 118"/>
                <a:gd name="T34" fmla="*/ 51 w 60"/>
                <a:gd name="T35" fmla="*/ 47 h 118"/>
                <a:gd name="T36" fmla="*/ 53 w 60"/>
                <a:gd name="T37" fmla="*/ 38 h 118"/>
                <a:gd name="T38" fmla="*/ 55 w 60"/>
                <a:gd name="T39" fmla="*/ 33 h 118"/>
                <a:gd name="T40" fmla="*/ 60 w 60"/>
                <a:gd name="T41" fmla="*/ 32 h 118"/>
                <a:gd name="T42" fmla="*/ 57 w 60"/>
                <a:gd name="T43" fmla="*/ 17 h 118"/>
                <a:gd name="T44" fmla="*/ 51 w 60"/>
                <a:gd name="T45" fmla="*/ 4 h 1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60" h="118">
                  <a:moveTo>
                    <a:pt x="51" y="4"/>
                  </a:moveTo>
                  <a:cubicBezTo>
                    <a:pt x="50" y="0"/>
                    <a:pt x="49" y="5"/>
                    <a:pt x="48" y="6"/>
                  </a:cubicBezTo>
                  <a:cubicBezTo>
                    <a:pt x="47" y="7"/>
                    <a:pt x="47" y="10"/>
                    <a:pt x="47" y="12"/>
                  </a:cubicBezTo>
                  <a:cubicBezTo>
                    <a:pt x="47" y="14"/>
                    <a:pt x="44" y="16"/>
                    <a:pt x="42" y="16"/>
                  </a:cubicBezTo>
                  <a:cubicBezTo>
                    <a:pt x="40" y="15"/>
                    <a:pt x="37" y="17"/>
                    <a:pt x="38" y="19"/>
                  </a:cubicBezTo>
                  <a:cubicBezTo>
                    <a:pt x="39" y="22"/>
                    <a:pt x="37" y="21"/>
                    <a:pt x="38" y="23"/>
                  </a:cubicBezTo>
                  <a:cubicBezTo>
                    <a:pt x="39" y="26"/>
                    <a:pt x="35" y="28"/>
                    <a:pt x="32" y="28"/>
                  </a:cubicBezTo>
                  <a:cubicBezTo>
                    <a:pt x="28" y="29"/>
                    <a:pt x="24" y="35"/>
                    <a:pt x="21" y="34"/>
                  </a:cubicBezTo>
                  <a:cubicBezTo>
                    <a:pt x="17" y="34"/>
                    <a:pt x="13" y="36"/>
                    <a:pt x="10" y="36"/>
                  </a:cubicBezTo>
                  <a:cubicBezTo>
                    <a:pt x="7" y="36"/>
                    <a:pt x="9" y="42"/>
                    <a:pt x="7" y="47"/>
                  </a:cubicBezTo>
                  <a:cubicBezTo>
                    <a:pt x="5" y="51"/>
                    <a:pt x="6" y="56"/>
                    <a:pt x="8" y="61"/>
                  </a:cubicBezTo>
                  <a:cubicBezTo>
                    <a:pt x="10" y="66"/>
                    <a:pt x="12" y="71"/>
                    <a:pt x="6" y="78"/>
                  </a:cubicBezTo>
                  <a:cubicBezTo>
                    <a:pt x="0" y="85"/>
                    <a:pt x="1" y="92"/>
                    <a:pt x="3" y="97"/>
                  </a:cubicBezTo>
                  <a:cubicBezTo>
                    <a:pt x="5" y="102"/>
                    <a:pt x="5" y="109"/>
                    <a:pt x="8" y="112"/>
                  </a:cubicBezTo>
                  <a:cubicBezTo>
                    <a:pt x="11" y="115"/>
                    <a:pt x="20" y="118"/>
                    <a:pt x="23" y="116"/>
                  </a:cubicBezTo>
                  <a:cubicBezTo>
                    <a:pt x="25" y="113"/>
                    <a:pt x="28" y="116"/>
                    <a:pt x="31" y="113"/>
                  </a:cubicBezTo>
                  <a:cubicBezTo>
                    <a:pt x="34" y="109"/>
                    <a:pt x="38" y="91"/>
                    <a:pt x="42" y="79"/>
                  </a:cubicBezTo>
                  <a:cubicBezTo>
                    <a:pt x="47" y="67"/>
                    <a:pt x="52" y="51"/>
                    <a:pt x="51" y="47"/>
                  </a:cubicBezTo>
                  <a:cubicBezTo>
                    <a:pt x="51" y="44"/>
                    <a:pt x="54" y="42"/>
                    <a:pt x="53" y="38"/>
                  </a:cubicBezTo>
                  <a:cubicBezTo>
                    <a:pt x="51" y="35"/>
                    <a:pt x="53" y="31"/>
                    <a:pt x="55" y="33"/>
                  </a:cubicBezTo>
                  <a:cubicBezTo>
                    <a:pt x="57" y="36"/>
                    <a:pt x="59" y="36"/>
                    <a:pt x="60" y="32"/>
                  </a:cubicBezTo>
                  <a:cubicBezTo>
                    <a:pt x="60" y="29"/>
                    <a:pt x="57" y="23"/>
                    <a:pt x="57" y="17"/>
                  </a:cubicBezTo>
                  <a:cubicBezTo>
                    <a:pt x="56" y="12"/>
                    <a:pt x="52" y="7"/>
                    <a:pt x="51" y="4"/>
                  </a:cubicBezTo>
                  <a:close/>
                </a:path>
              </a:pathLst>
            </a:custGeom>
            <a:grpFill/>
            <a:ln w="3175" cap="flat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Montserrat" panose="00000500000000000000" pitchFamily="50" charset="0"/>
                <a:ea typeface="Montserrat" charset="0"/>
                <a:cs typeface="Montserrat" charset="0"/>
              </a:endParaRPr>
            </a:p>
          </p:txBody>
        </p:sp>
        <p:sp>
          <p:nvSpPr>
            <p:cNvPr id="665" name="Freeform 155"/>
            <p:cNvSpPr>
              <a:spLocks noEditPoints="1"/>
            </p:cNvSpPr>
            <p:nvPr/>
          </p:nvSpPr>
          <p:spPr bwMode="auto">
            <a:xfrm>
              <a:off x="4289" y="2256"/>
              <a:ext cx="177" cy="106"/>
            </a:xfrm>
            <a:custGeom>
              <a:avLst/>
              <a:gdLst>
                <a:gd name="T0" fmla="*/ 68 w 96"/>
                <a:gd name="T1" fmla="*/ 2 h 58"/>
                <a:gd name="T2" fmla="*/ 52 w 96"/>
                <a:gd name="T3" fmla="*/ 3 h 58"/>
                <a:gd name="T4" fmla="*/ 40 w 96"/>
                <a:gd name="T5" fmla="*/ 14 h 58"/>
                <a:gd name="T6" fmla="*/ 34 w 96"/>
                <a:gd name="T7" fmla="*/ 16 h 58"/>
                <a:gd name="T8" fmla="*/ 23 w 96"/>
                <a:gd name="T9" fmla="*/ 14 h 58"/>
                <a:gd name="T10" fmla="*/ 13 w 96"/>
                <a:gd name="T11" fmla="*/ 13 h 58"/>
                <a:gd name="T12" fmla="*/ 7 w 96"/>
                <a:gd name="T13" fmla="*/ 12 h 58"/>
                <a:gd name="T14" fmla="*/ 4 w 96"/>
                <a:gd name="T15" fmla="*/ 15 h 58"/>
                <a:gd name="T16" fmla="*/ 4 w 96"/>
                <a:gd name="T17" fmla="*/ 19 h 58"/>
                <a:gd name="T18" fmla="*/ 0 w 96"/>
                <a:gd name="T19" fmla="*/ 22 h 58"/>
                <a:gd name="T20" fmla="*/ 1 w 96"/>
                <a:gd name="T21" fmla="*/ 26 h 58"/>
                <a:gd name="T22" fmla="*/ 3 w 96"/>
                <a:gd name="T23" fmla="*/ 39 h 58"/>
                <a:gd name="T24" fmla="*/ 6 w 96"/>
                <a:gd name="T25" fmla="*/ 51 h 58"/>
                <a:gd name="T26" fmla="*/ 21 w 96"/>
                <a:gd name="T27" fmla="*/ 49 h 58"/>
                <a:gd name="T28" fmla="*/ 31 w 96"/>
                <a:gd name="T29" fmla="*/ 46 h 58"/>
                <a:gd name="T30" fmla="*/ 40 w 96"/>
                <a:gd name="T31" fmla="*/ 42 h 58"/>
                <a:gd name="T32" fmla="*/ 48 w 96"/>
                <a:gd name="T33" fmla="*/ 41 h 58"/>
                <a:gd name="T34" fmla="*/ 54 w 96"/>
                <a:gd name="T35" fmla="*/ 36 h 58"/>
                <a:gd name="T36" fmla="*/ 71 w 96"/>
                <a:gd name="T37" fmla="*/ 31 h 58"/>
                <a:gd name="T38" fmla="*/ 79 w 96"/>
                <a:gd name="T39" fmla="*/ 23 h 58"/>
                <a:gd name="T40" fmla="*/ 86 w 96"/>
                <a:gd name="T41" fmla="*/ 20 h 58"/>
                <a:gd name="T42" fmla="*/ 76 w 96"/>
                <a:gd name="T43" fmla="*/ 0 h 58"/>
                <a:gd name="T44" fmla="*/ 68 w 96"/>
                <a:gd name="T45" fmla="*/ 2 h 58"/>
                <a:gd name="T46" fmla="*/ 88 w 96"/>
                <a:gd name="T47" fmla="*/ 55 h 58"/>
                <a:gd name="T48" fmla="*/ 96 w 96"/>
                <a:gd name="T49" fmla="*/ 54 h 58"/>
                <a:gd name="T50" fmla="*/ 88 w 96"/>
                <a:gd name="T51" fmla="*/ 55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96" h="58">
                  <a:moveTo>
                    <a:pt x="68" y="2"/>
                  </a:moveTo>
                  <a:cubicBezTo>
                    <a:pt x="64" y="3"/>
                    <a:pt x="54" y="2"/>
                    <a:pt x="52" y="3"/>
                  </a:cubicBezTo>
                  <a:cubicBezTo>
                    <a:pt x="51" y="4"/>
                    <a:pt x="41" y="11"/>
                    <a:pt x="40" y="14"/>
                  </a:cubicBezTo>
                  <a:cubicBezTo>
                    <a:pt x="38" y="17"/>
                    <a:pt x="36" y="17"/>
                    <a:pt x="34" y="16"/>
                  </a:cubicBezTo>
                  <a:cubicBezTo>
                    <a:pt x="32" y="14"/>
                    <a:pt x="24" y="15"/>
                    <a:pt x="23" y="14"/>
                  </a:cubicBezTo>
                  <a:cubicBezTo>
                    <a:pt x="22" y="13"/>
                    <a:pt x="16" y="13"/>
                    <a:pt x="13" y="13"/>
                  </a:cubicBezTo>
                  <a:cubicBezTo>
                    <a:pt x="10" y="14"/>
                    <a:pt x="9" y="12"/>
                    <a:pt x="7" y="12"/>
                  </a:cubicBezTo>
                  <a:cubicBezTo>
                    <a:pt x="6" y="13"/>
                    <a:pt x="4" y="14"/>
                    <a:pt x="4" y="15"/>
                  </a:cubicBezTo>
                  <a:cubicBezTo>
                    <a:pt x="3" y="16"/>
                    <a:pt x="4" y="19"/>
                    <a:pt x="4" y="19"/>
                  </a:cubicBezTo>
                  <a:cubicBezTo>
                    <a:pt x="4" y="20"/>
                    <a:pt x="2" y="20"/>
                    <a:pt x="0" y="22"/>
                  </a:cubicBezTo>
                  <a:cubicBezTo>
                    <a:pt x="1" y="23"/>
                    <a:pt x="1" y="25"/>
                    <a:pt x="1" y="26"/>
                  </a:cubicBezTo>
                  <a:cubicBezTo>
                    <a:pt x="0" y="29"/>
                    <a:pt x="1" y="36"/>
                    <a:pt x="3" y="39"/>
                  </a:cubicBezTo>
                  <a:cubicBezTo>
                    <a:pt x="6" y="43"/>
                    <a:pt x="5" y="50"/>
                    <a:pt x="6" y="51"/>
                  </a:cubicBezTo>
                  <a:cubicBezTo>
                    <a:pt x="7" y="52"/>
                    <a:pt x="17" y="52"/>
                    <a:pt x="21" y="49"/>
                  </a:cubicBezTo>
                  <a:cubicBezTo>
                    <a:pt x="25" y="47"/>
                    <a:pt x="28" y="46"/>
                    <a:pt x="31" y="46"/>
                  </a:cubicBezTo>
                  <a:cubicBezTo>
                    <a:pt x="34" y="46"/>
                    <a:pt x="39" y="43"/>
                    <a:pt x="40" y="42"/>
                  </a:cubicBezTo>
                  <a:cubicBezTo>
                    <a:pt x="41" y="40"/>
                    <a:pt x="46" y="40"/>
                    <a:pt x="48" y="41"/>
                  </a:cubicBezTo>
                  <a:cubicBezTo>
                    <a:pt x="50" y="41"/>
                    <a:pt x="52" y="39"/>
                    <a:pt x="54" y="36"/>
                  </a:cubicBezTo>
                  <a:cubicBezTo>
                    <a:pt x="56" y="34"/>
                    <a:pt x="64" y="33"/>
                    <a:pt x="71" y="31"/>
                  </a:cubicBezTo>
                  <a:cubicBezTo>
                    <a:pt x="79" y="28"/>
                    <a:pt x="77" y="25"/>
                    <a:pt x="79" y="23"/>
                  </a:cubicBezTo>
                  <a:cubicBezTo>
                    <a:pt x="80" y="21"/>
                    <a:pt x="82" y="21"/>
                    <a:pt x="86" y="20"/>
                  </a:cubicBezTo>
                  <a:cubicBezTo>
                    <a:pt x="82" y="13"/>
                    <a:pt x="78" y="4"/>
                    <a:pt x="76" y="0"/>
                  </a:cubicBezTo>
                  <a:cubicBezTo>
                    <a:pt x="72" y="1"/>
                    <a:pt x="69" y="2"/>
                    <a:pt x="68" y="2"/>
                  </a:cubicBezTo>
                  <a:close/>
                  <a:moveTo>
                    <a:pt x="88" y="55"/>
                  </a:moveTo>
                  <a:cubicBezTo>
                    <a:pt x="90" y="58"/>
                    <a:pt x="96" y="55"/>
                    <a:pt x="96" y="54"/>
                  </a:cubicBezTo>
                  <a:cubicBezTo>
                    <a:pt x="96" y="53"/>
                    <a:pt x="85" y="52"/>
                    <a:pt x="88" y="55"/>
                  </a:cubicBezTo>
                  <a:close/>
                </a:path>
              </a:pathLst>
            </a:custGeom>
            <a:grpFill/>
            <a:ln w="3175" cap="flat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Montserrat" panose="00000500000000000000" pitchFamily="50" charset="0"/>
                <a:ea typeface="Montserrat" charset="0"/>
                <a:cs typeface="Montserrat" charset="0"/>
              </a:endParaRPr>
            </a:p>
          </p:txBody>
        </p:sp>
        <p:sp>
          <p:nvSpPr>
            <p:cNvPr id="666" name="Freeform 156"/>
            <p:cNvSpPr>
              <a:spLocks noEditPoints="1"/>
            </p:cNvSpPr>
            <p:nvPr/>
          </p:nvSpPr>
          <p:spPr bwMode="auto">
            <a:xfrm>
              <a:off x="5939" y="2625"/>
              <a:ext cx="121" cy="86"/>
            </a:xfrm>
            <a:custGeom>
              <a:avLst/>
              <a:gdLst>
                <a:gd name="T0" fmla="*/ 1 w 66"/>
                <a:gd name="T1" fmla="*/ 2 h 47"/>
                <a:gd name="T2" fmla="*/ 11 w 66"/>
                <a:gd name="T3" fmla="*/ 13 h 47"/>
                <a:gd name="T4" fmla="*/ 1 w 66"/>
                <a:gd name="T5" fmla="*/ 2 h 47"/>
                <a:gd name="T6" fmla="*/ 16 w 66"/>
                <a:gd name="T7" fmla="*/ 12 h 47"/>
                <a:gd name="T8" fmla="*/ 23 w 66"/>
                <a:gd name="T9" fmla="*/ 17 h 47"/>
                <a:gd name="T10" fmla="*/ 16 w 66"/>
                <a:gd name="T11" fmla="*/ 12 h 47"/>
                <a:gd name="T12" fmla="*/ 43 w 66"/>
                <a:gd name="T13" fmla="*/ 26 h 47"/>
                <a:gd name="T14" fmla="*/ 32 w 66"/>
                <a:gd name="T15" fmla="*/ 20 h 47"/>
                <a:gd name="T16" fmla="*/ 43 w 66"/>
                <a:gd name="T17" fmla="*/ 26 h 47"/>
                <a:gd name="T18" fmla="*/ 41 w 66"/>
                <a:gd name="T19" fmla="*/ 34 h 47"/>
                <a:gd name="T20" fmla="*/ 50 w 66"/>
                <a:gd name="T21" fmla="*/ 38 h 47"/>
                <a:gd name="T22" fmla="*/ 41 w 66"/>
                <a:gd name="T23" fmla="*/ 34 h 47"/>
                <a:gd name="T24" fmla="*/ 56 w 66"/>
                <a:gd name="T25" fmla="*/ 42 h 47"/>
                <a:gd name="T26" fmla="*/ 63 w 66"/>
                <a:gd name="T27" fmla="*/ 45 h 47"/>
                <a:gd name="T28" fmla="*/ 56 w 66"/>
                <a:gd name="T29" fmla="*/ 42 h 47"/>
                <a:gd name="T30" fmla="*/ 50 w 66"/>
                <a:gd name="T31" fmla="*/ 26 h 47"/>
                <a:gd name="T32" fmla="*/ 56 w 66"/>
                <a:gd name="T33" fmla="*/ 37 h 47"/>
                <a:gd name="T34" fmla="*/ 50 w 66"/>
                <a:gd name="T35" fmla="*/ 26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66" h="47">
                  <a:moveTo>
                    <a:pt x="1" y="2"/>
                  </a:moveTo>
                  <a:cubicBezTo>
                    <a:pt x="0" y="4"/>
                    <a:pt x="8" y="15"/>
                    <a:pt x="11" y="13"/>
                  </a:cubicBezTo>
                  <a:cubicBezTo>
                    <a:pt x="16" y="10"/>
                    <a:pt x="1" y="0"/>
                    <a:pt x="1" y="2"/>
                  </a:cubicBezTo>
                  <a:close/>
                  <a:moveTo>
                    <a:pt x="16" y="12"/>
                  </a:moveTo>
                  <a:cubicBezTo>
                    <a:pt x="16" y="13"/>
                    <a:pt x="22" y="18"/>
                    <a:pt x="23" y="17"/>
                  </a:cubicBezTo>
                  <a:cubicBezTo>
                    <a:pt x="24" y="16"/>
                    <a:pt x="16" y="10"/>
                    <a:pt x="16" y="12"/>
                  </a:cubicBezTo>
                  <a:close/>
                  <a:moveTo>
                    <a:pt x="43" y="26"/>
                  </a:moveTo>
                  <a:cubicBezTo>
                    <a:pt x="45" y="25"/>
                    <a:pt x="32" y="18"/>
                    <a:pt x="32" y="20"/>
                  </a:cubicBezTo>
                  <a:cubicBezTo>
                    <a:pt x="31" y="22"/>
                    <a:pt x="41" y="27"/>
                    <a:pt x="43" y="26"/>
                  </a:cubicBezTo>
                  <a:close/>
                  <a:moveTo>
                    <a:pt x="41" y="34"/>
                  </a:moveTo>
                  <a:cubicBezTo>
                    <a:pt x="42" y="37"/>
                    <a:pt x="47" y="39"/>
                    <a:pt x="50" y="38"/>
                  </a:cubicBezTo>
                  <a:cubicBezTo>
                    <a:pt x="52" y="37"/>
                    <a:pt x="41" y="30"/>
                    <a:pt x="41" y="34"/>
                  </a:cubicBezTo>
                  <a:close/>
                  <a:moveTo>
                    <a:pt x="56" y="42"/>
                  </a:moveTo>
                  <a:cubicBezTo>
                    <a:pt x="56" y="42"/>
                    <a:pt x="61" y="47"/>
                    <a:pt x="63" y="45"/>
                  </a:cubicBezTo>
                  <a:cubicBezTo>
                    <a:pt x="66" y="44"/>
                    <a:pt x="55" y="40"/>
                    <a:pt x="56" y="42"/>
                  </a:cubicBezTo>
                  <a:close/>
                  <a:moveTo>
                    <a:pt x="50" y="26"/>
                  </a:moveTo>
                  <a:cubicBezTo>
                    <a:pt x="48" y="30"/>
                    <a:pt x="55" y="36"/>
                    <a:pt x="56" y="37"/>
                  </a:cubicBezTo>
                  <a:cubicBezTo>
                    <a:pt x="57" y="37"/>
                    <a:pt x="51" y="23"/>
                    <a:pt x="50" y="26"/>
                  </a:cubicBezTo>
                  <a:close/>
                </a:path>
              </a:pathLst>
            </a:custGeom>
            <a:grpFill/>
            <a:ln w="3175" cap="flat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Montserrat" panose="00000500000000000000" pitchFamily="50" charset="0"/>
                <a:ea typeface="Montserrat" charset="0"/>
                <a:cs typeface="Montserrat" charset="0"/>
              </a:endParaRPr>
            </a:p>
          </p:txBody>
        </p:sp>
        <p:sp>
          <p:nvSpPr>
            <p:cNvPr id="667" name="Freeform 157"/>
            <p:cNvSpPr>
              <a:spLocks noEditPoints="1"/>
            </p:cNvSpPr>
            <p:nvPr/>
          </p:nvSpPr>
          <p:spPr bwMode="auto">
            <a:xfrm>
              <a:off x="5939" y="2625"/>
              <a:ext cx="121" cy="86"/>
            </a:xfrm>
            <a:custGeom>
              <a:avLst/>
              <a:gdLst>
                <a:gd name="T0" fmla="*/ 1 w 66"/>
                <a:gd name="T1" fmla="*/ 2 h 47"/>
                <a:gd name="T2" fmla="*/ 11 w 66"/>
                <a:gd name="T3" fmla="*/ 13 h 47"/>
                <a:gd name="T4" fmla="*/ 1 w 66"/>
                <a:gd name="T5" fmla="*/ 2 h 47"/>
                <a:gd name="T6" fmla="*/ 16 w 66"/>
                <a:gd name="T7" fmla="*/ 12 h 47"/>
                <a:gd name="T8" fmla="*/ 23 w 66"/>
                <a:gd name="T9" fmla="*/ 17 h 47"/>
                <a:gd name="T10" fmla="*/ 16 w 66"/>
                <a:gd name="T11" fmla="*/ 12 h 47"/>
                <a:gd name="T12" fmla="*/ 43 w 66"/>
                <a:gd name="T13" fmla="*/ 26 h 47"/>
                <a:gd name="T14" fmla="*/ 32 w 66"/>
                <a:gd name="T15" fmla="*/ 20 h 47"/>
                <a:gd name="T16" fmla="*/ 43 w 66"/>
                <a:gd name="T17" fmla="*/ 26 h 47"/>
                <a:gd name="T18" fmla="*/ 41 w 66"/>
                <a:gd name="T19" fmla="*/ 34 h 47"/>
                <a:gd name="T20" fmla="*/ 50 w 66"/>
                <a:gd name="T21" fmla="*/ 38 h 47"/>
                <a:gd name="T22" fmla="*/ 41 w 66"/>
                <a:gd name="T23" fmla="*/ 34 h 47"/>
                <a:gd name="T24" fmla="*/ 56 w 66"/>
                <a:gd name="T25" fmla="*/ 42 h 47"/>
                <a:gd name="T26" fmla="*/ 63 w 66"/>
                <a:gd name="T27" fmla="*/ 45 h 47"/>
                <a:gd name="T28" fmla="*/ 56 w 66"/>
                <a:gd name="T29" fmla="*/ 42 h 47"/>
                <a:gd name="T30" fmla="*/ 50 w 66"/>
                <a:gd name="T31" fmla="*/ 26 h 47"/>
                <a:gd name="T32" fmla="*/ 56 w 66"/>
                <a:gd name="T33" fmla="*/ 37 h 47"/>
                <a:gd name="T34" fmla="*/ 50 w 66"/>
                <a:gd name="T35" fmla="*/ 26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66" h="47">
                  <a:moveTo>
                    <a:pt x="1" y="2"/>
                  </a:moveTo>
                  <a:cubicBezTo>
                    <a:pt x="0" y="4"/>
                    <a:pt x="8" y="15"/>
                    <a:pt x="11" y="13"/>
                  </a:cubicBezTo>
                  <a:cubicBezTo>
                    <a:pt x="16" y="10"/>
                    <a:pt x="1" y="0"/>
                    <a:pt x="1" y="2"/>
                  </a:cubicBezTo>
                  <a:close/>
                  <a:moveTo>
                    <a:pt x="16" y="12"/>
                  </a:moveTo>
                  <a:cubicBezTo>
                    <a:pt x="16" y="13"/>
                    <a:pt x="22" y="18"/>
                    <a:pt x="23" y="17"/>
                  </a:cubicBezTo>
                  <a:cubicBezTo>
                    <a:pt x="24" y="16"/>
                    <a:pt x="16" y="10"/>
                    <a:pt x="16" y="12"/>
                  </a:cubicBezTo>
                  <a:close/>
                  <a:moveTo>
                    <a:pt x="43" y="26"/>
                  </a:moveTo>
                  <a:cubicBezTo>
                    <a:pt x="45" y="25"/>
                    <a:pt x="32" y="18"/>
                    <a:pt x="32" y="20"/>
                  </a:cubicBezTo>
                  <a:cubicBezTo>
                    <a:pt x="31" y="22"/>
                    <a:pt x="41" y="27"/>
                    <a:pt x="43" y="26"/>
                  </a:cubicBezTo>
                  <a:close/>
                  <a:moveTo>
                    <a:pt x="41" y="34"/>
                  </a:moveTo>
                  <a:cubicBezTo>
                    <a:pt x="42" y="37"/>
                    <a:pt x="47" y="39"/>
                    <a:pt x="50" y="38"/>
                  </a:cubicBezTo>
                  <a:cubicBezTo>
                    <a:pt x="52" y="37"/>
                    <a:pt x="41" y="30"/>
                    <a:pt x="41" y="34"/>
                  </a:cubicBezTo>
                  <a:close/>
                  <a:moveTo>
                    <a:pt x="56" y="42"/>
                  </a:moveTo>
                  <a:cubicBezTo>
                    <a:pt x="56" y="42"/>
                    <a:pt x="61" y="47"/>
                    <a:pt x="63" y="45"/>
                  </a:cubicBezTo>
                  <a:cubicBezTo>
                    <a:pt x="66" y="44"/>
                    <a:pt x="55" y="40"/>
                    <a:pt x="56" y="42"/>
                  </a:cubicBezTo>
                  <a:close/>
                  <a:moveTo>
                    <a:pt x="50" y="26"/>
                  </a:moveTo>
                  <a:cubicBezTo>
                    <a:pt x="48" y="30"/>
                    <a:pt x="55" y="36"/>
                    <a:pt x="56" y="37"/>
                  </a:cubicBezTo>
                  <a:cubicBezTo>
                    <a:pt x="57" y="37"/>
                    <a:pt x="51" y="23"/>
                    <a:pt x="50" y="26"/>
                  </a:cubicBezTo>
                  <a:close/>
                </a:path>
              </a:pathLst>
            </a:custGeom>
            <a:grpFill/>
            <a:ln w="3175" cap="flat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Montserrat" panose="00000500000000000000" pitchFamily="50" charset="0"/>
                <a:ea typeface="Montserrat" charset="0"/>
                <a:cs typeface="Montserrat" charset="0"/>
              </a:endParaRPr>
            </a:p>
          </p:txBody>
        </p:sp>
        <p:sp>
          <p:nvSpPr>
            <p:cNvPr id="668" name="Freeform 158"/>
            <p:cNvSpPr>
              <a:spLocks noEditPoints="1"/>
            </p:cNvSpPr>
            <p:nvPr/>
          </p:nvSpPr>
          <p:spPr bwMode="auto">
            <a:xfrm>
              <a:off x="5318" y="2704"/>
              <a:ext cx="608" cy="538"/>
            </a:xfrm>
            <a:custGeom>
              <a:avLst/>
              <a:gdLst>
                <a:gd name="T0" fmla="*/ 326 w 331"/>
                <a:gd name="T1" fmla="*/ 128 h 293"/>
                <a:gd name="T2" fmla="*/ 312 w 331"/>
                <a:gd name="T3" fmla="*/ 114 h 293"/>
                <a:gd name="T4" fmla="*/ 302 w 331"/>
                <a:gd name="T5" fmla="*/ 99 h 293"/>
                <a:gd name="T6" fmla="*/ 293 w 331"/>
                <a:gd name="T7" fmla="*/ 88 h 293"/>
                <a:gd name="T8" fmla="*/ 270 w 331"/>
                <a:gd name="T9" fmla="*/ 66 h 293"/>
                <a:gd name="T10" fmla="*/ 262 w 331"/>
                <a:gd name="T11" fmla="*/ 38 h 293"/>
                <a:gd name="T12" fmla="*/ 248 w 331"/>
                <a:gd name="T13" fmla="*/ 24 h 293"/>
                <a:gd name="T14" fmla="*/ 235 w 331"/>
                <a:gd name="T15" fmla="*/ 7 h 293"/>
                <a:gd name="T16" fmla="*/ 231 w 331"/>
                <a:gd name="T17" fmla="*/ 36 h 293"/>
                <a:gd name="T18" fmla="*/ 212 w 331"/>
                <a:gd name="T19" fmla="*/ 54 h 293"/>
                <a:gd name="T20" fmla="*/ 189 w 331"/>
                <a:gd name="T21" fmla="*/ 42 h 293"/>
                <a:gd name="T22" fmla="*/ 185 w 331"/>
                <a:gd name="T23" fmla="*/ 25 h 293"/>
                <a:gd name="T24" fmla="*/ 191 w 331"/>
                <a:gd name="T25" fmla="*/ 12 h 293"/>
                <a:gd name="T26" fmla="*/ 179 w 331"/>
                <a:gd name="T27" fmla="*/ 13 h 293"/>
                <a:gd name="T28" fmla="*/ 159 w 331"/>
                <a:gd name="T29" fmla="*/ 9 h 293"/>
                <a:gd name="T30" fmla="*/ 138 w 331"/>
                <a:gd name="T31" fmla="*/ 22 h 293"/>
                <a:gd name="T32" fmla="*/ 131 w 331"/>
                <a:gd name="T33" fmla="*/ 36 h 293"/>
                <a:gd name="T34" fmla="*/ 119 w 331"/>
                <a:gd name="T35" fmla="*/ 31 h 293"/>
                <a:gd name="T36" fmla="*/ 105 w 331"/>
                <a:gd name="T37" fmla="*/ 32 h 293"/>
                <a:gd name="T38" fmla="*/ 94 w 331"/>
                <a:gd name="T39" fmla="*/ 39 h 293"/>
                <a:gd name="T40" fmla="*/ 87 w 331"/>
                <a:gd name="T41" fmla="*/ 52 h 293"/>
                <a:gd name="T42" fmla="*/ 76 w 331"/>
                <a:gd name="T43" fmla="*/ 53 h 293"/>
                <a:gd name="T44" fmla="*/ 49 w 331"/>
                <a:gd name="T45" fmla="*/ 78 h 293"/>
                <a:gd name="T46" fmla="*/ 24 w 331"/>
                <a:gd name="T47" fmla="*/ 86 h 293"/>
                <a:gd name="T48" fmla="*/ 9 w 331"/>
                <a:gd name="T49" fmla="*/ 93 h 293"/>
                <a:gd name="T50" fmla="*/ 4 w 331"/>
                <a:gd name="T51" fmla="*/ 121 h 293"/>
                <a:gd name="T52" fmla="*/ 6 w 331"/>
                <a:gd name="T53" fmla="*/ 133 h 293"/>
                <a:gd name="T54" fmla="*/ 15 w 331"/>
                <a:gd name="T55" fmla="*/ 162 h 293"/>
                <a:gd name="T56" fmla="*/ 16 w 331"/>
                <a:gd name="T57" fmla="*/ 198 h 293"/>
                <a:gd name="T58" fmla="*/ 40 w 331"/>
                <a:gd name="T59" fmla="*/ 210 h 293"/>
                <a:gd name="T60" fmla="*/ 74 w 331"/>
                <a:gd name="T61" fmla="*/ 200 h 293"/>
                <a:gd name="T62" fmla="*/ 112 w 331"/>
                <a:gd name="T63" fmla="*/ 185 h 293"/>
                <a:gd name="T64" fmla="*/ 156 w 331"/>
                <a:gd name="T65" fmla="*/ 183 h 293"/>
                <a:gd name="T66" fmla="*/ 171 w 331"/>
                <a:gd name="T67" fmla="*/ 191 h 293"/>
                <a:gd name="T68" fmla="*/ 187 w 331"/>
                <a:gd name="T69" fmla="*/ 205 h 293"/>
                <a:gd name="T70" fmla="*/ 198 w 331"/>
                <a:gd name="T71" fmla="*/ 203 h 293"/>
                <a:gd name="T72" fmla="*/ 205 w 331"/>
                <a:gd name="T73" fmla="*/ 206 h 293"/>
                <a:gd name="T74" fmla="*/ 217 w 331"/>
                <a:gd name="T75" fmla="*/ 226 h 293"/>
                <a:gd name="T76" fmla="*/ 245 w 331"/>
                <a:gd name="T77" fmla="*/ 245 h 293"/>
                <a:gd name="T78" fmla="*/ 260 w 331"/>
                <a:gd name="T79" fmla="*/ 243 h 293"/>
                <a:gd name="T80" fmla="*/ 271 w 331"/>
                <a:gd name="T81" fmla="*/ 248 h 293"/>
                <a:gd name="T82" fmla="*/ 299 w 331"/>
                <a:gd name="T83" fmla="*/ 235 h 293"/>
                <a:gd name="T84" fmla="*/ 316 w 331"/>
                <a:gd name="T85" fmla="*/ 189 h 293"/>
                <a:gd name="T86" fmla="*/ 327 w 331"/>
                <a:gd name="T87" fmla="*/ 162 h 293"/>
                <a:gd name="T88" fmla="*/ 150 w 331"/>
                <a:gd name="T89" fmla="*/ 7 h 293"/>
                <a:gd name="T90" fmla="*/ 190 w 331"/>
                <a:gd name="T91" fmla="*/ 219 h 293"/>
                <a:gd name="T92" fmla="*/ 270 w 331"/>
                <a:gd name="T93" fmla="*/ 268 h 293"/>
                <a:gd name="T94" fmla="*/ 271 w 331"/>
                <a:gd name="T95" fmla="*/ 293 h 293"/>
                <a:gd name="T96" fmla="*/ 282 w 331"/>
                <a:gd name="T97" fmla="*/ 286 h 293"/>
                <a:gd name="T98" fmla="*/ 270 w 331"/>
                <a:gd name="T99" fmla="*/ 268 h 2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331" h="293">
                  <a:moveTo>
                    <a:pt x="328" y="147"/>
                  </a:moveTo>
                  <a:cubicBezTo>
                    <a:pt x="330" y="146"/>
                    <a:pt x="328" y="140"/>
                    <a:pt x="326" y="141"/>
                  </a:cubicBezTo>
                  <a:cubicBezTo>
                    <a:pt x="325" y="142"/>
                    <a:pt x="325" y="132"/>
                    <a:pt x="326" y="128"/>
                  </a:cubicBezTo>
                  <a:cubicBezTo>
                    <a:pt x="327" y="123"/>
                    <a:pt x="326" y="124"/>
                    <a:pt x="324" y="126"/>
                  </a:cubicBezTo>
                  <a:cubicBezTo>
                    <a:pt x="322" y="129"/>
                    <a:pt x="319" y="122"/>
                    <a:pt x="319" y="120"/>
                  </a:cubicBezTo>
                  <a:cubicBezTo>
                    <a:pt x="318" y="118"/>
                    <a:pt x="315" y="113"/>
                    <a:pt x="312" y="114"/>
                  </a:cubicBezTo>
                  <a:cubicBezTo>
                    <a:pt x="309" y="115"/>
                    <a:pt x="311" y="110"/>
                    <a:pt x="308" y="110"/>
                  </a:cubicBezTo>
                  <a:cubicBezTo>
                    <a:pt x="306" y="111"/>
                    <a:pt x="305" y="106"/>
                    <a:pt x="306" y="102"/>
                  </a:cubicBezTo>
                  <a:cubicBezTo>
                    <a:pt x="306" y="98"/>
                    <a:pt x="304" y="101"/>
                    <a:pt x="302" y="99"/>
                  </a:cubicBezTo>
                  <a:cubicBezTo>
                    <a:pt x="301" y="97"/>
                    <a:pt x="300" y="99"/>
                    <a:pt x="298" y="100"/>
                  </a:cubicBezTo>
                  <a:cubicBezTo>
                    <a:pt x="296" y="100"/>
                    <a:pt x="295" y="96"/>
                    <a:pt x="296" y="94"/>
                  </a:cubicBezTo>
                  <a:cubicBezTo>
                    <a:pt x="296" y="92"/>
                    <a:pt x="295" y="90"/>
                    <a:pt x="293" y="88"/>
                  </a:cubicBezTo>
                  <a:cubicBezTo>
                    <a:pt x="290" y="86"/>
                    <a:pt x="290" y="85"/>
                    <a:pt x="290" y="82"/>
                  </a:cubicBezTo>
                  <a:cubicBezTo>
                    <a:pt x="290" y="80"/>
                    <a:pt x="275" y="72"/>
                    <a:pt x="272" y="71"/>
                  </a:cubicBezTo>
                  <a:cubicBezTo>
                    <a:pt x="268" y="71"/>
                    <a:pt x="271" y="67"/>
                    <a:pt x="270" y="66"/>
                  </a:cubicBezTo>
                  <a:cubicBezTo>
                    <a:pt x="268" y="65"/>
                    <a:pt x="268" y="60"/>
                    <a:pt x="268" y="56"/>
                  </a:cubicBezTo>
                  <a:cubicBezTo>
                    <a:pt x="268" y="52"/>
                    <a:pt x="263" y="51"/>
                    <a:pt x="263" y="48"/>
                  </a:cubicBezTo>
                  <a:cubicBezTo>
                    <a:pt x="263" y="44"/>
                    <a:pt x="261" y="41"/>
                    <a:pt x="262" y="38"/>
                  </a:cubicBezTo>
                  <a:cubicBezTo>
                    <a:pt x="262" y="34"/>
                    <a:pt x="257" y="33"/>
                    <a:pt x="256" y="31"/>
                  </a:cubicBezTo>
                  <a:cubicBezTo>
                    <a:pt x="256" y="29"/>
                    <a:pt x="253" y="31"/>
                    <a:pt x="250" y="32"/>
                  </a:cubicBezTo>
                  <a:cubicBezTo>
                    <a:pt x="247" y="32"/>
                    <a:pt x="247" y="28"/>
                    <a:pt x="248" y="24"/>
                  </a:cubicBezTo>
                  <a:cubicBezTo>
                    <a:pt x="248" y="19"/>
                    <a:pt x="246" y="13"/>
                    <a:pt x="244" y="11"/>
                  </a:cubicBezTo>
                  <a:cubicBezTo>
                    <a:pt x="241" y="9"/>
                    <a:pt x="241" y="2"/>
                    <a:pt x="240" y="1"/>
                  </a:cubicBezTo>
                  <a:cubicBezTo>
                    <a:pt x="239" y="0"/>
                    <a:pt x="235" y="4"/>
                    <a:pt x="235" y="7"/>
                  </a:cubicBezTo>
                  <a:cubicBezTo>
                    <a:pt x="235" y="9"/>
                    <a:pt x="234" y="12"/>
                    <a:pt x="233" y="13"/>
                  </a:cubicBezTo>
                  <a:cubicBezTo>
                    <a:pt x="231" y="15"/>
                    <a:pt x="234" y="20"/>
                    <a:pt x="232" y="22"/>
                  </a:cubicBezTo>
                  <a:cubicBezTo>
                    <a:pt x="230" y="24"/>
                    <a:pt x="232" y="32"/>
                    <a:pt x="231" y="36"/>
                  </a:cubicBezTo>
                  <a:cubicBezTo>
                    <a:pt x="231" y="41"/>
                    <a:pt x="231" y="46"/>
                    <a:pt x="229" y="49"/>
                  </a:cubicBezTo>
                  <a:cubicBezTo>
                    <a:pt x="226" y="52"/>
                    <a:pt x="226" y="57"/>
                    <a:pt x="222" y="58"/>
                  </a:cubicBezTo>
                  <a:cubicBezTo>
                    <a:pt x="217" y="60"/>
                    <a:pt x="212" y="56"/>
                    <a:pt x="212" y="54"/>
                  </a:cubicBezTo>
                  <a:cubicBezTo>
                    <a:pt x="212" y="52"/>
                    <a:pt x="207" y="50"/>
                    <a:pt x="205" y="51"/>
                  </a:cubicBezTo>
                  <a:cubicBezTo>
                    <a:pt x="202" y="51"/>
                    <a:pt x="201" y="47"/>
                    <a:pt x="197" y="44"/>
                  </a:cubicBezTo>
                  <a:cubicBezTo>
                    <a:pt x="193" y="41"/>
                    <a:pt x="190" y="45"/>
                    <a:pt x="189" y="42"/>
                  </a:cubicBezTo>
                  <a:cubicBezTo>
                    <a:pt x="188" y="38"/>
                    <a:pt x="186" y="37"/>
                    <a:pt x="183" y="35"/>
                  </a:cubicBezTo>
                  <a:cubicBezTo>
                    <a:pt x="181" y="34"/>
                    <a:pt x="181" y="34"/>
                    <a:pt x="184" y="32"/>
                  </a:cubicBezTo>
                  <a:cubicBezTo>
                    <a:pt x="187" y="30"/>
                    <a:pt x="186" y="27"/>
                    <a:pt x="185" y="25"/>
                  </a:cubicBezTo>
                  <a:cubicBezTo>
                    <a:pt x="183" y="22"/>
                    <a:pt x="186" y="23"/>
                    <a:pt x="190" y="21"/>
                  </a:cubicBezTo>
                  <a:cubicBezTo>
                    <a:pt x="194" y="19"/>
                    <a:pt x="190" y="17"/>
                    <a:pt x="193" y="16"/>
                  </a:cubicBezTo>
                  <a:cubicBezTo>
                    <a:pt x="195" y="15"/>
                    <a:pt x="194" y="12"/>
                    <a:pt x="191" y="12"/>
                  </a:cubicBezTo>
                  <a:cubicBezTo>
                    <a:pt x="188" y="11"/>
                    <a:pt x="189" y="15"/>
                    <a:pt x="188" y="15"/>
                  </a:cubicBezTo>
                  <a:cubicBezTo>
                    <a:pt x="187" y="15"/>
                    <a:pt x="186" y="11"/>
                    <a:pt x="185" y="11"/>
                  </a:cubicBezTo>
                  <a:cubicBezTo>
                    <a:pt x="184" y="11"/>
                    <a:pt x="181" y="16"/>
                    <a:pt x="179" y="13"/>
                  </a:cubicBezTo>
                  <a:cubicBezTo>
                    <a:pt x="177" y="11"/>
                    <a:pt x="167" y="9"/>
                    <a:pt x="163" y="8"/>
                  </a:cubicBezTo>
                  <a:cubicBezTo>
                    <a:pt x="159" y="8"/>
                    <a:pt x="158" y="3"/>
                    <a:pt x="156" y="4"/>
                  </a:cubicBezTo>
                  <a:cubicBezTo>
                    <a:pt x="153" y="5"/>
                    <a:pt x="156" y="6"/>
                    <a:pt x="159" y="9"/>
                  </a:cubicBezTo>
                  <a:cubicBezTo>
                    <a:pt x="161" y="12"/>
                    <a:pt x="150" y="14"/>
                    <a:pt x="146" y="13"/>
                  </a:cubicBezTo>
                  <a:cubicBezTo>
                    <a:pt x="143" y="12"/>
                    <a:pt x="147" y="15"/>
                    <a:pt x="144" y="15"/>
                  </a:cubicBezTo>
                  <a:cubicBezTo>
                    <a:pt x="141" y="15"/>
                    <a:pt x="141" y="20"/>
                    <a:pt x="138" y="22"/>
                  </a:cubicBezTo>
                  <a:cubicBezTo>
                    <a:pt x="136" y="25"/>
                    <a:pt x="138" y="27"/>
                    <a:pt x="135" y="28"/>
                  </a:cubicBezTo>
                  <a:cubicBezTo>
                    <a:pt x="133" y="30"/>
                    <a:pt x="132" y="32"/>
                    <a:pt x="135" y="35"/>
                  </a:cubicBezTo>
                  <a:cubicBezTo>
                    <a:pt x="138" y="39"/>
                    <a:pt x="134" y="39"/>
                    <a:pt x="131" y="36"/>
                  </a:cubicBezTo>
                  <a:cubicBezTo>
                    <a:pt x="129" y="33"/>
                    <a:pt x="126" y="33"/>
                    <a:pt x="126" y="36"/>
                  </a:cubicBezTo>
                  <a:cubicBezTo>
                    <a:pt x="126" y="39"/>
                    <a:pt x="123" y="38"/>
                    <a:pt x="124" y="35"/>
                  </a:cubicBezTo>
                  <a:cubicBezTo>
                    <a:pt x="124" y="31"/>
                    <a:pt x="120" y="33"/>
                    <a:pt x="119" y="31"/>
                  </a:cubicBezTo>
                  <a:cubicBezTo>
                    <a:pt x="118" y="29"/>
                    <a:pt x="115" y="26"/>
                    <a:pt x="112" y="26"/>
                  </a:cubicBezTo>
                  <a:cubicBezTo>
                    <a:pt x="110" y="26"/>
                    <a:pt x="110" y="29"/>
                    <a:pt x="108" y="29"/>
                  </a:cubicBezTo>
                  <a:cubicBezTo>
                    <a:pt x="105" y="29"/>
                    <a:pt x="105" y="30"/>
                    <a:pt x="105" y="32"/>
                  </a:cubicBezTo>
                  <a:cubicBezTo>
                    <a:pt x="105" y="35"/>
                    <a:pt x="102" y="32"/>
                    <a:pt x="99" y="32"/>
                  </a:cubicBezTo>
                  <a:cubicBezTo>
                    <a:pt x="96" y="33"/>
                    <a:pt x="99" y="36"/>
                    <a:pt x="97" y="36"/>
                  </a:cubicBezTo>
                  <a:cubicBezTo>
                    <a:pt x="96" y="36"/>
                    <a:pt x="96" y="39"/>
                    <a:pt x="94" y="39"/>
                  </a:cubicBezTo>
                  <a:cubicBezTo>
                    <a:pt x="91" y="39"/>
                    <a:pt x="92" y="44"/>
                    <a:pt x="92" y="47"/>
                  </a:cubicBezTo>
                  <a:cubicBezTo>
                    <a:pt x="92" y="49"/>
                    <a:pt x="89" y="45"/>
                    <a:pt x="86" y="46"/>
                  </a:cubicBezTo>
                  <a:cubicBezTo>
                    <a:pt x="84" y="47"/>
                    <a:pt x="87" y="49"/>
                    <a:pt x="87" y="52"/>
                  </a:cubicBezTo>
                  <a:cubicBezTo>
                    <a:pt x="88" y="55"/>
                    <a:pt x="86" y="55"/>
                    <a:pt x="85" y="56"/>
                  </a:cubicBezTo>
                  <a:cubicBezTo>
                    <a:pt x="84" y="57"/>
                    <a:pt x="82" y="53"/>
                    <a:pt x="82" y="50"/>
                  </a:cubicBezTo>
                  <a:cubicBezTo>
                    <a:pt x="82" y="47"/>
                    <a:pt x="79" y="50"/>
                    <a:pt x="76" y="53"/>
                  </a:cubicBezTo>
                  <a:cubicBezTo>
                    <a:pt x="72" y="57"/>
                    <a:pt x="77" y="62"/>
                    <a:pt x="75" y="63"/>
                  </a:cubicBezTo>
                  <a:cubicBezTo>
                    <a:pt x="74" y="64"/>
                    <a:pt x="67" y="70"/>
                    <a:pt x="64" y="74"/>
                  </a:cubicBezTo>
                  <a:cubicBezTo>
                    <a:pt x="60" y="79"/>
                    <a:pt x="52" y="76"/>
                    <a:pt x="49" y="78"/>
                  </a:cubicBezTo>
                  <a:cubicBezTo>
                    <a:pt x="47" y="80"/>
                    <a:pt x="44" y="79"/>
                    <a:pt x="42" y="81"/>
                  </a:cubicBezTo>
                  <a:cubicBezTo>
                    <a:pt x="39" y="83"/>
                    <a:pt x="35" y="86"/>
                    <a:pt x="34" y="84"/>
                  </a:cubicBezTo>
                  <a:cubicBezTo>
                    <a:pt x="33" y="82"/>
                    <a:pt x="27" y="83"/>
                    <a:pt x="24" y="86"/>
                  </a:cubicBezTo>
                  <a:cubicBezTo>
                    <a:pt x="22" y="89"/>
                    <a:pt x="17" y="92"/>
                    <a:pt x="14" y="92"/>
                  </a:cubicBezTo>
                  <a:cubicBezTo>
                    <a:pt x="11" y="92"/>
                    <a:pt x="11" y="97"/>
                    <a:pt x="10" y="98"/>
                  </a:cubicBezTo>
                  <a:cubicBezTo>
                    <a:pt x="9" y="99"/>
                    <a:pt x="9" y="94"/>
                    <a:pt x="9" y="93"/>
                  </a:cubicBezTo>
                  <a:cubicBezTo>
                    <a:pt x="9" y="91"/>
                    <a:pt x="6" y="95"/>
                    <a:pt x="5" y="99"/>
                  </a:cubicBezTo>
                  <a:cubicBezTo>
                    <a:pt x="4" y="102"/>
                    <a:pt x="8" y="104"/>
                    <a:pt x="5" y="108"/>
                  </a:cubicBezTo>
                  <a:cubicBezTo>
                    <a:pt x="3" y="112"/>
                    <a:pt x="0" y="116"/>
                    <a:pt x="4" y="121"/>
                  </a:cubicBezTo>
                  <a:cubicBezTo>
                    <a:pt x="8" y="126"/>
                    <a:pt x="10" y="129"/>
                    <a:pt x="9" y="131"/>
                  </a:cubicBezTo>
                  <a:cubicBezTo>
                    <a:pt x="7" y="134"/>
                    <a:pt x="5" y="126"/>
                    <a:pt x="4" y="127"/>
                  </a:cubicBezTo>
                  <a:cubicBezTo>
                    <a:pt x="3" y="128"/>
                    <a:pt x="7" y="131"/>
                    <a:pt x="6" y="133"/>
                  </a:cubicBezTo>
                  <a:cubicBezTo>
                    <a:pt x="5" y="134"/>
                    <a:pt x="1" y="127"/>
                    <a:pt x="0" y="129"/>
                  </a:cubicBezTo>
                  <a:cubicBezTo>
                    <a:pt x="0" y="130"/>
                    <a:pt x="8" y="142"/>
                    <a:pt x="9" y="147"/>
                  </a:cubicBezTo>
                  <a:cubicBezTo>
                    <a:pt x="9" y="151"/>
                    <a:pt x="16" y="156"/>
                    <a:pt x="15" y="162"/>
                  </a:cubicBezTo>
                  <a:cubicBezTo>
                    <a:pt x="15" y="168"/>
                    <a:pt x="21" y="179"/>
                    <a:pt x="23" y="180"/>
                  </a:cubicBezTo>
                  <a:cubicBezTo>
                    <a:pt x="24" y="182"/>
                    <a:pt x="20" y="186"/>
                    <a:pt x="21" y="191"/>
                  </a:cubicBezTo>
                  <a:cubicBezTo>
                    <a:pt x="21" y="196"/>
                    <a:pt x="19" y="198"/>
                    <a:pt x="16" y="198"/>
                  </a:cubicBezTo>
                  <a:cubicBezTo>
                    <a:pt x="13" y="198"/>
                    <a:pt x="15" y="203"/>
                    <a:pt x="18" y="203"/>
                  </a:cubicBezTo>
                  <a:cubicBezTo>
                    <a:pt x="22" y="203"/>
                    <a:pt x="20" y="206"/>
                    <a:pt x="24" y="208"/>
                  </a:cubicBezTo>
                  <a:cubicBezTo>
                    <a:pt x="28" y="211"/>
                    <a:pt x="37" y="210"/>
                    <a:pt x="40" y="210"/>
                  </a:cubicBezTo>
                  <a:cubicBezTo>
                    <a:pt x="43" y="210"/>
                    <a:pt x="44" y="205"/>
                    <a:pt x="48" y="205"/>
                  </a:cubicBezTo>
                  <a:cubicBezTo>
                    <a:pt x="52" y="205"/>
                    <a:pt x="52" y="203"/>
                    <a:pt x="54" y="201"/>
                  </a:cubicBezTo>
                  <a:cubicBezTo>
                    <a:pt x="56" y="198"/>
                    <a:pt x="65" y="199"/>
                    <a:pt x="74" y="200"/>
                  </a:cubicBezTo>
                  <a:cubicBezTo>
                    <a:pt x="84" y="200"/>
                    <a:pt x="88" y="197"/>
                    <a:pt x="89" y="193"/>
                  </a:cubicBezTo>
                  <a:cubicBezTo>
                    <a:pt x="90" y="190"/>
                    <a:pt x="97" y="190"/>
                    <a:pt x="100" y="187"/>
                  </a:cubicBezTo>
                  <a:cubicBezTo>
                    <a:pt x="103" y="185"/>
                    <a:pt x="105" y="185"/>
                    <a:pt x="112" y="185"/>
                  </a:cubicBezTo>
                  <a:cubicBezTo>
                    <a:pt x="119" y="185"/>
                    <a:pt x="125" y="182"/>
                    <a:pt x="130" y="180"/>
                  </a:cubicBezTo>
                  <a:cubicBezTo>
                    <a:pt x="134" y="178"/>
                    <a:pt x="142" y="179"/>
                    <a:pt x="147" y="178"/>
                  </a:cubicBezTo>
                  <a:cubicBezTo>
                    <a:pt x="151" y="177"/>
                    <a:pt x="152" y="183"/>
                    <a:pt x="156" y="183"/>
                  </a:cubicBezTo>
                  <a:cubicBezTo>
                    <a:pt x="161" y="182"/>
                    <a:pt x="163" y="184"/>
                    <a:pt x="166" y="184"/>
                  </a:cubicBezTo>
                  <a:cubicBezTo>
                    <a:pt x="168" y="184"/>
                    <a:pt x="168" y="186"/>
                    <a:pt x="171" y="186"/>
                  </a:cubicBezTo>
                  <a:cubicBezTo>
                    <a:pt x="173" y="187"/>
                    <a:pt x="173" y="189"/>
                    <a:pt x="171" y="191"/>
                  </a:cubicBezTo>
                  <a:cubicBezTo>
                    <a:pt x="170" y="193"/>
                    <a:pt x="175" y="193"/>
                    <a:pt x="178" y="198"/>
                  </a:cubicBezTo>
                  <a:cubicBezTo>
                    <a:pt x="182" y="203"/>
                    <a:pt x="178" y="203"/>
                    <a:pt x="180" y="207"/>
                  </a:cubicBezTo>
                  <a:cubicBezTo>
                    <a:pt x="182" y="210"/>
                    <a:pt x="183" y="210"/>
                    <a:pt x="187" y="205"/>
                  </a:cubicBezTo>
                  <a:cubicBezTo>
                    <a:pt x="190" y="200"/>
                    <a:pt x="194" y="203"/>
                    <a:pt x="195" y="198"/>
                  </a:cubicBezTo>
                  <a:cubicBezTo>
                    <a:pt x="195" y="194"/>
                    <a:pt x="199" y="189"/>
                    <a:pt x="202" y="191"/>
                  </a:cubicBezTo>
                  <a:cubicBezTo>
                    <a:pt x="204" y="193"/>
                    <a:pt x="200" y="195"/>
                    <a:pt x="198" y="203"/>
                  </a:cubicBezTo>
                  <a:cubicBezTo>
                    <a:pt x="197" y="211"/>
                    <a:pt x="194" y="207"/>
                    <a:pt x="193" y="209"/>
                  </a:cubicBezTo>
                  <a:cubicBezTo>
                    <a:pt x="193" y="211"/>
                    <a:pt x="201" y="213"/>
                    <a:pt x="201" y="208"/>
                  </a:cubicBezTo>
                  <a:cubicBezTo>
                    <a:pt x="201" y="204"/>
                    <a:pt x="202" y="202"/>
                    <a:pt x="205" y="206"/>
                  </a:cubicBezTo>
                  <a:cubicBezTo>
                    <a:pt x="208" y="210"/>
                    <a:pt x="203" y="213"/>
                    <a:pt x="204" y="215"/>
                  </a:cubicBezTo>
                  <a:cubicBezTo>
                    <a:pt x="205" y="217"/>
                    <a:pt x="208" y="214"/>
                    <a:pt x="210" y="215"/>
                  </a:cubicBezTo>
                  <a:cubicBezTo>
                    <a:pt x="213" y="215"/>
                    <a:pt x="217" y="222"/>
                    <a:pt x="217" y="226"/>
                  </a:cubicBezTo>
                  <a:cubicBezTo>
                    <a:pt x="216" y="229"/>
                    <a:pt x="215" y="233"/>
                    <a:pt x="221" y="236"/>
                  </a:cubicBezTo>
                  <a:cubicBezTo>
                    <a:pt x="227" y="239"/>
                    <a:pt x="225" y="240"/>
                    <a:pt x="229" y="240"/>
                  </a:cubicBezTo>
                  <a:cubicBezTo>
                    <a:pt x="234" y="240"/>
                    <a:pt x="243" y="243"/>
                    <a:pt x="245" y="245"/>
                  </a:cubicBezTo>
                  <a:cubicBezTo>
                    <a:pt x="248" y="247"/>
                    <a:pt x="254" y="244"/>
                    <a:pt x="256" y="239"/>
                  </a:cubicBezTo>
                  <a:cubicBezTo>
                    <a:pt x="257" y="235"/>
                    <a:pt x="262" y="239"/>
                    <a:pt x="259" y="241"/>
                  </a:cubicBezTo>
                  <a:cubicBezTo>
                    <a:pt x="257" y="242"/>
                    <a:pt x="260" y="245"/>
                    <a:pt x="260" y="243"/>
                  </a:cubicBezTo>
                  <a:cubicBezTo>
                    <a:pt x="261" y="241"/>
                    <a:pt x="262" y="239"/>
                    <a:pt x="263" y="241"/>
                  </a:cubicBezTo>
                  <a:cubicBezTo>
                    <a:pt x="264" y="244"/>
                    <a:pt x="267" y="244"/>
                    <a:pt x="268" y="246"/>
                  </a:cubicBezTo>
                  <a:cubicBezTo>
                    <a:pt x="269" y="248"/>
                    <a:pt x="271" y="250"/>
                    <a:pt x="271" y="248"/>
                  </a:cubicBezTo>
                  <a:cubicBezTo>
                    <a:pt x="271" y="246"/>
                    <a:pt x="271" y="245"/>
                    <a:pt x="274" y="244"/>
                  </a:cubicBezTo>
                  <a:cubicBezTo>
                    <a:pt x="277" y="243"/>
                    <a:pt x="279" y="241"/>
                    <a:pt x="282" y="238"/>
                  </a:cubicBezTo>
                  <a:cubicBezTo>
                    <a:pt x="285" y="236"/>
                    <a:pt x="297" y="235"/>
                    <a:pt x="299" y="235"/>
                  </a:cubicBezTo>
                  <a:cubicBezTo>
                    <a:pt x="300" y="235"/>
                    <a:pt x="301" y="225"/>
                    <a:pt x="301" y="219"/>
                  </a:cubicBezTo>
                  <a:cubicBezTo>
                    <a:pt x="302" y="213"/>
                    <a:pt x="307" y="213"/>
                    <a:pt x="307" y="207"/>
                  </a:cubicBezTo>
                  <a:cubicBezTo>
                    <a:pt x="308" y="201"/>
                    <a:pt x="314" y="190"/>
                    <a:pt x="316" y="189"/>
                  </a:cubicBezTo>
                  <a:cubicBezTo>
                    <a:pt x="318" y="189"/>
                    <a:pt x="321" y="187"/>
                    <a:pt x="321" y="184"/>
                  </a:cubicBezTo>
                  <a:cubicBezTo>
                    <a:pt x="321" y="180"/>
                    <a:pt x="325" y="177"/>
                    <a:pt x="325" y="173"/>
                  </a:cubicBezTo>
                  <a:cubicBezTo>
                    <a:pt x="325" y="169"/>
                    <a:pt x="327" y="164"/>
                    <a:pt x="327" y="162"/>
                  </a:cubicBezTo>
                  <a:cubicBezTo>
                    <a:pt x="327" y="161"/>
                    <a:pt x="325" y="157"/>
                    <a:pt x="328" y="154"/>
                  </a:cubicBezTo>
                  <a:cubicBezTo>
                    <a:pt x="331" y="152"/>
                    <a:pt x="327" y="148"/>
                    <a:pt x="328" y="147"/>
                  </a:cubicBezTo>
                  <a:close/>
                  <a:moveTo>
                    <a:pt x="150" y="7"/>
                  </a:moveTo>
                  <a:cubicBezTo>
                    <a:pt x="149" y="5"/>
                    <a:pt x="136" y="8"/>
                    <a:pt x="139" y="10"/>
                  </a:cubicBezTo>
                  <a:cubicBezTo>
                    <a:pt x="141" y="11"/>
                    <a:pt x="150" y="10"/>
                    <a:pt x="150" y="7"/>
                  </a:cubicBezTo>
                  <a:close/>
                  <a:moveTo>
                    <a:pt x="190" y="219"/>
                  </a:moveTo>
                  <a:cubicBezTo>
                    <a:pt x="192" y="220"/>
                    <a:pt x="198" y="220"/>
                    <a:pt x="199" y="217"/>
                  </a:cubicBezTo>
                  <a:cubicBezTo>
                    <a:pt x="200" y="215"/>
                    <a:pt x="188" y="217"/>
                    <a:pt x="190" y="219"/>
                  </a:cubicBezTo>
                  <a:close/>
                  <a:moveTo>
                    <a:pt x="270" y="268"/>
                  </a:moveTo>
                  <a:cubicBezTo>
                    <a:pt x="265" y="269"/>
                    <a:pt x="258" y="264"/>
                    <a:pt x="257" y="264"/>
                  </a:cubicBezTo>
                  <a:cubicBezTo>
                    <a:pt x="255" y="265"/>
                    <a:pt x="263" y="277"/>
                    <a:pt x="260" y="280"/>
                  </a:cubicBezTo>
                  <a:cubicBezTo>
                    <a:pt x="258" y="284"/>
                    <a:pt x="268" y="292"/>
                    <a:pt x="271" y="293"/>
                  </a:cubicBezTo>
                  <a:cubicBezTo>
                    <a:pt x="274" y="293"/>
                    <a:pt x="273" y="289"/>
                    <a:pt x="275" y="290"/>
                  </a:cubicBezTo>
                  <a:cubicBezTo>
                    <a:pt x="278" y="290"/>
                    <a:pt x="277" y="287"/>
                    <a:pt x="277" y="286"/>
                  </a:cubicBezTo>
                  <a:cubicBezTo>
                    <a:pt x="278" y="284"/>
                    <a:pt x="280" y="287"/>
                    <a:pt x="282" y="286"/>
                  </a:cubicBezTo>
                  <a:cubicBezTo>
                    <a:pt x="284" y="285"/>
                    <a:pt x="281" y="278"/>
                    <a:pt x="284" y="278"/>
                  </a:cubicBezTo>
                  <a:cubicBezTo>
                    <a:pt x="287" y="278"/>
                    <a:pt x="285" y="268"/>
                    <a:pt x="284" y="265"/>
                  </a:cubicBezTo>
                  <a:cubicBezTo>
                    <a:pt x="283" y="262"/>
                    <a:pt x="275" y="268"/>
                    <a:pt x="270" y="268"/>
                  </a:cubicBezTo>
                  <a:close/>
                </a:path>
              </a:pathLst>
            </a:custGeom>
            <a:grpFill/>
            <a:ln w="3175" cap="flat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Montserrat" panose="00000500000000000000" pitchFamily="50" charset="0"/>
                <a:ea typeface="Montserrat" charset="0"/>
                <a:cs typeface="Montserrat" charset="0"/>
              </a:endParaRPr>
            </a:p>
          </p:txBody>
        </p:sp>
        <p:sp>
          <p:nvSpPr>
            <p:cNvPr id="669" name="Freeform 159"/>
            <p:cNvSpPr>
              <a:spLocks noEditPoints="1"/>
            </p:cNvSpPr>
            <p:nvPr/>
          </p:nvSpPr>
          <p:spPr bwMode="auto">
            <a:xfrm>
              <a:off x="6112" y="3088"/>
              <a:ext cx="185" cy="220"/>
            </a:xfrm>
            <a:custGeom>
              <a:avLst/>
              <a:gdLst>
                <a:gd name="T0" fmla="*/ 62 w 101"/>
                <a:gd name="T1" fmla="*/ 58 h 120"/>
                <a:gd name="T2" fmla="*/ 56 w 101"/>
                <a:gd name="T3" fmla="*/ 60 h 120"/>
                <a:gd name="T4" fmla="*/ 48 w 101"/>
                <a:gd name="T5" fmla="*/ 56 h 120"/>
                <a:gd name="T6" fmla="*/ 44 w 101"/>
                <a:gd name="T7" fmla="*/ 63 h 120"/>
                <a:gd name="T8" fmla="*/ 37 w 101"/>
                <a:gd name="T9" fmla="*/ 75 h 120"/>
                <a:gd name="T10" fmla="*/ 15 w 101"/>
                <a:gd name="T11" fmla="*/ 89 h 120"/>
                <a:gd name="T12" fmla="*/ 5 w 101"/>
                <a:gd name="T13" fmla="*/ 99 h 120"/>
                <a:gd name="T14" fmla="*/ 3 w 101"/>
                <a:gd name="T15" fmla="*/ 108 h 120"/>
                <a:gd name="T16" fmla="*/ 10 w 101"/>
                <a:gd name="T17" fmla="*/ 111 h 120"/>
                <a:gd name="T18" fmla="*/ 16 w 101"/>
                <a:gd name="T19" fmla="*/ 113 h 120"/>
                <a:gd name="T20" fmla="*/ 31 w 101"/>
                <a:gd name="T21" fmla="*/ 110 h 120"/>
                <a:gd name="T22" fmla="*/ 36 w 101"/>
                <a:gd name="T23" fmla="*/ 100 h 120"/>
                <a:gd name="T24" fmla="*/ 40 w 101"/>
                <a:gd name="T25" fmla="*/ 92 h 120"/>
                <a:gd name="T26" fmla="*/ 49 w 101"/>
                <a:gd name="T27" fmla="*/ 87 h 120"/>
                <a:gd name="T28" fmla="*/ 52 w 101"/>
                <a:gd name="T29" fmla="*/ 82 h 120"/>
                <a:gd name="T30" fmla="*/ 57 w 101"/>
                <a:gd name="T31" fmla="*/ 75 h 120"/>
                <a:gd name="T32" fmla="*/ 64 w 101"/>
                <a:gd name="T33" fmla="*/ 64 h 120"/>
                <a:gd name="T34" fmla="*/ 62 w 101"/>
                <a:gd name="T35" fmla="*/ 58 h 120"/>
                <a:gd name="T36" fmla="*/ 11 w 101"/>
                <a:gd name="T37" fmla="*/ 119 h 120"/>
                <a:gd name="T38" fmla="*/ 14 w 101"/>
                <a:gd name="T39" fmla="*/ 116 h 120"/>
                <a:gd name="T40" fmla="*/ 11 w 101"/>
                <a:gd name="T41" fmla="*/ 119 h 120"/>
                <a:gd name="T42" fmla="*/ 92 w 101"/>
                <a:gd name="T43" fmla="*/ 29 h 120"/>
                <a:gd name="T44" fmla="*/ 84 w 101"/>
                <a:gd name="T45" fmla="*/ 28 h 120"/>
                <a:gd name="T46" fmla="*/ 79 w 101"/>
                <a:gd name="T47" fmla="*/ 23 h 120"/>
                <a:gd name="T48" fmla="*/ 75 w 101"/>
                <a:gd name="T49" fmla="*/ 17 h 120"/>
                <a:gd name="T50" fmla="*/ 75 w 101"/>
                <a:gd name="T51" fmla="*/ 21 h 120"/>
                <a:gd name="T52" fmla="*/ 72 w 101"/>
                <a:gd name="T53" fmla="*/ 20 h 120"/>
                <a:gd name="T54" fmla="*/ 69 w 101"/>
                <a:gd name="T55" fmla="*/ 14 h 120"/>
                <a:gd name="T56" fmla="*/ 66 w 101"/>
                <a:gd name="T57" fmla="*/ 7 h 120"/>
                <a:gd name="T58" fmla="*/ 56 w 101"/>
                <a:gd name="T59" fmla="*/ 0 h 120"/>
                <a:gd name="T60" fmla="*/ 58 w 101"/>
                <a:gd name="T61" fmla="*/ 8 h 120"/>
                <a:gd name="T62" fmla="*/ 64 w 101"/>
                <a:gd name="T63" fmla="*/ 14 h 120"/>
                <a:gd name="T64" fmla="*/ 69 w 101"/>
                <a:gd name="T65" fmla="*/ 20 h 120"/>
                <a:gd name="T66" fmla="*/ 67 w 101"/>
                <a:gd name="T67" fmla="*/ 32 h 120"/>
                <a:gd name="T68" fmla="*/ 61 w 101"/>
                <a:gd name="T69" fmla="*/ 40 h 120"/>
                <a:gd name="T70" fmla="*/ 72 w 101"/>
                <a:gd name="T71" fmla="*/ 49 h 120"/>
                <a:gd name="T72" fmla="*/ 69 w 101"/>
                <a:gd name="T73" fmla="*/ 62 h 120"/>
                <a:gd name="T74" fmla="*/ 77 w 101"/>
                <a:gd name="T75" fmla="*/ 63 h 120"/>
                <a:gd name="T76" fmla="*/ 85 w 101"/>
                <a:gd name="T77" fmla="*/ 51 h 120"/>
                <a:gd name="T78" fmla="*/ 88 w 101"/>
                <a:gd name="T79" fmla="*/ 42 h 120"/>
                <a:gd name="T80" fmla="*/ 93 w 101"/>
                <a:gd name="T81" fmla="*/ 40 h 120"/>
                <a:gd name="T82" fmla="*/ 97 w 101"/>
                <a:gd name="T83" fmla="*/ 36 h 120"/>
                <a:gd name="T84" fmla="*/ 99 w 101"/>
                <a:gd name="T85" fmla="*/ 29 h 120"/>
                <a:gd name="T86" fmla="*/ 92 w 101"/>
                <a:gd name="T87" fmla="*/ 29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01" h="120">
                  <a:moveTo>
                    <a:pt x="62" y="58"/>
                  </a:moveTo>
                  <a:cubicBezTo>
                    <a:pt x="60" y="56"/>
                    <a:pt x="59" y="58"/>
                    <a:pt x="56" y="60"/>
                  </a:cubicBezTo>
                  <a:cubicBezTo>
                    <a:pt x="53" y="61"/>
                    <a:pt x="52" y="54"/>
                    <a:pt x="48" y="56"/>
                  </a:cubicBezTo>
                  <a:cubicBezTo>
                    <a:pt x="45" y="59"/>
                    <a:pt x="48" y="60"/>
                    <a:pt x="44" y="63"/>
                  </a:cubicBezTo>
                  <a:cubicBezTo>
                    <a:pt x="40" y="67"/>
                    <a:pt x="42" y="68"/>
                    <a:pt x="37" y="75"/>
                  </a:cubicBezTo>
                  <a:cubicBezTo>
                    <a:pt x="33" y="82"/>
                    <a:pt x="18" y="85"/>
                    <a:pt x="15" y="89"/>
                  </a:cubicBezTo>
                  <a:cubicBezTo>
                    <a:pt x="13" y="93"/>
                    <a:pt x="5" y="96"/>
                    <a:pt x="5" y="99"/>
                  </a:cubicBezTo>
                  <a:cubicBezTo>
                    <a:pt x="5" y="102"/>
                    <a:pt x="0" y="104"/>
                    <a:pt x="3" y="108"/>
                  </a:cubicBezTo>
                  <a:cubicBezTo>
                    <a:pt x="5" y="111"/>
                    <a:pt x="8" y="108"/>
                    <a:pt x="10" y="111"/>
                  </a:cubicBezTo>
                  <a:cubicBezTo>
                    <a:pt x="13" y="113"/>
                    <a:pt x="15" y="111"/>
                    <a:pt x="16" y="113"/>
                  </a:cubicBezTo>
                  <a:cubicBezTo>
                    <a:pt x="17" y="115"/>
                    <a:pt x="25" y="115"/>
                    <a:pt x="31" y="110"/>
                  </a:cubicBezTo>
                  <a:cubicBezTo>
                    <a:pt x="37" y="104"/>
                    <a:pt x="34" y="102"/>
                    <a:pt x="36" y="100"/>
                  </a:cubicBezTo>
                  <a:cubicBezTo>
                    <a:pt x="39" y="99"/>
                    <a:pt x="39" y="95"/>
                    <a:pt x="40" y="92"/>
                  </a:cubicBezTo>
                  <a:cubicBezTo>
                    <a:pt x="42" y="89"/>
                    <a:pt x="43" y="87"/>
                    <a:pt x="49" y="87"/>
                  </a:cubicBezTo>
                  <a:cubicBezTo>
                    <a:pt x="56" y="87"/>
                    <a:pt x="52" y="85"/>
                    <a:pt x="52" y="82"/>
                  </a:cubicBezTo>
                  <a:cubicBezTo>
                    <a:pt x="52" y="79"/>
                    <a:pt x="57" y="79"/>
                    <a:pt x="57" y="75"/>
                  </a:cubicBezTo>
                  <a:cubicBezTo>
                    <a:pt x="57" y="71"/>
                    <a:pt x="65" y="67"/>
                    <a:pt x="64" y="64"/>
                  </a:cubicBezTo>
                  <a:cubicBezTo>
                    <a:pt x="62" y="61"/>
                    <a:pt x="65" y="59"/>
                    <a:pt x="62" y="58"/>
                  </a:cubicBezTo>
                  <a:close/>
                  <a:moveTo>
                    <a:pt x="11" y="119"/>
                  </a:moveTo>
                  <a:cubicBezTo>
                    <a:pt x="12" y="120"/>
                    <a:pt x="16" y="118"/>
                    <a:pt x="14" y="116"/>
                  </a:cubicBezTo>
                  <a:cubicBezTo>
                    <a:pt x="12" y="113"/>
                    <a:pt x="8" y="118"/>
                    <a:pt x="11" y="119"/>
                  </a:cubicBezTo>
                  <a:close/>
                  <a:moveTo>
                    <a:pt x="92" y="29"/>
                  </a:moveTo>
                  <a:cubicBezTo>
                    <a:pt x="90" y="32"/>
                    <a:pt x="87" y="28"/>
                    <a:pt x="84" y="28"/>
                  </a:cubicBezTo>
                  <a:cubicBezTo>
                    <a:pt x="81" y="28"/>
                    <a:pt x="79" y="26"/>
                    <a:pt x="79" y="23"/>
                  </a:cubicBezTo>
                  <a:cubicBezTo>
                    <a:pt x="79" y="21"/>
                    <a:pt x="78" y="17"/>
                    <a:pt x="75" y="17"/>
                  </a:cubicBezTo>
                  <a:cubicBezTo>
                    <a:pt x="72" y="17"/>
                    <a:pt x="76" y="20"/>
                    <a:pt x="75" y="21"/>
                  </a:cubicBezTo>
                  <a:cubicBezTo>
                    <a:pt x="74" y="23"/>
                    <a:pt x="73" y="20"/>
                    <a:pt x="72" y="20"/>
                  </a:cubicBezTo>
                  <a:cubicBezTo>
                    <a:pt x="70" y="20"/>
                    <a:pt x="69" y="18"/>
                    <a:pt x="69" y="14"/>
                  </a:cubicBezTo>
                  <a:cubicBezTo>
                    <a:pt x="69" y="11"/>
                    <a:pt x="66" y="11"/>
                    <a:pt x="66" y="7"/>
                  </a:cubicBezTo>
                  <a:cubicBezTo>
                    <a:pt x="66" y="3"/>
                    <a:pt x="59" y="0"/>
                    <a:pt x="56" y="0"/>
                  </a:cubicBezTo>
                  <a:cubicBezTo>
                    <a:pt x="52" y="0"/>
                    <a:pt x="57" y="6"/>
                    <a:pt x="58" y="8"/>
                  </a:cubicBezTo>
                  <a:cubicBezTo>
                    <a:pt x="60" y="10"/>
                    <a:pt x="64" y="12"/>
                    <a:pt x="64" y="14"/>
                  </a:cubicBezTo>
                  <a:cubicBezTo>
                    <a:pt x="64" y="16"/>
                    <a:pt x="67" y="20"/>
                    <a:pt x="69" y="20"/>
                  </a:cubicBezTo>
                  <a:cubicBezTo>
                    <a:pt x="71" y="21"/>
                    <a:pt x="67" y="27"/>
                    <a:pt x="67" y="32"/>
                  </a:cubicBezTo>
                  <a:cubicBezTo>
                    <a:pt x="67" y="37"/>
                    <a:pt x="64" y="36"/>
                    <a:pt x="61" y="40"/>
                  </a:cubicBezTo>
                  <a:cubicBezTo>
                    <a:pt x="58" y="43"/>
                    <a:pt x="68" y="46"/>
                    <a:pt x="72" y="49"/>
                  </a:cubicBezTo>
                  <a:cubicBezTo>
                    <a:pt x="75" y="52"/>
                    <a:pt x="68" y="60"/>
                    <a:pt x="69" y="62"/>
                  </a:cubicBezTo>
                  <a:cubicBezTo>
                    <a:pt x="70" y="63"/>
                    <a:pt x="72" y="64"/>
                    <a:pt x="77" y="63"/>
                  </a:cubicBezTo>
                  <a:cubicBezTo>
                    <a:pt x="81" y="62"/>
                    <a:pt x="83" y="53"/>
                    <a:pt x="85" y="51"/>
                  </a:cubicBezTo>
                  <a:cubicBezTo>
                    <a:pt x="88" y="48"/>
                    <a:pt x="87" y="44"/>
                    <a:pt x="88" y="42"/>
                  </a:cubicBezTo>
                  <a:cubicBezTo>
                    <a:pt x="89" y="40"/>
                    <a:pt x="91" y="40"/>
                    <a:pt x="93" y="40"/>
                  </a:cubicBezTo>
                  <a:cubicBezTo>
                    <a:pt x="95" y="40"/>
                    <a:pt x="94" y="36"/>
                    <a:pt x="97" y="36"/>
                  </a:cubicBezTo>
                  <a:cubicBezTo>
                    <a:pt x="99" y="36"/>
                    <a:pt x="98" y="32"/>
                    <a:pt x="99" y="29"/>
                  </a:cubicBezTo>
                  <a:cubicBezTo>
                    <a:pt x="101" y="25"/>
                    <a:pt x="93" y="26"/>
                    <a:pt x="92" y="29"/>
                  </a:cubicBezTo>
                  <a:close/>
                </a:path>
              </a:pathLst>
            </a:custGeom>
            <a:grpFill/>
            <a:ln w="3175" cap="flat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Montserrat" panose="00000500000000000000" pitchFamily="50" charset="0"/>
                <a:ea typeface="Montserrat" charset="0"/>
                <a:cs typeface="Montserrat" charset="0"/>
              </a:endParaRPr>
            </a:p>
          </p:txBody>
        </p:sp>
        <p:sp>
          <p:nvSpPr>
            <p:cNvPr id="670" name="Freeform 160"/>
            <p:cNvSpPr>
              <a:spLocks/>
            </p:cNvSpPr>
            <p:nvPr/>
          </p:nvSpPr>
          <p:spPr bwMode="auto">
            <a:xfrm>
              <a:off x="4440" y="1864"/>
              <a:ext cx="211" cy="134"/>
            </a:xfrm>
            <a:custGeom>
              <a:avLst/>
              <a:gdLst>
                <a:gd name="T0" fmla="*/ 115 w 115"/>
                <a:gd name="T1" fmla="*/ 46 h 73"/>
                <a:gd name="T2" fmla="*/ 108 w 115"/>
                <a:gd name="T3" fmla="*/ 43 h 73"/>
                <a:gd name="T4" fmla="*/ 99 w 115"/>
                <a:gd name="T5" fmla="*/ 38 h 73"/>
                <a:gd name="T6" fmla="*/ 90 w 115"/>
                <a:gd name="T7" fmla="*/ 32 h 73"/>
                <a:gd name="T8" fmla="*/ 82 w 115"/>
                <a:gd name="T9" fmla="*/ 27 h 73"/>
                <a:gd name="T10" fmla="*/ 78 w 115"/>
                <a:gd name="T11" fmla="*/ 20 h 73"/>
                <a:gd name="T12" fmla="*/ 75 w 115"/>
                <a:gd name="T13" fmla="*/ 15 h 73"/>
                <a:gd name="T14" fmla="*/ 63 w 115"/>
                <a:gd name="T15" fmla="*/ 13 h 73"/>
                <a:gd name="T16" fmla="*/ 60 w 115"/>
                <a:gd name="T17" fmla="*/ 5 h 73"/>
                <a:gd name="T18" fmla="*/ 54 w 115"/>
                <a:gd name="T19" fmla="*/ 3 h 73"/>
                <a:gd name="T20" fmla="*/ 48 w 115"/>
                <a:gd name="T21" fmla="*/ 1 h 73"/>
                <a:gd name="T22" fmla="*/ 45 w 115"/>
                <a:gd name="T23" fmla="*/ 3 h 73"/>
                <a:gd name="T24" fmla="*/ 42 w 115"/>
                <a:gd name="T25" fmla="*/ 6 h 73"/>
                <a:gd name="T26" fmla="*/ 36 w 115"/>
                <a:gd name="T27" fmla="*/ 10 h 73"/>
                <a:gd name="T28" fmla="*/ 34 w 115"/>
                <a:gd name="T29" fmla="*/ 14 h 73"/>
                <a:gd name="T30" fmla="*/ 28 w 115"/>
                <a:gd name="T31" fmla="*/ 13 h 73"/>
                <a:gd name="T32" fmla="*/ 22 w 115"/>
                <a:gd name="T33" fmla="*/ 11 h 73"/>
                <a:gd name="T34" fmla="*/ 12 w 115"/>
                <a:gd name="T35" fmla="*/ 4 h 73"/>
                <a:gd name="T36" fmla="*/ 4 w 115"/>
                <a:gd name="T37" fmla="*/ 8 h 73"/>
                <a:gd name="T38" fmla="*/ 8 w 115"/>
                <a:gd name="T39" fmla="*/ 7 h 73"/>
                <a:gd name="T40" fmla="*/ 14 w 115"/>
                <a:gd name="T41" fmla="*/ 14 h 73"/>
                <a:gd name="T42" fmla="*/ 18 w 115"/>
                <a:gd name="T43" fmla="*/ 19 h 73"/>
                <a:gd name="T44" fmla="*/ 10 w 115"/>
                <a:gd name="T45" fmla="*/ 20 h 73"/>
                <a:gd name="T46" fmla="*/ 2 w 115"/>
                <a:gd name="T47" fmla="*/ 20 h 73"/>
                <a:gd name="T48" fmla="*/ 4 w 115"/>
                <a:gd name="T49" fmla="*/ 27 h 73"/>
                <a:gd name="T50" fmla="*/ 5 w 115"/>
                <a:gd name="T51" fmla="*/ 32 h 73"/>
                <a:gd name="T52" fmla="*/ 9 w 115"/>
                <a:gd name="T53" fmla="*/ 34 h 73"/>
                <a:gd name="T54" fmla="*/ 11 w 115"/>
                <a:gd name="T55" fmla="*/ 40 h 73"/>
                <a:gd name="T56" fmla="*/ 11 w 115"/>
                <a:gd name="T57" fmla="*/ 51 h 73"/>
                <a:gd name="T58" fmla="*/ 17 w 115"/>
                <a:gd name="T59" fmla="*/ 50 h 73"/>
                <a:gd name="T60" fmla="*/ 25 w 115"/>
                <a:gd name="T61" fmla="*/ 45 h 73"/>
                <a:gd name="T62" fmla="*/ 30 w 115"/>
                <a:gd name="T63" fmla="*/ 44 h 73"/>
                <a:gd name="T64" fmla="*/ 40 w 115"/>
                <a:gd name="T65" fmla="*/ 44 h 73"/>
                <a:gd name="T66" fmla="*/ 45 w 115"/>
                <a:gd name="T67" fmla="*/ 47 h 73"/>
                <a:gd name="T68" fmla="*/ 49 w 115"/>
                <a:gd name="T69" fmla="*/ 49 h 73"/>
                <a:gd name="T70" fmla="*/ 56 w 115"/>
                <a:gd name="T71" fmla="*/ 51 h 73"/>
                <a:gd name="T72" fmla="*/ 60 w 115"/>
                <a:gd name="T73" fmla="*/ 54 h 73"/>
                <a:gd name="T74" fmla="*/ 65 w 115"/>
                <a:gd name="T75" fmla="*/ 58 h 73"/>
                <a:gd name="T76" fmla="*/ 71 w 115"/>
                <a:gd name="T77" fmla="*/ 59 h 73"/>
                <a:gd name="T78" fmla="*/ 72 w 115"/>
                <a:gd name="T79" fmla="*/ 69 h 73"/>
                <a:gd name="T80" fmla="*/ 74 w 115"/>
                <a:gd name="T81" fmla="*/ 69 h 73"/>
                <a:gd name="T82" fmla="*/ 80 w 115"/>
                <a:gd name="T83" fmla="*/ 71 h 73"/>
                <a:gd name="T84" fmla="*/ 87 w 115"/>
                <a:gd name="T85" fmla="*/ 68 h 73"/>
                <a:gd name="T86" fmla="*/ 98 w 115"/>
                <a:gd name="T87" fmla="*/ 61 h 73"/>
                <a:gd name="T88" fmla="*/ 103 w 115"/>
                <a:gd name="T89" fmla="*/ 53 h 73"/>
                <a:gd name="T90" fmla="*/ 109 w 115"/>
                <a:gd name="T91" fmla="*/ 50 h 73"/>
                <a:gd name="T92" fmla="*/ 115 w 115"/>
                <a:gd name="T93" fmla="*/ 51 h 73"/>
                <a:gd name="T94" fmla="*/ 115 w 115"/>
                <a:gd name="T95" fmla="*/ 46 h 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115" h="73">
                  <a:moveTo>
                    <a:pt x="115" y="46"/>
                  </a:moveTo>
                  <a:cubicBezTo>
                    <a:pt x="115" y="46"/>
                    <a:pt x="109" y="43"/>
                    <a:pt x="108" y="43"/>
                  </a:cubicBezTo>
                  <a:cubicBezTo>
                    <a:pt x="106" y="44"/>
                    <a:pt x="103" y="39"/>
                    <a:pt x="99" y="38"/>
                  </a:cubicBezTo>
                  <a:cubicBezTo>
                    <a:pt x="96" y="37"/>
                    <a:pt x="91" y="35"/>
                    <a:pt x="90" y="32"/>
                  </a:cubicBezTo>
                  <a:cubicBezTo>
                    <a:pt x="89" y="30"/>
                    <a:pt x="83" y="28"/>
                    <a:pt x="82" y="27"/>
                  </a:cubicBezTo>
                  <a:cubicBezTo>
                    <a:pt x="81" y="25"/>
                    <a:pt x="80" y="22"/>
                    <a:pt x="78" y="20"/>
                  </a:cubicBezTo>
                  <a:cubicBezTo>
                    <a:pt x="77" y="18"/>
                    <a:pt x="77" y="15"/>
                    <a:pt x="75" y="15"/>
                  </a:cubicBezTo>
                  <a:cubicBezTo>
                    <a:pt x="73" y="14"/>
                    <a:pt x="63" y="15"/>
                    <a:pt x="63" y="13"/>
                  </a:cubicBezTo>
                  <a:cubicBezTo>
                    <a:pt x="63" y="12"/>
                    <a:pt x="62" y="5"/>
                    <a:pt x="60" y="5"/>
                  </a:cubicBezTo>
                  <a:cubicBezTo>
                    <a:pt x="58" y="4"/>
                    <a:pt x="55" y="4"/>
                    <a:pt x="54" y="3"/>
                  </a:cubicBezTo>
                  <a:cubicBezTo>
                    <a:pt x="53" y="1"/>
                    <a:pt x="49" y="0"/>
                    <a:pt x="48" y="1"/>
                  </a:cubicBezTo>
                  <a:cubicBezTo>
                    <a:pt x="48" y="2"/>
                    <a:pt x="46" y="3"/>
                    <a:pt x="45" y="3"/>
                  </a:cubicBezTo>
                  <a:cubicBezTo>
                    <a:pt x="44" y="3"/>
                    <a:pt x="45" y="6"/>
                    <a:pt x="42" y="6"/>
                  </a:cubicBezTo>
                  <a:cubicBezTo>
                    <a:pt x="40" y="6"/>
                    <a:pt x="36" y="8"/>
                    <a:pt x="36" y="10"/>
                  </a:cubicBezTo>
                  <a:cubicBezTo>
                    <a:pt x="36" y="12"/>
                    <a:pt x="37" y="14"/>
                    <a:pt x="34" y="14"/>
                  </a:cubicBezTo>
                  <a:cubicBezTo>
                    <a:pt x="32" y="14"/>
                    <a:pt x="30" y="14"/>
                    <a:pt x="28" y="13"/>
                  </a:cubicBezTo>
                  <a:cubicBezTo>
                    <a:pt x="27" y="13"/>
                    <a:pt x="25" y="15"/>
                    <a:pt x="22" y="11"/>
                  </a:cubicBezTo>
                  <a:cubicBezTo>
                    <a:pt x="19" y="7"/>
                    <a:pt x="15" y="4"/>
                    <a:pt x="12" y="4"/>
                  </a:cubicBezTo>
                  <a:cubicBezTo>
                    <a:pt x="10" y="4"/>
                    <a:pt x="2" y="4"/>
                    <a:pt x="4" y="8"/>
                  </a:cubicBezTo>
                  <a:cubicBezTo>
                    <a:pt x="5" y="7"/>
                    <a:pt x="6" y="6"/>
                    <a:pt x="8" y="7"/>
                  </a:cubicBezTo>
                  <a:cubicBezTo>
                    <a:pt x="14" y="7"/>
                    <a:pt x="11" y="14"/>
                    <a:pt x="14" y="14"/>
                  </a:cubicBezTo>
                  <a:cubicBezTo>
                    <a:pt x="17" y="14"/>
                    <a:pt x="21" y="19"/>
                    <a:pt x="18" y="19"/>
                  </a:cubicBezTo>
                  <a:cubicBezTo>
                    <a:pt x="15" y="18"/>
                    <a:pt x="13" y="21"/>
                    <a:pt x="10" y="20"/>
                  </a:cubicBezTo>
                  <a:cubicBezTo>
                    <a:pt x="7" y="19"/>
                    <a:pt x="3" y="17"/>
                    <a:pt x="2" y="20"/>
                  </a:cubicBezTo>
                  <a:cubicBezTo>
                    <a:pt x="1" y="24"/>
                    <a:pt x="0" y="27"/>
                    <a:pt x="4" y="27"/>
                  </a:cubicBezTo>
                  <a:cubicBezTo>
                    <a:pt x="8" y="27"/>
                    <a:pt x="7" y="29"/>
                    <a:pt x="5" y="32"/>
                  </a:cubicBezTo>
                  <a:cubicBezTo>
                    <a:pt x="2" y="35"/>
                    <a:pt x="9" y="32"/>
                    <a:pt x="9" y="34"/>
                  </a:cubicBezTo>
                  <a:cubicBezTo>
                    <a:pt x="10" y="36"/>
                    <a:pt x="12" y="37"/>
                    <a:pt x="11" y="40"/>
                  </a:cubicBezTo>
                  <a:cubicBezTo>
                    <a:pt x="10" y="43"/>
                    <a:pt x="11" y="48"/>
                    <a:pt x="11" y="51"/>
                  </a:cubicBezTo>
                  <a:cubicBezTo>
                    <a:pt x="13" y="51"/>
                    <a:pt x="17" y="51"/>
                    <a:pt x="17" y="50"/>
                  </a:cubicBezTo>
                  <a:cubicBezTo>
                    <a:pt x="19" y="48"/>
                    <a:pt x="22" y="45"/>
                    <a:pt x="25" y="45"/>
                  </a:cubicBezTo>
                  <a:cubicBezTo>
                    <a:pt x="27" y="45"/>
                    <a:pt x="29" y="46"/>
                    <a:pt x="30" y="44"/>
                  </a:cubicBezTo>
                  <a:cubicBezTo>
                    <a:pt x="31" y="42"/>
                    <a:pt x="38" y="43"/>
                    <a:pt x="40" y="44"/>
                  </a:cubicBezTo>
                  <a:cubicBezTo>
                    <a:pt x="41" y="46"/>
                    <a:pt x="45" y="47"/>
                    <a:pt x="45" y="47"/>
                  </a:cubicBezTo>
                  <a:cubicBezTo>
                    <a:pt x="46" y="47"/>
                    <a:pt x="47" y="49"/>
                    <a:pt x="49" y="49"/>
                  </a:cubicBezTo>
                  <a:cubicBezTo>
                    <a:pt x="52" y="49"/>
                    <a:pt x="56" y="50"/>
                    <a:pt x="56" y="51"/>
                  </a:cubicBezTo>
                  <a:cubicBezTo>
                    <a:pt x="56" y="52"/>
                    <a:pt x="58" y="54"/>
                    <a:pt x="60" y="54"/>
                  </a:cubicBezTo>
                  <a:cubicBezTo>
                    <a:pt x="62" y="54"/>
                    <a:pt x="63" y="59"/>
                    <a:pt x="65" y="58"/>
                  </a:cubicBezTo>
                  <a:cubicBezTo>
                    <a:pt x="67" y="58"/>
                    <a:pt x="71" y="58"/>
                    <a:pt x="71" y="59"/>
                  </a:cubicBezTo>
                  <a:cubicBezTo>
                    <a:pt x="71" y="60"/>
                    <a:pt x="71" y="66"/>
                    <a:pt x="72" y="69"/>
                  </a:cubicBezTo>
                  <a:cubicBezTo>
                    <a:pt x="73" y="69"/>
                    <a:pt x="74" y="69"/>
                    <a:pt x="74" y="69"/>
                  </a:cubicBezTo>
                  <a:cubicBezTo>
                    <a:pt x="75" y="70"/>
                    <a:pt x="79" y="68"/>
                    <a:pt x="80" y="71"/>
                  </a:cubicBezTo>
                  <a:cubicBezTo>
                    <a:pt x="80" y="73"/>
                    <a:pt x="87" y="72"/>
                    <a:pt x="87" y="68"/>
                  </a:cubicBezTo>
                  <a:cubicBezTo>
                    <a:pt x="86" y="65"/>
                    <a:pt x="97" y="65"/>
                    <a:pt x="98" y="61"/>
                  </a:cubicBezTo>
                  <a:cubicBezTo>
                    <a:pt x="99" y="58"/>
                    <a:pt x="100" y="53"/>
                    <a:pt x="103" y="53"/>
                  </a:cubicBezTo>
                  <a:cubicBezTo>
                    <a:pt x="106" y="54"/>
                    <a:pt x="107" y="49"/>
                    <a:pt x="109" y="50"/>
                  </a:cubicBezTo>
                  <a:cubicBezTo>
                    <a:pt x="111" y="50"/>
                    <a:pt x="113" y="52"/>
                    <a:pt x="115" y="51"/>
                  </a:cubicBezTo>
                  <a:lnTo>
                    <a:pt x="115" y="46"/>
                  </a:lnTo>
                  <a:close/>
                </a:path>
              </a:pathLst>
            </a:custGeom>
            <a:grpFill/>
            <a:ln w="3175" cap="flat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Montserrat" panose="00000500000000000000" pitchFamily="50" charset="0"/>
                <a:ea typeface="Montserrat" charset="0"/>
                <a:cs typeface="Montserrat" charset="0"/>
              </a:endParaRPr>
            </a:p>
          </p:txBody>
        </p:sp>
        <p:sp>
          <p:nvSpPr>
            <p:cNvPr id="671" name="Freeform 161"/>
            <p:cNvSpPr>
              <a:spLocks/>
            </p:cNvSpPr>
            <p:nvPr/>
          </p:nvSpPr>
          <p:spPr bwMode="auto">
            <a:xfrm>
              <a:off x="4312" y="1912"/>
              <a:ext cx="292" cy="248"/>
            </a:xfrm>
            <a:custGeom>
              <a:avLst/>
              <a:gdLst>
                <a:gd name="T0" fmla="*/ 155 w 159"/>
                <a:gd name="T1" fmla="*/ 116 h 135"/>
                <a:gd name="T2" fmla="*/ 151 w 159"/>
                <a:gd name="T3" fmla="*/ 107 h 135"/>
                <a:gd name="T4" fmla="*/ 143 w 159"/>
                <a:gd name="T5" fmla="*/ 101 h 135"/>
                <a:gd name="T6" fmla="*/ 137 w 159"/>
                <a:gd name="T7" fmla="*/ 94 h 135"/>
                <a:gd name="T8" fmla="*/ 146 w 159"/>
                <a:gd name="T9" fmla="*/ 82 h 135"/>
                <a:gd name="T10" fmla="*/ 138 w 159"/>
                <a:gd name="T11" fmla="*/ 78 h 135"/>
                <a:gd name="T12" fmla="*/ 136 w 159"/>
                <a:gd name="T13" fmla="*/ 69 h 135"/>
                <a:gd name="T14" fmla="*/ 136 w 159"/>
                <a:gd name="T15" fmla="*/ 60 h 135"/>
                <a:gd name="T16" fmla="*/ 137 w 159"/>
                <a:gd name="T17" fmla="*/ 53 h 135"/>
                <a:gd name="T18" fmla="*/ 141 w 159"/>
                <a:gd name="T19" fmla="*/ 47 h 135"/>
                <a:gd name="T20" fmla="*/ 142 w 159"/>
                <a:gd name="T21" fmla="*/ 43 h 135"/>
                <a:gd name="T22" fmla="*/ 141 w 159"/>
                <a:gd name="T23" fmla="*/ 33 h 135"/>
                <a:gd name="T24" fmla="*/ 135 w 159"/>
                <a:gd name="T25" fmla="*/ 32 h 135"/>
                <a:gd name="T26" fmla="*/ 130 w 159"/>
                <a:gd name="T27" fmla="*/ 28 h 135"/>
                <a:gd name="T28" fmla="*/ 126 w 159"/>
                <a:gd name="T29" fmla="*/ 25 h 135"/>
                <a:gd name="T30" fmla="*/ 119 w 159"/>
                <a:gd name="T31" fmla="*/ 23 h 135"/>
                <a:gd name="T32" fmla="*/ 115 w 159"/>
                <a:gd name="T33" fmla="*/ 21 h 135"/>
                <a:gd name="T34" fmla="*/ 110 w 159"/>
                <a:gd name="T35" fmla="*/ 18 h 135"/>
                <a:gd name="T36" fmla="*/ 100 w 159"/>
                <a:gd name="T37" fmla="*/ 18 h 135"/>
                <a:gd name="T38" fmla="*/ 95 w 159"/>
                <a:gd name="T39" fmla="*/ 19 h 135"/>
                <a:gd name="T40" fmla="*/ 87 w 159"/>
                <a:gd name="T41" fmla="*/ 24 h 135"/>
                <a:gd name="T42" fmla="*/ 81 w 159"/>
                <a:gd name="T43" fmla="*/ 25 h 135"/>
                <a:gd name="T44" fmla="*/ 81 w 159"/>
                <a:gd name="T45" fmla="*/ 29 h 135"/>
                <a:gd name="T46" fmla="*/ 63 w 159"/>
                <a:gd name="T47" fmla="*/ 33 h 135"/>
                <a:gd name="T48" fmla="*/ 48 w 159"/>
                <a:gd name="T49" fmla="*/ 24 h 135"/>
                <a:gd name="T50" fmla="*/ 39 w 159"/>
                <a:gd name="T51" fmla="*/ 15 h 135"/>
                <a:gd name="T52" fmla="*/ 33 w 159"/>
                <a:gd name="T53" fmla="*/ 11 h 135"/>
                <a:gd name="T54" fmla="*/ 31 w 159"/>
                <a:gd name="T55" fmla="*/ 3 h 135"/>
                <a:gd name="T56" fmla="*/ 15 w 159"/>
                <a:gd name="T57" fmla="*/ 10 h 135"/>
                <a:gd name="T58" fmla="*/ 10 w 159"/>
                <a:gd name="T59" fmla="*/ 7 h 135"/>
                <a:gd name="T60" fmla="*/ 5 w 159"/>
                <a:gd name="T61" fmla="*/ 1 h 135"/>
                <a:gd name="T62" fmla="*/ 2 w 159"/>
                <a:gd name="T63" fmla="*/ 5 h 135"/>
                <a:gd name="T64" fmla="*/ 2 w 159"/>
                <a:gd name="T65" fmla="*/ 12 h 135"/>
                <a:gd name="T66" fmla="*/ 2 w 159"/>
                <a:gd name="T67" fmla="*/ 20 h 135"/>
                <a:gd name="T68" fmla="*/ 6 w 159"/>
                <a:gd name="T69" fmla="*/ 27 h 135"/>
                <a:gd name="T70" fmla="*/ 9 w 159"/>
                <a:gd name="T71" fmla="*/ 33 h 135"/>
                <a:gd name="T72" fmla="*/ 14 w 159"/>
                <a:gd name="T73" fmla="*/ 38 h 135"/>
                <a:gd name="T74" fmla="*/ 17 w 159"/>
                <a:gd name="T75" fmla="*/ 41 h 135"/>
                <a:gd name="T76" fmla="*/ 16 w 159"/>
                <a:gd name="T77" fmla="*/ 46 h 135"/>
                <a:gd name="T78" fmla="*/ 13 w 159"/>
                <a:gd name="T79" fmla="*/ 52 h 135"/>
                <a:gd name="T80" fmla="*/ 14 w 159"/>
                <a:gd name="T81" fmla="*/ 59 h 135"/>
                <a:gd name="T82" fmla="*/ 17 w 159"/>
                <a:gd name="T83" fmla="*/ 64 h 135"/>
                <a:gd name="T84" fmla="*/ 26 w 159"/>
                <a:gd name="T85" fmla="*/ 70 h 135"/>
                <a:gd name="T86" fmla="*/ 30 w 159"/>
                <a:gd name="T87" fmla="*/ 74 h 135"/>
                <a:gd name="T88" fmla="*/ 29 w 159"/>
                <a:gd name="T89" fmla="*/ 80 h 135"/>
                <a:gd name="T90" fmla="*/ 32 w 159"/>
                <a:gd name="T91" fmla="*/ 85 h 135"/>
                <a:gd name="T92" fmla="*/ 37 w 159"/>
                <a:gd name="T93" fmla="*/ 92 h 135"/>
                <a:gd name="T94" fmla="*/ 39 w 159"/>
                <a:gd name="T95" fmla="*/ 91 h 135"/>
                <a:gd name="T96" fmla="*/ 42 w 159"/>
                <a:gd name="T97" fmla="*/ 90 h 135"/>
                <a:gd name="T98" fmla="*/ 48 w 159"/>
                <a:gd name="T99" fmla="*/ 90 h 135"/>
                <a:gd name="T100" fmla="*/ 56 w 159"/>
                <a:gd name="T101" fmla="*/ 103 h 135"/>
                <a:gd name="T102" fmla="*/ 61 w 159"/>
                <a:gd name="T103" fmla="*/ 110 h 135"/>
                <a:gd name="T104" fmla="*/ 71 w 159"/>
                <a:gd name="T105" fmla="*/ 115 h 135"/>
                <a:gd name="T106" fmla="*/ 89 w 159"/>
                <a:gd name="T107" fmla="*/ 122 h 135"/>
                <a:gd name="T108" fmla="*/ 102 w 159"/>
                <a:gd name="T109" fmla="*/ 118 h 135"/>
                <a:gd name="T110" fmla="*/ 108 w 159"/>
                <a:gd name="T111" fmla="*/ 129 h 135"/>
                <a:gd name="T112" fmla="*/ 136 w 159"/>
                <a:gd name="T113" fmla="*/ 134 h 135"/>
                <a:gd name="T114" fmla="*/ 145 w 159"/>
                <a:gd name="T115" fmla="*/ 135 h 135"/>
                <a:gd name="T116" fmla="*/ 144 w 159"/>
                <a:gd name="T117" fmla="*/ 133 h 135"/>
                <a:gd name="T118" fmla="*/ 149 w 159"/>
                <a:gd name="T119" fmla="*/ 125 h 135"/>
                <a:gd name="T120" fmla="*/ 157 w 159"/>
                <a:gd name="T121" fmla="*/ 122 h 135"/>
                <a:gd name="T122" fmla="*/ 155 w 159"/>
                <a:gd name="T123" fmla="*/ 116 h 1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159" h="135">
                  <a:moveTo>
                    <a:pt x="155" y="116"/>
                  </a:moveTo>
                  <a:cubicBezTo>
                    <a:pt x="153" y="116"/>
                    <a:pt x="155" y="109"/>
                    <a:pt x="151" y="107"/>
                  </a:cubicBezTo>
                  <a:cubicBezTo>
                    <a:pt x="147" y="106"/>
                    <a:pt x="144" y="103"/>
                    <a:pt x="143" y="101"/>
                  </a:cubicBezTo>
                  <a:cubicBezTo>
                    <a:pt x="142" y="98"/>
                    <a:pt x="137" y="95"/>
                    <a:pt x="137" y="94"/>
                  </a:cubicBezTo>
                  <a:cubicBezTo>
                    <a:pt x="138" y="92"/>
                    <a:pt x="147" y="86"/>
                    <a:pt x="146" y="82"/>
                  </a:cubicBezTo>
                  <a:cubicBezTo>
                    <a:pt x="144" y="79"/>
                    <a:pt x="138" y="79"/>
                    <a:pt x="138" y="78"/>
                  </a:cubicBezTo>
                  <a:cubicBezTo>
                    <a:pt x="137" y="77"/>
                    <a:pt x="138" y="72"/>
                    <a:pt x="136" y="69"/>
                  </a:cubicBezTo>
                  <a:cubicBezTo>
                    <a:pt x="135" y="65"/>
                    <a:pt x="138" y="62"/>
                    <a:pt x="136" y="60"/>
                  </a:cubicBezTo>
                  <a:cubicBezTo>
                    <a:pt x="135" y="58"/>
                    <a:pt x="137" y="54"/>
                    <a:pt x="137" y="53"/>
                  </a:cubicBezTo>
                  <a:cubicBezTo>
                    <a:pt x="138" y="52"/>
                    <a:pt x="141" y="50"/>
                    <a:pt x="141" y="47"/>
                  </a:cubicBezTo>
                  <a:cubicBezTo>
                    <a:pt x="140" y="45"/>
                    <a:pt x="141" y="44"/>
                    <a:pt x="142" y="43"/>
                  </a:cubicBezTo>
                  <a:cubicBezTo>
                    <a:pt x="141" y="40"/>
                    <a:pt x="141" y="34"/>
                    <a:pt x="141" y="33"/>
                  </a:cubicBezTo>
                  <a:cubicBezTo>
                    <a:pt x="141" y="32"/>
                    <a:pt x="137" y="32"/>
                    <a:pt x="135" y="32"/>
                  </a:cubicBezTo>
                  <a:cubicBezTo>
                    <a:pt x="133" y="33"/>
                    <a:pt x="132" y="28"/>
                    <a:pt x="130" y="28"/>
                  </a:cubicBezTo>
                  <a:cubicBezTo>
                    <a:pt x="128" y="28"/>
                    <a:pt x="126" y="26"/>
                    <a:pt x="126" y="25"/>
                  </a:cubicBezTo>
                  <a:cubicBezTo>
                    <a:pt x="126" y="24"/>
                    <a:pt x="122" y="23"/>
                    <a:pt x="119" y="23"/>
                  </a:cubicBezTo>
                  <a:cubicBezTo>
                    <a:pt x="117" y="23"/>
                    <a:pt x="116" y="21"/>
                    <a:pt x="115" y="21"/>
                  </a:cubicBezTo>
                  <a:cubicBezTo>
                    <a:pt x="115" y="21"/>
                    <a:pt x="111" y="20"/>
                    <a:pt x="110" y="18"/>
                  </a:cubicBezTo>
                  <a:cubicBezTo>
                    <a:pt x="108" y="17"/>
                    <a:pt x="101" y="16"/>
                    <a:pt x="100" y="18"/>
                  </a:cubicBezTo>
                  <a:cubicBezTo>
                    <a:pt x="99" y="20"/>
                    <a:pt x="97" y="19"/>
                    <a:pt x="95" y="19"/>
                  </a:cubicBezTo>
                  <a:cubicBezTo>
                    <a:pt x="92" y="19"/>
                    <a:pt x="89" y="22"/>
                    <a:pt x="87" y="24"/>
                  </a:cubicBezTo>
                  <a:cubicBezTo>
                    <a:pt x="87" y="25"/>
                    <a:pt x="83" y="25"/>
                    <a:pt x="81" y="25"/>
                  </a:cubicBezTo>
                  <a:cubicBezTo>
                    <a:pt x="81" y="27"/>
                    <a:pt x="81" y="29"/>
                    <a:pt x="81" y="29"/>
                  </a:cubicBezTo>
                  <a:cubicBezTo>
                    <a:pt x="79" y="31"/>
                    <a:pt x="70" y="33"/>
                    <a:pt x="63" y="33"/>
                  </a:cubicBezTo>
                  <a:cubicBezTo>
                    <a:pt x="56" y="33"/>
                    <a:pt x="56" y="24"/>
                    <a:pt x="48" y="24"/>
                  </a:cubicBezTo>
                  <a:cubicBezTo>
                    <a:pt x="43" y="24"/>
                    <a:pt x="39" y="19"/>
                    <a:pt x="39" y="15"/>
                  </a:cubicBezTo>
                  <a:cubicBezTo>
                    <a:pt x="36" y="14"/>
                    <a:pt x="32" y="12"/>
                    <a:pt x="33" y="11"/>
                  </a:cubicBezTo>
                  <a:cubicBezTo>
                    <a:pt x="34" y="9"/>
                    <a:pt x="35" y="1"/>
                    <a:pt x="31" y="3"/>
                  </a:cubicBezTo>
                  <a:cubicBezTo>
                    <a:pt x="28" y="5"/>
                    <a:pt x="22" y="11"/>
                    <a:pt x="15" y="10"/>
                  </a:cubicBezTo>
                  <a:cubicBezTo>
                    <a:pt x="8" y="9"/>
                    <a:pt x="13" y="9"/>
                    <a:pt x="10" y="7"/>
                  </a:cubicBezTo>
                  <a:cubicBezTo>
                    <a:pt x="6" y="6"/>
                    <a:pt x="8" y="2"/>
                    <a:pt x="5" y="1"/>
                  </a:cubicBezTo>
                  <a:cubicBezTo>
                    <a:pt x="2" y="0"/>
                    <a:pt x="4" y="5"/>
                    <a:pt x="2" y="5"/>
                  </a:cubicBezTo>
                  <a:cubicBezTo>
                    <a:pt x="0" y="5"/>
                    <a:pt x="2" y="11"/>
                    <a:pt x="2" y="12"/>
                  </a:cubicBezTo>
                  <a:cubicBezTo>
                    <a:pt x="3" y="13"/>
                    <a:pt x="1" y="20"/>
                    <a:pt x="2" y="20"/>
                  </a:cubicBezTo>
                  <a:cubicBezTo>
                    <a:pt x="4" y="21"/>
                    <a:pt x="7" y="26"/>
                    <a:pt x="6" y="27"/>
                  </a:cubicBezTo>
                  <a:cubicBezTo>
                    <a:pt x="6" y="28"/>
                    <a:pt x="9" y="31"/>
                    <a:pt x="9" y="33"/>
                  </a:cubicBezTo>
                  <a:cubicBezTo>
                    <a:pt x="9" y="35"/>
                    <a:pt x="12" y="38"/>
                    <a:pt x="14" y="38"/>
                  </a:cubicBezTo>
                  <a:cubicBezTo>
                    <a:pt x="15" y="38"/>
                    <a:pt x="17" y="39"/>
                    <a:pt x="17" y="41"/>
                  </a:cubicBezTo>
                  <a:cubicBezTo>
                    <a:pt x="16" y="43"/>
                    <a:pt x="18" y="46"/>
                    <a:pt x="16" y="46"/>
                  </a:cubicBezTo>
                  <a:cubicBezTo>
                    <a:pt x="14" y="46"/>
                    <a:pt x="14" y="51"/>
                    <a:pt x="13" y="52"/>
                  </a:cubicBezTo>
                  <a:cubicBezTo>
                    <a:pt x="11" y="53"/>
                    <a:pt x="12" y="59"/>
                    <a:pt x="14" y="59"/>
                  </a:cubicBezTo>
                  <a:cubicBezTo>
                    <a:pt x="15" y="60"/>
                    <a:pt x="18" y="61"/>
                    <a:pt x="17" y="64"/>
                  </a:cubicBezTo>
                  <a:cubicBezTo>
                    <a:pt x="17" y="66"/>
                    <a:pt x="24" y="69"/>
                    <a:pt x="26" y="70"/>
                  </a:cubicBezTo>
                  <a:cubicBezTo>
                    <a:pt x="28" y="70"/>
                    <a:pt x="29" y="73"/>
                    <a:pt x="30" y="74"/>
                  </a:cubicBezTo>
                  <a:cubicBezTo>
                    <a:pt x="31" y="76"/>
                    <a:pt x="29" y="78"/>
                    <a:pt x="29" y="80"/>
                  </a:cubicBezTo>
                  <a:cubicBezTo>
                    <a:pt x="30" y="81"/>
                    <a:pt x="33" y="83"/>
                    <a:pt x="32" y="85"/>
                  </a:cubicBezTo>
                  <a:cubicBezTo>
                    <a:pt x="32" y="87"/>
                    <a:pt x="35" y="89"/>
                    <a:pt x="37" y="92"/>
                  </a:cubicBezTo>
                  <a:cubicBezTo>
                    <a:pt x="38" y="91"/>
                    <a:pt x="38" y="91"/>
                    <a:pt x="39" y="91"/>
                  </a:cubicBezTo>
                  <a:cubicBezTo>
                    <a:pt x="41" y="91"/>
                    <a:pt x="41" y="89"/>
                    <a:pt x="42" y="90"/>
                  </a:cubicBezTo>
                  <a:cubicBezTo>
                    <a:pt x="44" y="92"/>
                    <a:pt x="46" y="90"/>
                    <a:pt x="48" y="90"/>
                  </a:cubicBezTo>
                  <a:cubicBezTo>
                    <a:pt x="50" y="90"/>
                    <a:pt x="54" y="98"/>
                    <a:pt x="56" y="103"/>
                  </a:cubicBezTo>
                  <a:cubicBezTo>
                    <a:pt x="58" y="107"/>
                    <a:pt x="58" y="108"/>
                    <a:pt x="61" y="110"/>
                  </a:cubicBezTo>
                  <a:cubicBezTo>
                    <a:pt x="64" y="112"/>
                    <a:pt x="67" y="111"/>
                    <a:pt x="71" y="115"/>
                  </a:cubicBezTo>
                  <a:cubicBezTo>
                    <a:pt x="75" y="119"/>
                    <a:pt x="85" y="122"/>
                    <a:pt x="89" y="122"/>
                  </a:cubicBezTo>
                  <a:cubicBezTo>
                    <a:pt x="93" y="122"/>
                    <a:pt x="96" y="117"/>
                    <a:pt x="102" y="118"/>
                  </a:cubicBezTo>
                  <a:cubicBezTo>
                    <a:pt x="107" y="119"/>
                    <a:pt x="106" y="126"/>
                    <a:pt x="108" y="129"/>
                  </a:cubicBezTo>
                  <a:cubicBezTo>
                    <a:pt x="110" y="131"/>
                    <a:pt x="132" y="133"/>
                    <a:pt x="136" y="134"/>
                  </a:cubicBezTo>
                  <a:cubicBezTo>
                    <a:pt x="138" y="135"/>
                    <a:pt x="141" y="135"/>
                    <a:pt x="145" y="135"/>
                  </a:cubicBezTo>
                  <a:cubicBezTo>
                    <a:pt x="145" y="134"/>
                    <a:pt x="144" y="133"/>
                    <a:pt x="144" y="133"/>
                  </a:cubicBezTo>
                  <a:cubicBezTo>
                    <a:pt x="144" y="129"/>
                    <a:pt x="147" y="126"/>
                    <a:pt x="149" y="125"/>
                  </a:cubicBezTo>
                  <a:cubicBezTo>
                    <a:pt x="152" y="123"/>
                    <a:pt x="154" y="123"/>
                    <a:pt x="157" y="122"/>
                  </a:cubicBezTo>
                  <a:cubicBezTo>
                    <a:pt x="159" y="122"/>
                    <a:pt x="157" y="117"/>
                    <a:pt x="155" y="116"/>
                  </a:cubicBezTo>
                  <a:close/>
                </a:path>
              </a:pathLst>
            </a:custGeom>
            <a:grpFill/>
            <a:ln w="3175" cap="flat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Montserrat" panose="00000500000000000000" pitchFamily="50" charset="0"/>
                <a:ea typeface="Montserrat" charset="0"/>
                <a:cs typeface="Montserrat" charset="0"/>
              </a:endParaRPr>
            </a:p>
          </p:txBody>
        </p:sp>
        <p:sp>
          <p:nvSpPr>
            <p:cNvPr id="672" name="Freeform 162"/>
            <p:cNvSpPr>
              <a:spLocks noEditPoints="1"/>
            </p:cNvSpPr>
            <p:nvPr/>
          </p:nvSpPr>
          <p:spPr bwMode="auto">
            <a:xfrm>
              <a:off x="4350" y="1620"/>
              <a:ext cx="601" cy="283"/>
            </a:xfrm>
            <a:custGeom>
              <a:avLst/>
              <a:gdLst>
                <a:gd name="T0" fmla="*/ 316 w 327"/>
                <a:gd name="T1" fmla="*/ 64 h 154"/>
                <a:gd name="T2" fmla="*/ 306 w 327"/>
                <a:gd name="T3" fmla="*/ 54 h 154"/>
                <a:gd name="T4" fmla="*/ 285 w 327"/>
                <a:gd name="T5" fmla="*/ 50 h 154"/>
                <a:gd name="T6" fmla="*/ 265 w 327"/>
                <a:gd name="T7" fmla="*/ 37 h 154"/>
                <a:gd name="T8" fmla="*/ 243 w 327"/>
                <a:gd name="T9" fmla="*/ 13 h 154"/>
                <a:gd name="T10" fmla="*/ 221 w 327"/>
                <a:gd name="T11" fmla="*/ 22 h 154"/>
                <a:gd name="T12" fmla="*/ 216 w 327"/>
                <a:gd name="T13" fmla="*/ 16 h 154"/>
                <a:gd name="T14" fmla="*/ 203 w 327"/>
                <a:gd name="T15" fmla="*/ 14 h 154"/>
                <a:gd name="T16" fmla="*/ 197 w 327"/>
                <a:gd name="T17" fmla="*/ 2 h 154"/>
                <a:gd name="T18" fmla="*/ 169 w 327"/>
                <a:gd name="T19" fmla="*/ 7 h 154"/>
                <a:gd name="T20" fmla="*/ 137 w 327"/>
                <a:gd name="T21" fmla="*/ 14 h 154"/>
                <a:gd name="T22" fmla="*/ 121 w 327"/>
                <a:gd name="T23" fmla="*/ 23 h 154"/>
                <a:gd name="T24" fmla="*/ 118 w 327"/>
                <a:gd name="T25" fmla="*/ 33 h 154"/>
                <a:gd name="T26" fmla="*/ 121 w 327"/>
                <a:gd name="T27" fmla="*/ 44 h 154"/>
                <a:gd name="T28" fmla="*/ 112 w 327"/>
                <a:gd name="T29" fmla="*/ 50 h 154"/>
                <a:gd name="T30" fmla="*/ 100 w 327"/>
                <a:gd name="T31" fmla="*/ 49 h 154"/>
                <a:gd name="T32" fmla="*/ 80 w 327"/>
                <a:gd name="T33" fmla="*/ 50 h 154"/>
                <a:gd name="T34" fmla="*/ 66 w 327"/>
                <a:gd name="T35" fmla="*/ 50 h 154"/>
                <a:gd name="T36" fmla="*/ 44 w 327"/>
                <a:gd name="T37" fmla="*/ 42 h 154"/>
                <a:gd name="T38" fmla="*/ 25 w 327"/>
                <a:gd name="T39" fmla="*/ 47 h 154"/>
                <a:gd name="T40" fmla="*/ 18 w 327"/>
                <a:gd name="T41" fmla="*/ 60 h 154"/>
                <a:gd name="T42" fmla="*/ 3 w 327"/>
                <a:gd name="T43" fmla="*/ 63 h 154"/>
                <a:gd name="T44" fmla="*/ 0 w 327"/>
                <a:gd name="T45" fmla="*/ 74 h 154"/>
                <a:gd name="T46" fmla="*/ 12 w 327"/>
                <a:gd name="T47" fmla="*/ 82 h 154"/>
                <a:gd name="T48" fmla="*/ 20 w 327"/>
                <a:gd name="T49" fmla="*/ 96 h 154"/>
                <a:gd name="T50" fmla="*/ 41 w 327"/>
                <a:gd name="T51" fmla="*/ 91 h 154"/>
                <a:gd name="T52" fmla="*/ 46 w 327"/>
                <a:gd name="T53" fmla="*/ 107 h 154"/>
                <a:gd name="T54" fmla="*/ 31 w 327"/>
                <a:gd name="T55" fmla="*/ 118 h 154"/>
                <a:gd name="T56" fmla="*/ 46 w 327"/>
                <a:gd name="T57" fmla="*/ 133 h 154"/>
                <a:gd name="T58" fmla="*/ 53 w 327"/>
                <a:gd name="T59" fmla="*/ 141 h 154"/>
                <a:gd name="T60" fmla="*/ 77 w 327"/>
                <a:gd name="T61" fmla="*/ 146 h 154"/>
                <a:gd name="T62" fmla="*/ 99 w 327"/>
                <a:gd name="T63" fmla="*/ 103 h 154"/>
                <a:gd name="T64" fmla="*/ 112 w 327"/>
                <a:gd name="T65" fmla="*/ 104 h 154"/>
                <a:gd name="T66" fmla="*/ 136 w 327"/>
                <a:gd name="T67" fmla="*/ 125 h 154"/>
                <a:gd name="T68" fmla="*/ 160 w 327"/>
                <a:gd name="T69" fmla="*/ 138 h 154"/>
                <a:gd name="T70" fmla="*/ 178 w 327"/>
                <a:gd name="T71" fmla="*/ 152 h 154"/>
                <a:gd name="T72" fmla="*/ 195 w 327"/>
                <a:gd name="T73" fmla="*/ 144 h 154"/>
                <a:gd name="T74" fmla="*/ 213 w 327"/>
                <a:gd name="T75" fmla="*/ 134 h 154"/>
                <a:gd name="T76" fmla="*/ 240 w 327"/>
                <a:gd name="T77" fmla="*/ 132 h 154"/>
                <a:gd name="T78" fmla="*/ 275 w 327"/>
                <a:gd name="T79" fmla="*/ 138 h 154"/>
                <a:gd name="T80" fmla="*/ 275 w 327"/>
                <a:gd name="T81" fmla="*/ 120 h 154"/>
                <a:gd name="T82" fmla="*/ 286 w 327"/>
                <a:gd name="T83" fmla="*/ 108 h 154"/>
                <a:gd name="T84" fmla="*/ 297 w 327"/>
                <a:gd name="T85" fmla="*/ 91 h 154"/>
                <a:gd name="T86" fmla="*/ 317 w 327"/>
                <a:gd name="T87" fmla="*/ 88 h 154"/>
                <a:gd name="T88" fmla="*/ 325 w 327"/>
                <a:gd name="T89" fmla="*/ 71 h 154"/>
                <a:gd name="T90" fmla="*/ 122 w 327"/>
                <a:gd name="T91" fmla="*/ 98 h 154"/>
                <a:gd name="T92" fmla="*/ 257 w 327"/>
                <a:gd name="T93" fmla="*/ 97 h 154"/>
                <a:gd name="T94" fmla="*/ 225 w 327"/>
                <a:gd name="T95" fmla="*/ 97 h 154"/>
                <a:gd name="T96" fmla="*/ 257 w 327"/>
                <a:gd name="T97" fmla="*/ 97 h 1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327" h="154">
                  <a:moveTo>
                    <a:pt x="326" y="63"/>
                  </a:moveTo>
                  <a:cubicBezTo>
                    <a:pt x="325" y="62"/>
                    <a:pt x="324" y="62"/>
                    <a:pt x="323" y="63"/>
                  </a:cubicBezTo>
                  <a:cubicBezTo>
                    <a:pt x="322" y="64"/>
                    <a:pt x="318" y="64"/>
                    <a:pt x="316" y="64"/>
                  </a:cubicBezTo>
                  <a:cubicBezTo>
                    <a:pt x="315" y="64"/>
                    <a:pt x="312" y="62"/>
                    <a:pt x="312" y="61"/>
                  </a:cubicBezTo>
                  <a:cubicBezTo>
                    <a:pt x="312" y="59"/>
                    <a:pt x="312" y="58"/>
                    <a:pt x="311" y="58"/>
                  </a:cubicBezTo>
                  <a:cubicBezTo>
                    <a:pt x="309" y="58"/>
                    <a:pt x="307" y="57"/>
                    <a:pt x="306" y="54"/>
                  </a:cubicBezTo>
                  <a:cubicBezTo>
                    <a:pt x="304" y="50"/>
                    <a:pt x="302" y="50"/>
                    <a:pt x="300" y="49"/>
                  </a:cubicBezTo>
                  <a:cubicBezTo>
                    <a:pt x="299" y="49"/>
                    <a:pt x="294" y="51"/>
                    <a:pt x="292" y="52"/>
                  </a:cubicBezTo>
                  <a:cubicBezTo>
                    <a:pt x="290" y="52"/>
                    <a:pt x="287" y="51"/>
                    <a:pt x="285" y="50"/>
                  </a:cubicBezTo>
                  <a:cubicBezTo>
                    <a:pt x="282" y="50"/>
                    <a:pt x="281" y="46"/>
                    <a:pt x="278" y="46"/>
                  </a:cubicBezTo>
                  <a:cubicBezTo>
                    <a:pt x="276" y="47"/>
                    <a:pt x="275" y="51"/>
                    <a:pt x="274" y="51"/>
                  </a:cubicBezTo>
                  <a:cubicBezTo>
                    <a:pt x="272" y="51"/>
                    <a:pt x="269" y="42"/>
                    <a:pt x="265" y="37"/>
                  </a:cubicBezTo>
                  <a:cubicBezTo>
                    <a:pt x="262" y="32"/>
                    <a:pt x="256" y="21"/>
                    <a:pt x="250" y="19"/>
                  </a:cubicBezTo>
                  <a:cubicBezTo>
                    <a:pt x="245" y="17"/>
                    <a:pt x="247" y="15"/>
                    <a:pt x="248" y="13"/>
                  </a:cubicBezTo>
                  <a:cubicBezTo>
                    <a:pt x="250" y="12"/>
                    <a:pt x="245" y="11"/>
                    <a:pt x="243" y="13"/>
                  </a:cubicBezTo>
                  <a:cubicBezTo>
                    <a:pt x="241" y="14"/>
                    <a:pt x="238" y="16"/>
                    <a:pt x="235" y="17"/>
                  </a:cubicBezTo>
                  <a:cubicBezTo>
                    <a:pt x="233" y="17"/>
                    <a:pt x="229" y="21"/>
                    <a:pt x="227" y="20"/>
                  </a:cubicBezTo>
                  <a:cubicBezTo>
                    <a:pt x="224" y="19"/>
                    <a:pt x="223" y="24"/>
                    <a:pt x="221" y="22"/>
                  </a:cubicBezTo>
                  <a:cubicBezTo>
                    <a:pt x="219" y="20"/>
                    <a:pt x="224" y="18"/>
                    <a:pt x="224" y="17"/>
                  </a:cubicBezTo>
                  <a:cubicBezTo>
                    <a:pt x="224" y="15"/>
                    <a:pt x="220" y="17"/>
                    <a:pt x="219" y="16"/>
                  </a:cubicBezTo>
                  <a:cubicBezTo>
                    <a:pt x="218" y="15"/>
                    <a:pt x="216" y="14"/>
                    <a:pt x="216" y="16"/>
                  </a:cubicBezTo>
                  <a:cubicBezTo>
                    <a:pt x="216" y="17"/>
                    <a:pt x="213" y="16"/>
                    <a:pt x="213" y="15"/>
                  </a:cubicBezTo>
                  <a:cubicBezTo>
                    <a:pt x="213" y="14"/>
                    <a:pt x="212" y="11"/>
                    <a:pt x="210" y="13"/>
                  </a:cubicBezTo>
                  <a:cubicBezTo>
                    <a:pt x="209" y="15"/>
                    <a:pt x="204" y="16"/>
                    <a:pt x="203" y="14"/>
                  </a:cubicBezTo>
                  <a:cubicBezTo>
                    <a:pt x="202" y="13"/>
                    <a:pt x="204" y="13"/>
                    <a:pt x="204" y="11"/>
                  </a:cubicBezTo>
                  <a:cubicBezTo>
                    <a:pt x="204" y="9"/>
                    <a:pt x="202" y="7"/>
                    <a:pt x="202" y="5"/>
                  </a:cubicBezTo>
                  <a:cubicBezTo>
                    <a:pt x="203" y="3"/>
                    <a:pt x="199" y="1"/>
                    <a:pt x="197" y="2"/>
                  </a:cubicBezTo>
                  <a:cubicBezTo>
                    <a:pt x="195" y="3"/>
                    <a:pt x="193" y="2"/>
                    <a:pt x="191" y="1"/>
                  </a:cubicBezTo>
                  <a:cubicBezTo>
                    <a:pt x="189" y="0"/>
                    <a:pt x="181" y="2"/>
                    <a:pt x="181" y="3"/>
                  </a:cubicBezTo>
                  <a:cubicBezTo>
                    <a:pt x="181" y="5"/>
                    <a:pt x="171" y="7"/>
                    <a:pt x="169" y="7"/>
                  </a:cubicBezTo>
                  <a:cubicBezTo>
                    <a:pt x="167" y="8"/>
                    <a:pt x="160" y="9"/>
                    <a:pt x="158" y="9"/>
                  </a:cubicBezTo>
                  <a:cubicBezTo>
                    <a:pt x="155" y="10"/>
                    <a:pt x="153" y="12"/>
                    <a:pt x="150" y="12"/>
                  </a:cubicBezTo>
                  <a:cubicBezTo>
                    <a:pt x="146" y="12"/>
                    <a:pt x="140" y="12"/>
                    <a:pt x="137" y="14"/>
                  </a:cubicBezTo>
                  <a:cubicBezTo>
                    <a:pt x="135" y="17"/>
                    <a:pt x="130" y="15"/>
                    <a:pt x="128" y="16"/>
                  </a:cubicBezTo>
                  <a:cubicBezTo>
                    <a:pt x="126" y="16"/>
                    <a:pt x="122" y="15"/>
                    <a:pt x="121" y="16"/>
                  </a:cubicBezTo>
                  <a:cubicBezTo>
                    <a:pt x="120" y="17"/>
                    <a:pt x="120" y="21"/>
                    <a:pt x="121" y="23"/>
                  </a:cubicBezTo>
                  <a:cubicBezTo>
                    <a:pt x="122" y="24"/>
                    <a:pt x="128" y="25"/>
                    <a:pt x="128" y="26"/>
                  </a:cubicBezTo>
                  <a:cubicBezTo>
                    <a:pt x="129" y="27"/>
                    <a:pt x="123" y="27"/>
                    <a:pt x="120" y="28"/>
                  </a:cubicBezTo>
                  <a:cubicBezTo>
                    <a:pt x="117" y="28"/>
                    <a:pt x="118" y="32"/>
                    <a:pt x="118" y="33"/>
                  </a:cubicBezTo>
                  <a:cubicBezTo>
                    <a:pt x="119" y="35"/>
                    <a:pt x="116" y="37"/>
                    <a:pt x="114" y="38"/>
                  </a:cubicBezTo>
                  <a:cubicBezTo>
                    <a:pt x="111" y="38"/>
                    <a:pt x="114" y="42"/>
                    <a:pt x="116" y="42"/>
                  </a:cubicBezTo>
                  <a:cubicBezTo>
                    <a:pt x="118" y="42"/>
                    <a:pt x="120" y="44"/>
                    <a:pt x="121" y="44"/>
                  </a:cubicBezTo>
                  <a:cubicBezTo>
                    <a:pt x="123" y="44"/>
                    <a:pt x="123" y="47"/>
                    <a:pt x="123" y="49"/>
                  </a:cubicBezTo>
                  <a:cubicBezTo>
                    <a:pt x="123" y="52"/>
                    <a:pt x="121" y="52"/>
                    <a:pt x="118" y="52"/>
                  </a:cubicBezTo>
                  <a:cubicBezTo>
                    <a:pt x="116" y="52"/>
                    <a:pt x="114" y="50"/>
                    <a:pt x="112" y="50"/>
                  </a:cubicBezTo>
                  <a:cubicBezTo>
                    <a:pt x="111" y="49"/>
                    <a:pt x="111" y="53"/>
                    <a:pt x="110" y="54"/>
                  </a:cubicBezTo>
                  <a:cubicBezTo>
                    <a:pt x="108" y="54"/>
                    <a:pt x="108" y="51"/>
                    <a:pt x="106" y="51"/>
                  </a:cubicBezTo>
                  <a:cubicBezTo>
                    <a:pt x="104" y="51"/>
                    <a:pt x="101" y="51"/>
                    <a:pt x="100" y="49"/>
                  </a:cubicBezTo>
                  <a:cubicBezTo>
                    <a:pt x="100" y="47"/>
                    <a:pt x="95" y="46"/>
                    <a:pt x="92" y="48"/>
                  </a:cubicBezTo>
                  <a:cubicBezTo>
                    <a:pt x="90" y="50"/>
                    <a:pt x="90" y="49"/>
                    <a:pt x="88" y="48"/>
                  </a:cubicBezTo>
                  <a:cubicBezTo>
                    <a:pt x="86" y="47"/>
                    <a:pt x="81" y="49"/>
                    <a:pt x="80" y="50"/>
                  </a:cubicBezTo>
                  <a:cubicBezTo>
                    <a:pt x="79" y="52"/>
                    <a:pt x="75" y="53"/>
                    <a:pt x="72" y="51"/>
                  </a:cubicBezTo>
                  <a:cubicBezTo>
                    <a:pt x="70" y="49"/>
                    <a:pt x="68" y="49"/>
                    <a:pt x="68" y="51"/>
                  </a:cubicBezTo>
                  <a:cubicBezTo>
                    <a:pt x="68" y="54"/>
                    <a:pt x="66" y="52"/>
                    <a:pt x="66" y="50"/>
                  </a:cubicBezTo>
                  <a:cubicBezTo>
                    <a:pt x="66" y="49"/>
                    <a:pt x="61" y="46"/>
                    <a:pt x="59" y="44"/>
                  </a:cubicBezTo>
                  <a:cubicBezTo>
                    <a:pt x="57" y="43"/>
                    <a:pt x="50" y="43"/>
                    <a:pt x="50" y="42"/>
                  </a:cubicBezTo>
                  <a:cubicBezTo>
                    <a:pt x="49" y="40"/>
                    <a:pt x="45" y="39"/>
                    <a:pt x="44" y="42"/>
                  </a:cubicBezTo>
                  <a:cubicBezTo>
                    <a:pt x="43" y="44"/>
                    <a:pt x="41" y="42"/>
                    <a:pt x="40" y="42"/>
                  </a:cubicBezTo>
                  <a:cubicBezTo>
                    <a:pt x="38" y="41"/>
                    <a:pt x="35" y="43"/>
                    <a:pt x="34" y="43"/>
                  </a:cubicBezTo>
                  <a:cubicBezTo>
                    <a:pt x="32" y="44"/>
                    <a:pt x="28" y="47"/>
                    <a:pt x="25" y="47"/>
                  </a:cubicBezTo>
                  <a:cubicBezTo>
                    <a:pt x="23" y="47"/>
                    <a:pt x="24" y="50"/>
                    <a:pt x="21" y="51"/>
                  </a:cubicBezTo>
                  <a:cubicBezTo>
                    <a:pt x="18" y="52"/>
                    <a:pt x="18" y="54"/>
                    <a:pt x="19" y="55"/>
                  </a:cubicBezTo>
                  <a:cubicBezTo>
                    <a:pt x="19" y="57"/>
                    <a:pt x="21" y="59"/>
                    <a:pt x="18" y="60"/>
                  </a:cubicBezTo>
                  <a:cubicBezTo>
                    <a:pt x="15" y="62"/>
                    <a:pt x="14" y="57"/>
                    <a:pt x="11" y="55"/>
                  </a:cubicBezTo>
                  <a:cubicBezTo>
                    <a:pt x="9" y="53"/>
                    <a:pt x="7" y="55"/>
                    <a:pt x="7" y="58"/>
                  </a:cubicBezTo>
                  <a:cubicBezTo>
                    <a:pt x="7" y="60"/>
                    <a:pt x="4" y="60"/>
                    <a:pt x="3" y="63"/>
                  </a:cubicBezTo>
                  <a:cubicBezTo>
                    <a:pt x="1" y="65"/>
                    <a:pt x="5" y="66"/>
                    <a:pt x="5" y="67"/>
                  </a:cubicBezTo>
                  <a:cubicBezTo>
                    <a:pt x="5" y="68"/>
                    <a:pt x="3" y="69"/>
                    <a:pt x="2" y="69"/>
                  </a:cubicBezTo>
                  <a:cubicBezTo>
                    <a:pt x="2" y="70"/>
                    <a:pt x="0" y="73"/>
                    <a:pt x="0" y="74"/>
                  </a:cubicBezTo>
                  <a:cubicBezTo>
                    <a:pt x="1" y="75"/>
                    <a:pt x="5" y="75"/>
                    <a:pt x="5" y="78"/>
                  </a:cubicBezTo>
                  <a:cubicBezTo>
                    <a:pt x="5" y="80"/>
                    <a:pt x="4" y="83"/>
                    <a:pt x="6" y="82"/>
                  </a:cubicBezTo>
                  <a:cubicBezTo>
                    <a:pt x="9" y="81"/>
                    <a:pt x="11" y="82"/>
                    <a:pt x="12" y="82"/>
                  </a:cubicBezTo>
                  <a:cubicBezTo>
                    <a:pt x="14" y="82"/>
                    <a:pt x="15" y="84"/>
                    <a:pt x="17" y="87"/>
                  </a:cubicBezTo>
                  <a:cubicBezTo>
                    <a:pt x="20" y="90"/>
                    <a:pt x="21" y="92"/>
                    <a:pt x="18" y="92"/>
                  </a:cubicBezTo>
                  <a:cubicBezTo>
                    <a:pt x="16" y="93"/>
                    <a:pt x="17" y="94"/>
                    <a:pt x="20" y="96"/>
                  </a:cubicBezTo>
                  <a:cubicBezTo>
                    <a:pt x="21" y="96"/>
                    <a:pt x="22" y="97"/>
                    <a:pt x="23" y="97"/>
                  </a:cubicBezTo>
                  <a:cubicBezTo>
                    <a:pt x="23" y="97"/>
                    <a:pt x="24" y="97"/>
                    <a:pt x="24" y="96"/>
                  </a:cubicBezTo>
                  <a:cubicBezTo>
                    <a:pt x="28" y="93"/>
                    <a:pt x="36" y="89"/>
                    <a:pt x="41" y="91"/>
                  </a:cubicBezTo>
                  <a:cubicBezTo>
                    <a:pt x="46" y="92"/>
                    <a:pt x="51" y="90"/>
                    <a:pt x="53" y="93"/>
                  </a:cubicBezTo>
                  <a:cubicBezTo>
                    <a:pt x="56" y="97"/>
                    <a:pt x="53" y="103"/>
                    <a:pt x="54" y="105"/>
                  </a:cubicBezTo>
                  <a:cubicBezTo>
                    <a:pt x="55" y="107"/>
                    <a:pt x="50" y="108"/>
                    <a:pt x="46" y="107"/>
                  </a:cubicBezTo>
                  <a:cubicBezTo>
                    <a:pt x="43" y="107"/>
                    <a:pt x="36" y="109"/>
                    <a:pt x="36" y="111"/>
                  </a:cubicBezTo>
                  <a:cubicBezTo>
                    <a:pt x="37" y="113"/>
                    <a:pt x="40" y="118"/>
                    <a:pt x="35" y="115"/>
                  </a:cubicBezTo>
                  <a:cubicBezTo>
                    <a:pt x="31" y="113"/>
                    <a:pt x="29" y="118"/>
                    <a:pt x="31" y="118"/>
                  </a:cubicBezTo>
                  <a:cubicBezTo>
                    <a:pt x="34" y="118"/>
                    <a:pt x="37" y="121"/>
                    <a:pt x="37" y="123"/>
                  </a:cubicBezTo>
                  <a:cubicBezTo>
                    <a:pt x="37" y="125"/>
                    <a:pt x="38" y="130"/>
                    <a:pt x="40" y="129"/>
                  </a:cubicBezTo>
                  <a:cubicBezTo>
                    <a:pt x="42" y="129"/>
                    <a:pt x="42" y="133"/>
                    <a:pt x="46" y="133"/>
                  </a:cubicBezTo>
                  <a:cubicBezTo>
                    <a:pt x="49" y="132"/>
                    <a:pt x="52" y="134"/>
                    <a:pt x="50" y="137"/>
                  </a:cubicBezTo>
                  <a:cubicBezTo>
                    <a:pt x="47" y="140"/>
                    <a:pt x="51" y="148"/>
                    <a:pt x="52" y="146"/>
                  </a:cubicBezTo>
                  <a:cubicBezTo>
                    <a:pt x="53" y="145"/>
                    <a:pt x="52" y="143"/>
                    <a:pt x="53" y="141"/>
                  </a:cubicBezTo>
                  <a:cubicBezTo>
                    <a:pt x="51" y="137"/>
                    <a:pt x="59" y="137"/>
                    <a:pt x="61" y="137"/>
                  </a:cubicBezTo>
                  <a:cubicBezTo>
                    <a:pt x="64" y="137"/>
                    <a:pt x="68" y="140"/>
                    <a:pt x="71" y="144"/>
                  </a:cubicBezTo>
                  <a:cubicBezTo>
                    <a:pt x="74" y="148"/>
                    <a:pt x="77" y="146"/>
                    <a:pt x="77" y="146"/>
                  </a:cubicBezTo>
                  <a:cubicBezTo>
                    <a:pt x="78" y="110"/>
                    <a:pt x="78" y="110"/>
                    <a:pt x="78" y="110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9" y="104"/>
                    <a:pt x="99" y="104"/>
                    <a:pt x="99" y="103"/>
                  </a:cubicBezTo>
                  <a:cubicBezTo>
                    <a:pt x="102" y="99"/>
                    <a:pt x="105" y="103"/>
                    <a:pt x="106" y="103"/>
                  </a:cubicBezTo>
                  <a:cubicBezTo>
                    <a:pt x="107" y="104"/>
                    <a:pt x="107" y="99"/>
                    <a:pt x="110" y="100"/>
                  </a:cubicBezTo>
                  <a:cubicBezTo>
                    <a:pt x="113" y="100"/>
                    <a:pt x="109" y="104"/>
                    <a:pt x="112" y="104"/>
                  </a:cubicBezTo>
                  <a:cubicBezTo>
                    <a:pt x="113" y="104"/>
                    <a:pt x="117" y="110"/>
                    <a:pt x="116" y="115"/>
                  </a:cubicBezTo>
                  <a:cubicBezTo>
                    <a:pt x="119" y="118"/>
                    <a:pt x="125" y="124"/>
                    <a:pt x="125" y="125"/>
                  </a:cubicBezTo>
                  <a:cubicBezTo>
                    <a:pt x="126" y="127"/>
                    <a:pt x="134" y="124"/>
                    <a:pt x="136" y="125"/>
                  </a:cubicBezTo>
                  <a:cubicBezTo>
                    <a:pt x="137" y="125"/>
                    <a:pt x="150" y="125"/>
                    <a:pt x="152" y="125"/>
                  </a:cubicBezTo>
                  <a:cubicBezTo>
                    <a:pt x="154" y="125"/>
                    <a:pt x="156" y="129"/>
                    <a:pt x="158" y="130"/>
                  </a:cubicBezTo>
                  <a:cubicBezTo>
                    <a:pt x="161" y="131"/>
                    <a:pt x="160" y="135"/>
                    <a:pt x="160" y="138"/>
                  </a:cubicBezTo>
                  <a:cubicBezTo>
                    <a:pt x="161" y="140"/>
                    <a:pt x="164" y="143"/>
                    <a:pt x="165" y="146"/>
                  </a:cubicBezTo>
                  <a:cubicBezTo>
                    <a:pt x="165" y="148"/>
                    <a:pt x="169" y="147"/>
                    <a:pt x="172" y="148"/>
                  </a:cubicBezTo>
                  <a:cubicBezTo>
                    <a:pt x="174" y="148"/>
                    <a:pt x="178" y="149"/>
                    <a:pt x="178" y="152"/>
                  </a:cubicBezTo>
                  <a:cubicBezTo>
                    <a:pt x="179" y="154"/>
                    <a:pt x="182" y="152"/>
                    <a:pt x="182" y="151"/>
                  </a:cubicBezTo>
                  <a:cubicBezTo>
                    <a:pt x="182" y="149"/>
                    <a:pt x="186" y="146"/>
                    <a:pt x="190" y="144"/>
                  </a:cubicBezTo>
                  <a:cubicBezTo>
                    <a:pt x="193" y="143"/>
                    <a:pt x="194" y="143"/>
                    <a:pt x="195" y="144"/>
                  </a:cubicBezTo>
                  <a:cubicBezTo>
                    <a:pt x="196" y="142"/>
                    <a:pt x="197" y="140"/>
                    <a:pt x="197" y="139"/>
                  </a:cubicBezTo>
                  <a:cubicBezTo>
                    <a:pt x="199" y="139"/>
                    <a:pt x="202" y="136"/>
                    <a:pt x="202" y="134"/>
                  </a:cubicBezTo>
                  <a:cubicBezTo>
                    <a:pt x="203" y="131"/>
                    <a:pt x="209" y="131"/>
                    <a:pt x="213" y="134"/>
                  </a:cubicBezTo>
                  <a:cubicBezTo>
                    <a:pt x="218" y="136"/>
                    <a:pt x="220" y="136"/>
                    <a:pt x="221" y="132"/>
                  </a:cubicBezTo>
                  <a:cubicBezTo>
                    <a:pt x="221" y="129"/>
                    <a:pt x="227" y="128"/>
                    <a:pt x="229" y="129"/>
                  </a:cubicBezTo>
                  <a:cubicBezTo>
                    <a:pt x="231" y="130"/>
                    <a:pt x="237" y="133"/>
                    <a:pt x="240" y="132"/>
                  </a:cubicBezTo>
                  <a:cubicBezTo>
                    <a:pt x="242" y="131"/>
                    <a:pt x="257" y="132"/>
                    <a:pt x="260" y="133"/>
                  </a:cubicBezTo>
                  <a:cubicBezTo>
                    <a:pt x="264" y="134"/>
                    <a:pt x="265" y="132"/>
                    <a:pt x="268" y="136"/>
                  </a:cubicBezTo>
                  <a:cubicBezTo>
                    <a:pt x="270" y="139"/>
                    <a:pt x="272" y="136"/>
                    <a:pt x="275" y="138"/>
                  </a:cubicBezTo>
                  <a:cubicBezTo>
                    <a:pt x="275" y="137"/>
                    <a:pt x="274" y="136"/>
                    <a:pt x="274" y="135"/>
                  </a:cubicBezTo>
                  <a:cubicBezTo>
                    <a:pt x="274" y="133"/>
                    <a:pt x="278" y="131"/>
                    <a:pt x="279" y="129"/>
                  </a:cubicBezTo>
                  <a:cubicBezTo>
                    <a:pt x="279" y="127"/>
                    <a:pt x="275" y="122"/>
                    <a:pt x="275" y="120"/>
                  </a:cubicBezTo>
                  <a:cubicBezTo>
                    <a:pt x="275" y="118"/>
                    <a:pt x="275" y="114"/>
                    <a:pt x="274" y="113"/>
                  </a:cubicBezTo>
                  <a:cubicBezTo>
                    <a:pt x="272" y="112"/>
                    <a:pt x="277" y="110"/>
                    <a:pt x="278" y="110"/>
                  </a:cubicBezTo>
                  <a:cubicBezTo>
                    <a:pt x="281" y="110"/>
                    <a:pt x="285" y="107"/>
                    <a:pt x="286" y="108"/>
                  </a:cubicBezTo>
                  <a:cubicBezTo>
                    <a:pt x="287" y="109"/>
                    <a:pt x="289" y="110"/>
                    <a:pt x="292" y="110"/>
                  </a:cubicBezTo>
                  <a:cubicBezTo>
                    <a:pt x="294" y="110"/>
                    <a:pt x="293" y="107"/>
                    <a:pt x="292" y="106"/>
                  </a:cubicBezTo>
                  <a:cubicBezTo>
                    <a:pt x="290" y="105"/>
                    <a:pt x="296" y="94"/>
                    <a:pt x="297" y="91"/>
                  </a:cubicBezTo>
                  <a:cubicBezTo>
                    <a:pt x="297" y="87"/>
                    <a:pt x="299" y="90"/>
                    <a:pt x="302" y="91"/>
                  </a:cubicBezTo>
                  <a:cubicBezTo>
                    <a:pt x="305" y="91"/>
                    <a:pt x="308" y="90"/>
                    <a:pt x="309" y="91"/>
                  </a:cubicBezTo>
                  <a:cubicBezTo>
                    <a:pt x="311" y="92"/>
                    <a:pt x="316" y="90"/>
                    <a:pt x="317" y="88"/>
                  </a:cubicBezTo>
                  <a:cubicBezTo>
                    <a:pt x="318" y="87"/>
                    <a:pt x="316" y="86"/>
                    <a:pt x="316" y="82"/>
                  </a:cubicBezTo>
                  <a:cubicBezTo>
                    <a:pt x="316" y="78"/>
                    <a:pt x="318" y="76"/>
                    <a:pt x="321" y="76"/>
                  </a:cubicBezTo>
                  <a:cubicBezTo>
                    <a:pt x="324" y="76"/>
                    <a:pt x="325" y="73"/>
                    <a:pt x="325" y="71"/>
                  </a:cubicBezTo>
                  <a:cubicBezTo>
                    <a:pt x="325" y="70"/>
                    <a:pt x="327" y="69"/>
                    <a:pt x="327" y="66"/>
                  </a:cubicBezTo>
                  <a:cubicBezTo>
                    <a:pt x="326" y="65"/>
                    <a:pt x="326" y="64"/>
                    <a:pt x="326" y="63"/>
                  </a:cubicBezTo>
                  <a:close/>
                  <a:moveTo>
                    <a:pt x="122" y="98"/>
                  </a:moveTo>
                  <a:cubicBezTo>
                    <a:pt x="121" y="99"/>
                    <a:pt x="112" y="97"/>
                    <a:pt x="111" y="95"/>
                  </a:cubicBezTo>
                  <a:cubicBezTo>
                    <a:pt x="110" y="93"/>
                    <a:pt x="124" y="95"/>
                    <a:pt x="122" y="98"/>
                  </a:cubicBezTo>
                  <a:close/>
                  <a:moveTo>
                    <a:pt x="257" y="97"/>
                  </a:moveTo>
                  <a:cubicBezTo>
                    <a:pt x="250" y="97"/>
                    <a:pt x="236" y="94"/>
                    <a:pt x="230" y="100"/>
                  </a:cubicBezTo>
                  <a:cubicBezTo>
                    <a:pt x="224" y="107"/>
                    <a:pt x="228" y="110"/>
                    <a:pt x="226" y="111"/>
                  </a:cubicBezTo>
                  <a:cubicBezTo>
                    <a:pt x="223" y="111"/>
                    <a:pt x="221" y="101"/>
                    <a:pt x="225" y="97"/>
                  </a:cubicBezTo>
                  <a:cubicBezTo>
                    <a:pt x="228" y="94"/>
                    <a:pt x="239" y="93"/>
                    <a:pt x="245" y="94"/>
                  </a:cubicBezTo>
                  <a:cubicBezTo>
                    <a:pt x="252" y="96"/>
                    <a:pt x="264" y="93"/>
                    <a:pt x="265" y="93"/>
                  </a:cubicBezTo>
                  <a:cubicBezTo>
                    <a:pt x="267" y="94"/>
                    <a:pt x="264" y="97"/>
                    <a:pt x="257" y="97"/>
                  </a:cubicBezTo>
                  <a:close/>
                </a:path>
              </a:pathLst>
            </a:custGeom>
            <a:grpFill/>
            <a:ln w="3175" cap="flat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Montserrat" panose="00000500000000000000" pitchFamily="50" charset="0"/>
                <a:ea typeface="Montserrat" charset="0"/>
                <a:cs typeface="Montserrat" charset="0"/>
              </a:endParaRPr>
            </a:p>
          </p:txBody>
        </p:sp>
        <p:sp>
          <p:nvSpPr>
            <p:cNvPr id="673" name="Freeform 163"/>
            <p:cNvSpPr>
              <a:spLocks noEditPoints="1"/>
            </p:cNvSpPr>
            <p:nvPr/>
          </p:nvSpPr>
          <p:spPr bwMode="auto">
            <a:xfrm>
              <a:off x="3955" y="923"/>
              <a:ext cx="2522" cy="969"/>
            </a:xfrm>
            <a:custGeom>
              <a:avLst/>
              <a:gdLst>
                <a:gd name="T0" fmla="*/ 361 w 1373"/>
                <a:gd name="T1" fmla="*/ 11 h 527"/>
                <a:gd name="T2" fmla="*/ 610 w 1373"/>
                <a:gd name="T3" fmla="*/ 5 h 527"/>
                <a:gd name="T4" fmla="*/ 480 w 1373"/>
                <a:gd name="T5" fmla="*/ 151 h 527"/>
                <a:gd name="T6" fmla="*/ 662 w 1373"/>
                <a:gd name="T7" fmla="*/ 50 h 527"/>
                <a:gd name="T8" fmla="*/ 1002 w 1373"/>
                <a:gd name="T9" fmla="*/ 111 h 527"/>
                <a:gd name="T10" fmla="*/ 1053 w 1373"/>
                <a:gd name="T11" fmla="*/ 117 h 527"/>
                <a:gd name="T12" fmla="*/ 981 w 1373"/>
                <a:gd name="T13" fmla="*/ 426 h 527"/>
                <a:gd name="T14" fmla="*/ 243 w 1373"/>
                <a:gd name="T15" fmla="*/ 23 h 527"/>
                <a:gd name="T16" fmla="*/ 1331 w 1373"/>
                <a:gd name="T17" fmla="*/ 242 h 527"/>
                <a:gd name="T18" fmla="*/ 1193 w 1373"/>
                <a:gd name="T19" fmla="*/ 203 h 527"/>
                <a:gd name="T20" fmla="*/ 1062 w 1373"/>
                <a:gd name="T21" fmla="*/ 177 h 527"/>
                <a:gd name="T22" fmla="*/ 973 w 1373"/>
                <a:gd name="T23" fmla="*/ 150 h 527"/>
                <a:gd name="T24" fmla="*/ 902 w 1373"/>
                <a:gd name="T25" fmla="*/ 168 h 527"/>
                <a:gd name="T26" fmla="*/ 844 w 1373"/>
                <a:gd name="T27" fmla="*/ 139 h 527"/>
                <a:gd name="T28" fmla="*/ 747 w 1373"/>
                <a:gd name="T29" fmla="*/ 136 h 527"/>
                <a:gd name="T30" fmla="*/ 737 w 1373"/>
                <a:gd name="T31" fmla="*/ 118 h 527"/>
                <a:gd name="T32" fmla="*/ 698 w 1373"/>
                <a:gd name="T33" fmla="*/ 84 h 527"/>
                <a:gd name="T34" fmla="*/ 630 w 1373"/>
                <a:gd name="T35" fmla="*/ 96 h 527"/>
                <a:gd name="T36" fmla="*/ 546 w 1373"/>
                <a:gd name="T37" fmla="*/ 114 h 527"/>
                <a:gd name="T38" fmla="*/ 519 w 1373"/>
                <a:gd name="T39" fmla="*/ 137 h 527"/>
                <a:gd name="T40" fmla="*/ 478 w 1373"/>
                <a:gd name="T41" fmla="*/ 178 h 527"/>
                <a:gd name="T42" fmla="*/ 455 w 1373"/>
                <a:gd name="T43" fmla="*/ 204 h 527"/>
                <a:gd name="T44" fmla="*/ 421 w 1373"/>
                <a:gd name="T45" fmla="*/ 244 h 527"/>
                <a:gd name="T46" fmla="*/ 437 w 1373"/>
                <a:gd name="T47" fmla="*/ 213 h 527"/>
                <a:gd name="T48" fmla="*/ 386 w 1373"/>
                <a:gd name="T49" fmla="*/ 188 h 527"/>
                <a:gd name="T50" fmla="*/ 326 w 1373"/>
                <a:gd name="T51" fmla="*/ 196 h 527"/>
                <a:gd name="T52" fmla="*/ 268 w 1373"/>
                <a:gd name="T53" fmla="*/ 211 h 527"/>
                <a:gd name="T54" fmla="*/ 195 w 1373"/>
                <a:gd name="T55" fmla="*/ 214 h 527"/>
                <a:gd name="T56" fmla="*/ 149 w 1373"/>
                <a:gd name="T57" fmla="*/ 263 h 527"/>
                <a:gd name="T58" fmla="*/ 102 w 1373"/>
                <a:gd name="T59" fmla="*/ 234 h 527"/>
                <a:gd name="T60" fmla="*/ 107 w 1373"/>
                <a:gd name="T61" fmla="*/ 200 h 527"/>
                <a:gd name="T62" fmla="*/ 78 w 1373"/>
                <a:gd name="T63" fmla="*/ 231 h 527"/>
                <a:gd name="T64" fmla="*/ 70 w 1373"/>
                <a:gd name="T65" fmla="*/ 316 h 527"/>
                <a:gd name="T66" fmla="*/ 73 w 1373"/>
                <a:gd name="T67" fmla="*/ 370 h 527"/>
                <a:gd name="T68" fmla="*/ 114 w 1373"/>
                <a:gd name="T69" fmla="*/ 412 h 527"/>
                <a:gd name="T70" fmla="*/ 160 w 1373"/>
                <a:gd name="T71" fmla="*/ 451 h 527"/>
                <a:gd name="T72" fmla="*/ 164 w 1373"/>
                <a:gd name="T73" fmla="*/ 503 h 527"/>
                <a:gd name="T74" fmla="*/ 238 w 1373"/>
                <a:gd name="T75" fmla="*/ 476 h 527"/>
                <a:gd name="T76" fmla="*/ 236 w 1373"/>
                <a:gd name="T77" fmla="*/ 430 h 527"/>
                <a:gd name="T78" fmla="*/ 325 w 1373"/>
                <a:gd name="T79" fmla="*/ 433 h 527"/>
                <a:gd name="T80" fmla="*/ 373 w 1373"/>
                <a:gd name="T81" fmla="*/ 388 h 527"/>
                <a:gd name="T82" fmla="*/ 450 w 1373"/>
                <a:gd name="T83" fmla="*/ 396 h 527"/>
                <a:gd name="T84" fmla="*/ 541 w 1373"/>
                <a:gd name="T85" fmla="*/ 442 h 527"/>
                <a:gd name="T86" fmla="*/ 624 w 1373"/>
                <a:gd name="T87" fmla="*/ 433 h 527"/>
                <a:gd name="T88" fmla="*/ 696 w 1373"/>
                <a:gd name="T89" fmla="*/ 437 h 527"/>
                <a:gd name="T90" fmla="*/ 803 w 1373"/>
                <a:gd name="T91" fmla="*/ 420 h 527"/>
                <a:gd name="T92" fmla="*/ 887 w 1373"/>
                <a:gd name="T93" fmla="*/ 453 h 527"/>
                <a:gd name="T94" fmla="*/ 898 w 1373"/>
                <a:gd name="T95" fmla="*/ 508 h 527"/>
                <a:gd name="T96" fmla="*/ 960 w 1373"/>
                <a:gd name="T97" fmla="*/ 393 h 527"/>
                <a:gd name="T98" fmla="*/ 969 w 1373"/>
                <a:gd name="T99" fmla="*/ 349 h 527"/>
                <a:gd name="T100" fmla="*/ 1078 w 1373"/>
                <a:gd name="T101" fmla="*/ 337 h 527"/>
                <a:gd name="T102" fmla="*/ 1152 w 1373"/>
                <a:gd name="T103" fmla="*/ 299 h 527"/>
                <a:gd name="T104" fmla="*/ 1097 w 1373"/>
                <a:gd name="T105" fmla="*/ 424 h 527"/>
                <a:gd name="T106" fmla="*/ 1150 w 1373"/>
                <a:gd name="T107" fmla="*/ 352 h 527"/>
                <a:gd name="T108" fmla="*/ 1234 w 1373"/>
                <a:gd name="T109" fmla="*/ 309 h 527"/>
                <a:gd name="T110" fmla="*/ 1292 w 1373"/>
                <a:gd name="T111" fmla="*/ 262 h 527"/>
                <a:gd name="T112" fmla="*/ 1347 w 1373"/>
                <a:gd name="T113" fmla="*/ 268 h 527"/>
                <a:gd name="T114" fmla="*/ 707 w 1373"/>
                <a:gd name="T115" fmla="*/ 392 h 527"/>
                <a:gd name="T116" fmla="*/ 276 w 1373"/>
                <a:gd name="T117" fmla="*/ 24 h 527"/>
                <a:gd name="T118" fmla="*/ 281 w 1373"/>
                <a:gd name="T119" fmla="*/ 15 h 527"/>
                <a:gd name="T120" fmla="*/ 299 w 1373"/>
                <a:gd name="T121" fmla="*/ 146 h 527"/>
                <a:gd name="T122" fmla="*/ 300 w 1373"/>
                <a:gd name="T123" fmla="*/ 111 h 5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1373" h="527">
                  <a:moveTo>
                    <a:pt x="20" y="381"/>
                  </a:moveTo>
                  <a:cubicBezTo>
                    <a:pt x="19" y="382"/>
                    <a:pt x="16" y="381"/>
                    <a:pt x="16" y="379"/>
                  </a:cubicBezTo>
                  <a:cubicBezTo>
                    <a:pt x="15" y="378"/>
                    <a:pt x="13" y="379"/>
                    <a:pt x="11" y="379"/>
                  </a:cubicBezTo>
                  <a:cubicBezTo>
                    <a:pt x="11" y="379"/>
                    <a:pt x="12" y="380"/>
                    <a:pt x="12" y="380"/>
                  </a:cubicBezTo>
                  <a:cubicBezTo>
                    <a:pt x="13" y="382"/>
                    <a:pt x="8" y="382"/>
                    <a:pt x="9" y="385"/>
                  </a:cubicBezTo>
                  <a:cubicBezTo>
                    <a:pt x="11" y="387"/>
                    <a:pt x="5" y="387"/>
                    <a:pt x="5" y="385"/>
                  </a:cubicBezTo>
                  <a:cubicBezTo>
                    <a:pt x="5" y="382"/>
                    <a:pt x="0" y="383"/>
                    <a:pt x="0" y="385"/>
                  </a:cubicBezTo>
                  <a:cubicBezTo>
                    <a:pt x="0" y="385"/>
                    <a:pt x="0" y="386"/>
                    <a:pt x="0" y="387"/>
                  </a:cubicBezTo>
                  <a:cubicBezTo>
                    <a:pt x="1" y="387"/>
                    <a:pt x="3" y="388"/>
                    <a:pt x="4" y="388"/>
                  </a:cubicBezTo>
                  <a:cubicBezTo>
                    <a:pt x="5" y="389"/>
                    <a:pt x="19" y="390"/>
                    <a:pt x="24" y="389"/>
                  </a:cubicBezTo>
                  <a:cubicBezTo>
                    <a:pt x="24" y="388"/>
                    <a:pt x="25" y="385"/>
                    <a:pt x="25" y="384"/>
                  </a:cubicBezTo>
                  <a:cubicBezTo>
                    <a:pt x="25" y="382"/>
                    <a:pt x="21" y="381"/>
                    <a:pt x="20" y="381"/>
                  </a:cubicBezTo>
                  <a:close/>
                  <a:moveTo>
                    <a:pt x="364" y="15"/>
                  </a:moveTo>
                  <a:cubicBezTo>
                    <a:pt x="373" y="14"/>
                    <a:pt x="373" y="9"/>
                    <a:pt x="368" y="8"/>
                  </a:cubicBezTo>
                  <a:cubicBezTo>
                    <a:pt x="364" y="7"/>
                    <a:pt x="363" y="11"/>
                    <a:pt x="361" y="11"/>
                  </a:cubicBezTo>
                  <a:cubicBezTo>
                    <a:pt x="358" y="10"/>
                    <a:pt x="349" y="12"/>
                    <a:pt x="351" y="14"/>
                  </a:cubicBezTo>
                  <a:cubicBezTo>
                    <a:pt x="353" y="17"/>
                    <a:pt x="360" y="15"/>
                    <a:pt x="364" y="15"/>
                  </a:cubicBezTo>
                  <a:close/>
                  <a:moveTo>
                    <a:pt x="410" y="147"/>
                  </a:moveTo>
                  <a:cubicBezTo>
                    <a:pt x="413" y="148"/>
                    <a:pt x="422" y="146"/>
                    <a:pt x="423" y="144"/>
                  </a:cubicBezTo>
                  <a:cubicBezTo>
                    <a:pt x="424" y="143"/>
                    <a:pt x="419" y="141"/>
                    <a:pt x="414" y="141"/>
                  </a:cubicBezTo>
                  <a:cubicBezTo>
                    <a:pt x="408" y="141"/>
                    <a:pt x="408" y="147"/>
                    <a:pt x="410" y="147"/>
                  </a:cubicBezTo>
                  <a:close/>
                  <a:moveTo>
                    <a:pt x="586" y="26"/>
                  </a:moveTo>
                  <a:cubicBezTo>
                    <a:pt x="591" y="28"/>
                    <a:pt x="589" y="29"/>
                    <a:pt x="584" y="29"/>
                  </a:cubicBezTo>
                  <a:cubicBezTo>
                    <a:pt x="579" y="29"/>
                    <a:pt x="575" y="30"/>
                    <a:pt x="578" y="32"/>
                  </a:cubicBezTo>
                  <a:cubicBezTo>
                    <a:pt x="581" y="33"/>
                    <a:pt x="581" y="35"/>
                    <a:pt x="586" y="36"/>
                  </a:cubicBezTo>
                  <a:cubicBezTo>
                    <a:pt x="591" y="37"/>
                    <a:pt x="596" y="33"/>
                    <a:pt x="595" y="31"/>
                  </a:cubicBezTo>
                  <a:cubicBezTo>
                    <a:pt x="595" y="28"/>
                    <a:pt x="612" y="25"/>
                    <a:pt x="617" y="24"/>
                  </a:cubicBezTo>
                  <a:cubicBezTo>
                    <a:pt x="622" y="23"/>
                    <a:pt x="614" y="18"/>
                    <a:pt x="619" y="17"/>
                  </a:cubicBezTo>
                  <a:cubicBezTo>
                    <a:pt x="625" y="17"/>
                    <a:pt x="622" y="14"/>
                    <a:pt x="616" y="13"/>
                  </a:cubicBezTo>
                  <a:cubicBezTo>
                    <a:pt x="610" y="13"/>
                    <a:pt x="612" y="7"/>
                    <a:pt x="610" y="5"/>
                  </a:cubicBezTo>
                  <a:cubicBezTo>
                    <a:pt x="608" y="3"/>
                    <a:pt x="607" y="8"/>
                    <a:pt x="598" y="9"/>
                  </a:cubicBezTo>
                  <a:cubicBezTo>
                    <a:pt x="590" y="11"/>
                    <a:pt x="586" y="13"/>
                    <a:pt x="589" y="15"/>
                  </a:cubicBezTo>
                  <a:cubicBezTo>
                    <a:pt x="593" y="16"/>
                    <a:pt x="589" y="20"/>
                    <a:pt x="586" y="20"/>
                  </a:cubicBezTo>
                  <a:cubicBezTo>
                    <a:pt x="582" y="20"/>
                    <a:pt x="582" y="24"/>
                    <a:pt x="586" y="26"/>
                  </a:cubicBezTo>
                  <a:close/>
                  <a:moveTo>
                    <a:pt x="599" y="32"/>
                  </a:moveTo>
                  <a:cubicBezTo>
                    <a:pt x="599" y="35"/>
                    <a:pt x="591" y="37"/>
                    <a:pt x="593" y="39"/>
                  </a:cubicBezTo>
                  <a:cubicBezTo>
                    <a:pt x="595" y="41"/>
                    <a:pt x="597" y="41"/>
                    <a:pt x="599" y="41"/>
                  </a:cubicBezTo>
                  <a:cubicBezTo>
                    <a:pt x="601" y="42"/>
                    <a:pt x="603" y="47"/>
                    <a:pt x="607" y="47"/>
                  </a:cubicBezTo>
                  <a:cubicBezTo>
                    <a:pt x="611" y="46"/>
                    <a:pt x="623" y="51"/>
                    <a:pt x="630" y="51"/>
                  </a:cubicBezTo>
                  <a:cubicBezTo>
                    <a:pt x="637" y="51"/>
                    <a:pt x="637" y="46"/>
                    <a:pt x="635" y="45"/>
                  </a:cubicBezTo>
                  <a:cubicBezTo>
                    <a:pt x="633" y="45"/>
                    <a:pt x="635" y="42"/>
                    <a:pt x="639" y="36"/>
                  </a:cubicBezTo>
                  <a:cubicBezTo>
                    <a:pt x="643" y="31"/>
                    <a:pt x="627" y="27"/>
                    <a:pt x="627" y="31"/>
                  </a:cubicBezTo>
                  <a:cubicBezTo>
                    <a:pt x="627" y="35"/>
                    <a:pt x="622" y="30"/>
                    <a:pt x="621" y="28"/>
                  </a:cubicBezTo>
                  <a:cubicBezTo>
                    <a:pt x="620" y="25"/>
                    <a:pt x="599" y="30"/>
                    <a:pt x="599" y="32"/>
                  </a:cubicBezTo>
                  <a:close/>
                  <a:moveTo>
                    <a:pt x="480" y="151"/>
                  </a:moveTo>
                  <a:cubicBezTo>
                    <a:pt x="484" y="153"/>
                    <a:pt x="486" y="152"/>
                    <a:pt x="486" y="148"/>
                  </a:cubicBezTo>
                  <a:cubicBezTo>
                    <a:pt x="485" y="144"/>
                    <a:pt x="477" y="149"/>
                    <a:pt x="480" y="151"/>
                  </a:cubicBezTo>
                  <a:close/>
                  <a:moveTo>
                    <a:pt x="580" y="9"/>
                  </a:moveTo>
                  <a:cubicBezTo>
                    <a:pt x="581" y="5"/>
                    <a:pt x="565" y="7"/>
                    <a:pt x="569" y="10"/>
                  </a:cubicBezTo>
                  <a:cubicBezTo>
                    <a:pt x="571" y="11"/>
                    <a:pt x="579" y="12"/>
                    <a:pt x="580" y="9"/>
                  </a:cubicBezTo>
                  <a:close/>
                  <a:moveTo>
                    <a:pt x="1280" y="181"/>
                  </a:moveTo>
                  <a:cubicBezTo>
                    <a:pt x="1284" y="184"/>
                    <a:pt x="1287" y="178"/>
                    <a:pt x="1291" y="181"/>
                  </a:cubicBezTo>
                  <a:cubicBezTo>
                    <a:pt x="1295" y="184"/>
                    <a:pt x="1304" y="180"/>
                    <a:pt x="1308" y="179"/>
                  </a:cubicBezTo>
                  <a:cubicBezTo>
                    <a:pt x="1312" y="178"/>
                    <a:pt x="1310" y="174"/>
                    <a:pt x="1299" y="172"/>
                  </a:cubicBezTo>
                  <a:cubicBezTo>
                    <a:pt x="1288" y="171"/>
                    <a:pt x="1275" y="179"/>
                    <a:pt x="1280" y="181"/>
                  </a:cubicBezTo>
                  <a:close/>
                  <a:moveTo>
                    <a:pt x="636" y="66"/>
                  </a:moveTo>
                  <a:cubicBezTo>
                    <a:pt x="639" y="68"/>
                    <a:pt x="650" y="63"/>
                    <a:pt x="657" y="64"/>
                  </a:cubicBezTo>
                  <a:cubicBezTo>
                    <a:pt x="664" y="64"/>
                    <a:pt x="684" y="58"/>
                    <a:pt x="684" y="54"/>
                  </a:cubicBezTo>
                  <a:cubicBezTo>
                    <a:pt x="685" y="51"/>
                    <a:pt x="677" y="51"/>
                    <a:pt x="674" y="47"/>
                  </a:cubicBezTo>
                  <a:cubicBezTo>
                    <a:pt x="671" y="44"/>
                    <a:pt x="664" y="47"/>
                    <a:pt x="662" y="50"/>
                  </a:cubicBezTo>
                  <a:cubicBezTo>
                    <a:pt x="661" y="53"/>
                    <a:pt x="659" y="50"/>
                    <a:pt x="663" y="46"/>
                  </a:cubicBezTo>
                  <a:cubicBezTo>
                    <a:pt x="668" y="41"/>
                    <a:pt x="659" y="37"/>
                    <a:pt x="659" y="40"/>
                  </a:cubicBezTo>
                  <a:cubicBezTo>
                    <a:pt x="658" y="43"/>
                    <a:pt x="650" y="41"/>
                    <a:pt x="650" y="43"/>
                  </a:cubicBezTo>
                  <a:cubicBezTo>
                    <a:pt x="650" y="46"/>
                    <a:pt x="647" y="47"/>
                    <a:pt x="647" y="50"/>
                  </a:cubicBezTo>
                  <a:cubicBezTo>
                    <a:pt x="647" y="52"/>
                    <a:pt x="641" y="48"/>
                    <a:pt x="641" y="54"/>
                  </a:cubicBezTo>
                  <a:cubicBezTo>
                    <a:pt x="641" y="60"/>
                    <a:pt x="632" y="64"/>
                    <a:pt x="636" y="66"/>
                  </a:cubicBezTo>
                  <a:close/>
                  <a:moveTo>
                    <a:pt x="942" y="115"/>
                  </a:moveTo>
                  <a:cubicBezTo>
                    <a:pt x="946" y="116"/>
                    <a:pt x="947" y="118"/>
                    <a:pt x="949" y="120"/>
                  </a:cubicBezTo>
                  <a:cubicBezTo>
                    <a:pt x="951" y="122"/>
                    <a:pt x="958" y="119"/>
                    <a:pt x="961" y="118"/>
                  </a:cubicBezTo>
                  <a:cubicBezTo>
                    <a:pt x="963" y="117"/>
                    <a:pt x="964" y="122"/>
                    <a:pt x="968" y="120"/>
                  </a:cubicBezTo>
                  <a:cubicBezTo>
                    <a:pt x="973" y="117"/>
                    <a:pt x="977" y="118"/>
                    <a:pt x="982" y="118"/>
                  </a:cubicBezTo>
                  <a:cubicBezTo>
                    <a:pt x="988" y="118"/>
                    <a:pt x="981" y="112"/>
                    <a:pt x="982" y="109"/>
                  </a:cubicBezTo>
                  <a:cubicBezTo>
                    <a:pt x="982" y="106"/>
                    <a:pt x="988" y="108"/>
                    <a:pt x="986" y="110"/>
                  </a:cubicBezTo>
                  <a:cubicBezTo>
                    <a:pt x="984" y="113"/>
                    <a:pt x="989" y="118"/>
                    <a:pt x="996" y="118"/>
                  </a:cubicBezTo>
                  <a:cubicBezTo>
                    <a:pt x="1004" y="117"/>
                    <a:pt x="998" y="112"/>
                    <a:pt x="1002" y="111"/>
                  </a:cubicBezTo>
                  <a:cubicBezTo>
                    <a:pt x="1006" y="109"/>
                    <a:pt x="1006" y="107"/>
                    <a:pt x="1000" y="104"/>
                  </a:cubicBezTo>
                  <a:cubicBezTo>
                    <a:pt x="995" y="101"/>
                    <a:pt x="987" y="103"/>
                    <a:pt x="983" y="101"/>
                  </a:cubicBezTo>
                  <a:cubicBezTo>
                    <a:pt x="978" y="98"/>
                    <a:pt x="972" y="98"/>
                    <a:pt x="971" y="103"/>
                  </a:cubicBezTo>
                  <a:cubicBezTo>
                    <a:pt x="971" y="109"/>
                    <a:pt x="961" y="98"/>
                    <a:pt x="956" y="96"/>
                  </a:cubicBezTo>
                  <a:cubicBezTo>
                    <a:pt x="951" y="94"/>
                    <a:pt x="934" y="111"/>
                    <a:pt x="942" y="115"/>
                  </a:cubicBezTo>
                  <a:close/>
                  <a:moveTo>
                    <a:pt x="992" y="145"/>
                  </a:moveTo>
                  <a:cubicBezTo>
                    <a:pt x="996" y="144"/>
                    <a:pt x="989" y="136"/>
                    <a:pt x="981" y="135"/>
                  </a:cubicBezTo>
                  <a:cubicBezTo>
                    <a:pt x="974" y="134"/>
                    <a:pt x="967" y="140"/>
                    <a:pt x="968" y="141"/>
                  </a:cubicBezTo>
                  <a:cubicBezTo>
                    <a:pt x="970" y="145"/>
                    <a:pt x="988" y="146"/>
                    <a:pt x="992" y="145"/>
                  </a:cubicBezTo>
                  <a:close/>
                  <a:moveTo>
                    <a:pt x="973" y="130"/>
                  </a:moveTo>
                  <a:cubicBezTo>
                    <a:pt x="973" y="126"/>
                    <a:pt x="960" y="131"/>
                    <a:pt x="965" y="133"/>
                  </a:cubicBezTo>
                  <a:cubicBezTo>
                    <a:pt x="968" y="134"/>
                    <a:pt x="973" y="133"/>
                    <a:pt x="973" y="130"/>
                  </a:cubicBezTo>
                  <a:close/>
                  <a:moveTo>
                    <a:pt x="1014" y="115"/>
                  </a:moveTo>
                  <a:cubicBezTo>
                    <a:pt x="1020" y="115"/>
                    <a:pt x="1023" y="120"/>
                    <a:pt x="1034" y="121"/>
                  </a:cubicBezTo>
                  <a:cubicBezTo>
                    <a:pt x="1045" y="122"/>
                    <a:pt x="1053" y="120"/>
                    <a:pt x="1053" y="117"/>
                  </a:cubicBezTo>
                  <a:cubicBezTo>
                    <a:pt x="1053" y="115"/>
                    <a:pt x="1043" y="111"/>
                    <a:pt x="1040" y="113"/>
                  </a:cubicBezTo>
                  <a:cubicBezTo>
                    <a:pt x="1037" y="115"/>
                    <a:pt x="1035" y="110"/>
                    <a:pt x="1031" y="111"/>
                  </a:cubicBezTo>
                  <a:cubicBezTo>
                    <a:pt x="1027" y="113"/>
                    <a:pt x="1022" y="112"/>
                    <a:pt x="1020" y="109"/>
                  </a:cubicBezTo>
                  <a:cubicBezTo>
                    <a:pt x="1018" y="106"/>
                    <a:pt x="1011" y="114"/>
                    <a:pt x="1014" y="115"/>
                  </a:cubicBezTo>
                  <a:close/>
                  <a:moveTo>
                    <a:pt x="220" y="18"/>
                  </a:moveTo>
                  <a:cubicBezTo>
                    <a:pt x="225" y="13"/>
                    <a:pt x="232" y="18"/>
                    <a:pt x="233" y="15"/>
                  </a:cubicBezTo>
                  <a:cubicBezTo>
                    <a:pt x="234" y="13"/>
                    <a:pt x="223" y="12"/>
                    <a:pt x="219" y="14"/>
                  </a:cubicBezTo>
                  <a:cubicBezTo>
                    <a:pt x="215" y="17"/>
                    <a:pt x="206" y="15"/>
                    <a:pt x="207" y="18"/>
                  </a:cubicBezTo>
                  <a:cubicBezTo>
                    <a:pt x="207" y="19"/>
                    <a:pt x="214" y="23"/>
                    <a:pt x="220" y="18"/>
                  </a:cubicBezTo>
                  <a:close/>
                  <a:moveTo>
                    <a:pt x="990" y="420"/>
                  </a:moveTo>
                  <a:cubicBezTo>
                    <a:pt x="987" y="413"/>
                    <a:pt x="994" y="406"/>
                    <a:pt x="989" y="403"/>
                  </a:cubicBezTo>
                  <a:cubicBezTo>
                    <a:pt x="984" y="399"/>
                    <a:pt x="986" y="392"/>
                    <a:pt x="984" y="393"/>
                  </a:cubicBezTo>
                  <a:cubicBezTo>
                    <a:pt x="981" y="395"/>
                    <a:pt x="984" y="401"/>
                    <a:pt x="980" y="402"/>
                  </a:cubicBezTo>
                  <a:cubicBezTo>
                    <a:pt x="976" y="402"/>
                    <a:pt x="980" y="406"/>
                    <a:pt x="978" y="410"/>
                  </a:cubicBezTo>
                  <a:cubicBezTo>
                    <a:pt x="977" y="415"/>
                    <a:pt x="979" y="422"/>
                    <a:pt x="981" y="426"/>
                  </a:cubicBezTo>
                  <a:cubicBezTo>
                    <a:pt x="983" y="431"/>
                    <a:pt x="978" y="453"/>
                    <a:pt x="980" y="457"/>
                  </a:cubicBezTo>
                  <a:cubicBezTo>
                    <a:pt x="982" y="461"/>
                    <a:pt x="977" y="478"/>
                    <a:pt x="979" y="480"/>
                  </a:cubicBezTo>
                  <a:cubicBezTo>
                    <a:pt x="982" y="483"/>
                    <a:pt x="980" y="475"/>
                    <a:pt x="984" y="475"/>
                  </a:cubicBezTo>
                  <a:cubicBezTo>
                    <a:pt x="988" y="474"/>
                    <a:pt x="988" y="479"/>
                    <a:pt x="991" y="481"/>
                  </a:cubicBezTo>
                  <a:cubicBezTo>
                    <a:pt x="994" y="482"/>
                    <a:pt x="992" y="473"/>
                    <a:pt x="990" y="473"/>
                  </a:cubicBezTo>
                  <a:cubicBezTo>
                    <a:pt x="987" y="474"/>
                    <a:pt x="985" y="468"/>
                    <a:pt x="984" y="464"/>
                  </a:cubicBezTo>
                  <a:cubicBezTo>
                    <a:pt x="983" y="460"/>
                    <a:pt x="986" y="456"/>
                    <a:pt x="986" y="451"/>
                  </a:cubicBezTo>
                  <a:cubicBezTo>
                    <a:pt x="986" y="446"/>
                    <a:pt x="992" y="446"/>
                    <a:pt x="996" y="450"/>
                  </a:cubicBezTo>
                  <a:cubicBezTo>
                    <a:pt x="1000" y="453"/>
                    <a:pt x="1000" y="451"/>
                    <a:pt x="999" y="448"/>
                  </a:cubicBezTo>
                  <a:cubicBezTo>
                    <a:pt x="997" y="446"/>
                    <a:pt x="993" y="427"/>
                    <a:pt x="990" y="420"/>
                  </a:cubicBezTo>
                  <a:close/>
                  <a:moveTo>
                    <a:pt x="242" y="16"/>
                  </a:moveTo>
                  <a:cubicBezTo>
                    <a:pt x="246" y="18"/>
                    <a:pt x="233" y="18"/>
                    <a:pt x="231" y="20"/>
                  </a:cubicBezTo>
                  <a:cubicBezTo>
                    <a:pt x="230" y="22"/>
                    <a:pt x="222" y="21"/>
                    <a:pt x="224" y="24"/>
                  </a:cubicBezTo>
                  <a:cubicBezTo>
                    <a:pt x="225" y="27"/>
                    <a:pt x="237" y="27"/>
                    <a:pt x="237" y="25"/>
                  </a:cubicBezTo>
                  <a:cubicBezTo>
                    <a:pt x="237" y="23"/>
                    <a:pt x="243" y="25"/>
                    <a:pt x="243" y="23"/>
                  </a:cubicBezTo>
                  <a:cubicBezTo>
                    <a:pt x="244" y="20"/>
                    <a:pt x="246" y="18"/>
                    <a:pt x="253" y="18"/>
                  </a:cubicBezTo>
                  <a:cubicBezTo>
                    <a:pt x="260" y="17"/>
                    <a:pt x="260" y="15"/>
                    <a:pt x="253" y="12"/>
                  </a:cubicBezTo>
                  <a:cubicBezTo>
                    <a:pt x="247" y="9"/>
                    <a:pt x="239" y="13"/>
                    <a:pt x="242" y="16"/>
                  </a:cubicBezTo>
                  <a:close/>
                  <a:moveTo>
                    <a:pt x="232" y="208"/>
                  </a:moveTo>
                  <a:cubicBezTo>
                    <a:pt x="238" y="214"/>
                    <a:pt x="244" y="205"/>
                    <a:pt x="247" y="205"/>
                  </a:cubicBezTo>
                  <a:cubicBezTo>
                    <a:pt x="250" y="204"/>
                    <a:pt x="245" y="201"/>
                    <a:pt x="240" y="200"/>
                  </a:cubicBezTo>
                  <a:cubicBezTo>
                    <a:pt x="235" y="198"/>
                    <a:pt x="227" y="204"/>
                    <a:pt x="232" y="208"/>
                  </a:cubicBezTo>
                  <a:close/>
                  <a:moveTo>
                    <a:pt x="1371" y="249"/>
                  </a:moveTo>
                  <a:cubicBezTo>
                    <a:pt x="1369" y="248"/>
                    <a:pt x="1361" y="243"/>
                    <a:pt x="1359" y="240"/>
                  </a:cubicBezTo>
                  <a:cubicBezTo>
                    <a:pt x="1357" y="237"/>
                    <a:pt x="1348" y="236"/>
                    <a:pt x="1348" y="237"/>
                  </a:cubicBezTo>
                  <a:cubicBezTo>
                    <a:pt x="1348" y="239"/>
                    <a:pt x="1345" y="237"/>
                    <a:pt x="1344" y="236"/>
                  </a:cubicBezTo>
                  <a:cubicBezTo>
                    <a:pt x="1344" y="234"/>
                    <a:pt x="1334" y="234"/>
                    <a:pt x="1334" y="235"/>
                  </a:cubicBezTo>
                  <a:cubicBezTo>
                    <a:pt x="1334" y="237"/>
                    <a:pt x="1336" y="237"/>
                    <a:pt x="1338" y="239"/>
                  </a:cubicBezTo>
                  <a:cubicBezTo>
                    <a:pt x="1339" y="241"/>
                    <a:pt x="1336" y="242"/>
                    <a:pt x="1337" y="244"/>
                  </a:cubicBezTo>
                  <a:cubicBezTo>
                    <a:pt x="1337" y="246"/>
                    <a:pt x="1333" y="243"/>
                    <a:pt x="1331" y="242"/>
                  </a:cubicBezTo>
                  <a:cubicBezTo>
                    <a:pt x="1330" y="241"/>
                    <a:pt x="1331" y="236"/>
                    <a:pt x="1331" y="234"/>
                  </a:cubicBezTo>
                  <a:cubicBezTo>
                    <a:pt x="1332" y="231"/>
                    <a:pt x="1328" y="232"/>
                    <a:pt x="1328" y="230"/>
                  </a:cubicBezTo>
                  <a:cubicBezTo>
                    <a:pt x="1328" y="227"/>
                    <a:pt x="1317" y="222"/>
                    <a:pt x="1312" y="220"/>
                  </a:cubicBezTo>
                  <a:cubicBezTo>
                    <a:pt x="1308" y="218"/>
                    <a:pt x="1302" y="217"/>
                    <a:pt x="1300" y="214"/>
                  </a:cubicBezTo>
                  <a:cubicBezTo>
                    <a:pt x="1299" y="212"/>
                    <a:pt x="1291" y="212"/>
                    <a:pt x="1288" y="209"/>
                  </a:cubicBezTo>
                  <a:cubicBezTo>
                    <a:pt x="1285" y="205"/>
                    <a:pt x="1271" y="200"/>
                    <a:pt x="1265" y="199"/>
                  </a:cubicBezTo>
                  <a:cubicBezTo>
                    <a:pt x="1259" y="199"/>
                    <a:pt x="1261" y="196"/>
                    <a:pt x="1258" y="196"/>
                  </a:cubicBezTo>
                  <a:cubicBezTo>
                    <a:pt x="1255" y="197"/>
                    <a:pt x="1243" y="196"/>
                    <a:pt x="1239" y="196"/>
                  </a:cubicBezTo>
                  <a:cubicBezTo>
                    <a:pt x="1235" y="195"/>
                    <a:pt x="1234" y="198"/>
                    <a:pt x="1232" y="197"/>
                  </a:cubicBezTo>
                  <a:cubicBezTo>
                    <a:pt x="1229" y="196"/>
                    <a:pt x="1215" y="191"/>
                    <a:pt x="1213" y="192"/>
                  </a:cubicBezTo>
                  <a:cubicBezTo>
                    <a:pt x="1211" y="194"/>
                    <a:pt x="1212" y="197"/>
                    <a:pt x="1210" y="198"/>
                  </a:cubicBezTo>
                  <a:cubicBezTo>
                    <a:pt x="1209" y="198"/>
                    <a:pt x="1210" y="200"/>
                    <a:pt x="1214" y="204"/>
                  </a:cubicBezTo>
                  <a:cubicBezTo>
                    <a:pt x="1218" y="208"/>
                    <a:pt x="1216" y="210"/>
                    <a:pt x="1212" y="212"/>
                  </a:cubicBezTo>
                  <a:cubicBezTo>
                    <a:pt x="1209" y="213"/>
                    <a:pt x="1203" y="210"/>
                    <a:pt x="1201" y="208"/>
                  </a:cubicBezTo>
                  <a:cubicBezTo>
                    <a:pt x="1200" y="205"/>
                    <a:pt x="1195" y="206"/>
                    <a:pt x="1193" y="203"/>
                  </a:cubicBezTo>
                  <a:cubicBezTo>
                    <a:pt x="1192" y="199"/>
                    <a:pt x="1195" y="198"/>
                    <a:pt x="1197" y="200"/>
                  </a:cubicBezTo>
                  <a:cubicBezTo>
                    <a:pt x="1200" y="202"/>
                    <a:pt x="1203" y="201"/>
                    <a:pt x="1203" y="198"/>
                  </a:cubicBezTo>
                  <a:cubicBezTo>
                    <a:pt x="1204" y="196"/>
                    <a:pt x="1197" y="194"/>
                    <a:pt x="1193" y="194"/>
                  </a:cubicBezTo>
                  <a:cubicBezTo>
                    <a:pt x="1189" y="194"/>
                    <a:pt x="1187" y="199"/>
                    <a:pt x="1184" y="201"/>
                  </a:cubicBezTo>
                  <a:cubicBezTo>
                    <a:pt x="1180" y="204"/>
                    <a:pt x="1165" y="201"/>
                    <a:pt x="1164" y="199"/>
                  </a:cubicBezTo>
                  <a:cubicBezTo>
                    <a:pt x="1162" y="198"/>
                    <a:pt x="1141" y="199"/>
                    <a:pt x="1139" y="201"/>
                  </a:cubicBezTo>
                  <a:cubicBezTo>
                    <a:pt x="1137" y="202"/>
                    <a:pt x="1139" y="208"/>
                    <a:pt x="1138" y="208"/>
                  </a:cubicBezTo>
                  <a:cubicBezTo>
                    <a:pt x="1137" y="209"/>
                    <a:pt x="1135" y="202"/>
                    <a:pt x="1135" y="200"/>
                  </a:cubicBezTo>
                  <a:cubicBezTo>
                    <a:pt x="1135" y="199"/>
                    <a:pt x="1133" y="198"/>
                    <a:pt x="1129" y="198"/>
                  </a:cubicBezTo>
                  <a:cubicBezTo>
                    <a:pt x="1126" y="198"/>
                    <a:pt x="1123" y="198"/>
                    <a:pt x="1125" y="196"/>
                  </a:cubicBezTo>
                  <a:cubicBezTo>
                    <a:pt x="1127" y="195"/>
                    <a:pt x="1124" y="193"/>
                    <a:pt x="1126" y="191"/>
                  </a:cubicBezTo>
                  <a:cubicBezTo>
                    <a:pt x="1129" y="189"/>
                    <a:pt x="1121" y="183"/>
                    <a:pt x="1113" y="180"/>
                  </a:cubicBezTo>
                  <a:cubicBezTo>
                    <a:pt x="1106" y="177"/>
                    <a:pt x="1088" y="179"/>
                    <a:pt x="1083" y="180"/>
                  </a:cubicBezTo>
                  <a:cubicBezTo>
                    <a:pt x="1078" y="181"/>
                    <a:pt x="1069" y="181"/>
                    <a:pt x="1064" y="181"/>
                  </a:cubicBezTo>
                  <a:cubicBezTo>
                    <a:pt x="1060" y="181"/>
                    <a:pt x="1063" y="179"/>
                    <a:pt x="1062" y="177"/>
                  </a:cubicBezTo>
                  <a:cubicBezTo>
                    <a:pt x="1061" y="175"/>
                    <a:pt x="1053" y="172"/>
                    <a:pt x="1052" y="174"/>
                  </a:cubicBezTo>
                  <a:cubicBezTo>
                    <a:pt x="1051" y="176"/>
                    <a:pt x="1049" y="174"/>
                    <a:pt x="1049" y="173"/>
                  </a:cubicBezTo>
                  <a:cubicBezTo>
                    <a:pt x="1049" y="172"/>
                    <a:pt x="1042" y="169"/>
                    <a:pt x="1039" y="170"/>
                  </a:cubicBezTo>
                  <a:cubicBezTo>
                    <a:pt x="1036" y="170"/>
                    <a:pt x="1035" y="167"/>
                    <a:pt x="1038" y="167"/>
                  </a:cubicBezTo>
                  <a:cubicBezTo>
                    <a:pt x="1041" y="167"/>
                    <a:pt x="1047" y="168"/>
                    <a:pt x="1044" y="164"/>
                  </a:cubicBezTo>
                  <a:cubicBezTo>
                    <a:pt x="1042" y="160"/>
                    <a:pt x="1020" y="159"/>
                    <a:pt x="1018" y="160"/>
                  </a:cubicBezTo>
                  <a:cubicBezTo>
                    <a:pt x="1016" y="160"/>
                    <a:pt x="1018" y="163"/>
                    <a:pt x="1014" y="167"/>
                  </a:cubicBezTo>
                  <a:cubicBezTo>
                    <a:pt x="1009" y="172"/>
                    <a:pt x="1005" y="169"/>
                    <a:pt x="1005" y="167"/>
                  </a:cubicBezTo>
                  <a:cubicBezTo>
                    <a:pt x="1006" y="165"/>
                    <a:pt x="1011" y="165"/>
                    <a:pt x="1011" y="163"/>
                  </a:cubicBezTo>
                  <a:cubicBezTo>
                    <a:pt x="1011" y="161"/>
                    <a:pt x="1004" y="162"/>
                    <a:pt x="1002" y="160"/>
                  </a:cubicBezTo>
                  <a:cubicBezTo>
                    <a:pt x="1001" y="158"/>
                    <a:pt x="1004" y="157"/>
                    <a:pt x="1007" y="158"/>
                  </a:cubicBezTo>
                  <a:cubicBezTo>
                    <a:pt x="1010" y="159"/>
                    <a:pt x="1015" y="159"/>
                    <a:pt x="1015" y="158"/>
                  </a:cubicBezTo>
                  <a:cubicBezTo>
                    <a:pt x="1015" y="157"/>
                    <a:pt x="1012" y="156"/>
                    <a:pt x="1007" y="156"/>
                  </a:cubicBezTo>
                  <a:cubicBezTo>
                    <a:pt x="1003" y="155"/>
                    <a:pt x="991" y="152"/>
                    <a:pt x="985" y="153"/>
                  </a:cubicBezTo>
                  <a:cubicBezTo>
                    <a:pt x="979" y="153"/>
                    <a:pt x="976" y="150"/>
                    <a:pt x="973" y="150"/>
                  </a:cubicBezTo>
                  <a:cubicBezTo>
                    <a:pt x="969" y="150"/>
                    <a:pt x="969" y="152"/>
                    <a:pt x="971" y="154"/>
                  </a:cubicBezTo>
                  <a:cubicBezTo>
                    <a:pt x="973" y="156"/>
                    <a:pt x="968" y="157"/>
                    <a:pt x="964" y="156"/>
                  </a:cubicBezTo>
                  <a:cubicBezTo>
                    <a:pt x="960" y="156"/>
                    <a:pt x="954" y="158"/>
                    <a:pt x="957" y="161"/>
                  </a:cubicBezTo>
                  <a:cubicBezTo>
                    <a:pt x="959" y="164"/>
                    <a:pt x="961" y="160"/>
                    <a:pt x="963" y="161"/>
                  </a:cubicBezTo>
                  <a:cubicBezTo>
                    <a:pt x="965" y="162"/>
                    <a:pt x="958" y="164"/>
                    <a:pt x="961" y="166"/>
                  </a:cubicBezTo>
                  <a:cubicBezTo>
                    <a:pt x="964" y="167"/>
                    <a:pt x="963" y="170"/>
                    <a:pt x="963" y="171"/>
                  </a:cubicBezTo>
                  <a:cubicBezTo>
                    <a:pt x="963" y="173"/>
                    <a:pt x="959" y="173"/>
                    <a:pt x="957" y="171"/>
                  </a:cubicBezTo>
                  <a:cubicBezTo>
                    <a:pt x="955" y="169"/>
                    <a:pt x="952" y="171"/>
                    <a:pt x="949" y="171"/>
                  </a:cubicBezTo>
                  <a:cubicBezTo>
                    <a:pt x="946" y="170"/>
                    <a:pt x="943" y="172"/>
                    <a:pt x="947" y="172"/>
                  </a:cubicBezTo>
                  <a:cubicBezTo>
                    <a:pt x="950" y="173"/>
                    <a:pt x="952" y="175"/>
                    <a:pt x="947" y="176"/>
                  </a:cubicBezTo>
                  <a:cubicBezTo>
                    <a:pt x="942" y="176"/>
                    <a:pt x="943" y="171"/>
                    <a:pt x="940" y="172"/>
                  </a:cubicBezTo>
                  <a:cubicBezTo>
                    <a:pt x="938" y="172"/>
                    <a:pt x="931" y="170"/>
                    <a:pt x="928" y="170"/>
                  </a:cubicBezTo>
                  <a:cubicBezTo>
                    <a:pt x="925" y="170"/>
                    <a:pt x="923" y="172"/>
                    <a:pt x="919" y="173"/>
                  </a:cubicBezTo>
                  <a:cubicBezTo>
                    <a:pt x="914" y="173"/>
                    <a:pt x="908" y="171"/>
                    <a:pt x="907" y="168"/>
                  </a:cubicBezTo>
                  <a:cubicBezTo>
                    <a:pt x="905" y="166"/>
                    <a:pt x="904" y="165"/>
                    <a:pt x="902" y="168"/>
                  </a:cubicBezTo>
                  <a:cubicBezTo>
                    <a:pt x="900" y="171"/>
                    <a:pt x="900" y="176"/>
                    <a:pt x="898" y="176"/>
                  </a:cubicBezTo>
                  <a:cubicBezTo>
                    <a:pt x="896" y="176"/>
                    <a:pt x="895" y="181"/>
                    <a:pt x="893" y="182"/>
                  </a:cubicBezTo>
                  <a:cubicBezTo>
                    <a:pt x="891" y="184"/>
                    <a:pt x="890" y="181"/>
                    <a:pt x="888" y="181"/>
                  </a:cubicBezTo>
                  <a:cubicBezTo>
                    <a:pt x="885" y="181"/>
                    <a:pt x="876" y="172"/>
                    <a:pt x="876" y="170"/>
                  </a:cubicBezTo>
                  <a:cubicBezTo>
                    <a:pt x="875" y="167"/>
                    <a:pt x="870" y="163"/>
                    <a:pt x="868" y="162"/>
                  </a:cubicBezTo>
                  <a:cubicBezTo>
                    <a:pt x="867" y="161"/>
                    <a:pt x="870" y="160"/>
                    <a:pt x="872" y="162"/>
                  </a:cubicBezTo>
                  <a:cubicBezTo>
                    <a:pt x="873" y="163"/>
                    <a:pt x="876" y="163"/>
                    <a:pt x="877" y="162"/>
                  </a:cubicBezTo>
                  <a:cubicBezTo>
                    <a:pt x="879" y="162"/>
                    <a:pt x="879" y="157"/>
                    <a:pt x="876" y="157"/>
                  </a:cubicBezTo>
                  <a:cubicBezTo>
                    <a:pt x="873" y="157"/>
                    <a:pt x="874" y="154"/>
                    <a:pt x="875" y="154"/>
                  </a:cubicBezTo>
                  <a:cubicBezTo>
                    <a:pt x="877" y="153"/>
                    <a:pt x="872" y="149"/>
                    <a:pt x="874" y="148"/>
                  </a:cubicBezTo>
                  <a:cubicBezTo>
                    <a:pt x="876" y="148"/>
                    <a:pt x="875" y="146"/>
                    <a:pt x="872" y="145"/>
                  </a:cubicBezTo>
                  <a:cubicBezTo>
                    <a:pt x="870" y="145"/>
                    <a:pt x="867" y="143"/>
                    <a:pt x="867" y="142"/>
                  </a:cubicBezTo>
                  <a:cubicBezTo>
                    <a:pt x="867" y="140"/>
                    <a:pt x="856" y="140"/>
                    <a:pt x="856" y="142"/>
                  </a:cubicBezTo>
                  <a:cubicBezTo>
                    <a:pt x="857" y="144"/>
                    <a:pt x="852" y="143"/>
                    <a:pt x="853" y="141"/>
                  </a:cubicBezTo>
                  <a:cubicBezTo>
                    <a:pt x="854" y="140"/>
                    <a:pt x="849" y="140"/>
                    <a:pt x="844" y="139"/>
                  </a:cubicBezTo>
                  <a:cubicBezTo>
                    <a:pt x="839" y="137"/>
                    <a:pt x="839" y="134"/>
                    <a:pt x="837" y="134"/>
                  </a:cubicBezTo>
                  <a:cubicBezTo>
                    <a:pt x="835" y="133"/>
                    <a:pt x="836" y="139"/>
                    <a:pt x="833" y="137"/>
                  </a:cubicBezTo>
                  <a:cubicBezTo>
                    <a:pt x="830" y="136"/>
                    <a:pt x="828" y="139"/>
                    <a:pt x="829" y="142"/>
                  </a:cubicBezTo>
                  <a:cubicBezTo>
                    <a:pt x="830" y="145"/>
                    <a:pt x="829" y="145"/>
                    <a:pt x="829" y="148"/>
                  </a:cubicBezTo>
                  <a:cubicBezTo>
                    <a:pt x="829" y="150"/>
                    <a:pt x="827" y="149"/>
                    <a:pt x="824" y="148"/>
                  </a:cubicBezTo>
                  <a:cubicBezTo>
                    <a:pt x="821" y="147"/>
                    <a:pt x="821" y="151"/>
                    <a:pt x="814" y="149"/>
                  </a:cubicBezTo>
                  <a:cubicBezTo>
                    <a:pt x="808" y="147"/>
                    <a:pt x="805" y="149"/>
                    <a:pt x="804" y="147"/>
                  </a:cubicBezTo>
                  <a:cubicBezTo>
                    <a:pt x="802" y="145"/>
                    <a:pt x="800" y="145"/>
                    <a:pt x="800" y="146"/>
                  </a:cubicBezTo>
                  <a:cubicBezTo>
                    <a:pt x="800" y="148"/>
                    <a:pt x="790" y="147"/>
                    <a:pt x="789" y="145"/>
                  </a:cubicBezTo>
                  <a:cubicBezTo>
                    <a:pt x="788" y="142"/>
                    <a:pt x="791" y="142"/>
                    <a:pt x="792" y="141"/>
                  </a:cubicBezTo>
                  <a:cubicBezTo>
                    <a:pt x="794" y="140"/>
                    <a:pt x="790" y="139"/>
                    <a:pt x="785" y="140"/>
                  </a:cubicBezTo>
                  <a:cubicBezTo>
                    <a:pt x="779" y="140"/>
                    <a:pt x="776" y="137"/>
                    <a:pt x="770" y="137"/>
                  </a:cubicBezTo>
                  <a:cubicBezTo>
                    <a:pt x="764" y="138"/>
                    <a:pt x="752" y="139"/>
                    <a:pt x="750" y="140"/>
                  </a:cubicBezTo>
                  <a:cubicBezTo>
                    <a:pt x="748" y="141"/>
                    <a:pt x="751" y="144"/>
                    <a:pt x="749" y="144"/>
                  </a:cubicBezTo>
                  <a:cubicBezTo>
                    <a:pt x="746" y="144"/>
                    <a:pt x="748" y="139"/>
                    <a:pt x="747" y="136"/>
                  </a:cubicBezTo>
                  <a:cubicBezTo>
                    <a:pt x="747" y="134"/>
                    <a:pt x="743" y="133"/>
                    <a:pt x="743" y="135"/>
                  </a:cubicBezTo>
                  <a:cubicBezTo>
                    <a:pt x="744" y="137"/>
                    <a:pt x="737" y="138"/>
                    <a:pt x="735" y="137"/>
                  </a:cubicBezTo>
                  <a:cubicBezTo>
                    <a:pt x="733" y="135"/>
                    <a:pt x="730" y="133"/>
                    <a:pt x="726" y="132"/>
                  </a:cubicBezTo>
                  <a:cubicBezTo>
                    <a:pt x="721" y="131"/>
                    <a:pt x="715" y="136"/>
                    <a:pt x="717" y="137"/>
                  </a:cubicBezTo>
                  <a:cubicBezTo>
                    <a:pt x="718" y="139"/>
                    <a:pt x="721" y="137"/>
                    <a:pt x="722" y="138"/>
                  </a:cubicBezTo>
                  <a:cubicBezTo>
                    <a:pt x="722" y="140"/>
                    <a:pt x="712" y="140"/>
                    <a:pt x="712" y="141"/>
                  </a:cubicBezTo>
                  <a:cubicBezTo>
                    <a:pt x="712" y="143"/>
                    <a:pt x="702" y="145"/>
                    <a:pt x="699" y="146"/>
                  </a:cubicBezTo>
                  <a:cubicBezTo>
                    <a:pt x="692" y="147"/>
                    <a:pt x="690" y="147"/>
                    <a:pt x="686" y="150"/>
                  </a:cubicBezTo>
                  <a:cubicBezTo>
                    <a:pt x="683" y="153"/>
                    <a:pt x="685" y="147"/>
                    <a:pt x="688" y="144"/>
                  </a:cubicBezTo>
                  <a:cubicBezTo>
                    <a:pt x="691" y="141"/>
                    <a:pt x="694" y="142"/>
                    <a:pt x="696" y="140"/>
                  </a:cubicBezTo>
                  <a:cubicBezTo>
                    <a:pt x="697" y="138"/>
                    <a:pt x="700" y="138"/>
                    <a:pt x="705" y="137"/>
                  </a:cubicBezTo>
                  <a:cubicBezTo>
                    <a:pt x="709" y="137"/>
                    <a:pt x="709" y="134"/>
                    <a:pt x="711" y="133"/>
                  </a:cubicBezTo>
                  <a:cubicBezTo>
                    <a:pt x="713" y="132"/>
                    <a:pt x="718" y="130"/>
                    <a:pt x="719" y="128"/>
                  </a:cubicBezTo>
                  <a:cubicBezTo>
                    <a:pt x="720" y="126"/>
                    <a:pt x="731" y="122"/>
                    <a:pt x="733" y="122"/>
                  </a:cubicBezTo>
                  <a:cubicBezTo>
                    <a:pt x="735" y="123"/>
                    <a:pt x="736" y="118"/>
                    <a:pt x="737" y="118"/>
                  </a:cubicBezTo>
                  <a:cubicBezTo>
                    <a:pt x="738" y="118"/>
                    <a:pt x="744" y="115"/>
                    <a:pt x="747" y="114"/>
                  </a:cubicBezTo>
                  <a:cubicBezTo>
                    <a:pt x="749" y="113"/>
                    <a:pt x="750" y="111"/>
                    <a:pt x="750" y="109"/>
                  </a:cubicBezTo>
                  <a:cubicBezTo>
                    <a:pt x="750" y="108"/>
                    <a:pt x="747" y="108"/>
                    <a:pt x="747" y="107"/>
                  </a:cubicBezTo>
                  <a:cubicBezTo>
                    <a:pt x="746" y="105"/>
                    <a:pt x="748" y="106"/>
                    <a:pt x="751" y="105"/>
                  </a:cubicBezTo>
                  <a:cubicBezTo>
                    <a:pt x="753" y="104"/>
                    <a:pt x="751" y="101"/>
                    <a:pt x="749" y="102"/>
                  </a:cubicBezTo>
                  <a:cubicBezTo>
                    <a:pt x="747" y="102"/>
                    <a:pt x="750" y="100"/>
                    <a:pt x="748" y="98"/>
                  </a:cubicBezTo>
                  <a:cubicBezTo>
                    <a:pt x="746" y="96"/>
                    <a:pt x="743" y="99"/>
                    <a:pt x="743" y="97"/>
                  </a:cubicBezTo>
                  <a:cubicBezTo>
                    <a:pt x="743" y="94"/>
                    <a:pt x="743" y="92"/>
                    <a:pt x="741" y="90"/>
                  </a:cubicBezTo>
                  <a:cubicBezTo>
                    <a:pt x="740" y="89"/>
                    <a:pt x="737" y="93"/>
                    <a:pt x="734" y="90"/>
                  </a:cubicBezTo>
                  <a:cubicBezTo>
                    <a:pt x="731" y="88"/>
                    <a:pt x="723" y="87"/>
                    <a:pt x="723" y="88"/>
                  </a:cubicBezTo>
                  <a:cubicBezTo>
                    <a:pt x="723" y="89"/>
                    <a:pt x="718" y="86"/>
                    <a:pt x="718" y="87"/>
                  </a:cubicBezTo>
                  <a:cubicBezTo>
                    <a:pt x="717" y="88"/>
                    <a:pt x="710" y="88"/>
                    <a:pt x="708" y="87"/>
                  </a:cubicBezTo>
                  <a:cubicBezTo>
                    <a:pt x="706" y="87"/>
                    <a:pt x="703" y="88"/>
                    <a:pt x="702" y="90"/>
                  </a:cubicBezTo>
                  <a:cubicBezTo>
                    <a:pt x="702" y="93"/>
                    <a:pt x="694" y="92"/>
                    <a:pt x="692" y="91"/>
                  </a:cubicBezTo>
                  <a:cubicBezTo>
                    <a:pt x="691" y="91"/>
                    <a:pt x="698" y="85"/>
                    <a:pt x="698" y="84"/>
                  </a:cubicBezTo>
                  <a:cubicBezTo>
                    <a:pt x="698" y="83"/>
                    <a:pt x="686" y="84"/>
                    <a:pt x="685" y="83"/>
                  </a:cubicBezTo>
                  <a:cubicBezTo>
                    <a:pt x="684" y="82"/>
                    <a:pt x="678" y="81"/>
                    <a:pt x="675" y="81"/>
                  </a:cubicBezTo>
                  <a:cubicBezTo>
                    <a:pt x="673" y="82"/>
                    <a:pt x="675" y="81"/>
                    <a:pt x="678" y="81"/>
                  </a:cubicBezTo>
                  <a:cubicBezTo>
                    <a:pt x="680" y="80"/>
                    <a:pt x="683" y="78"/>
                    <a:pt x="685" y="78"/>
                  </a:cubicBezTo>
                  <a:cubicBezTo>
                    <a:pt x="688" y="77"/>
                    <a:pt x="687" y="76"/>
                    <a:pt x="686" y="75"/>
                  </a:cubicBezTo>
                  <a:cubicBezTo>
                    <a:pt x="685" y="73"/>
                    <a:pt x="682" y="74"/>
                    <a:pt x="679" y="73"/>
                  </a:cubicBezTo>
                  <a:cubicBezTo>
                    <a:pt x="677" y="72"/>
                    <a:pt x="673" y="71"/>
                    <a:pt x="671" y="71"/>
                  </a:cubicBezTo>
                  <a:cubicBezTo>
                    <a:pt x="669" y="71"/>
                    <a:pt x="666" y="72"/>
                    <a:pt x="660" y="73"/>
                  </a:cubicBezTo>
                  <a:cubicBezTo>
                    <a:pt x="655" y="74"/>
                    <a:pt x="654" y="78"/>
                    <a:pt x="652" y="80"/>
                  </a:cubicBezTo>
                  <a:cubicBezTo>
                    <a:pt x="649" y="81"/>
                    <a:pt x="644" y="86"/>
                    <a:pt x="646" y="87"/>
                  </a:cubicBezTo>
                  <a:cubicBezTo>
                    <a:pt x="648" y="87"/>
                    <a:pt x="647" y="89"/>
                    <a:pt x="648" y="90"/>
                  </a:cubicBezTo>
                  <a:cubicBezTo>
                    <a:pt x="648" y="92"/>
                    <a:pt x="646" y="92"/>
                    <a:pt x="643" y="92"/>
                  </a:cubicBezTo>
                  <a:cubicBezTo>
                    <a:pt x="640" y="91"/>
                    <a:pt x="631" y="91"/>
                    <a:pt x="631" y="93"/>
                  </a:cubicBezTo>
                  <a:cubicBezTo>
                    <a:pt x="631" y="95"/>
                    <a:pt x="636" y="96"/>
                    <a:pt x="636" y="97"/>
                  </a:cubicBezTo>
                  <a:cubicBezTo>
                    <a:pt x="636" y="98"/>
                    <a:pt x="632" y="97"/>
                    <a:pt x="630" y="96"/>
                  </a:cubicBezTo>
                  <a:cubicBezTo>
                    <a:pt x="628" y="95"/>
                    <a:pt x="624" y="96"/>
                    <a:pt x="623" y="98"/>
                  </a:cubicBezTo>
                  <a:cubicBezTo>
                    <a:pt x="622" y="100"/>
                    <a:pt x="619" y="99"/>
                    <a:pt x="618" y="99"/>
                  </a:cubicBezTo>
                  <a:cubicBezTo>
                    <a:pt x="617" y="98"/>
                    <a:pt x="614" y="100"/>
                    <a:pt x="613" y="99"/>
                  </a:cubicBezTo>
                  <a:cubicBezTo>
                    <a:pt x="611" y="98"/>
                    <a:pt x="616" y="96"/>
                    <a:pt x="615" y="95"/>
                  </a:cubicBezTo>
                  <a:cubicBezTo>
                    <a:pt x="614" y="93"/>
                    <a:pt x="608" y="94"/>
                    <a:pt x="607" y="97"/>
                  </a:cubicBezTo>
                  <a:cubicBezTo>
                    <a:pt x="607" y="99"/>
                    <a:pt x="603" y="95"/>
                    <a:pt x="602" y="96"/>
                  </a:cubicBezTo>
                  <a:cubicBezTo>
                    <a:pt x="601" y="96"/>
                    <a:pt x="599" y="97"/>
                    <a:pt x="597" y="98"/>
                  </a:cubicBezTo>
                  <a:cubicBezTo>
                    <a:pt x="594" y="99"/>
                    <a:pt x="590" y="97"/>
                    <a:pt x="589" y="99"/>
                  </a:cubicBezTo>
                  <a:cubicBezTo>
                    <a:pt x="588" y="101"/>
                    <a:pt x="594" y="102"/>
                    <a:pt x="594" y="102"/>
                  </a:cubicBezTo>
                  <a:cubicBezTo>
                    <a:pt x="594" y="103"/>
                    <a:pt x="581" y="103"/>
                    <a:pt x="580" y="104"/>
                  </a:cubicBezTo>
                  <a:cubicBezTo>
                    <a:pt x="580" y="106"/>
                    <a:pt x="576" y="106"/>
                    <a:pt x="570" y="106"/>
                  </a:cubicBezTo>
                  <a:cubicBezTo>
                    <a:pt x="565" y="106"/>
                    <a:pt x="567" y="109"/>
                    <a:pt x="563" y="109"/>
                  </a:cubicBezTo>
                  <a:cubicBezTo>
                    <a:pt x="559" y="110"/>
                    <a:pt x="557" y="110"/>
                    <a:pt x="555" y="113"/>
                  </a:cubicBezTo>
                  <a:cubicBezTo>
                    <a:pt x="554" y="115"/>
                    <a:pt x="550" y="115"/>
                    <a:pt x="549" y="113"/>
                  </a:cubicBezTo>
                  <a:cubicBezTo>
                    <a:pt x="548" y="112"/>
                    <a:pt x="544" y="114"/>
                    <a:pt x="546" y="114"/>
                  </a:cubicBezTo>
                  <a:cubicBezTo>
                    <a:pt x="548" y="115"/>
                    <a:pt x="546" y="117"/>
                    <a:pt x="545" y="116"/>
                  </a:cubicBezTo>
                  <a:cubicBezTo>
                    <a:pt x="543" y="116"/>
                    <a:pt x="540" y="119"/>
                    <a:pt x="542" y="118"/>
                  </a:cubicBezTo>
                  <a:cubicBezTo>
                    <a:pt x="544" y="118"/>
                    <a:pt x="545" y="120"/>
                    <a:pt x="544" y="121"/>
                  </a:cubicBezTo>
                  <a:cubicBezTo>
                    <a:pt x="543" y="123"/>
                    <a:pt x="538" y="120"/>
                    <a:pt x="537" y="121"/>
                  </a:cubicBezTo>
                  <a:cubicBezTo>
                    <a:pt x="536" y="122"/>
                    <a:pt x="539" y="124"/>
                    <a:pt x="541" y="123"/>
                  </a:cubicBezTo>
                  <a:cubicBezTo>
                    <a:pt x="543" y="123"/>
                    <a:pt x="545" y="125"/>
                    <a:pt x="545" y="126"/>
                  </a:cubicBezTo>
                  <a:cubicBezTo>
                    <a:pt x="545" y="128"/>
                    <a:pt x="540" y="125"/>
                    <a:pt x="539" y="126"/>
                  </a:cubicBezTo>
                  <a:cubicBezTo>
                    <a:pt x="538" y="128"/>
                    <a:pt x="540" y="128"/>
                    <a:pt x="542" y="129"/>
                  </a:cubicBezTo>
                  <a:cubicBezTo>
                    <a:pt x="544" y="129"/>
                    <a:pt x="543" y="130"/>
                    <a:pt x="545" y="131"/>
                  </a:cubicBezTo>
                  <a:cubicBezTo>
                    <a:pt x="545" y="132"/>
                    <a:pt x="545" y="132"/>
                    <a:pt x="545" y="132"/>
                  </a:cubicBezTo>
                  <a:cubicBezTo>
                    <a:pt x="546" y="133"/>
                    <a:pt x="544" y="134"/>
                    <a:pt x="544" y="135"/>
                  </a:cubicBezTo>
                  <a:cubicBezTo>
                    <a:pt x="544" y="137"/>
                    <a:pt x="542" y="137"/>
                    <a:pt x="542" y="136"/>
                  </a:cubicBezTo>
                  <a:cubicBezTo>
                    <a:pt x="542" y="135"/>
                    <a:pt x="536" y="134"/>
                    <a:pt x="534" y="136"/>
                  </a:cubicBezTo>
                  <a:cubicBezTo>
                    <a:pt x="533" y="137"/>
                    <a:pt x="532" y="138"/>
                    <a:pt x="530" y="137"/>
                  </a:cubicBezTo>
                  <a:cubicBezTo>
                    <a:pt x="529" y="135"/>
                    <a:pt x="524" y="137"/>
                    <a:pt x="519" y="137"/>
                  </a:cubicBezTo>
                  <a:cubicBezTo>
                    <a:pt x="513" y="138"/>
                    <a:pt x="501" y="138"/>
                    <a:pt x="498" y="139"/>
                  </a:cubicBezTo>
                  <a:cubicBezTo>
                    <a:pt x="495" y="140"/>
                    <a:pt x="492" y="144"/>
                    <a:pt x="495" y="147"/>
                  </a:cubicBezTo>
                  <a:cubicBezTo>
                    <a:pt x="498" y="150"/>
                    <a:pt x="495" y="151"/>
                    <a:pt x="495" y="153"/>
                  </a:cubicBezTo>
                  <a:cubicBezTo>
                    <a:pt x="495" y="155"/>
                    <a:pt x="502" y="158"/>
                    <a:pt x="506" y="159"/>
                  </a:cubicBezTo>
                  <a:cubicBezTo>
                    <a:pt x="510" y="159"/>
                    <a:pt x="513" y="164"/>
                    <a:pt x="511" y="167"/>
                  </a:cubicBezTo>
                  <a:cubicBezTo>
                    <a:pt x="508" y="169"/>
                    <a:pt x="502" y="166"/>
                    <a:pt x="497" y="162"/>
                  </a:cubicBezTo>
                  <a:cubicBezTo>
                    <a:pt x="492" y="159"/>
                    <a:pt x="482" y="157"/>
                    <a:pt x="479" y="157"/>
                  </a:cubicBezTo>
                  <a:cubicBezTo>
                    <a:pt x="475" y="158"/>
                    <a:pt x="477" y="154"/>
                    <a:pt x="473" y="154"/>
                  </a:cubicBezTo>
                  <a:cubicBezTo>
                    <a:pt x="468" y="155"/>
                    <a:pt x="465" y="159"/>
                    <a:pt x="468" y="159"/>
                  </a:cubicBezTo>
                  <a:cubicBezTo>
                    <a:pt x="471" y="159"/>
                    <a:pt x="472" y="158"/>
                    <a:pt x="471" y="160"/>
                  </a:cubicBezTo>
                  <a:cubicBezTo>
                    <a:pt x="469" y="161"/>
                    <a:pt x="472" y="161"/>
                    <a:pt x="475" y="162"/>
                  </a:cubicBezTo>
                  <a:cubicBezTo>
                    <a:pt x="479" y="164"/>
                    <a:pt x="472" y="166"/>
                    <a:pt x="469" y="164"/>
                  </a:cubicBezTo>
                  <a:cubicBezTo>
                    <a:pt x="465" y="161"/>
                    <a:pt x="461" y="163"/>
                    <a:pt x="460" y="165"/>
                  </a:cubicBezTo>
                  <a:cubicBezTo>
                    <a:pt x="459" y="167"/>
                    <a:pt x="464" y="173"/>
                    <a:pt x="471" y="174"/>
                  </a:cubicBezTo>
                  <a:cubicBezTo>
                    <a:pt x="477" y="175"/>
                    <a:pt x="475" y="177"/>
                    <a:pt x="478" y="178"/>
                  </a:cubicBezTo>
                  <a:cubicBezTo>
                    <a:pt x="481" y="179"/>
                    <a:pt x="479" y="180"/>
                    <a:pt x="477" y="180"/>
                  </a:cubicBezTo>
                  <a:cubicBezTo>
                    <a:pt x="475" y="180"/>
                    <a:pt x="471" y="177"/>
                    <a:pt x="467" y="175"/>
                  </a:cubicBezTo>
                  <a:cubicBezTo>
                    <a:pt x="464" y="174"/>
                    <a:pt x="456" y="176"/>
                    <a:pt x="454" y="174"/>
                  </a:cubicBezTo>
                  <a:cubicBezTo>
                    <a:pt x="452" y="172"/>
                    <a:pt x="455" y="170"/>
                    <a:pt x="453" y="169"/>
                  </a:cubicBezTo>
                  <a:cubicBezTo>
                    <a:pt x="452" y="167"/>
                    <a:pt x="453" y="164"/>
                    <a:pt x="455" y="161"/>
                  </a:cubicBezTo>
                  <a:cubicBezTo>
                    <a:pt x="457" y="158"/>
                    <a:pt x="455" y="152"/>
                    <a:pt x="452" y="151"/>
                  </a:cubicBezTo>
                  <a:cubicBezTo>
                    <a:pt x="449" y="150"/>
                    <a:pt x="449" y="153"/>
                    <a:pt x="450" y="154"/>
                  </a:cubicBezTo>
                  <a:cubicBezTo>
                    <a:pt x="450" y="155"/>
                    <a:pt x="450" y="160"/>
                    <a:pt x="448" y="163"/>
                  </a:cubicBezTo>
                  <a:cubicBezTo>
                    <a:pt x="445" y="166"/>
                    <a:pt x="438" y="166"/>
                    <a:pt x="438" y="168"/>
                  </a:cubicBezTo>
                  <a:cubicBezTo>
                    <a:pt x="438" y="170"/>
                    <a:pt x="433" y="171"/>
                    <a:pt x="435" y="173"/>
                  </a:cubicBezTo>
                  <a:cubicBezTo>
                    <a:pt x="436" y="174"/>
                    <a:pt x="443" y="181"/>
                    <a:pt x="444" y="184"/>
                  </a:cubicBezTo>
                  <a:cubicBezTo>
                    <a:pt x="445" y="186"/>
                    <a:pt x="438" y="193"/>
                    <a:pt x="439" y="197"/>
                  </a:cubicBezTo>
                  <a:cubicBezTo>
                    <a:pt x="440" y="201"/>
                    <a:pt x="438" y="203"/>
                    <a:pt x="440" y="205"/>
                  </a:cubicBezTo>
                  <a:cubicBezTo>
                    <a:pt x="441" y="207"/>
                    <a:pt x="444" y="205"/>
                    <a:pt x="446" y="206"/>
                  </a:cubicBezTo>
                  <a:cubicBezTo>
                    <a:pt x="448" y="207"/>
                    <a:pt x="451" y="205"/>
                    <a:pt x="455" y="204"/>
                  </a:cubicBezTo>
                  <a:cubicBezTo>
                    <a:pt x="460" y="203"/>
                    <a:pt x="468" y="208"/>
                    <a:pt x="471" y="210"/>
                  </a:cubicBezTo>
                  <a:cubicBezTo>
                    <a:pt x="474" y="211"/>
                    <a:pt x="472" y="213"/>
                    <a:pt x="474" y="216"/>
                  </a:cubicBezTo>
                  <a:cubicBezTo>
                    <a:pt x="475" y="218"/>
                    <a:pt x="470" y="218"/>
                    <a:pt x="470" y="222"/>
                  </a:cubicBezTo>
                  <a:cubicBezTo>
                    <a:pt x="470" y="225"/>
                    <a:pt x="479" y="227"/>
                    <a:pt x="479" y="228"/>
                  </a:cubicBezTo>
                  <a:cubicBezTo>
                    <a:pt x="480" y="229"/>
                    <a:pt x="473" y="228"/>
                    <a:pt x="470" y="227"/>
                  </a:cubicBezTo>
                  <a:cubicBezTo>
                    <a:pt x="467" y="226"/>
                    <a:pt x="467" y="223"/>
                    <a:pt x="466" y="222"/>
                  </a:cubicBezTo>
                  <a:cubicBezTo>
                    <a:pt x="466" y="221"/>
                    <a:pt x="468" y="218"/>
                    <a:pt x="468" y="216"/>
                  </a:cubicBezTo>
                  <a:cubicBezTo>
                    <a:pt x="469" y="214"/>
                    <a:pt x="465" y="213"/>
                    <a:pt x="464" y="211"/>
                  </a:cubicBezTo>
                  <a:cubicBezTo>
                    <a:pt x="463" y="210"/>
                    <a:pt x="461" y="207"/>
                    <a:pt x="459" y="208"/>
                  </a:cubicBezTo>
                  <a:cubicBezTo>
                    <a:pt x="457" y="208"/>
                    <a:pt x="449" y="209"/>
                    <a:pt x="447" y="211"/>
                  </a:cubicBezTo>
                  <a:cubicBezTo>
                    <a:pt x="445" y="213"/>
                    <a:pt x="447" y="219"/>
                    <a:pt x="449" y="222"/>
                  </a:cubicBezTo>
                  <a:cubicBezTo>
                    <a:pt x="450" y="225"/>
                    <a:pt x="442" y="229"/>
                    <a:pt x="442" y="232"/>
                  </a:cubicBezTo>
                  <a:cubicBezTo>
                    <a:pt x="442" y="234"/>
                    <a:pt x="439" y="235"/>
                    <a:pt x="436" y="237"/>
                  </a:cubicBezTo>
                  <a:cubicBezTo>
                    <a:pt x="432" y="239"/>
                    <a:pt x="428" y="240"/>
                    <a:pt x="428" y="244"/>
                  </a:cubicBezTo>
                  <a:cubicBezTo>
                    <a:pt x="429" y="247"/>
                    <a:pt x="424" y="245"/>
                    <a:pt x="421" y="244"/>
                  </a:cubicBezTo>
                  <a:cubicBezTo>
                    <a:pt x="419" y="242"/>
                    <a:pt x="416" y="244"/>
                    <a:pt x="412" y="244"/>
                  </a:cubicBezTo>
                  <a:cubicBezTo>
                    <a:pt x="408" y="244"/>
                    <a:pt x="408" y="241"/>
                    <a:pt x="406" y="242"/>
                  </a:cubicBezTo>
                  <a:cubicBezTo>
                    <a:pt x="403" y="243"/>
                    <a:pt x="401" y="241"/>
                    <a:pt x="402" y="239"/>
                  </a:cubicBezTo>
                  <a:cubicBezTo>
                    <a:pt x="402" y="237"/>
                    <a:pt x="406" y="238"/>
                    <a:pt x="406" y="240"/>
                  </a:cubicBezTo>
                  <a:cubicBezTo>
                    <a:pt x="406" y="241"/>
                    <a:pt x="408" y="241"/>
                    <a:pt x="411" y="239"/>
                  </a:cubicBezTo>
                  <a:cubicBezTo>
                    <a:pt x="413" y="238"/>
                    <a:pt x="412" y="241"/>
                    <a:pt x="415" y="241"/>
                  </a:cubicBezTo>
                  <a:cubicBezTo>
                    <a:pt x="419" y="242"/>
                    <a:pt x="417" y="240"/>
                    <a:pt x="419" y="240"/>
                  </a:cubicBezTo>
                  <a:cubicBezTo>
                    <a:pt x="422" y="240"/>
                    <a:pt x="422" y="239"/>
                    <a:pt x="421" y="238"/>
                  </a:cubicBezTo>
                  <a:cubicBezTo>
                    <a:pt x="420" y="237"/>
                    <a:pt x="423" y="236"/>
                    <a:pt x="425" y="235"/>
                  </a:cubicBezTo>
                  <a:cubicBezTo>
                    <a:pt x="427" y="234"/>
                    <a:pt x="426" y="231"/>
                    <a:pt x="427" y="231"/>
                  </a:cubicBezTo>
                  <a:cubicBezTo>
                    <a:pt x="429" y="230"/>
                    <a:pt x="428" y="228"/>
                    <a:pt x="429" y="228"/>
                  </a:cubicBezTo>
                  <a:cubicBezTo>
                    <a:pt x="431" y="228"/>
                    <a:pt x="432" y="225"/>
                    <a:pt x="433" y="225"/>
                  </a:cubicBezTo>
                  <a:cubicBezTo>
                    <a:pt x="435" y="225"/>
                    <a:pt x="436" y="223"/>
                    <a:pt x="435" y="222"/>
                  </a:cubicBezTo>
                  <a:cubicBezTo>
                    <a:pt x="434" y="220"/>
                    <a:pt x="435" y="217"/>
                    <a:pt x="437" y="216"/>
                  </a:cubicBezTo>
                  <a:cubicBezTo>
                    <a:pt x="438" y="216"/>
                    <a:pt x="439" y="214"/>
                    <a:pt x="437" y="213"/>
                  </a:cubicBezTo>
                  <a:cubicBezTo>
                    <a:pt x="436" y="212"/>
                    <a:pt x="431" y="209"/>
                    <a:pt x="431" y="206"/>
                  </a:cubicBezTo>
                  <a:cubicBezTo>
                    <a:pt x="431" y="204"/>
                    <a:pt x="430" y="200"/>
                    <a:pt x="431" y="198"/>
                  </a:cubicBezTo>
                  <a:cubicBezTo>
                    <a:pt x="431" y="196"/>
                    <a:pt x="431" y="193"/>
                    <a:pt x="431" y="191"/>
                  </a:cubicBezTo>
                  <a:cubicBezTo>
                    <a:pt x="430" y="188"/>
                    <a:pt x="432" y="186"/>
                    <a:pt x="433" y="182"/>
                  </a:cubicBezTo>
                  <a:cubicBezTo>
                    <a:pt x="433" y="178"/>
                    <a:pt x="428" y="174"/>
                    <a:pt x="426" y="173"/>
                  </a:cubicBezTo>
                  <a:cubicBezTo>
                    <a:pt x="424" y="172"/>
                    <a:pt x="425" y="170"/>
                    <a:pt x="429" y="167"/>
                  </a:cubicBezTo>
                  <a:cubicBezTo>
                    <a:pt x="432" y="164"/>
                    <a:pt x="432" y="155"/>
                    <a:pt x="432" y="153"/>
                  </a:cubicBezTo>
                  <a:cubicBezTo>
                    <a:pt x="432" y="151"/>
                    <a:pt x="425" y="150"/>
                    <a:pt x="422" y="150"/>
                  </a:cubicBezTo>
                  <a:cubicBezTo>
                    <a:pt x="419" y="150"/>
                    <a:pt x="409" y="150"/>
                    <a:pt x="407" y="149"/>
                  </a:cubicBezTo>
                  <a:cubicBezTo>
                    <a:pt x="404" y="149"/>
                    <a:pt x="403" y="151"/>
                    <a:pt x="402" y="154"/>
                  </a:cubicBezTo>
                  <a:cubicBezTo>
                    <a:pt x="401" y="156"/>
                    <a:pt x="398" y="160"/>
                    <a:pt x="397" y="165"/>
                  </a:cubicBezTo>
                  <a:cubicBezTo>
                    <a:pt x="395" y="170"/>
                    <a:pt x="389" y="172"/>
                    <a:pt x="386" y="173"/>
                  </a:cubicBezTo>
                  <a:cubicBezTo>
                    <a:pt x="383" y="174"/>
                    <a:pt x="382" y="178"/>
                    <a:pt x="383" y="180"/>
                  </a:cubicBezTo>
                  <a:cubicBezTo>
                    <a:pt x="384" y="182"/>
                    <a:pt x="386" y="181"/>
                    <a:pt x="387" y="181"/>
                  </a:cubicBezTo>
                  <a:cubicBezTo>
                    <a:pt x="389" y="182"/>
                    <a:pt x="387" y="187"/>
                    <a:pt x="386" y="188"/>
                  </a:cubicBezTo>
                  <a:cubicBezTo>
                    <a:pt x="386" y="188"/>
                    <a:pt x="388" y="190"/>
                    <a:pt x="386" y="192"/>
                  </a:cubicBezTo>
                  <a:cubicBezTo>
                    <a:pt x="384" y="193"/>
                    <a:pt x="382" y="196"/>
                    <a:pt x="383" y="197"/>
                  </a:cubicBezTo>
                  <a:cubicBezTo>
                    <a:pt x="384" y="198"/>
                    <a:pt x="390" y="199"/>
                    <a:pt x="393" y="201"/>
                  </a:cubicBezTo>
                  <a:cubicBezTo>
                    <a:pt x="395" y="202"/>
                    <a:pt x="394" y="205"/>
                    <a:pt x="396" y="207"/>
                  </a:cubicBezTo>
                  <a:cubicBezTo>
                    <a:pt x="398" y="210"/>
                    <a:pt x="400" y="208"/>
                    <a:pt x="401" y="210"/>
                  </a:cubicBezTo>
                  <a:cubicBezTo>
                    <a:pt x="402" y="211"/>
                    <a:pt x="398" y="217"/>
                    <a:pt x="396" y="218"/>
                  </a:cubicBezTo>
                  <a:cubicBezTo>
                    <a:pt x="394" y="218"/>
                    <a:pt x="388" y="211"/>
                    <a:pt x="386" y="210"/>
                  </a:cubicBezTo>
                  <a:cubicBezTo>
                    <a:pt x="384" y="208"/>
                    <a:pt x="377" y="206"/>
                    <a:pt x="373" y="204"/>
                  </a:cubicBezTo>
                  <a:cubicBezTo>
                    <a:pt x="370" y="202"/>
                    <a:pt x="367" y="203"/>
                    <a:pt x="363" y="200"/>
                  </a:cubicBezTo>
                  <a:cubicBezTo>
                    <a:pt x="359" y="197"/>
                    <a:pt x="355" y="196"/>
                    <a:pt x="348" y="196"/>
                  </a:cubicBezTo>
                  <a:cubicBezTo>
                    <a:pt x="340" y="196"/>
                    <a:pt x="336" y="194"/>
                    <a:pt x="333" y="195"/>
                  </a:cubicBezTo>
                  <a:cubicBezTo>
                    <a:pt x="331" y="195"/>
                    <a:pt x="332" y="192"/>
                    <a:pt x="327" y="190"/>
                  </a:cubicBezTo>
                  <a:cubicBezTo>
                    <a:pt x="323" y="188"/>
                    <a:pt x="320" y="186"/>
                    <a:pt x="317" y="187"/>
                  </a:cubicBezTo>
                  <a:cubicBezTo>
                    <a:pt x="315" y="188"/>
                    <a:pt x="316" y="193"/>
                    <a:pt x="320" y="194"/>
                  </a:cubicBezTo>
                  <a:cubicBezTo>
                    <a:pt x="324" y="194"/>
                    <a:pt x="322" y="196"/>
                    <a:pt x="326" y="196"/>
                  </a:cubicBezTo>
                  <a:cubicBezTo>
                    <a:pt x="330" y="196"/>
                    <a:pt x="331" y="197"/>
                    <a:pt x="331" y="200"/>
                  </a:cubicBezTo>
                  <a:cubicBezTo>
                    <a:pt x="331" y="202"/>
                    <a:pt x="333" y="205"/>
                    <a:pt x="334" y="206"/>
                  </a:cubicBezTo>
                  <a:cubicBezTo>
                    <a:pt x="336" y="208"/>
                    <a:pt x="335" y="211"/>
                    <a:pt x="332" y="211"/>
                  </a:cubicBezTo>
                  <a:cubicBezTo>
                    <a:pt x="329" y="211"/>
                    <a:pt x="325" y="211"/>
                    <a:pt x="326" y="214"/>
                  </a:cubicBezTo>
                  <a:cubicBezTo>
                    <a:pt x="328" y="216"/>
                    <a:pt x="326" y="216"/>
                    <a:pt x="322" y="215"/>
                  </a:cubicBezTo>
                  <a:cubicBezTo>
                    <a:pt x="319" y="214"/>
                    <a:pt x="321" y="212"/>
                    <a:pt x="322" y="210"/>
                  </a:cubicBezTo>
                  <a:cubicBezTo>
                    <a:pt x="324" y="209"/>
                    <a:pt x="319" y="208"/>
                    <a:pt x="317" y="207"/>
                  </a:cubicBezTo>
                  <a:cubicBezTo>
                    <a:pt x="315" y="206"/>
                    <a:pt x="307" y="212"/>
                    <a:pt x="305" y="213"/>
                  </a:cubicBezTo>
                  <a:cubicBezTo>
                    <a:pt x="303" y="214"/>
                    <a:pt x="297" y="212"/>
                    <a:pt x="292" y="213"/>
                  </a:cubicBezTo>
                  <a:cubicBezTo>
                    <a:pt x="286" y="214"/>
                    <a:pt x="286" y="219"/>
                    <a:pt x="284" y="218"/>
                  </a:cubicBezTo>
                  <a:cubicBezTo>
                    <a:pt x="282" y="218"/>
                    <a:pt x="276" y="219"/>
                    <a:pt x="273" y="218"/>
                  </a:cubicBezTo>
                  <a:cubicBezTo>
                    <a:pt x="271" y="216"/>
                    <a:pt x="273" y="215"/>
                    <a:pt x="275" y="215"/>
                  </a:cubicBezTo>
                  <a:cubicBezTo>
                    <a:pt x="278" y="216"/>
                    <a:pt x="279" y="215"/>
                    <a:pt x="277" y="213"/>
                  </a:cubicBezTo>
                  <a:cubicBezTo>
                    <a:pt x="276" y="211"/>
                    <a:pt x="279" y="209"/>
                    <a:pt x="279" y="208"/>
                  </a:cubicBezTo>
                  <a:cubicBezTo>
                    <a:pt x="279" y="206"/>
                    <a:pt x="270" y="210"/>
                    <a:pt x="268" y="211"/>
                  </a:cubicBezTo>
                  <a:cubicBezTo>
                    <a:pt x="266" y="212"/>
                    <a:pt x="268" y="215"/>
                    <a:pt x="266" y="215"/>
                  </a:cubicBezTo>
                  <a:cubicBezTo>
                    <a:pt x="265" y="216"/>
                    <a:pt x="265" y="214"/>
                    <a:pt x="263" y="213"/>
                  </a:cubicBezTo>
                  <a:cubicBezTo>
                    <a:pt x="261" y="213"/>
                    <a:pt x="247" y="216"/>
                    <a:pt x="244" y="219"/>
                  </a:cubicBezTo>
                  <a:cubicBezTo>
                    <a:pt x="242" y="222"/>
                    <a:pt x="237" y="222"/>
                    <a:pt x="237" y="223"/>
                  </a:cubicBezTo>
                  <a:cubicBezTo>
                    <a:pt x="237" y="225"/>
                    <a:pt x="230" y="225"/>
                    <a:pt x="228" y="226"/>
                  </a:cubicBezTo>
                  <a:cubicBezTo>
                    <a:pt x="225" y="227"/>
                    <a:pt x="227" y="232"/>
                    <a:pt x="226" y="235"/>
                  </a:cubicBezTo>
                  <a:cubicBezTo>
                    <a:pt x="225" y="237"/>
                    <a:pt x="215" y="236"/>
                    <a:pt x="212" y="236"/>
                  </a:cubicBezTo>
                  <a:cubicBezTo>
                    <a:pt x="209" y="237"/>
                    <a:pt x="208" y="231"/>
                    <a:pt x="206" y="230"/>
                  </a:cubicBezTo>
                  <a:cubicBezTo>
                    <a:pt x="204" y="230"/>
                    <a:pt x="205" y="227"/>
                    <a:pt x="206" y="225"/>
                  </a:cubicBezTo>
                  <a:cubicBezTo>
                    <a:pt x="207" y="224"/>
                    <a:pt x="208" y="225"/>
                    <a:pt x="211" y="223"/>
                  </a:cubicBezTo>
                  <a:cubicBezTo>
                    <a:pt x="214" y="221"/>
                    <a:pt x="217" y="224"/>
                    <a:pt x="219" y="223"/>
                  </a:cubicBezTo>
                  <a:cubicBezTo>
                    <a:pt x="220" y="221"/>
                    <a:pt x="214" y="218"/>
                    <a:pt x="214" y="215"/>
                  </a:cubicBezTo>
                  <a:cubicBezTo>
                    <a:pt x="213" y="212"/>
                    <a:pt x="207" y="211"/>
                    <a:pt x="203" y="212"/>
                  </a:cubicBezTo>
                  <a:cubicBezTo>
                    <a:pt x="200" y="213"/>
                    <a:pt x="196" y="212"/>
                    <a:pt x="193" y="211"/>
                  </a:cubicBezTo>
                  <a:cubicBezTo>
                    <a:pt x="191" y="210"/>
                    <a:pt x="191" y="213"/>
                    <a:pt x="195" y="214"/>
                  </a:cubicBezTo>
                  <a:cubicBezTo>
                    <a:pt x="199" y="215"/>
                    <a:pt x="197" y="218"/>
                    <a:pt x="197" y="220"/>
                  </a:cubicBezTo>
                  <a:cubicBezTo>
                    <a:pt x="198" y="222"/>
                    <a:pt x="196" y="226"/>
                    <a:pt x="194" y="229"/>
                  </a:cubicBezTo>
                  <a:cubicBezTo>
                    <a:pt x="192" y="232"/>
                    <a:pt x="194" y="232"/>
                    <a:pt x="197" y="232"/>
                  </a:cubicBezTo>
                  <a:cubicBezTo>
                    <a:pt x="200" y="231"/>
                    <a:pt x="200" y="236"/>
                    <a:pt x="200" y="239"/>
                  </a:cubicBezTo>
                  <a:cubicBezTo>
                    <a:pt x="200" y="242"/>
                    <a:pt x="197" y="243"/>
                    <a:pt x="197" y="245"/>
                  </a:cubicBezTo>
                  <a:cubicBezTo>
                    <a:pt x="197" y="247"/>
                    <a:pt x="195" y="244"/>
                    <a:pt x="194" y="245"/>
                  </a:cubicBezTo>
                  <a:cubicBezTo>
                    <a:pt x="193" y="246"/>
                    <a:pt x="192" y="244"/>
                    <a:pt x="191" y="242"/>
                  </a:cubicBezTo>
                  <a:cubicBezTo>
                    <a:pt x="191" y="240"/>
                    <a:pt x="186" y="242"/>
                    <a:pt x="183" y="241"/>
                  </a:cubicBezTo>
                  <a:cubicBezTo>
                    <a:pt x="181" y="240"/>
                    <a:pt x="180" y="241"/>
                    <a:pt x="178" y="243"/>
                  </a:cubicBezTo>
                  <a:cubicBezTo>
                    <a:pt x="177" y="245"/>
                    <a:pt x="173" y="246"/>
                    <a:pt x="171" y="246"/>
                  </a:cubicBezTo>
                  <a:cubicBezTo>
                    <a:pt x="169" y="247"/>
                    <a:pt x="165" y="251"/>
                    <a:pt x="163" y="252"/>
                  </a:cubicBezTo>
                  <a:cubicBezTo>
                    <a:pt x="161" y="253"/>
                    <a:pt x="161" y="256"/>
                    <a:pt x="164" y="259"/>
                  </a:cubicBezTo>
                  <a:cubicBezTo>
                    <a:pt x="167" y="262"/>
                    <a:pt x="167" y="264"/>
                    <a:pt x="167" y="265"/>
                  </a:cubicBezTo>
                  <a:cubicBezTo>
                    <a:pt x="167" y="267"/>
                    <a:pt x="159" y="266"/>
                    <a:pt x="158" y="265"/>
                  </a:cubicBezTo>
                  <a:cubicBezTo>
                    <a:pt x="156" y="263"/>
                    <a:pt x="151" y="262"/>
                    <a:pt x="149" y="263"/>
                  </a:cubicBezTo>
                  <a:cubicBezTo>
                    <a:pt x="147" y="263"/>
                    <a:pt x="143" y="257"/>
                    <a:pt x="140" y="257"/>
                  </a:cubicBezTo>
                  <a:cubicBezTo>
                    <a:pt x="138" y="257"/>
                    <a:pt x="136" y="260"/>
                    <a:pt x="135" y="262"/>
                  </a:cubicBezTo>
                  <a:cubicBezTo>
                    <a:pt x="134" y="263"/>
                    <a:pt x="136" y="264"/>
                    <a:pt x="138" y="266"/>
                  </a:cubicBezTo>
                  <a:cubicBezTo>
                    <a:pt x="139" y="269"/>
                    <a:pt x="143" y="269"/>
                    <a:pt x="145" y="269"/>
                  </a:cubicBezTo>
                  <a:cubicBezTo>
                    <a:pt x="148" y="269"/>
                    <a:pt x="147" y="273"/>
                    <a:pt x="146" y="274"/>
                  </a:cubicBezTo>
                  <a:cubicBezTo>
                    <a:pt x="145" y="276"/>
                    <a:pt x="141" y="277"/>
                    <a:pt x="140" y="275"/>
                  </a:cubicBezTo>
                  <a:cubicBezTo>
                    <a:pt x="139" y="274"/>
                    <a:pt x="134" y="275"/>
                    <a:pt x="134" y="273"/>
                  </a:cubicBezTo>
                  <a:cubicBezTo>
                    <a:pt x="134" y="271"/>
                    <a:pt x="130" y="268"/>
                    <a:pt x="126" y="269"/>
                  </a:cubicBezTo>
                  <a:cubicBezTo>
                    <a:pt x="123" y="270"/>
                    <a:pt x="122" y="267"/>
                    <a:pt x="122" y="264"/>
                  </a:cubicBezTo>
                  <a:cubicBezTo>
                    <a:pt x="122" y="261"/>
                    <a:pt x="120" y="260"/>
                    <a:pt x="120" y="259"/>
                  </a:cubicBezTo>
                  <a:cubicBezTo>
                    <a:pt x="120" y="257"/>
                    <a:pt x="119" y="255"/>
                    <a:pt x="121" y="253"/>
                  </a:cubicBezTo>
                  <a:cubicBezTo>
                    <a:pt x="122" y="252"/>
                    <a:pt x="121" y="250"/>
                    <a:pt x="121" y="248"/>
                  </a:cubicBezTo>
                  <a:cubicBezTo>
                    <a:pt x="121" y="246"/>
                    <a:pt x="118" y="244"/>
                    <a:pt x="115" y="244"/>
                  </a:cubicBezTo>
                  <a:cubicBezTo>
                    <a:pt x="112" y="244"/>
                    <a:pt x="113" y="241"/>
                    <a:pt x="110" y="240"/>
                  </a:cubicBezTo>
                  <a:cubicBezTo>
                    <a:pt x="108" y="240"/>
                    <a:pt x="103" y="235"/>
                    <a:pt x="102" y="234"/>
                  </a:cubicBezTo>
                  <a:cubicBezTo>
                    <a:pt x="102" y="232"/>
                    <a:pt x="98" y="232"/>
                    <a:pt x="99" y="231"/>
                  </a:cubicBezTo>
                  <a:cubicBezTo>
                    <a:pt x="101" y="230"/>
                    <a:pt x="104" y="231"/>
                    <a:pt x="106" y="233"/>
                  </a:cubicBezTo>
                  <a:cubicBezTo>
                    <a:pt x="108" y="235"/>
                    <a:pt x="111" y="237"/>
                    <a:pt x="117" y="238"/>
                  </a:cubicBezTo>
                  <a:cubicBezTo>
                    <a:pt x="123" y="239"/>
                    <a:pt x="125" y="241"/>
                    <a:pt x="131" y="242"/>
                  </a:cubicBezTo>
                  <a:cubicBezTo>
                    <a:pt x="137" y="244"/>
                    <a:pt x="141" y="244"/>
                    <a:pt x="150" y="246"/>
                  </a:cubicBezTo>
                  <a:cubicBezTo>
                    <a:pt x="159" y="247"/>
                    <a:pt x="171" y="238"/>
                    <a:pt x="173" y="235"/>
                  </a:cubicBezTo>
                  <a:cubicBezTo>
                    <a:pt x="176" y="233"/>
                    <a:pt x="172" y="228"/>
                    <a:pt x="172" y="226"/>
                  </a:cubicBezTo>
                  <a:cubicBezTo>
                    <a:pt x="172" y="224"/>
                    <a:pt x="168" y="224"/>
                    <a:pt x="168" y="222"/>
                  </a:cubicBezTo>
                  <a:cubicBezTo>
                    <a:pt x="167" y="221"/>
                    <a:pt x="165" y="218"/>
                    <a:pt x="161" y="218"/>
                  </a:cubicBezTo>
                  <a:cubicBezTo>
                    <a:pt x="158" y="218"/>
                    <a:pt x="157" y="214"/>
                    <a:pt x="154" y="215"/>
                  </a:cubicBezTo>
                  <a:cubicBezTo>
                    <a:pt x="152" y="215"/>
                    <a:pt x="150" y="213"/>
                    <a:pt x="143" y="209"/>
                  </a:cubicBezTo>
                  <a:cubicBezTo>
                    <a:pt x="136" y="204"/>
                    <a:pt x="126" y="200"/>
                    <a:pt x="124" y="201"/>
                  </a:cubicBezTo>
                  <a:cubicBezTo>
                    <a:pt x="122" y="202"/>
                    <a:pt x="121" y="203"/>
                    <a:pt x="120" y="201"/>
                  </a:cubicBezTo>
                  <a:cubicBezTo>
                    <a:pt x="119" y="199"/>
                    <a:pt x="116" y="199"/>
                    <a:pt x="114" y="201"/>
                  </a:cubicBezTo>
                  <a:cubicBezTo>
                    <a:pt x="112" y="202"/>
                    <a:pt x="110" y="199"/>
                    <a:pt x="107" y="200"/>
                  </a:cubicBezTo>
                  <a:cubicBezTo>
                    <a:pt x="103" y="201"/>
                    <a:pt x="101" y="199"/>
                    <a:pt x="102" y="198"/>
                  </a:cubicBezTo>
                  <a:cubicBezTo>
                    <a:pt x="103" y="196"/>
                    <a:pt x="108" y="197"/>
                    <a:pt x="108" y="196"/>
                  </a:cubicBezTo>
                  <a:cubicBezTo>
                    <a:pt x="108" y="194"/>
                    <a:pt x="106" y="196"/>
                    <a:pt x="103" y="193"/>
                  </a:cubicBezTo>
                  <a:cubicBezTo>
                    <a:pt x="99" y="191"/>
                    <a:pt x="98" y="193"/>
                    <a:pt x="97" y="195"/>
                  </a:cubicBezTo>
                  <a:cubicBezTo>
                    <a:pt x="96" y="196"/>
                    <a:pt x="94" y="196"/>
                    <a:pt x="92" y="194"/>
                  </a:cubicBezTo>
                  <a:cubicBezTo>
                    <a:pt x="92" y="194"/>
                    <a:pt x="92" y="194"/>
                    <a:pt x="91" y="194"/>
                  </a:cubicBezTo>
                  <a:cubicBezTo>
                    <a:pt x="91" y="197"/>
                    <a:pt x="89" y="197"/>
                    <a:pt x="87" y="197"/>
                  </a:cubicBezTo>
                  <a:cubicBezTo>
                    <a:pt x="85" y="196"/>
                    <a:pt x="83" y="200"/>
                    <a:pt x="81" y="200"/>
                  </a:cubicBezTo>
                  <a:cubicBezTo>
                    <a:pt x="78" y="200"/>
                    <a:pt x="76" y="203"/>
                    <a:pt x="75" y="205"/>
                  </a:cubicBezTo>
                  <a:cubicBezTo>
                    <a:pt x="75" y="207"/>
                    <a:pt x="72" y="206"/>
                    <a:pt x="72" y="207"/>
                  </a:cubicBezTo>
                  <a:cubicBezTo>
                    <a:pt x="72" y="208"/>
                    <a:pt x="72" y="210"/>
                    <a:pt x="71" y="211"/>
                  </a:cubicBezTo>
                  <a:cubicBezTo>
                    <a:pt x="70" y="213"/>
                    <a:pt x="71" y="213"/>
                    <a:pt x="72" y="216"/>
                  </a:cubicBezTo>
                  <a:cubicBezTo>
                    <a:pt x="73" y="218"/>
                    <a:pt x="76" y="218"/>
                    <a:pt x="77" y="219"/>
                  </a:cubicBezTo>
                  <a:cubicBezTo>
                    <a:pt x="78" y="219"/>
                    <a:pt x="83" y="223"/>
                    <a:pt x="83" y="225"/>
                  </a:cubicBezTo>
                  <a:cubicBezTo>
                    <a:pt x="83" y="226"/>
                    <a:pt x="79" y="230"/>
                    <a:pt x="78" y="231"/>
                  </a:cubicBezTo>
                  <a:cubicBezTo>
                    <a:pt x="76" y="232"/>
                    <a:pt x="75" y="234"/>
                    <a:pt x="75" y="235"/>
                  </a:cubicBezTo>
                  <a:cubicBezTo>
                    <a:pt x="76" y="237"/>
                    <a:pt x="80" y="243"/>
                    <a:pt x="83" y="247"/>
                  </a:cubicBezTo>
                  <a:cubicBezTo>
                    <a:pt x="86" y="252"/>
                    <a:pt x="82" y="250"/>
                    <a:pt x="80" y="252"/>
                  </a:cubicBezTo>
                  <a:cubicBezTo>
                    <a:pt x="79" y="254"/>
                    <a:pt x="81" y="257"/>
                    <a:pt x="82" y="258"/>
                  </a:cubicBezTo>
                  <a:cubicBezTo>
                    <a:pt x="82" y="260"/>
                    <a:pt x="80" y="260"/>
                    <a:pt x="80" y="261"/>
                  </a:cubicBezTo>
                  <a:cubicBezTo>
                    <a:pt x="80" y="262"/>
                    <a:pt x="84" y="262"/>
                    <a:pt x="84" y="263"/>
                  </a:cubicBezTo>
                  <a:cubicBezTo>
                    <a:pt x="84" y="264"/>
                    <a:pt x="81" y="266"/>
                    <a:pt x="83" y="267"/>
                  </a:cubicBezTo>
                  <a:cubicBezTo>
                    <a:pt x="84" y="269"/>
                    <a:pt x="87" y="269"/>
                    <a:pt x="87" y="272"/>
                  </a:cubicBezTo>
                  <a:cubicBezTo>
                    <a:pt x="87" y="274"/>
                    <a:pt x="82" y="274"/>
                    <a:pt x="82" y="276"/>
                  </a:cubicBezTo>
                  <a:cubicBezTo>
                    <a:pt x="82" y="278"/>
                    <a:pt x="89" y="281"/>
                    <a:pt x="92" y="284"/>
                  </a:cubicBezTo>
                  <a:cubicBezTo>
                    <a:pt x="95" y="288"/>
                    <a:pt x="95" y="289"/>
                    <a:pt x="94" y="291"/>
                  </a:cubicBezTo>
                  <a:cubicBezTo>
                    <a:pt x="93" y="294"/>
                    <a:pt x="84" y="298"/>
                    <a:pt x="82" y="302"/>
                  </a:cubicBezTo>
                  <a:cubicBezTo>
                    <a:pt x="80" y="306"/>
                    <a:pt x="73" y="309"/>
                    <a:pt x="70" y="312"/>
                  </a:cubicBezTo>
                  <a:cubicBezTo>
                    <a:pt x="69" y="313"/>
                    <a:pt x="67" y="315"/>
                    <a:pt x="66" y="317"/>
                  </a:cubicBezTo>
                  <a:cubicBezTo>
                    <a:pt x="68" y="316"/>
                    <a:pt x="69" y="316"/>
                    <a:pt x="70" y="316"/>
                  </a:cubicBezTo>
                  <a:cubicBezTo>
                    <a:pt x="71" y="315"/>
                    <a:pt x="73" y="319"/>
                    <a:pt x="75" y="321"/>
                  </a:cubicBezTo>
                  <a:cubicBezTo>
                    <a:pt x="77" y="322"/>
                    <a:pt x="80" y="321"/>
                    <a:pt x="82" y="322"/>
                  </a:cubicBezTo>
                  <a:cubicBezTo>
                    <a:pt x="83" y="324"/>
                    <a:pt x="81" y="324"/>
                    <a:pt x="78" y="323"/>
                  </a:cubicBezTo>
                  <a:cubicBezTo>
                    <a:pt x="75" y="323"/>
                    <a:pt x="74" y="325"/>
                    <a:pt x="70" y="326"/>
                  </a:cubicBezTo>
                  <a:cubicBezTo>
                    <a:pt x="67" y="327"/>
                    <a:pt x="67" y="328"/>
                    <a:pt x="66" y="329"/>
                  </a:cubicBezTo>
                  <a:cubicBezTo>
                    <a:pt x="68" y="332"/>
                    <a:pt x="66" y="332"/>
                    <a:pt x="65" y="334"/>
                  </a:cubicBezTo>
                  <a:cubicBezTo>
                    <a:pt x="63" y="337"/>
                    <a:pt x="62" y="337"/>
                    <a:pt x="62" y="339"/>
                  </a:cubicBezTo>
                  <a:cubicBezTo>
                    <a:pt x="62" y="340"/>
                    <a:pt x="62" y="341"/>
                    <a:pt x="62" y="343"/>
                  </a:cubicBezTo>
                  <a:cubicBezTo>
                    <a:pt x="63" y="345"/>
                    <a:pt x="63" y="346"/>
                    <a:pt x="64" y="347"/>
                  </a:cubicBezTo>
                  <a:cubicBezTo>
                    <a:pt x="65" y="349"/>
                    <a:pt x="63" y="349"/>
                    <a:pt x="62" y="350"/>
                  </a:cubicBezTo>
                  <a:cubicBezTo>
                    <a:pt x="61" y="351"/>
                    <a:pt x="62" y="353"/>
                    <a:pt x="63" y="354"/>
                  </a:cubicBezTo>
                  <a:cubicBezTo>
                    <a:pt x="65" y="356"/>
                    <a:pt x="65" y="358"/>
                    <a:pt x="64" y="359"/>
                  </a:cubicBezTo>
                  <a:cubicBezTo>
                    <a:pt x="63" y="360"/>
                    <a:pt x="65" y="362"/>
                    <a:pt x="67" y="364"/>
                  </a:cubicBezTo>
                  <a:cubicBezTo>
                    <a:pt x="68" y="365"/>
                    <a:pt x="68" y="368"/>
                    <a:pt x="69" y="369"/>
                  </a:cubicBezTo>
                  <a:cubicBezTo>
                    <a:pt x="70" y="370"/>
                    <a:pt x="71" y="371"/>
                    <a:pt x="73" y="370"/>
                  </a:cubicBezTo>
                  <a:cubicBezTo>
                    <a:pt x="75" y="370"/>
                    <a:pt x="76" y="371"/>
                    <a:pt x="77" y="372"/>
                  </a:cubicBezTo>
                  <a:cubicBezTo>
                    <a:pt x="78" y="374"/>
                    <a:pt x="79" y="373"/>
                    <a:pt x="81" y="372"/>
                  </a:cubicBezTo>
                  <a:cubicBezTo>
                    <a:pt x="83" y="371"/>
                    <a:pt x="88" y="374"/>
                    <a:pt x="89" y="374"/>
                  </a:cubicBezTo>
                  <a:cubicBezTo>
                    <a:pt x="90" y="375"/>
                    <a:pt x="89" y="378"/>
                    <a:pt x="90" y="380"/>
                  </a:cubicBezTo>
                  <a:cubicBezTo>
                    <a:pt x="90" y="382"/>
                    <a:pt x="88" y="384"/>
                    <a:pt x="90" y="386"/>
                  </a:cubicBezTo>
                  <a:cubicBezTo>
                    <a:pt x="92" y="387"/>
                    <a:pt x="92" y="390"/>
                    <a:pt x="94" y="391"/>
                  </a:cubicBezTo>
                  <a:cubicBezTo>
                    <a:pt x="96" y="392"/>
                    <a:pt x="97" y="395"/>
                    <a:pt x="99" y="395"/>
                  </a:cubicBezTo>
                  <a:cubicBezTo>
                    <a:pt x="100" y="395"/>
                    <a:pt x="103" y="398"/>
                    <a:pt x="103" y="399"/>
                  </a:cubicBezTo>
                  <a:cubicBezTo>
                    <a:pt x="104" y="401"/>
                    <a:pt x="101" y="402"/>
                    <a:pt x="99" y="403"/>
                  </a:cubicBezTo>
                  <a:cubicBezTo>
                    <a:pt x="98" y="404"/>
                    <a:pt x="95" y="401"/>
                    <a:pt x="93" y="402"/>
                  </a:cubicBezTo>
                  <a:cubicBezTo>
                    <a:pt x="92" y="403"/>
                    <a:pt x="94" y="406"/>
                    <a:pt x="95" y="410"/>
                  </a:cubicBezTo>
                  <a:cubicBezTo>
                    <a:pt x="96" y="413"/>
                    <a:pt x="96" y="414"/>
                    <a:pt x="98" y="414"/>
                  </a:cubicBezTo>
                  <a:cubicBezTo>
                    <a:pt x="100" y="414"/>
                    <a:pt x="101" y="413"/>
                    <a:pt x="102" y="412"/>
                  </a:cubicBezTo>
                  <a:cubicBezTo>
                    <a:pt x="103" y="411"/>
                    <a:pt x="106" y="412"/>
                    <a:pt x="107" y="412"/>
                  </a:cubicBezTo>
                  <a:cubicBezTo>
                    <a:pt x="108" y="411"/>
                    <a:pt x="113" y="411"/>
                    <a:pt x="114" y="412"/>
                  </a:cubicBezTo>
                  <a:cubicBezTo>
                    <a:pt x="115" y="414"/>
                    <a:pt x="116" y="417"/>
                    <a:pt x="115" y="418"/>
                  </a:cubicBezTo>
                  <a:cubicBezTo>
                    <a:pt x="114" y="420"/>
                    <a:pt x="116" y="421"/>
                    <a:pt x="117" y="423"/>
                  </a:cubicBezTo>
                  <a:cubicBezTo>
                    <a:pt x="118" y="425"/>
                    <a:pt x="121" y="424"/>
                    <a:pt x="123" y="424"/>
                  </a:cubicBezTo>
                  <a:cubicBezTo>
                    <a:pt x="124" y="425"/>
                    <a:pt x="127" y="429"/>
                    <a:pt x="126" y="431"/>
                  </a:cubicBezTo>
                  <a:cubicBezTo>
                    <a:pt x="126" y="432"/>
                    <a:pt x="128" y="433"/>
                    <a:pt x="129" y="432"/>
                  </a:cubicBezTo>
                  <a:cubicBezTo>
                    <a:pt x="130" y="432"/>
                    <a:pt x="132" y="433"/>
                    <a:pt x="133" y="434"/>
                  </a:cubicBezTo>
                  <a:cubicBezTo>
                    <a:pt x="134" y="435"/>
                    <a:pt x="136" y="434"/>
                    <a:pt x="137" y="434"/>
                  </a:cubicBezTo>
                  <a:cubicBezTo>
                    <a:pt x="139" y="433"/>
                    <a:pt x="141" y="432"/>
                    <a:pt x="142" y="433"/>
                  </a:cubicBezTo>
                  <a:cubicBezTo>
                    <a:pt x="142" y="434"/>
                    <a:pt x="145" y="437"/>
                    <a:pt x="145" y="438"/>
                  </a:cubicBezTo>
                  <a:cubicBezTo>
                    <a:pt x="145" y="438"/>
                    <a:pt x="150" y="438"/>
                    <a:pt x="152" y="439"/>
                  </a:cubicBezTo>
                  <a:cubicBezTo>
                    <a:pt x="154" y="440"/>
                    <a:pt x="156" y="439"/>
                    <a:pt x="159" y="440"/>
                  </a:cubicBezTo>
                  <a:cubicBezTo>
                    <a:pt x="161" y="442"/>
                    <a:pt x="163" y="442"/>
                    <a:pt x="163" y="443"/>
                  </a:cubicBezTo>
                  <a:cubicBezTo>
                    <a:pt x="163" y="445"/>
                    <a:pt x="161" y="446"/>
                    <a:pt x="161" y="447"/>
                  </a:cubicBezTo>
                  <a:cubicBezTo>
                    <a:pt x="161" y="447"/>
                    <a:pt x="163" y="448"/>
                    <a:pt x="163" y="449"/>
                  </a:cubicBezTo>
                  <a:cubicBezTo>
                    <a:pt x="163" y="450"/>
                    <a:pt x="160" y="450"/>
                    <a:pt x="160" y="451"/>
                  </a:cubicBezTo>
                  <a:cubicBezTo>
                    <a:pt x="160" y="452"/>
                    <a:pt x="161" y="453"/>
                    <a:pt x="162" y="454"/>
                  </a:cubicBezTo>
                  <a:cubicBezTo>
                    <a:pt x="162" y="455"/>
                    <a:pt x="160" y="458"/>
                    <a:pt x="160" y="459"/>
                  </a:cubicBezTo>
                  <a:cubicBezTo>
                    <a:pt x="160" y="460"/>
                    <a:pt x="155" y="459"/>
                    <a:pt x="154" y="459"/>
                  </a:cubicBezTo>
                  <a:cubicBezTo>
                    <a:pt x="152" y="459"/>
                    <a:pt x="149" y="463"/>
                    <a:pt x="147" y="463"/>
                  </a:cubicBezTo>
                  <a:cubicBezTo>
                    <a:pt x="146" y="463"/>
                    <a:pt x="147" y="465"/>
                    <a:pt x="147" y="467"/>
                  </a:cubicBezTo>
                  <a:cubicBezTo>
                    <a:pt x="151" y="466"/>
                    <a:pt x="155" y="466"/>
                    <a:pt x="156" y="466"/>
                  </a:cubicBezTo>
                  <a:cubicBezTo>
                    <a:pt x="156" y="468"/>
                    <a:pt x="147" y="472"/>
                    <a:pt x="146" y="472"/>
                  </a:cubicBezTo>
                  <a:cubicBezTo>
                    <a:pt x="144" y="473"/>
                    <a:pt x="149" y="475"/>
                    <a:pt x="149" y="477"/>
                  </a:cubicBezTo>
                  <a:cubicBezTo>
                    <a:pt x="149" y="478"/>
                    <a:pt x="143" y="479"/>
                    <a:pt x="144" y="481"/>
                  </a:cubicBezTo>
                  <a:cubicBezTo>
                    <a:pt x="144" y="484"/>
                    <a:pt x="142" y="485"/>
                    <a:pt x="139" y="485"/>
                  </a:cubicBezTo>
                  <a:cubicBezTo>
                    <a:pt x="137" y="485"/>
                    <a:pt x="136" y="487"/>
                    <a:pt x="137" y="487"/>
                  </a:cubicBezTo>
                  <a:cubicBezTo>
                    <a:pt x="139" y="487"/>
                    <a:pt x="139" y="491"/>
                    <a:pt x="144" y="492"/>
                  </a:cubicBezTo>
                  <a:cubicBezTo>
                    <a:pt x="149" y="493"/>
                    <a:pt x="154" y="498"/>
                    <a:pt x="159" y="503"/>
                  </a:cubicBezTo>
                  <a:cubicBezTo>
                    <a:pt x="159" y="503"/>
                    <a:pt x="160" y="504"/>
                    <a:pt x="161" y="504"/>
                  </a:cubicBezTo>
                  <a:cubicBezTo>
                    <a:pt x="162" y="504"/>
                    <a:pt x="163" y="503"/>
                    <a:pt x="164" y="503"/>
                  </a:cubicBezTo>
                  <a:cubicBezTo>
                    <a:pt x="166" y="503"/>
                    <a:pt x="171" y="504"/>
                    <a:pt x="173" y="506"/>
                  </a:cubicBezTo>
                  <a:cubicBezTo>
                    <a:pt x="176" y="508"/>
                    <a:pt x="185" y="505"/>
                    <a:pt x="186" y="507"/>
                  </a:cubicBezTo>
                  <a:cubicBezTo>
                    <a:pt x="187" y="508"/>
                    <a:pt x="189" y="510"/>
                    <a:pt x="191" y="510"/>
                  </a:cubicBezTo>
                  <a:cubicBezTo>
                    <a:pt x="193" y="510"/>
                    <a:pt x="194" y="514"/>
                    <a:pt x="196" y="513"/>
                  </a:cubicBezTo>
                  <a:cubicBezTo>
                    <a:pt x="197" y="512"/>
                    <a:pt x="203" y="512"/>
                    <a:pt x="204" y="512"/>
                  </a:cubicBezTo>
                  <a:cubicBezTo>
                    <a:pt x="205" y="512"/>
                    <a:pt x="205" y="513"/>
                    <a:pt x="207" y="513"/>
                  </a:cubicBezTo>
                  <a:cubicBezTo>
                    <a:pt x="208" y="513"/>
                    <a:pt x="208" y="518"/>
                    <a:pt x="209" y="518"/>
                  </a:cubicBezTo>
                  <a:cubicBezTo>
                    <a:pt x="210" y="517"/>
                    <a:pt x="214" y="521"/>
                    <a:pt x="217" y="521"/>
                  </a:cubicBezTo>
                  <a:cubicBezTo>
                    <a:pt x="219" y="522"/>
                    <a:pt x="222" y="526"/>
                    <a:pt x="223" y="525"/>
                  </a:cubicBezTo>
                  <a:cubicBezTo>
                    <a:pt x="224" y="525"/>
                    <a:pt x="226" y="527"/>
                    <a:pt x="226" y="525"/>
                  </a:cubicBezTo>
                  <a:cubicBezTo>
                    <a:pt x="227" y="524"/>
                    <a:pt x="231" y="525"/>
                    <a:pt x="232" y="522"/>
                  </a:cubicBezTo>
                  <a:cubicBezTo>
                    <a:pt x="227" y="516"/>
                    <a:pt x="222" y="510"/>
                    <a:pt x="222" y="508"/>
                  </a:cubicBezTo>
                  <a:cubicBezTo>
                    <a:pt x="223" y="504"/>
                    <a:pt x="224" y="501"/>
                    <a:pt x="219" y="497"/>
                  </a:cubicBezTo>
                  <a:cubicBezTo>
                    <a:pt x="214" y="492"/>
                    <a:pt x="220" y="490"/>
                    <a:pt x="223" y="485"/>
                  </a:cubicBezTo>
                  <a:cubicBezTo>
                    <a:pt x="227" y="481"/>
                    <a:pt x="233" y="479"/>
                    <a:pt x="238" y="476"/>
                  </a:cubicBezTo>
                  <a:cubicBezTo>
                    <a:pt x="237" y="476"/>
                    <a:pt x="236" y="475"/>
                    <a:pt x="235" y="475"/>
                  </a:cubicBezTo>
                  <a:cubicBezTo>
                    <a:pt x="232" y="473"/>
                    <a:pt x="231" y="472"/>
                    <a:pt x="233" y="471"/>
                  </a:cubicBezTo>
                  <a:cubicBezTo>
                    <a:pt x="236" y="471"/>
                    <a:pt x="235" y="469"/>
                    <a:pt x="232" y="466"/>
                  </a:cubicBezTo>
                  <a:cubicBezTo>
                    <a:pt x="230" y="463"/>
                    <a:pt x="229" y="461"/>
                    <a:pt x="227" y="461"/>
                  </a:cubicBezTo>
                  <a:cubicBezTo>
                    <a:pt x="226" y="461"/>
                    <a:pt x="224" y="460"/>
                    <a:pt x="221" y="461"/>
                  </a:cubicBezTo>
                  <a:cubicBezTo>
                    <a:pt x="219" y="462"/>
                    <a:pt x="220" y="459"/>
                    <a:pt x="220" y="457"/>
                  </a:cubicBezTo>
                  <a:cubicBezTo>
                    <a:pt x="220" y="454"/>
                    <a:pt x="216" y="454"/>
                    <a:pt x="215" y="453"/>
                  </a:cubicBezTo>
                  <a:cubicBezTo>
                    <a:pt x="215" y="452"/>
                    <a:pt x="217" y="449"/>
                    <a:pt x="217" y="448"/>
                  </a:cubicBezTo>
                  <a:cubicBezTo>
                    <a:pt x="218" y="448"/>
                    <a:pt x="220" y="447"/>
                    <a:pt x="220" y="446"/>
                  </a:cubicBezTo>
                  <a:cubicBezTo>
                    <a:pt x="220" y="445"/>
                    <a:pt x="216" y="444"/>
                    <a:pt x="218" y="442"/>
                  </a:cubicBezTo>
                  <a:cubicBezTo>
                    <a:pt x="219" y="439"/>
                    <a:pt x="222" y="439"/>
                    <a:pt x="222" y="437"/>
                  </a:cubicBezTo>
                  <a:cubicBezTo>
                    <a:pt x="222" y="434"/>
                    <a:pt x="224" y="432"/>
                    <a:pt x="226" y="434"/>
                  </a:cubicBezTo>
                  <a:cubicBezTo>
                    <a:pt x="229" y="436"/>
                    <a:pt x="230" y="441"/>
                    <a:pt x="233" y="439"/>
                  </a:cubicBezTo>
                  <a:cubicBezTo>
                    <a:pt x="236" y="438"/>
                    <a:pt x="234" y="436"/>
                    <a:pt x="234" y="434"/>
                  </a:cubicBezTo>
                  <a:cubicBezTo>
                    <a:pt x="233" y="433"/>
                    <a:pt x="233" y="431"/>
                    <a:pt x="236" y="430"/>
                  </a:cubicBezTo>
                  <a:cubicBezTo>
                    <a:pt x="239" y="429"/>
                    <a:pt x="238" y="426"/>
                    <a:pt x="240" y="426"/>
                  </a:cubicBezTo>
                  <a:cubicBezTo>
                    <a:pt x="243" y="426"/>
                    <a:pt x="247" y="423"/>
                    <a:pt x="249" y="422"/>
                  </a:cubicBezTo>
                  <a:cubicBezTo>
                    <a:pt x="250" y="422"/>
                    <a:pt x="253" y="420"/>
                    <a:pt x="255" y="421"/>
                  </a:cubicBezTo>
                  <a:cubicBezTo>
                    <a:pt x="256" y="421"/>
                    <a:pt x="258" y="423"/>
                    <a:pt x="259" y="421"/>
                  </a:cubicBezTo>
                  <a:cubicBezTo>
                    <a:pt x="260" y="418"/>
                    <a:pt x="264" y="419"/>
                    <a:pt x="265" y="421"/>
                  </a:cubicBezTo>
                  <a:cubicBezTo>
                    <a:pt x="265" y="422"/>
                    <a:pt x="272" y="422"/>
                    <a:pt x="274" y="423"/>
                  </a:cubicBezTo>
                  <a:cubicBezTo>
                    <a:pt x="276" y="425"/>
                    <a:pt x="281" y="428"/>
                    <a:pt x="281" y="429"/>
                  </a:cubicBezTo>
                  <a:cubicBezTo>
                    <a:pt x="281" y="431"/>
                    <a:pt x="283" y="433"/>
                    <a:pt x="283" y="430"/>
                  </a:cubicBezTo>
                  <a:cubicBezTo>
                    <a:pt x="283" y="428"/>
                    <a:pt x="285" y="428"/>
                    <a:pt x="287" y="430"/>
                  </a:cubicBezTo>
                  <a:cubicBezTo>
                    <a:pt x="290" y="432"/>
                    <a:pt x="294" y="431"/>
                    <a:pt x="295" y="429"/>
                  </a:cubicBezTo>
                  <a:cubicBezTo>
                    <a:pt x="296" y="428"/>
                    <a:pt x="301" y="426"/>
                    <a:pt x="303" y="427"/>
                  </a:cubicBezTo>
                  <a:cubicBezTo>
                    <a:pt x="305" y="428"/>
                    <a:pt x="305" y="429"/>
                    <a:pt x="307" y="427"/>
                  </a:cubicBezTo>
                  <a:cubicBezTo>
                    <a:pt x="310" y="425"/>
                    <a:pt x="315" y="426"/>
                    <a:pt x="315" y="428"/>
                  </a:cubicBezTo>
                  <a:cubicBezTo>
                    <a:pt x="316" y="430"/>
                    <a:pt x="319" y="430"/>
                    <a:pt x="321" y="430"/>
                  </a:cubicBezTo>
                  <a:cubicBezTo>
                    <a:pt x="323" y="430"/>
                    <a:pt x="323" y="433"/>
                    <a:pt x="325" y="433"/>
                  </a:cubicBezTo>
                  <a:cubicBezTo>
                    <a:pt x="326" y="432"/>
                    <a:pt x="326" y="428"/>
                    <a:pt x="327" y="429"/>
                  </a:cubicBezTo>
                  <a:cubicBezTo>
                    <a:pt x="329" y="429"/>
                    <a:pt x="331" y="431"/>
                    <a:pt x="333" y="431"/>
                  </a:cubicBezTo>
                  <a:cubicBezTo>
                    <a:pt x="336" y="431"/>
                    <a:pt x="338" y="431"/>
                    <a:pt x="338" y="428"/>
                  </a:cubicBezTo>
                  <a:cubicBezTo>
                    <a:pt x="338" y="426"/>
                    <a:pt x="338" y="423"/>
                    <a:pt x="336" y="423"/>
                  </a:cubicBezTo>
                  <a:cubicBezTo>
                    <a:pt x="335" y="423"/>
                    <a:pt x="333" y="421"/>
                    <a:pt x="331" y="421"/>
                  </a:cubicBezTo>
                  <a:cubicBezTo>
                    <a:pt x="329" y="421"/>
                    <a:pt x="326" y="417"/>
                    <a:pt x="329" y="417"/>
                  </a:cubicBezTo>
                  <a:cubicBezTo>
                    <a:pt x="331" y="416"/>
                    <a:pt x="334" y="414"/>
                    <a:pt x="333" y="412"/>
                  </a:cubicBezTo>
                  <a:cubicBezTo>
                    <a:pt x="333" y="411"/>
                    <a:pt x="332" y="407"/>
                    <a:pt x="335" y="407"/>
                  </a:cubicBezTo>
                  <a:cubicBezTo>
                    <a:pt x="338" y="406"/>
                    <a:pt x="344" y="406"/>
                    <a:pt x="343" y="405"/>
                  </a:cubicBezTo>
                  <a:cubicBezTo>
                    <a:pt x="343" y="404"/>
                    <a:pt x="337" y="403"/>
                    <a:pt x="336" y="402"/>
                  </a:cubicBezTo>
                  <a:cubicBezTo>
                    <a:pt x="335" y="400"/>
                    <a:pt x="335" y="396"/>
                    <a:pt x="336" y="395"/>
                  </a:cubicBezTo>
                  <a:cubicBezTo>
                    <a:pt x="337" y="394"/>
                    <a:pt x="341" y="395"/>
                    <a:pt x="343" y="395"/>
                  </a:cubicBezTo>
                  <a:cubicBezTo>
                    <a:pt x="345" y="394"/>
                    <a:pt x="350" y="396"/>
                    <a:pt x="352" y="393"/>
                  </a:cubicBezTo>
                  <a:cubicBezTo>
                    <a:pt x="355" y="391"/>
                    <a:pt x="361" y="391"/>
                    <a:pt x="365" y="391"/>
                  </a:cubicBezTo>
                  <a:cubicBezTo>
                    <a:pt x="368" y="391"/>
                    <a:pt x="370" y="389"/>
                    <a:pt x="373" y="388"/>
                  </a:cubicBezTo>
                  <a:cubicBezTo>
                    <a:pt x="375" y="388"/>
                    <a:pt x="382" y="387"/>
                    <a:pt x="384" y="386"/>
                  </a:cubicBezTo>
                  <a:cubicBezTo>
                    <a:pt x="386" y="386"/>
                    <a:pt x="396" y="384"/>
                    <a:pt x="396" y="382"/>
                  </a:cubicBezTo>
                  <a:cubicBezTo>
                    <a:pt x="396" y="381"/>
                    <a:pt x="404" y="379"/>
                    <a:pt x="406" y="380"/>
                  </a:cubicBezTo>
                  <a:cubicBezTo>
                    <a:pt x="408" y="381"/>
                    <a:pt x="410" y="382"/>
                    <a:pt x="412" y="381"/>
                  </a:cubicBezTo>
                  <a:cubicBezTo>
                    <a:pt x="414" y="380"/>
                    <a:pt x="418" y="382"/>
                    <a:pt x="417" y="384"/>
                  </a:cubicBezTo>
                  <a:cubicBezTo>
                    <a:pt x="417" y="386"/>
                    <a:pt x="419" y="388"/>
                    <a:pt x="419" y="390"/>
                  </a:cubicBezTo>
                  <a:cubicBezTo>
                    <a:pt x="419" y="392"/>
                    <a:pt x="417" y="392"/>
                    <a:pt x="418" y="393"/>
                  </a:cubicBezTo>
                  <a:cubicBezTo>
                    <a:pt x="419" y="395"/>
                    <a:pt x="424" y="394"/>
                    <a:pt x="425" y="392"/>
                  </a:cubicBezTo>
                  <a:cubicBezTo>
                    <a:pt x="427" y="390"/>
                    <a:pt x="428" y="393"/>
                    <a:pt x="428" y="394"/>
                  </a:cubicBezTo>
                  <a:cubicBezTo>
                    <a:pt x="428" y="395"/>
                    <a:pt x="431" y="396"/>
                    <a:pt x="431" y="395"/>
                  </a:cubicBezTo>
                  <a:cubicBezTo>
                    <a:pt x="431" y="393"/>
                    <a:pt x="433" y="394"/>
                    <a:pt x="434" y="395"/>
                  </a:cubicBezTo>
                  <a:cubicBezTo>
                    <a:pt x="435" y="396"/>
                    <a:pt x="439" y="394"/>
                    <a:pt x="439" y="396"/>
                  </a:cubicBezTo>
                  <a:cubicBezTo>
                    <a:pt x="439" y="397"/>
                    <a:pt x="434" y="399"/>
                    <a:pt x="436" y="401"/>
                  </a:cubicBezTo>
                  <a:cubicBezTo>
                    <a:pt x="438" y="403"/>
                    <a:pt x="439" y="398"/>
                    <a:pt x="442" y="399"/>
                  </a:cubicBezTo>
                  <a:cubicBezTo>
                    <a:pt x="444" y="400"/>
                    <a:pt x="448" y="396"/>
                    <a:pt x="450" y="396"/>
                  </a:cubicBezTo>
                  <a:cubicBezTo>
                    <a:pt x="453" y="395"/>
                    <a:pt x="456" y="393"/>
                    <a:pt x="458" y="392"/>
                  </a:cubicBezTo>
                  <a:cubicBezTo>
                    <a:pt x="460" y="390"/>
                    <a:pt x="465" y="391"/>
                    <a:pt x="463" y="392"/>
                  </a:cubicBezTo>
                  <a:cubicBezTo>
                    <a:pt x="462" y="394"/>
                    <a:pt x="460" y="396"/>
                    <a:pt x="465" y="398"/>
                  </a:cubicBezTo>
                  <a:cubicBezTo>
                    <a:pt x="471" y="400"/>
                    <a:pt x="477" y="411"/>
                    <a:pt x="480" y="416"/>
                  </a:cubicBezTo>
                  <a:cubicBezTo>
                    <a:pt x="484" y="421"/>
                    <a:pt x="487" y="430"/>
                    <a:pt x="489" y="430"/>
                  </a:cubicBezTo>
                  <a:cubicBezTo>
                    <a:pt x="490" y="430"/>
                    <a:pt x="491" y="426"/>
                    <a:pt x="493" y="425"/>
                  </a:cubicBezTo>
                  <a:cubicBezTo>
                    <a:pt x="496" y="425"/>
                    <a:pt x="497" y="429"/>
                    <a:pt x="500" y="429"/>
                  </a:cubicBezTo>
                  <a:cubicBezTo>
                    <a:pt x="502" y="430"/>
                    <a:pt x="505" y="431"/>
                    <a:pt x="507" y="431"/>
                  </a:cubicBezTo>
                  <a:cubicBezTo>
                    <a:pt x="509" y="430"/>
                    <a:pt x="514" y="428"/>
                    <a:pt x="515" y="428"/>
                  </a:cubicBezTo>
                  <a:cubicBezTo>
                    <a:pt x="517" y="429"/>
                    <a:pt x="519" y="429"/>
                    <a:pt x="521" y="433"/>
                  </a:cubicBezTo>
                  <a:cubicBezTo>
                    <a:pt x="522" y="436"/>
                    <a:pt x="524" y="437"/>
                    <a:pt x="526" y="437"/>
                  </a:cubicBezTo>
                  <a:cubicBezTo>
                    <a:pt x="527" y="437"/>
                    <a:pt x="527" y="438"/>
                    <a:pt x="527" y="440"/>
                  </a:cubicBezTo>
                  <a:cubicBezTo>
                    <a:pt x="527" y="441"/>
                    <a:pt x="530" y="443"/>
                    <a:pt x="531" y="443"/>
                  </a:cubicBezTo>
                  <a:cubicBezTo>
                    <a:pt x="533" y="443"/>
                    <a:pt x="537" y="443"/>
                    <a:pt x="538" y="442"/>
                  </a:cubicBezTo>
                  <a:cubicBezTo>
                    <a:pt x="539" y="441"/>
                    <a:pt x="540" y="441"/>
                    <a:pt x="541" y="442"/>
                  </a:cubicBezTo>
                  <a:cubicBezTo>
                    <a:pt x="541" y="444"/>
                    <a:pt x="543" y="446"/>
                    <a:pt x="544" y="446"/>
                  </a:cubicBezTo>
                  <a:cubicBezTo>
                    <a:pt x="546" y="446"/>
                    <a:pt x="549" y="448"/>
                    <a:pt x="549" y="446"/>
                  </a:cubicBezTo>
                  <a:cubicBezTo>
                    <a:pt x="549" y="445"/>
                    <a:pt x="553" y="445"/>
                    <a:pt x="554" y="444"/>
                  </a:cubicBezTo>
                  <a:cubicBezTo>
                    <a:pt x="556" y="444"/>
                    <a:pt x="561" y="443"/>
                    <a:pt x="562" y="441"/>
                  </a:cubicBezTo>
                  <a:cubicBezTo>
                    <a:pt x="563" y="439"/>
                    <a:pt x="567" y="439"/>
                    <a:pt x="568" y="437"/>
                  </a:cubicBezTo>
                  <a:cubicBezTo>
                    <a:pt x="569" y="436"/>
                    <a:pt x="572" y="435"/>
                    <a:pt x="573" y="434"/>
                  </a:cubicBezTo>
                  <a:cubicBezTo>
                    <a:pt x="574" y="432"/>
                    <a:pt x="578" y="433"/>
                    <a:pt x="579" y="432"/>
                  </a:cubicBezTo>
                  <a:cubicBezTo>
                    <a:pt x="579" y="430"/>
                    <a:pt x="583" y="430"/>
                    <a:pt x="584" y="431"/>
                  </a:cubicBezTo>
                  <a:cubicBezTo>
                    <a:pt x="586" y="431"/>
                    <a:pt x="594" y="433"/>
                    <a:pt x="596" y="432"/>
                  </a:cubicBezTo>
                  <a:cubicBezTo>
                    <a:pt x="597" y="432"/>
                    <a:pt x="597" y="437"/>
                    <a:pt x="598" y="437"/>
                  </a:cubicBezTo>
                  <a:cubicBezTo>
                    <a:pt x="599" y="437"/>
                    <a:pt x="604" y="441"/>
                    <a:pt x="605" y="440"/>
                  </a:cubicBezTo>
                  <a:cubicBezTo>
                    <a:pt x="606" y="439"/>
                    <a:pt x="609" y="438"/>
                    <a:pt x="611" y="439"/>
                  </a:cubicBezTo>
                  <a:cubicBezTo>
                    <a:pt x="614" y="441"/>
                    <a:pt x="616" y="442"/>
                    <a:pt x="617" y="441"/>
                  </a:cubicBezTo>
                  <a:cubicBezTo>
                    <a:pt x="618" y="439"/>
                    <a:pt x="623" y="438"/>
                    <a:pt x="624" y="437"/>
                  </a:cubicBezTo>
                  <a:cubicBezTo>
                    <a:pt x="624" y="437"/>
                    <a:pt x="625" y="434"/>
                    <a:pt x="624" y="433"/>
                  </a:cubicBezTo>
                  <a:cubicBezTo>
                    <a:pt x="623" y="432"/>
                    <a:pt x="621" y="428"/>
                    <a:pt x="621" y="426"/>
                  </a:cubicBezTo>
                  <a:cubicBezTo>
                    <a:pt x="621" y="424"/>
                    <a:pt x="624" y="424"/>
                    <a:pt x="624" y="422"/>
                  </a:cubicBezTo>
                  <a:cubicBezTo>
                    <a:pt x="625" y="420"/>
                    <a:pt x="628" y="420"/>
                    <a:pt x="629" y="419"/>
                  </a:cubicBezTo>
                  <a:cubicBezTo>
                    <a:pt x="630" y="418"/>
                    <a:pt x="630" y="416"/>
                    <a:pt x="631" y="417"/>
                  </a:cubicBezTo>
                  <a:cubicBezTo>
                    <a:pt x="633" y="417"/>
                    <a:pt x="637" y="418"/>
                    <a:pt x="637" y="419"/>
                  </a:cubicBezTo>
                  <a:cubicBezTo>
                    <a:pt x="638" y="420"/>
                    <a:pt x="641" y="420"/>
                    <a:pt x="642" y="420"/>
                  </a:cubicBezTo>
                  <a:cubicBezTo>
                    <a:pt x="644" y="420"/>
                    <a:pt x="647" y="422"/>
                    <a:pt x="648" y="422"/>
                  </a:cubicBezTo>
                  <a:cubicBezTo>
                    <a:pt x="650" y="423"/>
                    <a:pt x="655" y="423"/>
                    <a:pt x="656" y="425"/>
                  </a:cubicBezTo>
                  <a:cubicBezTo>
                    <a:pt x="657" y="426"/>
                    <a:pt x="656" y="430"/>
                    <a:pt x="657" y="432"/>
                  </a:cubicBezTo>
                  <a:cubicBezTo>
                    <a:pt x="658" y="433"/>
                    <a:pt x="661" y="436"/>
                    <a:pt x="662" y="436"/>
                  </a:cubicBezTo>
                  <a:cubicBezTo>
                    <a:pt x="663" y="435"/>
                    <a:pt x="668" y="438"/>
                    <a:pt x="669" y="438"/>
                  </a:cubicBezTo>
                  <a:cubicBezTo>
                    <a:pt x="671" y="437"/>
                    <a:pt x="674" y="435"/>
                    <a:pt x="675" y="435"/>
                  </a:cubicBezTo>
                  <a:cubicBezTo>
                    <a:pt x="676" y="435"/>
                    <a:pt x="681" y="434"/>
                    <a:pt x="682" y="434"/>
                  </a:cubicBezTo>
                  <a:cubicBezTo>
                    <a:pt x="684" y="434"/>
                    <a:pt x="689" y="436"/>
                    <a:pt x="690" y="436"/>
                  </a:cubicBezTo>
                  <a:cubicBezTo>
                    <a:pt x="690" y="435"/>
                    <a:pt x="695" y="436"/>
                    <a:pt x="696" y="437"/>
                  </a:cubicBezTo>
                  <a:cubicBezTo>
                    <a:pt x="697" y="439"/>
                    <a:pt x="703" y="439"/>
                    <a:pt x="703" y="440"/>
                  </a:cubicBezTo>
                  <a:cubicBezTo>
                    <a:pt x="703" y="442"/>
                    <a:pt x="706" y="443"/>
                    <a:pt x="707" y="445"/>
                  </a:cubicBezTo>
                  <a:cubicBezTo>
                    <a:pt x="708" y="447"/>
                    <a:pt x="716" y="446"/>
                    <a:pt x="717" y="447"/>
                  </a:cubicBezTo>
                  <a:cubicBezTo>
                    <a:pt x="718" y="448"/>
                    <a:pt x="728" y="448"/>
                    <a:pt x="728" y="447"/>
                  </a:cubicBezTo>
                  <a:cubicBezTo>
                    <a:pt x="728" y="446"/>
                    <a:pt x="737" y="445"/>
                    <a:pt x="738" y="444"/>
                  </a:cubicBezTo>
                  <a:cubicBezTo>
                    <a:pt x="740" y="443"/>
                    <a:pt x="744" y="443"/>
                    <a:pt x="745" y="442"/>
                  </a:cubicBezTo>
                  <a:cubicBezTo>
                    <a:pt x="745" y="440"/>
                    <a:pt x="749" y="439"/>
                    <a:pt x="751" y="437"/>
                  </a:cubicBezTo>
                  <a:cubicBezTo>
                    <a:pt x="753" y="436"/>
                    <a:pt x="761" y="436"/>
                    <a:pt x="761" y="438"/>
                  </a:cubicBezTo>
                  <a:cubicBezTo>
                    <a:pt x="762" y="440"/>
                    <a:pt x="766" y="440"/>
                    <a:pt x="768" y="439"/>
                  </a:cubicBezTo>
                  <a:cubicBezTo>
                    <a:pt x="770" y="439"/>
                    <a:pt x="775" y="440"/>
                    <a:pt x="776" y="441"/>
                  </a:cubicBezTo>
                  <a:cubicBezTo>
                    <a:pt x="776" y="443"/>
                    <a:pt x="782" y="444"/>
                    <a:pt x="783" y="443"/>
                  </a:cubicBezTo>
                  <a:cubicBezTo>
                    <a:pt x="785" y="443"/>
                    <a:pt x="789" y="440"/>
                    <a:pt x="791" y="439"/>
                  </a:cubicBezTo>
                  <a:cubicBezTo>
                    <a:pt x="793" y="439"/>
                    <a:pt x="795" y="437"/>
                    <a:pt x="795" y="436"/>
                  </a:cubicBezTo>
                  <a:cubicBezTo>
                    <a:pt x="794" y="434"/>
                    <a:pt x="798" y="429"/>
                    <a:pt x="798" y="427"/>
                  </a:cubicBezTo>
                  <a:cubicBezTo>
                    <a:pt x="799" y="426"/>
                    <a:pt x="802" y="420"/>
                    <a:pt x="803" y="420"/>
                  </a:cubicBezTo>
                  <a:cubicBezTo>
                    <a:pt x="805" y="419"/>
                    <a:pt x="807" y="417"/>
                    <a:pt x="807" y="416"/>
                  </a:cubicBezTo>
                  <a:cubicBezTo>
                    <a:pt x="807" y="414"/>
                    <a:pt x="806" y="410"/>
                    <a:pt x="805" y="410"/>
                  </a:cubicBezTo>
                  <a:cubicBezTo>
                    <a:pt x="803" y="410"/>
                    <a:pt x="801" y="410"/>
                    <a:pt x="804" y="406"/>
                  </a:cubicBezTo>
                  <a:cubicBezTo>
                    <a:pt x="807" y="401"/>
                    <a:pt x="813" y="403"/>
                    <a:pt x="814" y="403"/>
                  </a:cubicBezTo>
                  <a:cubicBezTo>
                    <a:pt x="815" y="403"/>
                    <a:pt x="823" y="401"/>
                    <a:pt x="826" y="402"/>
                  </a:cubicBezTo>
                  <a:cubicBezTo>
                    <a:pt x="829" y="403"/>
                    <a:pt x="831" y="401"/>
                    <a:pt x="835" y="403"/>
                  </a:cubicBezTo>
                  <a:cubicBezTo>
                    <a:pt x="839" y="405"/>
                    <a:pt x="844" y="404"/>
                    <a:pt x="845" y="406"/>
                  </a:cubicBezTo>
                  <a:cubicBezTo>
                    <a:pt x="846" y="408"/>
                    <a:pt x="851" y="409"/>
                    <a:pt x="850" y="412"/>
                  </a:cubicBezTo>
                  <a:cubicBezTo>
                    <a:pt x="849" y="415"/>
                    <a:pt x="853" y="413"/>
                    <a:pt x="854" y="419"/>
                  </a:cubicBezTo>
                  <a:cubicBezTo>
                    <a:pt x="855" y="425"/>
                    <a:pt x="858" y="426"/>
                    <a:pt x="859" y="429"/>
                  </a:cubicBezTo>
                  <a:cubicBezTo>
                    <a:pt x="859" y="432"/>
                    <a:pt x="863" y="437"/>
                    <a:pt x="863" y="438"/>
                  </a:cubicBezTo>
                  <a:cubicBezTo>
                    <a:pt x="862" y="440"/>
                    <a:pt x="862" y="443"/>
                    <a:pt x="866" y="443"/>
                  </a:cubicBezTo>
                  <a:cubicBezTo>
                    <a:pt x="870" y="443"/>
                    <a:pt x="873" y="446"/>
                    <a:pt x="874" y="446"/>
                  </a:cubicBezTo>
                  <a:cubicBezTo>
                    <a:pt x="874" y="445"/>
                    <a:pt x="879" y="447"/>
                    <a:pt x="882" y="449"/>
                  </a:cubicBezTo>
                  <a:cubicBezTo>
                    <a:pt x="884" y="452"/>
                    <a:pt x="888" y="451"/>
                    <a:pt x="887" y="453"/>
                  </a:cubicBezTo>
                  <a:cubicBezTo>
                    <a:pt x="887" y="456"/>
                    <a:pt x="889" y="458"/>
                    <a:pt x="889" y="460"/>
                  </a:cubicBezTo>
                  <a:cubicBezTo>
                    <a:pt x="889" y="462"/>
                    <a:pt x="894" y="464"/>
                    <a:pt x="897" y="463"/>
                  </a:cubicBezTo>
                  <a:cubicBezTo>
                    <a:pt x="900" y="463"/>
                    <a:pt x="903" y="464"/>
                    <a:pt x="904" y="461"/>
                  </a:cubicBezTo>
                  <a:cubicBezTo>
                    <a:pt x="905" y="459"/>
                    <a:pt x="910" y="460"/>
                    <a:pt x="912" y="459"/>
                  </a:cubicBezTo>
                  <a:cubicBezTo>
                    <a:pt x="913" y="457"/>
                    <a:pt x="918" y="456"/>
                    <a:pt x="918" y="460"/>
                  </a:cubicBezTo>
                  <a:cubicBezTo>
                    <a:pt x="918" y="465"/>
                    <a:pt x="921" y="466"/>
                    <a:pt x="918" y="467"/>
                  </a:cubicBezTo>
                  <a:cubicBezTo>
                    <a:pt x="916" y="468"/>
                    <a:pt x="915" y="475"/>
                    <a:pt x="914" y="477"/>
                  </a:cubicBezTo>
                  <a:cubicBezTo>
                    <a:pt x="913" y="480"/>
                    <a:pt x="910" y="481"/>
                    <a:pt x="909" y="483"/>
                  </a:cubicBezTo>
                  <a:cubicBezTo>
                    <a:pt x="909" y="486"/>
                    <a:pt x="906" y="486"/>
                    <a:pt x="906" y="489"/>
                  </a:cubicBezTo>
                  <a:cubicBezTo>
                    <a:pt x="906" y="491"/>
                    <a:pt x="901" y="490"/>
                    <a:pt x="898" y="489"/>
                  </a:cubicBezTo>
                  <a:cubicBezTo>
                    <a:pt x="896" y="487"/>
                    <a:pt x="894" y="492"/>
                    <a:pt x="892" y="492"/>
                  </a:cubicBezTo>
                  <a:cubicBezTo>
                    <a:pt x="890" y="492"/>
                    <a:pt x="890" y="496"/>
                    <a:pt x="891" y="497"/>
                  </a:cubicBezTo>
                  <a:cubicBezTo>
                    <a:pt x="891" y="499"/>
                    <a:pt x="890" y="501"/>
                    <a:pt x="891" y="504"/>
                  </a:cubicBezTo>
                  <a:cubicBezTo>
                    <a:pt x="892" y="506"/>
                    <a:pt x="891" y="508"/>
                    <a:pt x="892" y="512"/>
                  </a:cubicBezTo>
                  <a:cubicBezTo>
                    <a:pt x="895" y="510"/>
                    <a:pt x="897" y="508"/>
                    <a:pt x="898" y="508"/>
                  </a:cubicBezTo>
                  <a:cubicBezTo>
                    <a:pt x="901" y="508"/>
                    <a:pt x="904" y="513"/>
                    <a:pt x="908" y="513"/>
                  </a:cubicBezTo>
                  <a:cubicBezTo>
                    <a:pt x="911" y="513"/>
                    <a:pt x="926" y="503"/>
                    <a:pt x="926" y="502"/>
                  </a:cubicBezTo>
                  <a:cubicBezTo>
                    <a:pt x="926" y="500"/>
                    <a:pt x="935" y="492"/>
                    <a:pt x="939" y="487"/>
                  </a:cubicBezTo>
                  <a:cubicBezTo>
                    <a:pt x="943" y="483"/>
                    <a:pt x="949" y="476"/>
                    <a:pt x="951" y="471"/>
                  </a:cubicBezTo>
                  <a:cubicBezTo>
                    <a:pt x="952" y="468"/>
                    <a:pt x="958" y="462"/>
                    <a:pt x="960" y="460"/>
                  </a:cubicBezTo>
                  <a:cubicBezTo>
                    <a:pt x="961" y="458"/>
                    <a:pt x="962" y="457"/>
                    <a:pt x="965" y="452"/>
                  </a:cubicBezTo>
                  <a:cubicBezTo>
                    <a:pt x="967" y="446"/>
                    <a:pt x="967" y="432"/>
                    <a:pt x="968" y="431"/>
                  </a:cubicBezTo>
                  <a:cubicBezTo>
                    <a:pt x="969" y="430"/>
                    <a:pt x="968" y="427"/>
                    <a:pt x="970" y="426"/>
                  </a:cubicBezTo>
                  <a:cubicBezTo>
                    <a:pt x="971" y="424"/>
                    <a:pt x="970" y="422"/>
                    <a:pt x="973" y="420"/>
                  </a:cubicBezTo>
                  <a:cubicBezTo>
                    <a:pt x="975" y="418"/>
                    <a:pt x="974" y="416"/>
                    <a:pt x="974" y="415"/>
                  </a:cubicBezTo>
                  <a:cubicBezTo>
                    <a:pt x="973" y="413"/>
                    <a:pt x="974" y="410"/>
                    <a:pt x="973" y="408"/>
                  </a:cubicBezTo>
                  <a:cubicBezTo>
                    <a:pt x="973" y="407"/>
                    <a:pt x="973" y="407"/>
                    <a:pt x="974" y="406"/>
                  </a:cubicBezTo>
                  <a:cubicBezTo>
                    <a:pt x="976" y="405"/>
                    <a:pt x="973" y="403"/>
                    <a:pt x="971" y="402"/>
                  </a:cubicBezTo>
                  <a:cubicBezTo>
                    <a:pt x="969" y="401"/>
                    <a:pt x="967" y="400"/>
                    <a:pt x="967" y="398"/>
                  </a:cubicBezTo>
                  <a:cubicBezTo>
                    <a:pt x="966" y="396"/>
                    <a:pt x="963" y="393"/>
                    <a:pt x="960" y="393"/>
                  </a:cubicBezTo>
                  <a:cubicBezTo>
                    <a:pt x="958" y="394"/>
                    <a:pt x="953" y="392"/>
                    <a:pt x="953" y="394"/>
                  </a:cubicBezTo>
                  <a:cubicBezTo>
                    <a:pt x="954" y="395"/>
                    <a:pt x="953" y="397"/>
                    <a:pt x="952" y="396"/>
                  </a:cubicBezTo>
                  <a:cubicBezTo>
                    <a:pt x="950" y="396"/>
                    <a:pt x="950" y="397"/>
                    <a:pt x="948" y="399"/>
                  </a:cubicBezTo>
                  <a:cubicBezTo>
                    <a:pt x="947" y="402"/>
                    <a:pt x="941" y="402"/>
                    <a:pt x="944" y="400"/>
                  </a:cubicBezTo>
                  <a:cubicBezTo>
                    <a:pt x="946" y="398"/>
                    <a:pt x="943" y="397"/>
                    <a:pt x="943" y="395"/>
                  </a:cubicBezTo>
                  <a:cubicBezTo>
                    <a:pt x="944" y="393"/>
                    <a:pt x="946" y="390"/>
                    <a:pt x="943" y="392"/>
                  </a:cubicBezTo>
                  <a:cubicBezTo>
                    <a:pt x="940" y="393"/>
                    <a:pt x="940" y="397"/>
                    <a:pt x="938" y="398"/>
                  </a:cubicBezTo>
                  <a:cubicBezTo>
                    <a:pt x="936" y="398"/>
                    <a:pt x="937" y="391"/>
                    <a:pt x="937" y="389"/>
                  </a:cubicBezTo>
                  <a:cubicBezTo>
                    <a:pt x="938" y="388"/>
                    <a:pt x="933" y="389"/>
                    <a:pt x="928" y="389"/>
                  </a:cubicBezTo>
                  <a:cubicBezTo>
                    <a:pt x="923" y="389"/>
                    <a:pt x="924" y="385"/>
                    <a:pt x="928" y="383"/>
                  </a:cubicBezTo>
                  <a:cubicBezTo>
                    <a:pt x="933" y="381"/>
                    <a:pt x="932" y="379"/>
                    <a:pt x="934" y="378"/>
                  </a:cubicBezTo>
                  <a:cubicBezTo>
                    <a:pt x="936" y="377"/>
                    <a:pt x="941" y="374"/>
                    <a:pt x="944" y="372"/>
                  </a:cubicBezTo>
                  <a:cubicBezTo>
                    <a:pt x="947" y="370"/>
                    <a:pt x="948" y="368"/>
                    <a:pt x="949" y="366"/>
                  </a:cubicBezTo>
                  <a:cubicBezTo>
                    <a:pt x="949" y="364"/>
                    <a:pt x="955" y="362"/>
                    <a:pt x="960" y="358"/>
                  </a:cubicBezTo>
                  <a:cubicBezTo>
                    <a:pt x="965" y="353"/>
                    <a:pt x="968" y="351"/>
                    <a:pt x="969" y="349"/>
                  </a:cubicBezTo>
                  <a:cubicBezTo>
                    <a:pt x="970" y="346"/>
                    <a:pt x="978" y="343"/>
                    <a:pt x="978" y="341"/>
                  </a:cubicBezTo>
                  <a:cubicBezTo>
                    <a:pt x="978" y="339"/>
                    <a:pt x="987" y="334"/>
                    <a:pt x="993" y="333"/>
                  </a:cubicBezTo>
                  <a:cubicBezTo>
                    <a:pt x="999" y="332"/>
                    <a:pt x="1009" y="334"/>
                    <a:pt x="1010" y="335"/>
                  </a:cubicBezTo>
                  <a:cubicBezTo>
                    <a:pt x="1012" y="337"/>
                    <a:pt x="1013" y="336"/>
                    <a:pt x="1015" y="335"/>
                  </a:cubicBezTo>
                  <a:cubicBezTo>
                    <a:pt x="1016" y="334"/>
                    <a:pt x="1018" y="335"/>
                    <a:pt x="1022" y="335"/>
                  </a:cubicBezTo>
                  <a:cubicBezTo>
                    <a:pt x="1026" y="336"/>
                    <a:pt x="1027" y="333"/>
                    <a:pt x="1030" y="334"/>
                  </a:cubicBezTo>
                  <a:cubicBezTo>
                    <a:pt x="1032" y="335"/>
                    <a:pt x="1035" y="335"/>
                    <a:pt x="1036" y="332"/>
                  </a:cubicBezTo>
                  <a:cubicBezTo>
                    <a:pt x="1038" y="329"/>
                    <a:pt x="1046" y="330"/>
                    <a:pt x="1048" y="331"/>
                  </a:cubicBezTo>
                  <a:cubicBezTo>
                    <a:pt x="1050" y="332"/>
                    <a:pt x="1051" y="334"/>
                    <a:pt x="1054" y="332"/>
                  </a:cubicBezTo>
                  <a:cubicBezTo>
                    <a:pt x="1057" y="330"/>
                    <a:pt x="1057" y="334"/>
                    <a:pt x="1059" y="335"/>
                  </a:cubicBezTo>
                  <a:cubicBezTo>
                    <a:pt x="1062" y="335"/>
                    <a:pt x="1060" y="338"/>
                    <a:pt x="1058" y="337"/>
                  </a:cubicBezTo>
                  <a:cubicBezTo>
                    <a:pt x="1056" y="337"/>
                    <a:pt x="1053" y="339"/>
                    <a:pt x="1055" y="340"/>
                  </a:cubicBezTo>
                  <a:cubicBezTo>
                    <a:pt x="1058" y="342"/>
                    <a:pt x="1061" y="339"/>
                    <a:pt x="1063" y="339"/>
                  </a:cubicBezTo>
                  <a:cubicBezTo>
                    <a:pt x="1066" y="339"/>
                    <a:pt x="1069" y="339"/>
                    <a:pt x="1072" y="337"/>
                  </a:cubicBezTo>
                  <a:cubicBezTo>
                    <a:pt x="1075" y="336"/>
                    <a:pt x="1076" y="339"/>
                    <a:pt x="1078" y="337"/>
                  </a:cubicBezTo>
                  <a:cubicBezTo>
                    <a:pt x="1079" y="336"/>
                    <a:pt x="1084" y="335"/>
                    <a:pt x="1086" y="335"/>
                  </a:cubicBezTo>
                  <a:cubicBezTo>
                    <a:pt x="1088" y="335"/>
                    <a:pt x="1086" y="333"/>
                    <a:pt x="1083" y="333"/>
                  </a:cubicBezTo>
                  <a:cubicBezTo>
                    <a:pt x="1079" y="333"/>
                    <a:pt x="1079" y="331"/>
                    <a:pt x="1082" y="326"/>
                  </a:cubicBezTo>
                  <a:cubicBezTo>
                    <a:pt x="1085" y="321"/>
                    <a:pt x="1090" y="319"/>
                    <a:pt x="1094" y="316"/>
                  </a:cubicBezTo>
                  <a:cubicBezTo>
                    <a:pt x="1097" y="313"/>
                    <a:pt x="1100" y="314"/>
                    <a:pt x="1100" y="312"/>
                  </a:cubicBezTo>
                  <a:cubicBezTo>
                    <a:pt x="1100" y="310"/>
                    <a:pt x="1101" y="305"/>
                    <a:pt x="1104" y="305"/>
                  </a:cubicBezTo>
                  <a:cubicBezTo>
                    <a:pt x="1107" y="305"/>
                    <a:pt x="1113" y="306"/>
                    <a:pt x="1117" y="304"/>
                  </a:cubicBezTo>
                  <a:cubicBezTo>
                    <a:pt x="1121" y="301"/>
                    <a:pt x="1121" y="305"/>
                    <a:pt x="1123" y="306"/>
                  </a:cubicBezTo>
                  <a:cubicBezTo>
                    <a:pt x="1124" y="306"/>
                    <a:pt x="1127" y="302"/>
                    <a:pt x="1128" y="304"/>
                  </a:cubicBezTo>
                  <a:cubicBezTo>
                    <a:pt x="1130" y="305"/>
                    <a:pt x="1126" y="308"/>
                    <a:pt x="1125" y="311"/>
                  </a:cubicBezTo>
                  <a:cubicBezTo>
                    <a:pt x="1123" y="315"/>
                    <a:pt x="1127" y="313"/>
                    <a:pt x="1129" y="314"/>
                  </a:cubicBezTo>
                  <a:cubicBezTo>
                    <a:pt x="1131" y="315"/>
                    <a:pt x="1126" y="317"/>
                    <a:pt x="1127" y="317"/>
                  </a:cubicBezTo>
                  <a:cubicBezTo>
                    <a:pt x="1127" y="318"/>
                    <a:pt x="1131" y="318"/>
                    <a:pt x="1137" y="313"/>
                  </a:cubicBezTo>
                  <a:cubicBezTo>
                    <a:pt x="1142" y="308"/>
                    <a:pt x="1147" y="307"/>
                    <a:pt x="1150" y="307"/>
                  </a:cubicBezTo>
                  <a:cubicBezTo>
                    <a:pt x="1153" y="307"/>
                    <a:pt x="1151" y="304"/>
                    <a:pt x="1152" y="299"/>
                  </a:cubicBezTo>
                  <a:cubicBezTo>
                    <a:pt x="1152" y="294"/>
                    <a:pt x="1162" y="293"/>
                    <a:pt x="1165" y="294"/>
                  </a:cubicBezTo>
                  <a:cubicBezTo>
                    <a:pt x="1169" y="296"/>
                    <a:pt x="1169" y="297"/>
                    <a:pt x="1165" y="296"/>
                  </a:cubicBezTo>
                  <a:cubicBezTo>
                    <a:pt x="1162" y="295"/>
                    <a:pt x="1159" y="298"/>
                    <a:pt x="1159" y="302"/>
                  </a:cubicBezTo>
                  <a:cubicBezTo>
                    <a:pt x="1159" y="306"/>
                    <a:pt x="1156" y="308"/>
                    <a:pt x="1158" y="309"/>
                  </a:cubicBezTo>
                  <a:cubicBezTo>
                    <a:pt x="1159" y="311"/>
                    <a:pt x="1156" y="311"/>
                    <a:pt x="1156" y="313"/>
                  </a:cubicBezTo>
                  <a:cubicBezTo>
                    <a:pt x="1155" y="314"/>
                    <a:pt x="1156" y="316"/>
                    <a:pt x="1153" y="316"/>
                  </a:cubicBezTo>
                  <a:cubicBezTo>
                    <a:pt x="1151" y="317"/>
                    <a:pt x="1143" y="318"/>
                    <a:pt x="1143" y="321"/>
                  </a:cubicBezTo>
                  <a:cubicBezTo>
                    <a:pt x="1142" y="324"/>
                    <a:pt x="1138" y="324"/>
                    <a:pt x="1136" y="328"/>
                  </a:cubicBezTo>
                  <a:cubicBezTo>
                    <a:pt x="1134" y="332"/>
                    <a:pt x="1126" y="334"/>
                    <a:pt x="1121" y="342"/>
                  </a:cubicBezTo>
                  <a:cubicBezTo>
                    <a:pt x="1116" y="349"/>
                    <a:pt x="1108" y="349"/>
                    <a:pt x="1108" y="351"/>
                  </a:cubicBezTo>
                  <a:cubicBezTo>
                    <a:pt x="1108" y="352"/>
                    <a:pt x="1102" y="352"/>
                    <a:pt x="1101" y="352"/>
                  </a:cubicBezTo>
                  <a:cubicBezTo>
                    <a:pt x="1099" y="353"/>
                    <a:pt x="1102" y="357"/>
                    <a:pt x="1098" y="362"/>
                  </a:cubicBezTo>
                  <a:cubicBezTo>
                    <a:pt x="1093" y="367"/>
                    <a:pt x="1090" y="374"/>
                    <a:pt x="1090" y="381"/>
                  </a:cubicBezTo>
                  <a:cubicBezTo>
                    <a:pt x="1091" y="387"/>
                    <a:pt x="1093" y="407"/>
                    <a:pt x="1095" y="410"/>
                  </a:cubicBezTo>
                  <a:cubicBezTo>
                    <a:pt x="1097" y="414"/>
                    <a:pt x="1096" y="422"/>
                    <a:pt x="1097" y="424"/>
                  </a:cubicBezTo>
                  <a:cubicBezTo>
                    <a:pt x="1099" y="426"/>
                    <a:pt x="1098" y="429"/>
                    <a:pt x="1099" y="430"/>
                  </a:cubicBezTo>
                  <a:cubicBezTo>
                    <a:pt x="1101" y="431"/>
                    <a:pt x="1105" y="425"/>
                    <a:pt x="1108" y="423"/>
                  </a:cubicBezTo>
                  <a:cubicBezTo>
                    <a:pt x="1111" y="420"/>
                    <a:pt x="1110" y="419"/>
                    <a:pt x="1112" y="418"/>
                  </a:cubicBezTo>
                  <a:cubicBezTo>
                    <a:pt x="1114" y="417"/>
                    <a:pt x="1113" y="411"/>
                    <a:pt x="1114" y="410"/>
                  </a:cubicBezTo>
                  <a:cubicBezTo>
                    <a:pt x="1114" y="408"/>
                    <a:pt x="1118" y="408"/>
                    <a:pt x="1119" y="406"/>
                  </a:cubicBezTo>
                  <a:cubicBezTo>
                    <a:pt x="1120" y="405"/>
                    <a:pt x="1123" y="405"/>
                    <a:pt x="1125" y="405"/>
                  </a:cubicBezTo>
                  <a:cubicBezTo>
                    <a:pt x="1127" y="404"/>
                    <a:pt x="1125" y="400"/>
                    <a:pt x="1124" y="398"/>
                  </a:cubicBezTo>
                  <a:cubicBezTo>
                    <a:pt x="1124" y="396"/>
                    <a:pt x="1129" y="393"/>
                    <a:pt x="1132" y="391"/>
                  </a:cubicBezTo>
                  <a:cubicBezTo>
                    <a:pt x="1135" y="389"/>
                    <a:pt x="1139" y="392"/>
                    <a:pt x="1142" y="389"/>
                  </a:cubicBezTo>
                  <a:cubicBezTo>
                    <a:pt x="1145" y="386"/>
                    <a:pt x="1142" y="383"/>
                    <a:pt x="1140" y="381"/>
                  </a:cubicBezTo>
                  <a:cubicBezTo>
                    <a:pt x="1139" y="380"/>
                    <a:pt x="1144" y="372"/>
                    <a:pt x="1146" y="371"/>
                  </a:cubicBezTo>
                  <a:cubicBezTo>
                    <a:pt x="1149" y="371"/>
                    <a:pt x="1150" y="373"/>
                    <a:pt x="1152" y="371"/>
                  </a:cubicBezTo>
                  <a:cubicBezTo>
                    <a:pt x="1155" y="369"/>
                    <a:pt x="1150" y="365"/>
                    <a:pt x="1148" y="366"/>
                  </a:cubicBezTo>
                  <a:cubicBezTo>
                    <a:pt x="1147" y="366"/>
                    <a:pt x="1146" y="360"/>
                    <a:pt x="1150" y="357"/>
                  </a:cubicBezTo>
                  <a:cubicBezTo>
                    <a:pt x="1154" y="354"/>
                    <a:pt x="1152" y="353"/>
                    <a:pt x="1150" y="352"/>
                  </a:cubicBezTo>
                  <a:cubicBezTo>
                    <a:pt x="1147" y="352"/>
                    <a:pt x="1147" y="353"/>
                    <a:pt x="1145" y="353"/>
                  </a:cubicBezTo>
                  <a:cubicBezTo>
                    <a:pt x="1143" y="353"/>
                    <a:pt x="1141" y="349"/>
                    <a:pt x="1144" y="344"/>
                  </a:cubicBezTo>
                  <a:cubicBezTo>
                    <a:pt x="1147" y="340"/>
                    <a:pt x="1150" y="341"/>
                    <a:pt x="1151" y="337"/>
                  </a:cubicBezTo>
                  <a:cubicBezTo>
                    <a:pt x="1151" y="334"/>
                    <a:pt x="1156" y="329"/>
                    <a:pt x="1157" y="327"/>
                  </a:cubicBezTo>
                  <a:cubicBezTo>
                    <a:pt x="1158" y="325"/>
                    <a:pt x="1162" y="327"/>
                    <a:pt x="1164" y="327"/>
                  </a:cubicBezTo>
                  <a:cubicBezTo>
                    <a:pt x="1165" y="326"/>
                    <a:pt x="1165" y="330"/>
                    <a:pt x="1167" y="328"/>
                  </a:cubicBezTo>
                  <a:cubicBezTo>
                    <a:pt x="1169" y="326"/>
                    <a:pt x="1172" y="320"/>
                    <a:pt x="1175" y="320"/>
                  </a:cubicBezTo>
                  <a:cubicBezTo>
                    <a:pt x="1178" y="320"/>
                    <a:pt x="1176" y="325"/>
                    <a:pt x="1176" y="327"/>
                  </a:cubicBezTo>
                  <a:cubicBezTo>
                    <a:pt x="1177" y="330"/>
                    <a:pt x="1179" y="327"/>
                    <a:pt x="1184" y="323"/>
                  </a:cubicBezTo>
                  <a:cubicBezTo>
                    <a:pt x="1189" y="320"/>
                    <a:pt x="1201" y="320"/>
                    <a:pt x="1204" y="322"/>
                  </a:cubicBezTo>
                  <a:cubicBezTo>
                    <a:pt x="1208" y="323"/>
                    <a:pt x="1208" y="327"/>
                    <a:pt x="1210" y="327"/>
                  </a:cubicBezTo>
                  <a:cubicBezTo>
                    <a:pt x="1213" y="326"/>
                    <a:pt x="1210" y="323"/>
                    <a:pt x="1213" y="322"/>
                  </a:cubicBezTo>
                  <a:cubicBezTo>
                    <a:pt x="1216" y="321"/>
                    <a:pt x="1221" y="318"/>
                    <a:pt x="1225" y="315"/>
                  </a:cubicBezTo>
                  <a:cubicBezTo>
                    <a:pt x="1229" y="313"/>
                    <a:pt x="1228" y="315"/>
                    <a:pt x="1230" y="312"/>
                  </a:cubicBezTo>
                  <a:cubicBezTo>
                    <a:pt x="1232" y="310"/>
                    <a:pt x="1234" y="311"/>
                    <a:pt x="1234" y="309"/>
                  </a:cubicBezTo>
                  <a:cubicBezTo>
                    <a:pt x="1235" y="308"/>
                    <a:pt x="1240" y="305"/>
                    <a:pt x="1248" y="303"/>
                  </a:cubicBezTo>
                  <a:cubicBezTo>
                    <a:pt x="1255" y="301"/>
                    <a:pt x="1265" y="296"/>
                    <a:pt x="1265" y="295"/>
                  </a:cubicBezTo>
                  <a:cubicBezTo>
                    <a:pt x="1264" y="293"/>
                    <a:pt x="1268" y="293"/>
                    <a:pt x="1268" y="294"/>
                  </a:cubicBezTo>
                  <a:cubicBezTo>
                    <a:pt x="1268" y="296"/>
                    <a:pt x="1271" y="295"/>
                    <a:pt x="1275" y="296"/>
                  </a:cubicBezTo>
                  <a:cubicBezTo>
                    <a:pt x="1279" y="297"/>
                    <a:pt x="1281" y="298"/>
                    <a:pt x="1284" y="295"/>
                  </a:cubicBezTo>
                  <a:cubicBezTo>
                    <a:pt x="1287" y="292"/>
                    <a:pt x="1283" y="291"/>
                    <a:pt x="1284" y="289"/>
                  </a:cubicBezTo>
                  <a:cubicBezTo>
                    <a:pt x="1284" y="286"/>
                    <a:pt x="1278" y="284"/>
                    <a:pt x="1279" y="281"/>
                  </a:cubicBezTo>
                  <a:cubicBezTo>
                    <a:pt x="1280" y="279"/>
                    <a:pt x="1275" y="272"/>
                    <a:pt x="1274" y="274"/>
                  </a:cubicBezTo>
                  <a:cubicBezTo>
                    <a:pt x="1272" y="275"/>
                    <a:pt x="1269" y="272"/>
                    <a:pt x="1269" y="271"/>
                  </a:cubicBezTo>
                  <a:cubicBezTo>
                    <a:pt x="1269" y="269"/>
                    <a:pt x="1269" y="266"/>
                    <a:pt x="1266" y="268"/>
                  </a:cubicBezTo>
                  <a:cubicBezTo>
                    <a:pt x="1264" y="269"/>
                    <a:pt x="1260" y="269"/>
                    <a:pt x="1259" y="266"/>
                  </a:cubicBezTo>
                  <a:cubicBezTo>
                    <a:pt x="1259" y="264"/>
                    <a:pt x="1264" y="263"/>
                    <a:pt x="1267" y="264"/>
                  </a:cubicBezTo>
                  <a:cubicBezTo>
                    <a:pt x="1271" y="266"/>
                    <a:pt x="1270" y="267"/>
                    <a:pt x="1272" y="268"/>
                  </a:cubicBezTo>
                  <a:cubicBezTo>
                    <a:pt x="1274" y="269"/>
                    <a:pt x="1278" y="269"/>
                    <a:pt x="1281" y="267"/>
                  </a:cubicBezTo>
                  <a:cubicBezTo>
                    <a:pt x="1283" y="266"/>
                    <a:pt x="1290" y="264"/>
                    <a:pt x="1292" y="262"/>
                  </a:cubicBezTo>
                  <a:cubicBezTo>
                    <a:pt x="1293" y="260"/>
                    <a:pt x="1291" y="259"/>
                    <a:pt x="1294" y="258"/>
                  </a:cubicBezTo>
                  <a:cubicBezTo>
                    <a:pt x="1296" y="257"/>
                    <a:pt x="1294" y="254"/>
                    <a:pt x="1292" y="253"/>
                  </a:cubicBezTo>
                  <a:cubicBezTo>
                    <a:pt x="1290" y="252"/>
                    <a:pt x="1291" y="249"/>
                    <a:pt x="1293" y="249"/>
                  </a:cubicBezTo>
                  <a:cubicBezTo>
                    <a:pt x="1295" y="249"/>
                    <a:pt x="1295" y="247"/>
                    <a:pt x="1296" y="247"/>
                  </a:cubicBezTo>
                  <a:cubicBezTo>
                    <a:pt x="1297" y="246"/>
                    <a:pt x="1298" y="248"/>
                    <a:pt x="1300" y="246"/>
                  </a:cubicBezTo>
                  <a:cubicBezTo>
                    <a:pt x="1303" y="245"/>
                    <a:pt x="1300" y="248"/>
                    <a:pt x="1299" y="251"/>
                  </a:cubicBezTo>
                  <a:cubicBezTo>
                    <a:pt x="1298" y="253"/>
                    <a:pt x="1302" y="255"/>
                    <a:pt x="1302" y="256"/>
                  </a:cubicBezTo>
                  <a:cubicBezTo>
                    <a:pt x="1302" y="257"/>
                    <a:pt x="1308" y="258"/>
                    <a:pt x="1310" y="256"/>
                  </a:cubicBezTo>
                  <a:cubicBezTo>
                    <a:pt x="1313" y="255"/>
                    <a:pt x="1322" y="258"/>
                    <a:pt x="1323" y="260"/>
                  </a:cubicBezTo>
                  <a:cubicBezTo>
                    <a:pt x="1324" y="263"/>
                    <a:pt x="1325" y="265"/>
                    <a:pt x="1329" y="267"/>
                  </a:cubicBezTo>
                  <a:cubicBezTo>
                    <a:pt x="1332" y="269"/>
                    <a:pt x="1336" y="268"/>
                    <a:pt x="1337" y="270"/>
                  </a:cubicBezTo>
                  <a:cubicBezTo>
                    <a:pt x="1337" y="272"/>
                    <a:pt x="1339" y="273"/>
                    <a:pt x="1341" y="272"/>
                  </a:cubicBezTo>
                  <a:cubicBezTo>
                    <a:pt x="1343" y="272"/>
                    <a:pt x="1344" y="274"/>
                    <a:pt x="1346" y="273"/>
                  </a:cubicBezTo>
                  <a:cubicBezTo>
                    <a:pt x="1347" y="271"/>
                    <a:pt x="1348" y="274"/>
                    <a:pt x="1350" y="272"/>
                  </a:cubicBezTo>
                  <a:cubicBezTo>
                    <a:pt x="1352" y="270"/>
                    <a:pt x="1346" y="269"/>
                    <a:pt x="1347" y="268"/>
                  </a:cubicBezTo>
                  <a:cubicBezTo>
                    <a:pt x="1347" y="266"/>
                    <a:pt x="1349" y="269"/>
                    <a:pt x="1351" y="269"/>
                  </a:cubicBezTo>
                  <a:cubicBezTo>
                    <a:pt x="1352" y="268"/>
                    <a:pt x="1350" y="265"/>
                    <a:pt x="1351" y="265"/>
                  </a:cubicBezTo>
                  <a:cubicBezTo>
                    <a:pt x="1353" y="264"/>
                    <a:pt x="1352" y="257"/>
                    <a:pt x="1350" y="257"/>
                  </a:cubicBezTo>
                  <a:cubicBezTo>
                    <a:pt x="1349" y="256"/>
                    <a:pt x="1350" y="254"/>
                    <a:pt x="1353" y="256"/>
                  </a:cubicBezTo>
                  <a:cubicBezTo>
                    <a:pt x="1355" y="258"/>
                    <a:pt x="1360" y="258"/>
                    <a:pt x="1362" y="258"/>
                  </a:cubicBezTo>
                  <a:cubicBezTo>
                    <a:pt x="1364" y="258"/>
                    <a:pt x="1362" y="256"/>
                    <a:pt x="1360" y="255"/>
                  </a:cubicBezTo>
                  <a:cubicBezTo>
                    <a:pt x="1358" y="255"/>
                    <a:pt x="1360" y="253"/>
                    <a:pt x="1362" y="255"/>
                  </a:cubicBezTo>
                  <a:cubicBezTo>
                    <a:pt x="1363" y="256"/>
                    <a:pt x="1366" y="257"/>
                    <a:pt x="1366" y="255"/>
                  </a:cubicBezTo>
                  <a:cubicBezTo>
                    <a:pt x="1366" y="254"/>
                    <a:pt x="1368" y="251"/>
                    <a:pt x="1370" y="251"/>
                  </a:cubicBezTo>
                  <a:cubicBezTo>
                    <a:pt x="1373" y="251"/>
                    <a:pt x="1373" y="249"/>
                    <a:pt x="1371" y="249"/>
                  </a:cubicBezTo>
                  <a:close/>
                  <a:moveTo>
                    <a:pt x="708" y="405"/>
                  </a:moveTo>
                  <a:cubicBezTo>
                    <a:pt x="701" y="411"/>
                    <a:pt x="688" y="412"/>
                    <a:pt x="688" y="417"/>
                  </a:cubicBezTo>
                  <a:cubicBezTo>
                    <a:pt x="688" y="422"/>
                    <a:pt x="671" y="425"/>
                    <a:pt x="670" y="422"/>
                  </a:cubicBezTo>
                  <a:cubicBezTo>
                    <a:pt x="669" y="420"/>
                    <a:pt x="682" y="420"/>
                    <a:pt x="685" y="413"/>
                  </a:cubicBezTo>
                  <a:cubicBezTo>
                    <a:pt x="688" y="406"/>
                    <a:pt x="701" y="402"/>
                    <a:pt x="707" y="392"/>
                  </a:cubicBezTo>
                  <a:cubicBezTo>
                    <a:pt x="711" y="386"/>
                    <a:pt x="714" y="375"/>
                    <a:pt x="717" y="376"/>
                  </a:cubicBezTo>
                  <a:cubicBezTo>
                    <a:pt x="719" y="377"/>
                    <a:pt x="715" y="398"/>
                    <a:pt x="708" y="405"/>
                  </a:cubicBezTo>
                  <a:close/>
                  <a:moveTo>
                    <a:pt x="738" y="125"/>
                  </a:moveTo>
                  <a:cubicBezTo>
                    <a:pt x="737" y="127"/>
                    <a:pt x="732" y="127"/>
                    <a:pt x="733" y="129"/>
                  </a:cubicBezTo>
                  <a:cubicBezTo>
                    <a:pt x="736" y="132"/>
                    <a:pt x="748" y="130"/>
                    <a:pt x="748" y="127"/>
                  </a:cubicBezTo>
                  <a:cubicBezTo>
                    <a:pt x="748" y="123"/>
                    <a:pt x="739" y="123"/>
                    <a:pt x="738" y="125"/>
                  </a:cubicBezTo>
                  <a:close/>
                  <a:moveTo>
                    <a:pt x="305" y="8"/>
                  </a:moveTo>
                  <a:cubicBezTo>
                    <a:pt x="311" y="8"/>
                    <a:pt x="309" y="4"/>
                    <a:pt x="313" y="5"/>
                  </a:cubicBezTo>
                  <a:cubicBezTo>
                    <a:pt x="317" y="5"/>
                    <a:pt x="322" y="5"/>
                    <a:pt x="320" y="3"/>
                  </a:cubicBezTo>
                  <a:cubicBezTo>
                    <a:pt x="318" y="0"/>
                    <a:pt x="304" y="1"/>
                    <a:pt x="306" y="3"/>
                  </a:cubicBezTo>
                  <a:cubicBezTo>
                    <a:pt x="307" y="5"/>
                    <a:pt x="295" y="4"/>
                    <a:pt x="295" y="5"/>
                  </a:cubicBezTo>
                  <a:cubicBezTo>
                    <a:pt x="295" y="6"/>
                    <a:pt x="299" y="8"/>
                    <a:pt x="305" y="8"/>
                  </a:cubicBezTo>
                  <a:close/>
                  <a:moveTo>
                    <a:pt x="276" y="24"/>
                  </a:moveTo>
                  <a:cubicBezTo>
                    <a:pt x="276" y="20"/>
                    <a:pt x="263" y="24"/>
                    <a:pt x="266" y="25"/>
                  </a:cubicBezTo>
                  <a:cubicBezTo>
                    <a:pt x="268" y="26"/>
                    <a:pt x="276" y="28"/>
                    <a:pt x="276" y="24"/>
                  </a:cubicBezTo>
                  <a:close/>
                  <a:moveTo>
                    <a:pt x="306" y="21"/>
                  </a:moveTo>
                  <a:cubicBezTo>
                    <a:pt x="307" y="23"/>
                    <a:pt x="305" y="23"/>
                    <a:pt x="300" y="23"/>
                  </a:cubicBezTo>
                  <a:cubicBezTo>
                    <a:pt x="296" y="23"/>
                    <a:pt x="293" y="25"/>
                    <a:pt x="296" y="28"/>
                  </a:cubicBezTo>
                  <a:cubicBezTo>
                    <a:pt x="299" y="30"/>
                    <a:pt x="311" y="29"/>
                    <a:pt x="313" y="26"/>
                  </a:cubicBezTo>
                  <a:cubicBezTo>
                    <a:pt x="315" y="23"/>
                    <a:pt x="321" y="26"/>
                    <a:pt x="322" y="23"/>
                  </a:cubicBezTo>
                  <a:cubicBezTo>
                    <a:pt x="323" y="20"/>
                    <a:pt x="306" y="19"/>
                    <a:pt x="306" y="21"/>
                  </a:cubicBezTo>
                  <a:close/>
                  <a:moveTo>
                    <a:pt x="347" y="16"/>
                  </a:moveTo>
                  <a:cubicBezTo>
                    <a:pt x="349" y="14"/>
                    <a:pt x="344" y="14"/>
                    <a:pt x="343" y="12"/>
                  </a:cubicBezTo>
                  <a:cubicBezTo>
                    <a:pt x="343" y="10"/>
                    <a:pt x="330" y="9"/>
                    <a:pt x="330" y="12"/>
                  </a:cubicBezTo>
                  <a:cubicBezTo>
                    <a:pt x="331" y="14"/>
                    <a:pt x="321" y="17"/>
                    <a:pt x="324" y="19"/>
                  </a:cubicBezTo>
                  <a:cubicBezTo>
                    <a:pt x="330" y="23"/>
                    <a:pt x="345" y="18"/>
                    <a:pt x="347" y="16"/>
                  </a:cubicBezTo>
                  <a:close/>
                  <a:moveTo>
                    <a:pt x="309" y="12"/>
                  </a:moveTo>
                  <a:cubicBezTo>
                    <a:pt x="310" y="7"/>
                    <a:pt x="302" y="11"/>
                    <a:pt x="295" y="9"/>
                  </a:cubicBezTo>
                  <a:cubicBezTo>
                    <a:pt x="289" y="6"/>
                    <a:pt x="286" y="6"/>
                    <a:pt x="290" y="10"/>
                  </a:cubicBezTo>
                  <a:cubicBezTo>
                    <a:pt x="292" y="12"/>
                    <a:pt x="279" y="13"/>
                    <a:pt x="281" y="15"/>
                  </a:cubicBezTo>
                  <a:cubicBezTo>
                    <a:pt x="286" y="19"/>
                    <a:pt x="309" y="17"/>
                    <a:pt x="309" y="12"/>
                  </a:cubicBezTo>
                  <a:close/>
                  <a:moveTo>
                    <a:pt x="274" y="144"/>
                  </a:moveTo>
                  <a:cubicBezTo>
                    <a:pt x="274" y="147"/>
                    <a:pt x="273" y="148"/>
                    <a:pt x="268" y="148"/>
                  </a:cubicBezTo>
                  <a:cubicBezTo>
                    <a:pt x="264" y="148"/>
                    <a:pt x="270" y="151"/>
                    <a:pt x="271" y="154"/>
                  </a:cubicBezTo>
                  <a:cubicBezTo>
                    <a:pt x="271" y="156"/>
                    <a:pt x="266" y="154"/>
                    <a:pt x="266" y="159"/>
                  </a:cubicBezTo>
                  <a:cubicBezTo>
                    <a:pt x="266" y="163"/>
                    <a:pt x="257" y="159"/>
                    <a:pt x="256" y="164"/>
                  </a:cubicBezTo>
                  <a:cubicBezTo>
                    <a:pt x="255" y="169"/>
                    <a:pt x="260" y="168"/>
                    <a:pt x="264" y="169"/>
                  </a:cubicBezTo>
                  <a:cubicBezTo>
                    <a:pt x="268" y="169"/>
                    <a:pt x="263" y="172"/>
                    <a:pt x="265" y="174"/>
                  </a:cubicBezTo>
                  <a:cubicBezTo>
                    <a:pt x="268" y="177"/>
                    <a:pt x="270" y="176"/>
                    <a:pt x="269" y="172"/>
                  </a:cubicBezTo>
                  <a:cubicBezTo>
                    <a:pt x="267" y="168"/>
                    <a:pt x="279" y="173"/>
                    <a:pt x="275" y="176"/>
                  </a:cubicBezTo>
                  <a:cubicBezTo>
                    <a:pt x="271" y="179"/>
                    <a:pt x="281" y="182"/>
                    <a:pt x="285" y="182"/>
                  </a:cubicBezTo>
                  <a:cubicBezTo>
                    <a:pt x="290" y="182"/>
                    <a:pt x="306" y="186"/>
                    <a:pt x="306" y="182"/>
                  </a:cubicBezTo>
                  <a:cubicBezTo>
                    <a:pt x="306" y="180"/>
                    <a:pt x="300" y="178"/>
                    <a:pt x="295" y="172"/>
                  </a:cubicBezTo>
                  <a:cubicBezTo>
                    <a:pt x="290" y="167"/>
                    <a:pt x="287" y="159"/>
                    <a:pt x="292" y="155"/>
                  </a:cubicBezTo>
                  <a:cubicBezTo>
                    <a:pt x="298" y="151"/>
                    <a:pt x="293" y="150"/>
                    <a:pt x="299" y="146"/>
                  </a:cubicBezTo>
                  <a:cubicBezTo>
                    <a:pt x="304" y="142"/>
                    <a:pt x="301" y="138"/>
                    <a:pt x="306" y="137"/>
                  </a:cubicBezTo>
                  <a:cubicBezTo>
                    <a:pt x="311" y="137"/>
                    <a:pt x="305" y="133"/>
                    <a:pt x="310" y="132"/>
                  </a:cubicBezTo>
                  <a:cubicBezTo>
                    <a:pt x="315" y="131"/>
                    <a:pt x="316" y="126"/>
                    <a:pt x="315" y="124"/>
                  </a:cubicBezTo>
                  <a:cubicBezTo>
                    <a:pt x="314" y="122"/>
                    <a:pt x="320" y="124"/>
                    <a:pt x="323" y="121"/>
                  </a:cubicBezTo>
                  <a:cubicBezTo>
                    <a:pt x="325" y="119"/>
                    <a:pt x="332" y="120"/>
                    <a:pt x="333" y="116"/>
                  </a:cubicBezTo>
                  <a:cubicBezTo>
                    <a:pt x="335" y="112"/>
                    <a:pt x="363" y="103"/>
                    <a:pt x="378" y="100"/>
                  </a:cubicBezTo>
                  <a:cubicBezTo>
                    <a:pt x="394" y="96"/>
                    <a:pt x="404" y="90"/>
                    <a:pt x="399" y="85"/>
                  </a:cubicBezTo>
                  <a:cubicBezTo>
                    <a:pt x="393" y="81"/>
                    <a:pt x="378" y="87"/>
                    <a:pt x="374" y="90"/>
                  </a:cubicBezTo>
                  <a:cubicBezTo>
                    <a:pt x="370" y="93"/>
                    <a:pt x="365" y="91"/>
                    <a:pt x="361" y="93"/>
                  </a:cubicBezTo>
                  <a:cubicBezTo>
                    <a:pt x="357" y="95"/>
                    <a:pt x="349" y="97"/>
                    <a:pt x="345" y="95"/>
                  </a:cubicBezTo>
                  <a:cubicBezTo>
                    <a:pt x="341" y="92"/>
                    <a:pt x="336" y="98"/>
                    <a:pt x="333" y="97"/>
                  </a:cubicBezTo>
                  <a:cubicBezTo>
                    <a:pt x="330" y="97"/>
                    <a:pt x="327" y="101"/>
                    <a:pt x="323" y="100"/>
                  </a:cubicBezTo>
                  <a:cubicBezTo>
                    <a:pt x="320" y="100"/>
                    <a:pt x="313" y="103"/>
                    <a:pt x="313" y="105"/>
                  </a:cubicBezTo>
                  <a:cubicBezTo>
                    <a:pt x="312" y="107"/>
                    <a:pt x="307" y="106"/>
                    <a:pt x="307" y="109"/>
                  </a:cubicBezTo>
                  <a:cubicBezTo>
                    <a:pt x="307" y="111"/>
                    <a:pt x="302" y="113"/>
                    <a:pt x="300" y="111"/>
                  </a:cubicBezTo>
                  <a:cubicBezTo>
                    <a:pt x="297" y="109"/>
                    <a:pt x="295" y="113"/>
                    <a:pt x="298" y="116"/>
                  </a:cubicBezTo>
                  <a:cubicBezTo>
                    <a:pt x="301" y="120"/>
                    <a:pt x="292" y="120"/>
                    <a:pt x="293" y="122"/>
                  </a:cubicBezTo>
                  <a:cubicBezTo>
                    <a:pt x="295" y="124"/>
                    <a:pt x="290" y="125"/>
                    <a:pt x="291" y="127"/>
                  </a:cubicBezTo>
                  <a:cubicBezTo>
                    <a:pt x="292" y="129"/>
                    <a:pt x="288" y="130"/>
                    <a:pt x="284" y="130"/>
                  </a:cubicBezTo>
                  <a:cubicBezTo>
                    <a:pt x="280" y="131"/>
                    <a:pt x="279" y="136"/>
                    <a:pt x="283" y="136"/>
                  </a:cubicBezTo>
                  <a:cubicBezTo>
                    <a:pt x="288" y="136"/>
                    <a:pt x="280" y="137"/>
                    <a:pt x="281" y="141"/>
                  </a:cubicBezTo>
                  <a:cubicBezTo>
                    <a:pt x="281" y="144"/>
                    <a:pt x="274" y="142"/>
                    <a:pt x="274" y="144"/>
                  </a:cubicBezTo>
                  <a:close/>
                </a:path>
              </a:pathLst>
            </a:custGeom>
            <a:grpFill/>
            <a:ln w="3175" cap="flat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Montserrat" panose="00000500000000000000" pitchFamily="50" charset="0"/>
                <a:ea typeface="Montserrat" charset="0"/>
                <a:cs typeface="Montserrat" charset="0"/>
              </a:endParaRPr>
            </a:p>
          </p:txBody>
        </p:sp>
        <p:sp>
          <p:nvSpPr>
            <p:cNvPr id="674" name="Freeform 165"/>
            <p:cNvSpPr>
              <a:spLocks/>
            </p:cNvSpPr>
            <p:nvPr/>
          </p:nvSpPr>
          <p:spPr bwMode="auto">
            <a:xfrm>
              <a:off x="3847" y="2458"/>
              <a:ext cx="272" cy="284"/>
            </a:xfrm>
            <a:custGeom>
              <a:avLst/>
              <a:gdLst>
                <a:gd name="T0" fmla="*/ 132 w 148"/>
                <a:gd name="T1" fmla="*/ 72 h 155"/>
                <a:gd name="T2" fmla="*/ 132 w 148"/>
                <a:gd name="T3" fmla="*/ 67 h 155"/>
                <a:gd name="T4" fmla="*/ 130 w 148"/>
                <a:gd name="T5" fmla="*/ 65 h 155"/>
                <a:gd name="T6" fmla="*/ 133 w 148"/>
                <a:gd name="T7" fmla="*/ 57 h 155"/>
                <a:gd name="T8" fmla="*/ 136 w 148"/>
                <a:gd name="T9" fmla="*/ 51 h 155"/>
                <a:gd name="T10" fmla="*/ 139 w 148"/>
                <a:gd name="T11" fmla="*/ 38 h 155"/>
                <a:gd name="T12" fmla="*/ 145 w 148"/>
                <a:gd name="T13" fmla="*/ 31 h 155"/>
                <a:gd name="T14" fmla="*/ 145 w 148"/>
                <a:gd name="T15" fmla="*/ 23 h 155"/>
                <a:gd name="T16" fmla="*/ 146 w 148"/>
                <a:gd name="T17" fmla="*/ 16 h 155"/>
                <a:gd name="T18" fmla="*/ 133 w 148"/>
                <a:gd name="T19" fmla="*/ 9 h 155"/>
                <a:gd name="T20" fmla="*/ 123 w 148"/>
                <a:gd name="T21" fmla="*/ 9 h 155"/>
                <a:gd name="T22" fmla="*/ 118 w 148"/>
                <a:gd name="T23" fmla="*/ 3 h 155"/>
                <a:gd name="T24" fmla="*/ 112 w 148"/>
                <a:gd name="T25" fmla="*/ 4 h 155"/>
                <a:gd name="T26" fmla="*/ 96 w 148"/>
                <a:gd name="T27" fmla="*/ 4 h 155"/>
                <a:gd name="T28" fmla="*/ 82 w 148"/>
                <a:gd name="T29" fmla="*/ 6 h 155"/>
                <a:gd name="T30" fmla="*/ 64 w 148"/>
                <a:gd name="T31" fmla="*/ 9 h 155"/>
                <a:gd name="T32" fmla="*/ 49 w 148"/>
                <a:gd name="T33" fmla="*/ 11 h 155"/>
                <a:gd name="T34" fmla="*/ 48 w 148"/>
                <a:gd name="T35" fmla="*/ 25 h 155"/>
                <a:gd name="T36" fmla="*/ 39 w 148"/>
                <a:gd name="T37" fmla="*/ 50 h 155"/>
                <a:gd name="T38" fmla="*/ 31 w 148"/>
                <a:gd name="T39" fmla="*/ 72 h 155"/>
                <a:gd name="T40" fmla="*/ 23 w 148"/>
                <a:gd name="T41" fmla="*/ 83 h 155"/>
                <a:gd name="T42" fmla="*/ 13 w 148"/>
                <a:gd name="T43" fmla="*/ 83 h 155"/>
                <a:gd name="T44" fmla="*/ 0 w 148"/>
                <a:gd name="T45" fmla="*/ 86 h 155"/>
                <a:gd name="T46" fmla="*/ 3 w 148"/>
                <a:gd name="T47" fmla="*/ 96 h 155"/>
                <a:gd name="T48" fmla="*/ 34 w 148"/>
                <a:gd name="T49" fmla="*/ 94 h 155"/>
                <a:gd name="T50" fmla="*/ 39 w 148"/>
                <a:gd name="T51" fmla="*/ 106 h 155"/>
                <a:gd name="T52" fmla="*/ 55 w 148"/>
                <a:gd name="T53" fmla="*/ 110 h 155"/>
                <a:gd name="T54" fmla="*/ 64 w 148"/>
                <a:gd name="T55" fmla="*/ 103 h 155"/>
                <a:gd name="T56" fmla="*/ 74 w 148"/>
                <a:gd name="T57" fmla="*/ 106 h 155"/>
                <a:gd name="T58" fmla="*/ 74 w 148"/>
                <a:gd name="T59" fmla="*/ 123 h 155"/>
                <a:gd name="T60" fmla="*/ 78 w 148"/>
                <a:gd name="T61" fmla="*/ 136 h 155"/>
                <a:gd name="T62" fmla="*/ 89 w 148"/>
                <a:gd name="T63" fmla="*/ 133 h 155"/>
                <a:gd name="T64" fmla="*/ 94 w 148"/>
                <a:gd name="T65" fmla="*/ 136 h 155"/>
                <a:gd name="T66" fmla="*/ 101 w 148"/>
                <a:gd name="T67" fmla="*/ 137 h 155"/>
                <a:gd name="T68" fmla="*/ 110 w 148"/>
                <a:gd name="T69" fmla="*/ 143 h 155"/>
                <a:gd name="T70" fmla="*/ 116 w 148"/>
                <a:gd name="T71" fmla="*/ 141 h 155"/>
                <a:gd name="T72" fmla="*/ 127 w 148"/>
                <a:gd name="T73" fmla="*/ 147 h 155"/>
                <a:gd name="T74" fmla="*/ 136 w 148"/>
                <a:gd name="T75" fmla="*/ 153 h 155"/>
                <a:gd name="T76" fmla="*/ 136 w 148"/>
                <a:gd name="T77" fmla="*/ 144 h 155"/>
                <a:gd name="T78" fmla="*/ 125 w 148"/>
                <a:gd name="T79" fmla="*/ 140 h 155"/>
                <a:gd name="T80" fmla="*/ 127 w 148"/>
                <a:gd name="T81" fmla="*/ 123 h 155"/>
                <a:gd name="T82" fmla="*/ 131 w 148"/>
                <a:gd name="T83" fmla="*/ 113 h 155"/>
                <a:gd name="T84" fmla="*/ 141 w 148"/>
                <a:gd name="T85" fmla="*/ 112 h 155"/>
                <a:gd name="T86" fmla="*/ 135 w 148"/>
                <a:gd name="T87" fmla="*/ 102 h 1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48" h="155">
                  <a:moveTo>
                    <a:pt x="135" y="102"/>
                  </a:moveTo>
                  <a:cubicBezTo>
                    <a:pt x="131" y="100"/>
                    <a:pt x="130" y="73"/>
                    <a:pt x="132" y="72"/>
                  </a:cubicBezTo>
                  <a:cubicBezTo>
                    <a:pt x="132" y="72"/>
                    <a:pt x="132" y="73"/>
                    <a:pt x="133" y="73"/>
                  </a:cubicBezTo>
                  <a:cubicBezTo>
                    <a:pt x="132" y="67"/>
                    <a:pt x="132" y="67"/>
                    <a:pt x="132" y="67"/>
                  </a:cubicBezTo>
                  <a:cubicBezTo>
                    <a:pt x="132" y="67"/>
                    <a:pt x="132" y="67"/>
                    <a:pt x="132" y="67"/>
                  </a:cubicBezTo>
                  <a:cubicBezTo>
                    <a:pt x="131" y="67"/>
                    <a:pt x="130" y="66"/>
                    <a:pt x="130" y="65"/>
                  </a:cubicBezTo>
                  <a:cubicBezTo>
                    <a:pt x="130" y="62"/>
                    <a:pt x="132" y="62"/>
                    <a:pt x="132" y="62"/>
                  </a:cubicBezTo>
                  <a:cubicBezTo>
                    <a:pt x="132" y="62"/>
                    <a:pt x="131" y="58"/>
                    <a:pt x="133" y="57"/>
                  </a:cubicBezTo>
                  <a:cubicBezTo>
                    <a:pt x="134" y="57"/>
                    <a:pt x="134" y="57"/>
                    <a:pt x="134" y="56"/>
                  </a:cubicBezTo>
                  <a:cubicBezTo>
                    <a:pt x="135" y="55"/>
                    <a:pt x="136" y="52"/>
                    <a:pt x="136" y="51"/>
                  </a:cubicBezTo>
                  <a:cubicBezTo>
                    <a:pt x="136" y="48"/>
                    <a:pt x="136" y="46"/>
                    <a:pt x="137" y="44"/>
                  </a:cubicBezTo>
                  <a:cubicBezTo>
                    <a:pt x="138" y="42"/>
                    <a:pt x="138" y="39"/>
                    <a:pt x="139" y="38"/>
                  </a:cubicBezTo>
                  <a:cubicBezTo>
                    <a:pt x="140" y="37"/>
                    <a:pt x="140" y="34"/>
                    <a:pt x="142" y="33"/>
                  </a:cubicBezTo>
                  <a:cubicBezTo>
                    <a:pt x="144" y="33"/>
                    <a:pt x="145" y="32"/>
                    <a:pt x="145" y="31"/>
                  </a:cubicBezTo>
                  <a:cubicBezTo>
                    <a:pt x="146" y="30"/>
                    <a:pt x="148" y="29"/>
                    <a:pt x="148" y="27"/>
                  </a:cubicBezTo>
                  <a:cubicBezTo>
                    <a:pt x="148" y="25"/>
                    <a:pt x="145" y="25"/>
                    <a:pt x="145" y="23"/>
                  </a:cubicBezTo>
                  <a:cubicBezTo>
                    <a:pt x="145" y="21"/>
                    <a:pt x="146" y="16"/>
                    <a:pt x="146" y="16"/>
                  </a:cubicBezTo>
                  <a:cubicBezTo>
                    <a:pt x="146" y="16"/>
                    <a:pt x="146" y="16"/>
                    <a:pt x="146" y="16"/>
                  </a:cubicBezTo>
                  <a:cubicBezTo>
                    <a:pt x="142" y="13"/>
                    <a:pt x="138" y="9"/>
                    <a:pt x="137" y="8"/>
                  </a:cubicBezTo>
                  <a:cubicBezTo>
                    <a:pt x="135" y="7"/>
                    <a:pt x="133" y="9"/>
                    <a:pt x="133" y="9"/>
                  </a:cubicBezTo>
                  <a:cubicBezTo>
                    <a:pt x="133" y="9"/>
                    <a:pt x="130" y="7"/>
                    <a:pt x="128" y="9"/>
                  </a:cubicBezTo>
                  <a:cubicBezTo>
                    <a:pt x="126" y="11"/>
                    <a:pt x="123" y="9"/>
                    <a:pt x="123" y="9"/>
                  </a:cubicBezTo>
                  <a:cubicBezTo>
                    <a:pt x="123" y="9"/>
                    <a:pt x="121" y="7"/>
                    <a:pt x="120" y="5"/>
                  </a:cubicBezTo>
                  <a:cubicBezTo>
                    <a:pt x="119" y="4"/>
                    <a:pt x="119" y="3"/>
                    <a:pt x="118" y="3"/>
                  </a:cubicBezTo>
                  <a:cubicBezTo>
                    <a:pt x="118" y="3"/>
                    <a:pt x="118" y="3"/>
                    <a:pt x="118" y="3"/>
                  </a:cubicBezTo>
                  <a:cubicBezTo>
                    <a:pt x="112" y="4"/>
                    <a:pt x="112" y="4"/>
                    <a:pt x="112" y="4"/>
                  </a:cubicBezTo>
                  <a:cubicBezTo>
                    <a:pt x="112" y="4"/>
                    <a:pt x="104" y="0"/>
                    <a:pt x="103" y="3"/>
                  </a:cubicBezTo>
                  <a:cubicBezTo>
                    <a:pt x="101" y="6"/>
                    <a:pt x="100" y="4"/>
                    <a:pt x="96" y="4"/>
                  </a:cubicBezTo>
                  <a:cubicBezTo>
                    <a:pt x="93" y="4"/>
                    <a:pt x="90" y="5"/>
                    <a:pt x="88" y="6"/>
                  </a:cubicBezTo>
                  <a:cubicBezTo>
                    <a:pt x="86" y="7"/>
                    <a:pt x="83" y="5"/>
                    <a:pt x="82" y="6"/>
                  </a:cubicBezTo>
                  <a:cubicBezTo>
                    <a:pt x="80" y="7"/>
                    <a:pt x="79" y="12"/>
                    <a:pt x="79" y="12"/>
                  </a:cubicBezTo>
                  <a:cubicBezTo>
                    <a:pt x="64" y="9"/>
                    <a:pt x="64" y="9"/>
                    <a:pt x="64" y="9"/>
                  </a:cubicBezTo>
                  <a:cubicBezTo>
                    <a:pt x="64" y="9"/>
                    <a:pt x="61" y="4"/>
                    <a:pt x="57" y="4"/>
                  </a:cubicBezTo>
                  <a:cubicBezTo>
                    <a:pt x="54" y="4"/>
                    <a:pt x="49" y="11"/>
                    <a:pt x="49" y="11"/>
                  </a:cubicBezTo>
                  <a:cubicBezTo>
                    <a:pt x="49" y="16"/>
                    <a:pt x="49" y="16"/>
                    <a:pt x="49" y="16"/>
                  </a:cubicBezTo>
                  <a:cubicBezTo>
                    <a:pt x="49" y="20"/>
                    <a:pt x="49" y="23"/>
                    <a:pt x="48" y="25"/>
                  </a:cubicBezTo>
                  <a:cubicBezTo>
                    <a:pt x="46" y="27"/>
                    <a:pt x="45" y="28"/>
                    <a:pt x="45" y="33"/>
                  </a:cubicBezTo>
                  <a:cubicBezTo>
                    <a:pt x="45" y="38"/>
                    <a:pt x="39" y="46"/>
                    <a:pt x="39" y="50"/>
                  </a:cubicBezTo>
                  <a:cubicBezTo>
                    <a:pt x="39" y="54"/>
                    <a:pt x="32" y="56"/>
                    <a:pt x="32" y="59"/>
                  </a:cubicBezTo>
                  <a:cubicBezTo>
                    <a:pt x="32" y="61"/>
                    <a:pt x="31" y="67"/>
                    <a:pt x="31" y="72"/>
                  </a:cubicBezTo>
                  <a:cubicBezTo>
                    <a:pt x="31" y="78"/>
                    <a:pt x="28" y="73"/>
                    <a:pt x="28" y="78"/>
                  </a:cubicBezTo>
                  <a:cubicBezTo>
                    <a:pt x="28" y="83"/>
                    <a:pt x="26" y="80"/>
                    <a:pt x="23" y="83"/>
                  </a:cubicBezTo>
                  <a:cubicBezTo>
                    <a:pt x="21" y="85"/>
                    <a:pt x="20" y="86"/>
                    <a:pt x="20" y="83"/>
                  </a:cubicBezTo>
                  <a:cubicBezTo>
                    <a:pt x="20" y="81"/>
                    <a:pt x="16" y="80"/>
                    <a:pt x="13" y="83"/>
                  </a:cubicBezTo>
                  <a:cubicBezTo>
                    <a:pt x="10" y="85"/>
                    <a:pt x="9" y="83"/>
                    <a:pt x="8" y="82"/>
                  </a:cubicBezTo>
                  <a:cubicBezTo>
                    <a:pt x="7" y="82"/>
                    <a:pt x="4" y="84"/>
                    <a:pt x="0" y="86"/>
                  </a:cubicBezTo>
                  <a:cubicBezTo>
                    <a:pt x="2" y="89"/>
                    <a:pt x="3" y="92"/>
                    <a:pt x="3" y="95"/>
                  </a:cubicBezTo>
                  <a:cubicBezTo>
                    <a:pt x="3" y="95"/>
                    <a:pt x="3" y="96"/>
                    <a:pt x="3" y="96"/>
                  </a:cubicBezTo>
                  <a:cubicBezTo>
                    <a:pt x="5" y="95"/>
                    <a:pt x="7" y="94"/>
                    <a:pt x="8" y="94"/>
                  </a:cubicBezTo>
                  <a:cubicBezTo>
                    <a:pt x="10" y="93"/>
                    <a:pt x="34" y="94"/>
                    <a:pt x="34" y="94"/>
                  </a:cubicBezTo>
                  <a:cubicBezTo>
                    <a:pt x="34" y="94"/>
                    <a:pt x="36" y="97"/>
                    <a:pt x="35" y="100"/>
                  </a:cubicBezTo>
                  <a:cubicBezTo>
                    <a:pt x="35" y="103"/>
                    <a:pt x="37" y="102"/>
                    <a:pt x="39" y="106"/>
                  </a:cubicBezTo>
                  <a:cubicBezTo>
                    <a:pt x="40" y="111"/>
                    <a:pt x="42" y="112"/>
                    <a:pt x="45" y="111"/>
                  </a:cubicBezTo>
                  <a:cubicBezTo>
                    <a:pt x="49" y="110"/>
                    <a:pt x="53" y="110"/>
                    <a:pt x="55" y="110"/>
                  </a:cubicBezTo>
                  <a:cubicBezTo>
                    <a:pt x="56" y="110"/>
                    <a:pt x="56" y="104"/>
                    <a:pt x="58" y="103"/>
                  </a:cubicBezTo>
                  <a:cubicBezTo>
                    <a:pt x="60" y="102"/>
                    <a:pt x="64" y="103"/>
                    <a:pt x="64" y="103"/>
                  </a:cubicBezTo>
                  <a:cubicBezTo>
                    <a:pt x="64" y="103"/>
                    <a:pt x="65" y="105"/>
                    <a:pt x="68" y="105"/>
                  </a:cubicBezTo>
                  <a:cubicBezTo>
                    <a:pt x="72" y="105"/>
                    <a:pt x="74" y="103"/>
                    <a:pt x="74" y="106"/>
                  </a:cubicBezTo>
                  <a:cubicBezTo>
                    <a:pt x="74" y="108"/>
                    <a:pt x="74" y="111"/>
                    <a:pt x="75" y="112"/>
                  </a:cubicBezTo>
                  <a:cubicBezTo>
                    <a:pt x="76" y="113"/>
                    <a:pt x="72" y="122"/>
                    <a:pt x="74" y="123"/>
                  </a:cubicBezTo>
                  <a:cubicBezTo>
                    <a:pt x="76" y="125"/>
                    <a:pt x="78" y="128"/>
                    <a:pt x="78" y="130"/>
                  </a:cubicBezTo>
                  <a:cubicBezTo>
                    <a:pt x="78" y="132"/>
                    <a:pt x="76" y="136"/>
                    <a:pt x="78" y="136"/>
                  </a:cubicBezTo>
                  <a:cubicBezTo>
                    <a:pt x="79" y="137"/>
                    <a:pt x="80" y="134"/>
                    <a:pt x="82" y="134"/>
                  </a:cubicBezTo>
                  <a:cubicBezTo>
                    <a:pt x="85" y="134"/>
                    <a:pt x="87" y="135"/>
                    <a:pt x="89" y="133"/>
                  </a:cubicBezTo>
                  <a:cubicBezTo>
                    <a:pt x="90" y="133"/>
                    <a:pt x="91" y="133"/>
                    <a:pt x="91" y="134"/>
                  </a:cubicBezTo>
                  <a:cubicBezTo>
                    <a:pt x="93" y="134"/>
                    <a:pt x="94" y="136"/>
                    <a:pt x="94" y="136"/>
                  </a:cubicBezTo>
                  <a:cubicBezTo>
                    <a:pt x="94" y="136"/>
                    <a:pt x="94" y="138"/>
                    <a:pt x="96" y="137"/>
                  </a:cubicBezTo>
                  <a:cubicBezTo>
                    <a:pt x="97" y="137"/>
                    <a:pt x="101" y="136"/>
                    <a:pt x="101" y="137"/>
                  </a:cubicBezTo>
                  <a:cubicBezTo>
                    <a:pt x="100" y="138"/>
                    <a:pt x="102" y="142"/>
                    <a:pt x="103" y="141"/>
                  </a:cubicBezTo>
                  <a:cubicBezTo>
                    <a:pt x="105" y="140"/>
                    <a:pt x="108" y="143"/>
                    <a:pt x="110" y="143"/>
                  </a:cubicBezTo>
                  <a:cubicBezTo>
                    <a:pt x="112" y="143"/>
                    <a:pt x="114" y="143"/>
                    <a:pt x="114" y="142"/>
                  </a:cubicBezTo>
                  <a:cubicBezTo>
                    <a:pt x="114" y="141"/>
                    <a:pt x="116" y="139"/>
                    <a:pt x="116" y="141"/>
                  </a:cubicBezTo>
                  <a:cubicBezTo>
                    <a:pt x="117" y="142"/>
                    <a:pt x="119" y="145"/>
                    <a:pt x="121" y="145"/>
                  </a:cubicBezTo>
                  <a:cubicBezTo>
                    <a:pt x="122" y="145"/>
                    <a:pt x="127" y="145"/>
                    <a:pt x="127" y="147"/>
                  </a:cubicBezTo>
                  <a:cubicBezTo>
                    <a:pt x="127" y="148"/>
                    <a:pt x="128" y="152"/>
                    <a:pt x="130" y="153"/>
                  </a:cubicBezTo>
                  <a:cubicBezTo>
                    <a:pt x="132" y="155"/>
                    <a:pt x="136" y="153"/>
                    <a:pt x="136" y="153"/>
                  </a:cubicBezTo>
                  <a:cubicBezTo>
                    <a:pt x="136" y="153"/>
                    <a:pt x="137" y="152"/>
                    <a:pt x="137" y="150"/>
                  </a:cubicBezTo>
                  <a:cubicBezTo>
                    <a:pt x="137" y="147"/>
                    <a:pt x="137" y="144"/>
                    <a:pt x="136" y="144"/>
                  </a:cubicBezTo>
                  <a:cubicBezTo>
                    <a:pt x="135" y="144"/>
                    <a:pt x="133" y="147"/>
                    <a:pt x="131" y="146"/>
                  </a:cubicBezTo>
                  <a:cubicBezTo>
                    <a:pt x="128" y="145"/>
                    <a:pt x="126" y="140"/>
                    <a:pt x="125" y="140"/>
                  </a:cubicBezTo>
                  <a:cubicBezTo>
                    <a:pt x="124" y="139"/>
                    <a:pt x="127" y="134"/>
                    <a:pt x="127" y="132"/>
                  </a:cubicBezTo>
                  <a:cubicBezTo>
                    <a:pt x="127" y="130"/>
                    <a:pt x="129" y="124"/>
                    <a:pt x="127" y="123"/>
                  </a:cubicBezTo>
                  <a:cubicBezTo>
                    <a:pt x="126" y="122"/>
                    <a:pt x="127" y="120"/>
                    <a:pt x="129" y="119"/>
                  </a:cubicBezTo>
                  <a:cubicBezTo>
                    <a:pt x="130" y="117"/>
                    <a:pt x="128" y="113"/>
                    <a:pt x="131" y="113"/>
                  </a:cubicBezTo>
                  <a:cubicBezTo>
                    <a:pt x="133" y="113"/>
                    <a:pt x="139" y="114"/>
                    <a:pt x="140" y="112"/>
                  </a:cubicBezTo>
                  <a:cubicBezTo>
                    <a:pt x="140" y="112"/>
                    <a:pt x="141" y="112"/>
                    <a:pt x="141" y="112"/>
                  </a:cubicBezTo>
                  <a:cubicBezTo>
                    <a:pt x="141" y="111"/>
                    <a:pt x="141" y="111"/>
                    <a:pt x="141" y="110"/>
                  </a:cubicBezTo>
                  <a:cubicBezTo>
                    <a:pt x="139" y="107"/>
                    <a:pt x="138" y="103"/>
                    <a:pt x="135" y="102"/>
                  </a:cubicBezTo>
                  <a:close/>
                </a:path>
              </a:pathLst>
            </a:custGeom>
            <a:grpFill/>
            <a:ln w="3175" cap="flat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Montserrat" panose="00000500000000000000" pitchFamily="50" charset="0"/>
                <a:ea typeface="Montserrat" charset="0"/>
                <a:cs typeface="Montserrat" charset="0"/>
              </a:endParaRPr>
            </a:p>
          </p:txBody>
        </p:sp>
        <p:sp>
          <p:nvSpPr>
            <p:cNvPr id="675" name="Freeform 166"/>
            <p:cNvSpPr>
              <a:spLocks/>
            </p:cNvSpPr>
            <p:nvPr/>
          </p:nvSpPr>
          <p:spPr bwMode="auto">
            <a:xfrm>
              <a:off x="4089" y="2577"/>
              <a:ext cx="24" cy="31"/>
            </a:xfrm>
            <a:custGeom>
              <a:avLst/>
              <a:gdLst>
                <a:gd name="T0" fmla="*/ 1 w 13"/>
                <a:gd name="T1" fmla="*/ 8 h 17"/>
                <a:gd name="T2" fmla="*/ 3 w 13"/>
                <a:gd name="T3" fmla="*/ 17 h 17"/>
                <a:gd name="T4" fmla="*/ 6 w 13"/>
                <a:gd name="T5" fmla="*/ 15 h 17"/>
                <a:gd name="T6" fmla="*/ 13 w 13"/>
                <a:gd name="T7" fmla="*/ 5 h 17"/>
                <a:gd name="T8" fmla="*/ 10 w 13"/>
                <a:gd name="T9" fmla="*/ 4 h 17"/>
                <a:gd name="T10" fmla="*/ 10 w 13"/>
                <a:gd name="T11" fmla="*/ 0 h 17"/>
                <a:gd name="T12" fmla="*/ 6 w 13"/>
                <a:gd name="T13" fmla="*/ 0 h 17"/>
                <a:gd name="T14" fmla="*/ 2 w 13"/>
                <a:gd name="T15" fmla="*/ 2 h 17"/>
                <a:gd name="T16" fmla="*/ 0 w 13"/>
                <a:gd name="T17" fmla="*/ 2 h 17"/>
                <a:gd name="T18" fmla="*/ 0 w 13"/>
                <a:gd name="T19" fmla="*/ 2 h 17"/>
                <a:gd name="T20" fmla="*/ 1 w 13"/>
                <a:gd name="T21" fmla="*/ 8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3" h="17">
                  <a:moveTo>
                    <a:pt x="1" y="8"/>
                  </a:moveTo>
                  <a:cubicBezTo>
                    <a:pt x="1" y="10"/>
                    <a:pt x="2" y="13"/>
                    <a:pt x="3" y="17"/>
                  </a:cubicBezTo>
                  <a:cubicBezTo>
                    <a:pt x="4" y="16"/>
                    <a:pt x="5" y="15"/>
                    <a:pt x="6" y="15"/>
                  </a:cubicBezTo>
                  <a:cubicBezTo>
                    <a:pt x="8" y="14"/>
                    <a:pt x="13" y="5"/>
                    <a:pt x="13" y="5"/>
                  </a:cubicBezTo>
                  <a:cubicBezTo>
                    <a:pt x="10" y="4"/>
                    <a:pt x="10" y="4"/>
                    <a:pt x="10" y="4"/>
                  </a:cubicBezTo>
                  <a:cubicBezTo>
                    <a:pt x="10" y="4"/>
                    <a:pt x="11" y="2"/>
                    <a:pt x="10" y="0"/>
                  </a:cubicBezTo>
                  <a:cubicBezTo>
                    <a:pt x="8" y="0"/>
                    <a:pt x="6" y="0"/>
                    <a:pt x="6" y="0"/>
                  </a:cubicBezTo>
                  <a:cubicBezTo>
                    <a:pt x="6" y="0"/>
                    <a:pt x="7" y="3"/>
                    <a:pt x="2" y="2"/>
                  </a:cubicBezTo>
                  <a:cubicBezTo>
                    <a:pt x="2" y="2"/>
                    <a:pt x="1" y="2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lnTo>
                    <a:pt x="1" y="8"/>
                  </a:lnTo>
                  <a:close/>
                </a:path>
              </a:pathLst>
            </a:custGeom>
            <a:grpFill/>
            <a:ln w="3175" cap="flat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Montserrat" panose="00000500000000000000" pitchFamily="50" charset="0"/>
                <a:ea typeface="Montserrat" charset="0"/>
                <a:cs typeface="Montserrat" charset="0"/>
              </a:endParaRPr>
            </a:p>
          </p:txBody>
        </p:sp>
        <p:sp>
          <p:nvSpPr>
            <p:cNvPr id="676" name="Freeform 167"/>
            <p:cNvSpPr>
              <a:spLocks/>
            </p:cNvSpPr>
            <p:nvPr/>
          </p:nvSpPr>
          <p:spPr bwMode="auto">
            <a:xfrm>
              <a:off x="4104" y="2698"/>
              <a:ext cx="158" cy="254"/>
            </a:xfrm>
            <a:custGeom>
              <a:avLst/>
              <a:gdLst>
                <a:gd name="T0" fmla="*/ 85 w 86"/>
                <a:gd name="T1" fmla="*/ 35 h 138"/>
                <a:gd name="T2" fmla="*/ 83 w 86"/>
                <a:gd name="T3" fmla="*/ 20 h 138"/>
                <a:gd name="T4" fmla="*/ 82 w 86"/>
                <a:gd name="T5" fmla="*/ 0 h 138"/>
                <a:gd name="T6" fmla="*/ 82 w 86"/>
                <a:gd name="T7" fmla="*/ 0 h 138"/>
                <a:gd name="T8" fmla="*/ 73 w 86"/>
                <a:gd name="T9" fmla="*/ 5 h 138"/>
                <a:gd name="T10" fmla="*/ 68 w 86"/>
                <a:gd name="T11" fmla="*/ 6 h 138"/>
                <a:gd name="T12" fmla="*/ 63 w 86"/>
                <a:gd name="T13" fmla="*/ 6 h 138"/>
                <a:gd name="T14" fmla="*/ 60 w 86"/>
                <a:gd name="T15" fmla="*/ 9 h 138"/>
                <a:gd name="T16" fmla="*/ 56 w 86"/>
                <a:gd name="T17" fmla="*/ 9 h 138"/>
                <a:gd name="T18" fmla="*/ 49 w 86"/>
                <a:gd name="T19" fmla="*/ 10 h 138"/>
                <a:gd name="T20" fmla="*/ 46 w 86"/>
                <a:gd name="T21" fmla="*/ 8 h 138"/>
                <a:gd name="T22" fmla="*/ 41 w 86"/>
                <a:gd name="T23" fmla="*/ 9 h 138"/>
                <a:gd name="T24" fmla="*/ 37 w 86"/>
                <a:gd name="T25" fmla="*/ 8 h 138"/>
                <a:gd name="T26" fmla="*/ 36 w 86"/>
                <a:gd name="T27" fmla="*/ 11 h 138"/>
                <a:gd name="T28" fmla="*/ 40 w 86"/>
                <a:gd name="T29" fmla="*/ 28 h 138"/>
                <a:gd name="T30" fmla="*/ 45 w 86"/>
                <a:gd name="T31" fmla="*/ 33 h 138"/>
                <a:gd name="T32" fmla="*/ 45 w 86"/>
                <a:gd name="T33" fmla="*/ 41 h 138"/>
                <a:gd name="T34" fmla="*/ 40 w 86"/>
                <a:gd name="T35" fmla="*/ 46 h 138"/>
                <a:gd name="T36" fmla="*/ 40 w 86"/>
                <a:gd name="T37" fmla="*/ 54 h 138"/>
                <a:gd name="T38" fmla="*/ 32 w 86"/>
                <a:gd name="T39" fmla="*/ 44 h 138"/>
                <a:gd name="T40" fmla="*/ 34 w 86"/>
                <a:gd name="T41" fmla="*/ 33 h 138"/>
                <a:gd name="T42" fmla="*/ 28 w 86"/>
                <a:gd name="T43" fmla="*/ 32 h 138"/>
                <a:gd name="T44" fmla="*/ 22 w 86"/>
                <a:gd name="T45" fmla="*/ 29 h 138"/>
                <a:gd name="T46" fmla="*/ 0 w 86"/>
                <a:gd name="T47" fmla="*/ 37 h 138"/>
                <a:gd name="T48" fmla="*/ 1 w 86"/>
                <a:gd name="T49" fmla="*/ 43 h 138"/>
                <a:gd name="T50" fmla="*/ 1 w 86"/>
                <a:gd name="T51" fmla="*/ 43 h 138"/>
                <a:gd name="T52" fmla="*/ 2 w 86"/>
                <a:gd name="T53" fmla="*/ 45 h 138"/>
                <a:gd name="T54" fmla="*/ 12 w 86"/>
                <a:gd name="T55" fmla="*/ 48 h 138"/>
                <a:gd name="T56" fmla="*/ 22 w 86"/>
                <a:gd name="T57" fmla="*/ 51 h 138"/>
                <a:gd name="T58" fmla="*/ 22 w 86"/>
                <a:gd name="T59" fmla="*/ 63 h 138"/>
                <a:gd name="T60" fmla="*/ 20 w 86"/>
                <a:gd name="T61" fmla="*/ 71 h 138"/>
                <a:gd name="T62" fmla="*/ 22 w 86"/>
                <a:gd name="T63" fmla="*/ 77 h 138"/>
                <a:gd name="T64" fmla="*/ 18 w 86"/>
                <a:gd name="T65" fmla="*/ 83 h 138"/>
                <a:gd name="T66" fmla="*/ 16 w 86"/>
                <a:gd name="T67" fmla="*/ 91 h 138"/>
                <a:gd name="T68" fmla="*/ 8 w 86"/>
                <a:gd name="T69" fmla="*/ 99 h 138"/>
                <a:gd name="T70" fmla="*/ 8 w 86"/>
                <a:gd name="T71" fmla="*/ 99 h 138"/>
                <a:gd name="T72" fmla="*/ 13 w 86"/>
                <a:gd name="T73" fmla="*/ 114 h 138"/>
                <a:gd name="T74" fmla="*/ 14 w 86"/>
                <a:gd name="T75" fmla="*/ 129 h 138"/>
                <a:gd name="T76" fmla="*/ 15 w 86"/>
                <a:gd name="T77" fmla="*/ 138 h 138"/>
                <a:gd name="T78" fmla="*/ 21 w 86"/>
                <a:gd name="T79" fmla="*/ 137 h 138"/>
                <a:gd name="T80" fmla="*/ 21 w 86"/>
                <a:gd name="T81" fmla="*/ 133 h 138"/>
                <a:gd name="T82" fmla="*/ 18 w 86"/>
                <a:gd name="T83" fmla="*/ 130 h 138"/>
                <a:gd name="T84" fmla="*/ 31 w 86"/>
                <a:gd name="T85" fmla="*/ 121 h 138"/>
                <a:gd name="T86" fmla="*/ 41 w 86"/>
                <a:gd name="T87" fmla="*/ 115 h 138"/>
                <a:gd name="T88" fmla="*/ 41 w 86"/>
                <a:gd name="T89" fmla="*/ 103 h 138"/>
                <a:gd name="T90" fmla="*/ 40 w 86"/>
                <a:gd name="T91" fmla="*/ 93 h 138"/>
                <a:gd name="T92" fmla="*/ 36 w 86"/>
                <a:gd name="T93" fmla="*/ 83 h 138"/>
                <a:gd name="T94" fmla="*/ 37 w 86"/>
                <a:gd name="T95" fmla="*/ 77 h 138"/>
                <a:gd name="T96" fmla="*/ 41 w 86"/>
                <a:gd name="T97" fmla="*/ 72 h 138"/>
                <a:gd name="T98" fmla="*/ 48 w 86"/>
                <a:gd name="T99" fmla="*/ 68 h 138"/>
                <a:gd name="T100" fmla="*/ 56 w 86"/>
                <a:gd name="T101" fmla="*/ 59 h 138"/>
                <a:gd name="T102" fmla="*/ 72 w 86"/>
                <a:gd name="T103" fmla="*/ 52 h 138"/>
                <a:gd name="T104" fmla="*/ 85 w 86"/>
                <a:gd name="T105" fmla="*/ 35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86" h="138">
                  <a:moveTo>
                    <a:pt x="85" y="35"/>
                  </a:moveTo>
                  <a:cubicBezTo>
                    <a:pt x="84" y="33"/>
                    <a:pt x="82" y="23"/>
                    <a:pt x="83" y="20"/>
                  </a:cubicBezTo>
                  <a:cubicBezTo>
                    <a:pt x="83" y="16"/>
                    <a:pt x="82" y="5"/>
                    <a:pt x="82" y="0"/>
                  </a:cubicBezTo>
                  <a:cubicBezTo>
                    <a:pt x="82" y="0"/>
                    <a:pt x="82" y="0"/>
                    <a:pt x="82" y="0"/>
                  </a:cubicBezTo>
                  <a:cubicBezTo>
                    <a:pt x="78" y="2"/>
                    <a:pt x="74" y="4"/>
                    <a:pt x="73" y="5"/>
                  </a:cubicBezTo>
                  <a:cubicBezTo>
                    <a:pt x="73" y="6"/>
                    <a:pt x="70" y="4"/>
                    <a:pt x="68" y="6"/>
                  </a:cubicBezTo>
                  <a:cubicBezTo>
                    <a:pt x="66" y="8"/>
                    <a:pt x="65" y="6"/>
                    <a:pt x="63" y="6"/>
                  </a:cubicBezTo>
                  <a:cubicBezTo>
                    <a:pt x="61" y="5"/>
                    <a:pt x="61" y="7"/>
                    <a:pt x="60" y="9"/>
                  </a:cubicBezTo>
                  <a:cubicBezTo>
                    <a:pt x="60" y="10"/>
                    <a:pt x="57" y="10"/>
                    <a:pt x="56" y="9"/>
                  </a:cubicBezTo>
                  <a:cubicBezTo>
                    <a:pt x="54" y="9"/>
                    <a:pt x="51" y="10"/>
                    <a:pt x="49" y="10"/>
                  </a:cubicBezTo>
                  <a:cubicBezTo>
                    <a:pt x="47" y="10"/>
                    <a:pt x="48" y="9"/>
                    <a:pt x="46" y="8"/>
                  </a:cubicBezTo>
                  <a:cubicBezTo>
                    <a:pt x="44" y="7"/>
                    <a:pt x="43" y="9"/>
                    <a:pt x="41" y="9"/>
                  </a:cubicBezTo>
                  <a:cubicBezTo>
                    <a:pt x="41" y="9"/>
                    <a:pt x="38" y="9"/>
                    <a:pt x="37" y="8"/>
                  </a:cubicBezTo>
                  <a:cubicBezTo>
                    <a:pt x="37" y="10"/>
                    <a:pt x="37" y="10"/>
                    <a:pt x="36" y="11"/>
                  </a:cubicBezTo>
                  <a:cubicBezTo>
                    <a:pt x="35" y="15"/>
                    <a:pt x="40" y="24"/>
                    <a:pt x="40" y="28"/>
                  </a:cubicBezTo>
                  <a:cubicBezTo>
                    <a:pt x="42" y="30"/>
                    <a:pt x="44" y="32"/>
                    <a:pt x="45" y="33"/>
                  </a:cubicBezTo>
                  <a:cubicBezTo>
                    <a:pt x="47" y="36"/>
                    <a:pt x="45" y="35"/>
                    <a:pt x="45" y="41"/>
                  </a:cubicBezTo>
                  <a:cubicBezTo>
                    <a:pt x="45" y="47"/>
                    <a:pt x="43" y="44"/>
                    <a:pt x="40" y="46"/>
                  </a:cubicBezTo>
                  <a:cubicBezTo>
                    <a:pt x="38" y="48"/>
                    <a:pt x="40" y="52"/>
                    <a:pt x="40" y="54"/>
                  </a:cubicBezTo>
                  <a:cubicBezTo>
                    <a:pt x="39" y="55"/>
                    <a:pt x="33" y="45"/>
                    <a:pt x="32" y="44"/>
                  </a:cubicBezTo>
                  <a:cubicBezTo>
                    <a:pt x="32" y="42"/>
                    <a:pt x="35" y="37"/>
                    <a:pt x="34" y="33"/>
                  </a:cubicBezTo>
                  <a:cubicBezTo>
                    <a:pt x="33" y="30"/>
                    <a:pt x="29" y="32"/>
                    <a:pt x="28" y="32"/>
                  </a:cubicBezTo>
                  <a:cubicBezTo>
                    <a:pt x="26" y="33"/>
                    <a:pt x="23" y="29"/>
                    <a:pt x="22" y="29"/>
                  </a:cubicBezTo>
                  <a:cubicBezTo>
                    <a:pt x="21" y="29"/>
                    <a:pt x="0" y="37"/>
                    <a:pt x="0" y="37"/>
                  </a:cubicBezTo>
                  <a:cubicBezTo>
                    <a:pt x="1" y="43"/>
                    <a:pt x="1" y="43"/>
                    <a:pt x="1" y="43"/>
                  </a:cubicBezTo>
                  <a:cubicBezTo>
                    <a:pt x="1" y="43"/>
                    <a:pt x="1" y="43"/>
                    <a:pt x="1" y="43"/>
                  </a:cubicBezTo>
                  <a:cubicBezTo>
                    <a:pt x="2" y="45"/>
                    <a:pt x="2" y="45"/>
                    <a:pt x="2" y="45"/>
                  </a:cubicBezTo>
                  <a:cubicBezTo>
                    <a:pt x="2" y="45"/>
                    <a:pt x="9" y="46"/>
                    <a:pt x="12" y="48"/>
                  </a:cubicBezTo>
                  <a:cubicBezTo>
                    <a:pt x="16" y="50"/>
                    <a:pt x="21" y="50"/>
                    <a:pt x="22" y="51"/>
                  </a:cubicBezTo>
                  <a:cubicBezTo>
                    <a:pt x="23" y="52"/>
                    <a:pt x="22" y="60"/>
                    <a:pt x="22" y="63"/>
                  </a:cubicBezTo>
                  <a:cubicBezTo>
                    <a:pt x="22" y="67"/>
                    <a:pt x="18" y="68"/>
                    <a:pt x="20" y="71"/>
                  </a:cubicBezTo>
                  <a:cubicBezTo>
                    <a:pt x="22" y="73"/>
                    <a:pt x="21" y="76"/>
                    <a:pt x="22" y="77"/>
                  </a:cubicBezTo>
                  <a:cubicBezTo>
                    <a:pt x="24" y="77"/>
                    <a:pt x="20" y="82"/>
                    <a:pt x="18" y="83"/>
                  </a:cubicBezTo>
                  <a:cubicBezTo>
                    <a:pt x="16" y="84"/>
                    <a:pt x="18" y="88"/>
                    <a:pt x="16" y="91"/>
                  </a:cubicBezTo>
                  <a:cubicBezTo>
                    <a:pt x="15" y="92"/>
                    <a:pt x="11" y="96"/>
                    <a:pt x="8" y="99"/>
                  </a:cubicBezTo>
                  <a:cubicBezTo>
                    <a:pt x="8" y="99"/>
                    <a:pt x="8" y="99"/>
                    <a:pt x="8" y="99"/>
                  </a:cubicBezTo>
                  <a:cubicBezTo>
                    <a:pt x="9" y="100"/>
                    <a:pt x="11" y="113"/>
                    <a:pt x="13" y="114"/>
                  </a:cubicBezTo>
                  <a:cubicBezTo>
                    <a:pt x="15" y="115"/>
                    <a:pt x="14" y="127"/>
                    <a:pt x="14" y="129"/>
                  </a:cubicBezTo>
                  <a:cubicBezTo>
                    <a:pt x="14" y="130"/>
                    <a:pt x="15" y="138"/>
                    <a:pt x="15" y="138"/>
                  </a:cubicBezTo>
                  <a:cubicBezTo>
                    <a:pt x="15" y="138"/>
                    <a:pt x="18" y="137"/>
                    <a:pt x="21" y="137"/>
                  </a:cubicBezTo>
                  <a:cubicBezTo>
                    <a:pt x="21" y="136"/>
                    <a:pt x="21" y="134"/>
                    <a:pt x="21" y="133"/>
                  </a:cubicBezTo>
                  <a:cubicBezTo>
                    <a:pt x="21" y="130"/>
                    <a:pt x="19" y="133"/>
                    <a:pt x="18" y="130"/>
                  </a:cubicBezTo>
                  <a:cubicBezTo>
                    <a:pt x="17" y="128"/>
                    <a:pt x="24" y="123"/>
                    <a:pt x="31" y="121"/>
                  </a:cubicBezTo>
                  <a:cubicBezTo>
                    <a:pt x="37" y="119"/>
                    <a:pt x="40" y="117"/>
                    <a:pt x="41" y="115"/>
                  </a:cubicBezTo>
                  <a:cubicBezTo>
                    <a:pt x="41" y="112"/>
                    <a:pt x="41" y="106"/>
                    <a:pt x="41" y="103"/>
                  </a:cubicBezTo>
                  <a:cubicBezTo>
                    <a:pt x="42" y="100"/>
                    <a:pt x="41" y="99"/>
                    <a:pt x="40" y="93"/>
                  </a:cubicBezTo>
                  <a:cubicBezTo>
                    <a:pt x="39" y="87"/>
                    <a:pt x="37" y="86"/>
                    <a:pt x="36" y="83"/>
                  </a:cubicBezTo>
                  <a:cubicBezTo>
                    <a:pt x="35" y="79"/>
                    <a:pt x="35" y="77"/>
                    <a:pt x="37" y="77"/>
                  </a:cubicBezTo>
                  <a:cubicBezTo>
                    <a:pt x="39" y="77"/>
                    <a:pt x="39" y="76"/>
                    <a:pt x="41" y="72"/>
                  </a:cubicBezTo>
                  <a:cubicBezTo>
                    <a:pt x="43" y="69"/>
                    <a:pt x="45" y="70"/>
                    <a:pt x="48" y="68"/>
                  </a:cubicBezTo>
                  <a:cubicBezTo>
                    <a:pt x="51" y="66"/>
                    <a:pt x="51" y="63"/>
                    <a:pt x="56" y="59"/>
                  </a:cubicBezTo>
                  <a:cubicBezTo>
                    <a:pt x="61" y="55"/>
                    <a:pt x="67" y="55"/>
                    <a:pt x="72" y="52"/>
                  </a:cubicBezTo>
                  <a:cubicBezTo>
                    <a:pt x="77" y="49"/>
                    <a:pt x="86" y="37"/>
                    <a:pt x="85" y="35"/>
                  </a:cubicBezTo>
                  <a:close/>
                </a:path>
              </a:pathLst>
            </a:custGeom>
            <a:grpFill/>
            <a:ln w="3175" cap="flat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Montserrat" panose="00000500000000000000" pitchFamily="50" charset="0"/>
                <a:ea typeface="Montserrat" charset="0"/>
                <a:cs typeface="Montserrat" charset="0"/>
              </a:endParaRPr>
            </a:p>
          </p:txBody>
        </p:sp>
        <p:sp>
          <p:nvSpPr>
            <p:cNvPr id="677" name="Freeform 168"/>
            <p:cNvSpPr>
              <a:spLocks/>
            </p:cNvSpPr>
            <p:nvPr/>
          </p:nvSpPr>
          <p:spPr bwMode="auto">
            <a:xfrm>
              <a:off x="4095" y="2555"/>
              <a:ext cx="160" cy="162"/>
            </a:xfrm>
            <a:custGeom>
              <a:avLst/>
              <a:gdLst>
                <a:gd name="T0" fmla="*/ 81 w 87"/>
                <a:gd name="T1" fmla="*/ 71 h 88"/>
                <a:gd name="T2" fmla="*/ 78 w 87"/>
                <a:gd name="T3" fmla="*/ 63 h 88"/>
                <a:gd name="T4" fmla="*/ 77 w 87"/>
                <a:gd name="T5" fmla="*/ 56 h 88"/>
                <a:gd name="T6" fmla="*/ 79 w 87"/>
                <a:gd name="T7" fmla="*/ 50 h 88"/>
                <a:gd name="T8" fmla="*/ 75 w 87"/>
                <a:gd name="T9" fmla="*/ 43 h 88"/>
                <a:gd name="T10" fmla="*/ 78 w 87"/>
                <a:gd name="T11" fmla="*/ 31 h 88"/>
                <a:gd name="T12" fmla="*/ 65 w 87"/>
                <a:gd name="T13" fmla="*/ 21 h 88"/>
                <a:gd name="T14" fmla="*/ 65 w 87"/>
                <a:gd name="T15" fmla="*/ 16 h 88"/>
                <a:gd name="T16" fmla="*/ 35 w 87"/>
                <a:gd name="T17" fmla="*/ 0 h 88"/>
                <a:gd name="T18" fmla="*/ 31 w 87"/>
                <a:gd name="T19" fmla="*/ 8 h 88"/>
                <a:gd name="T20" fmla="*/ 31 w 87"/>
                <a:gd name="T21" fmla="*/ 13 h 88"/>
                <a:gd name="T22" fmla="*/ 18 w 87"/>
                <a:gd name="T23" fmla="*/ 12 h 88"/>
                <a:gd name="T24" fmla="*/ 18 w 87"/>
                <a:gd name="T25" fmla="*/ 0 h 88"/>
                <a:gd name="T26" fmla="*/ 12 w 87"/>
                <a:gd name="T27" fmla="*/ 0 h 88"/>
                <a:gd name="T28" fmla="*/ 8 w 87"/>
                <a:gd name="T29" fmla="*/ 1 h 88"/>
                <a:gd name="T30" fmla="*/ 9 w 87"/>
                <a:gd name="T31" fmla="*/ 5 h 88"/>
                <a:gd name="T32" fmla="*/ 10 w 87"/>
                <a:gd name="T33" fmla="*/ 10 h 88"/>
                <a:gd name="T34" fmla="*/ 7 w 87"/>
                <a:gd name="T35" fmla="*/ 12 h 88"/>
                <a:gd name="T36" fmla="*/ 7 w 87"/>
                <a:gd name="T37" fmla="*/ 16 h 88"/>
                <a:gd name="T38" fmla="*/ 10 w 87"/>
                <a:gd name="T39" fmla="*/ 17 h 88"/>
                <a:gd name="T40" fmla="*/ 3 w 87"/>
                <a:gd name="T41" fmla="*/ 27 h 88"/>
                <a:gd name="T42" fmla="*/ 0 w 87"/>
                <a:gd name="T43" fmla="*/ 29 h 88"/>
                <a:gd name="T44" fmla="*/ 4 w 87"/>
                <a:gd name="T45" fmla="*/ 44 h 88"/>
                <a:gd name="T46" fmla="*/ 9 w 87"/>
                <a:gd name="T47" fmla="*/ 54 h 88"/>
                <a:gd name="T48" fmla="*/ 11 w 87"/>
                <a:gd name="T49" fmla="*/ 61 h 88"/>
                <a:gd name="T50" fmla="*/ 6 w 87"/>
                <a:gd name="T51" fmla="*/ 57 h 88"/>
                <a:gd name="T52" fmla="*/ 6 w 87"/>
                <a:gd name="T53" fmla="*/ 59 h 88"/>
                <a:gd name="T54" fmla="*/ 5 w 87"/>
                <a:gd name="T55" fmla="*/ 59 h 88"/>
                <a:gd name="T56" fmla="*/ 11 w 87"/>
                <a:gd name="T57" fmla="*/ 62 h 88"/>
                <a:gd name="T58" fmla="*/ 19 w 87"/>
                <a:gd name="T59" fmla="*/ 65 h 88"/>
                <a:gd name="T60" fmla="*/ 29 w 87"/>
                <a:gd name="T61" fmla="*/ 70 h 88"/>
                <a:gd name="T62" fmla="*/ 29 w 87"/>
                <a:gd name="T63" fmla="*/ 71 h 88"/>
                <a:gd name="T64" fmla="*/ 35 w 87"/>
                <a:gd name="T65" fmla="*/ 71 h 88"/>
                <a:gd name="T66" fmla="*/ 36 w 87"/>
                <a:gd name="T67" fmla="*/ 70 h 88"/>
                <a:gd name="T68" fmla="*/ 42 w 87"/>
                <a:gd name="T69" fmla="*/ 86 h 88"/>
                <a:gd name="T70" fmla="*/ 46 w 87"/>
                <a:gd name="T71" fmla="*/ 87 h 88"/>
                <a:gd name="T72" fmla="*/ 51 w 87"/>
                <a:gd name="T73" fmla="*/ 86 h 88"/>
                <a:gd name="T74" fmla="*/ 54 w 87"/>
                <a:gd name="T75" fmla="*/ 88 h 88"/>
                <a:gd name="T76" fmla="*/ 61 w 87"/>
                <a:gd name="T77" fmla="*/ 87 h 88"/>
                <a:gd name="T78" fmla="*/ 65 w 87"/>
                <a:gd name="T79" fmla="*/ 87 h 88"/>
                <a:gd name="T80" fmla="*/ 68 w 87"/>
                <a:gd name="T81" fmla="*/ 84 h 88"/>
                <a:gd name="T82" fmla="*/ 73 w 87"/>
                <a:gd name="T83" fmla="*/ 84 h 88"/>
                <a:gd name="T84" fmla="*/ 78 w 87"/>
                <a:gd name="T85" fmla="*/ 83 h 88"/>
                <a:gd name="T86" fmla="*/ 87 w 87"/>
                <a:gd name="T87" fmla="*/ 78 h 88"/>
                <a:gd name="T88" fmla="*/ 81 w 87"/>
                <a:gd name="T89" fmla="*/ 71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87" h="88">
                  <a:moveTo>
                    <a:pt x="81" y="71"/>
                  </a:moveTo>
                  <a:cubicBezTo>
                    <a:pt x="81" y="66"/>
                    <a:pt x="78" y="66"/>
                    <a:pt x="78" y="63"/>
                  </a:cubicBezTo>
                  <a:cubicBezTo>
                    <a:pt x="78" y="59"/>
                    <a:pt x="79" y="56"/>
                    <a:pt x="77" y="56"/>
                  </a:cubicBezTo>
                  <a:cubicBezTo>
                    <a:pt x="76" y="55"/>
                    <a:pt x="77" y="53"/>
                    <a:pt x="79" y="50"/>
                  </a:cubicBezTo>
                  <a:cubicBezTo>
                    <a:pt x="81" y="47"/>
                    <a:pt x="75" y="47"/>
                    <a:pt x="75" y="43"/>
                  </a:cubicBezTo>
                  <a:cubicBezTo>
                    <a:pt x="74" y="41"/>
                    <a:pt x="76" y="36"/>
                    <a:pt x="78" y="31"/>
                  </a:cubicBezTo>
                  <a:cubicBezTo>
                    <a:pt x="72" y="26"/>
                    <a:pt x="65" y="21"/>
                    <a:pt x="65" y="21"/>
                  </a:cubicBezTo>
                  <a:cubicBezTo>
                    <a:pt x="65" y="16"/>
                    <a:pt x="65" y="16"/>
                    <a:pt x="65" y="16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35" y="4"/>
                    <a:pt x="33" y="7"/>
                    <a:pt x="31" y="8"/>
                  </a:cubicBezTo>
                  <a:cubicBezTo>
                    <a:pt x="29" y="9"/>
                    <a:pt x="34" y="12"/>
                    <a:pt x="31" y="13"/>
                  </a:cubicBezTo>
                  <a:cubicBezTo>
                    <a:pt x="29" y="13"/>
                    <a:pt x="23" y="10"/>
                    <a:pt x="18" y="12"/>
                  </a:cubicBezTo>
                  <a:cubicBezTo>
                    <a:pt x="15" y="13"/>
                    <a:pt x="16" y="6"/>
                    <a:pt x="18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12" y="0"/>
                    <a:pt x="10" y="1"/>
                    <a:pt x="8" y="1"/>
                  </a:cubicBezTo>
                  <a:cubicBezTo>
                    <a:pt x="9" y="5"/>
                    <a:pt x="9" y="5"/>
                    <a:pt x="9" y="5"/>
                  </a:cubicBezTo>
                  <a:cubicBezTo>
                    <a:pt x="9" y="5"/>
                    <a:pt x="11" y="8"/>
                    <a:pt x="10" y="10"/>
                  </a:cubicBezTo>
                  <a:cubicBezTo>
                    <a:pt x="10" y="11"/>
                    <a:pt x="9" y="11"/>
                    <a:pt x="7" y="12"/>
                  </a:cubicBezTo>
                  <a:cubicBezTo>
                    <a:pt x="8" y="14"/>
                    <a:pt x="7" y="16"/>
                    <a:pt x="7" y="16"/>
                  </a:cubicBezTo>
                  <a:cubicBezTo>
                    <a:pt x="10" y="17"/>
                    <a:pt x="10" y="17"/>
                    <a:pt x="10" y="17"/>
                  </a:cubicBezTo>
                  <a:cubicBezTo>
                    <a:pt x="10" y="17"/>
                    <a:pt x="5" y="26"/>
                    <a:pt x="3" y="27"/>
                  </a:cubicBezTo>
                  <a:cubicBezTo>
                    <a:pt x="2" y="27"/>
                    <a:pt x="1" y="28"/>
                    <a:pt x="0" y="29"/>
                  </a:cubicBezTo>
                  <a:cubicBezTo>
                    <a:pt x="1" y="35"/>
                    <a:pt x="2" y="42"/>
                    <a:pt x="4" y="44"/>
                  </a:cubicBezTo>
                  <a:cubicBezTo>
                    <a:pt x="9" y="48"/>
                    <a:pt x="8" y="52"/>
                    <a:pt x="9" y="54"/>
                  </a:cubicBezTo>
                  <a:cubicBezTo>
                    <a:pt x="10" y="57"/>
                    <a:pt x="13" y="60"/>
                    <a:pt x="11" y="61"/>
                  </a:cubicBezTo>
                  <a:cubicBezTo>
                    <a:pt x="9" y="62"/>
                    <a:pt x="8" y="60"/>
                    <a:pt x="6" y="57"/>
                  </a:cubicBezTo>
                  <a:cubicBezTo>
                    <a:pt x="6" y="58"/>
                    <a:pt x="6" y="58"/>
                    <a:pt x="6" y="59"/>
                  </a:cubicBezTo>
                  <a:cubicBezTo>
                    <a:pt x="6" y="59"/>
                    <a:pt x="5" y="59"/>
                    <a:pt x="5" y="59"/>
                  </a:cubicBezTo>
                  <a:cubicBezTo>
                    <a:pt x="8" y="61"/>
                    <a:pt x="10" y="62"/>
                    <a:pt x="11" y="62"/>
                  </a:cubicBezTo>
                  <a:cubicBezTo>
                    <a:pt x="13" y="62"/>
                    <a:pt x="17" y="65"/>
                    <a:pt x="19" y="65"/>
                  </a:cubicBezTo>
                  <a:cubicBezTo>
                    <a:pt x="21" y="66"/>
                    <a:pt x="28" y="69"/>
                    <a:pt x="29" y="70"/>
                  </a:cubicBezTo>
                  <a:cubicBezTo>
                    <a:pt x="29" y="70"/>
                    <a:pt x="29" y="70"/>
                    <a:pt x="29" y="71"/>
                  </a:cubicBezTo>
                  <a:cubicBezTo>
                    <a:pt x="31" y="70"/>
                    <a:pt x="33" y="70"/>
                    <a:pt x="35" y="71"/>
                  </a:cubicBezTo>
                  <a:cubicBezTo>
                    <a:pt x="35" y="70"/>
                    <a:pt x="35" y="70"/>
                    <a:pt x="36" y="70"/>
                  </a:cubicBezTo>
                  <a:cubicBezTo>
                    <a:pt x="39" y="70"/>
                    <a:pt x="42" y="80"/>
                    <a:pt x="42" y="86"/>
                  </a:cubicBezTo>
                  <a:cubicBezTo>
                    <a:pt x="43" y="87"/>
                    <a:pt x="46" y="87"/>
                    <a:pt x="46" y="87"/>
                  </a:cubicBezTo>
                  <a:cubicBezTo>
                    <a:pt x="48" y="87"/>
                    <a:pt x="49" y="85"/>
                    <a:pt x="51" y="86"/>
                  </a:cubicBezTo>
                  <a:cubicBezTo>
                    <a:pt x="53" y="87"/>
                    <a:pt x="52" y="88"/>
                    <a:pt x="54" y="88"/>
                  </a:cubicBezTo>
                  <a:cubicBezTo>
                    <a:pt x="56" y="88"/>
                    <a:pt x="59" y="87"/>
                    <a:pt x="61" y="87"/>
                  </a:cubicBezTo>
                  <a:cubicBezTo>
                    <a:pt x="62" y="88"/>
                    <a:pt x="65" y="88"/>
                    <a:pt x="65" y="87"/>
                  </a:cubicBezTo>
                  <a:cubicBezTo>
                    <a:pt x="66" y="85"/>
                    <a:pt x="66" y="83"/>
                    <a:pt x="68" y="84"/>
                  </a:cubicBezTo>
                  <a:cubicBezTo>
                    <a:pt x="70" y="84"/>
                    <a:pt x="71" y="86"/>
                    <a:pt x="73" y="84"/>
                  </a:cubicBezTo>
                  <a:cubicBezTo>
                    <a:pt x="75" y="82"/>
                    <a:pt x="78" y="84"/>
                    <a:pt x="78" y="83"/>
                  </a:cubicBezTo>
                  <a:cubicBezTo>
                    <a:pt x="79" y="82"/>
                    <a:pt x="83" y="80"/>
                    <a:pt x="87" y="78"/>
                  </a:cubicBezTo>
                  <a:cubicBezTo>
                    <a:pt x="87" y="73"/>
                    <a:pt x="82" y="75"/>
                    <a:pt x="81" y="71"/>
                  </a:cubicBezTo>
                  <a:close/>
                </a:path>
              </a:pathLst>
            </a:custGeom>
            <a:grpFill/>
            <a:ln w="3175" cap="flat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Montserrat" panose="00000500000000000000" pitchFamily="50" charset="0"/>
                <a:ea typeface="Montserrat" charset="0"/>
                <a:cs typeface="Montserrat" charset="0"/>
              </a:endParaRPr>
            </a:p>
          </p:txBody>
        </p:sp>
        <p:sp>
          <p:nvSpPr>
            <p:cNvPr id="678" name="Freeform 169"/>
            <p:cNvSpPr>
              <a:spLocks/>
            </p:cNvSpPr>
            <p:nvPr/>
          </p:nvSpPr>
          <p:spPr bwMode="auto">
            <a:xfrm>
              <a:off x="4141" y="2684"/>
              <a:ext cx="49" cy="115"/>
            </a:xfrm>
            <a:custGeom>
              <a:avLst/>
              <a:gdLst>
                <a:gd name="T0" fmla="*/ 25 w 27"/>
                <a:gd name="T1" fmla="*/ 41 h 63"/>
                <a:gd name="T2" fmla="*/ 20 w 27"/>
                <a:gd name="T3" fmla="*/ 36 h 63"/>
                <a:gd name="T4" fmla="*/ 20 w 27"/>
                <a:gd name="T5" fmla="*/ 38 h 63"/>
                <a:gd name="T6" fmla="*/ 11 w 27"/>
                <a:gd name="T7" fmla="*/ 25 h 63"/>
                <a:gd name="T8" fmla="*/ 12 w 27"/>
                <a:gd name="T9" fmla="*/ 11 h 63"/>
                <a:gd name="T10" fmla="*/ 10 w 27"/>
                <a:gd name="T11" fmla="*/ 1 h 63"/>
                <a:gd name="T12" fmla="*/ 4 w 27"/>
                <a:gd name="T13" fmla="*/ 1 h 63"/>
                <a:gd name="T14" fmla="*/ 8 w 27"/>
                <a:gd name="T15" fmla="*/ 8 h 63"/>
                <a:gd name="T16" fmla="*/ 5 w 27"/>
                <a:gd name="T17" fmla="*/ 10 h 63"/>
                <a:gd name="T18" fmla="*/ 5 w 27"/>
                <a:gd name="T19" fmla="*/ 23 h 63"/>
                <a:gd name="T20" fmla="*/ 2 w 27"/>
                <a:gd name="T21" fmla="*/ 25 h 63"/>
                <a:gd name="T22" fmla="*/ 1 w 27"/>
                <a:gd name="T23" fmla="*/ 33 h 63"/>
                <a:gd name="T24" fmla="*/ 2 w 27"/>
                <a:gd name="T25" fmla="*/ 37 h 63"/>
                <a:gd name="T26" fmla="*/ 2 w 27"/>
                <a:gd name="T27" fmla="*/ 37 h 63"/>
                <a:gd name="T28" fmla="*/ 8 w 27"/>
                <a:gd name="T29" fmla="*/ 40 h 63"/>
                <a:gd name="T30" fmla="*/ 14 w 27"/>
                <a:gd name="T31" fmla="*/ 41 h 63"/>
                <a:gd name="T32" fmla="*/ 12 w 27"/>
                <a:gd name="T33" fmla="*/ 52 h 63"/>
                <a:gd name="T34" fmla="*/ 20 w 27"/>
                <a:gd name="T35" fmla="*/ 62 h 63"/>
                <a:gd name="T36" fmla="*/ 20 w 27"/>
                <a:gd name="T37" fmla="*/ 54 h 63"/>
                <a:gd name="T38" fmla="*/ 25 w 27"/>
                <a:gd name="T39" fmla="*/ 49 h 63"/>
                <a:gd name="T40" fmla="*/ 25 w 27"/>
                <a:gd name="T41" fmla="*/ 41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27" h="63">
                  <a:moveTo>
                    <a:pt x="25" y="41"/>
                  </a:moveTo>
                  <a:cubicBezTo>
                    <a:pt x="24" y="40"/>
                    <a:pt x="22" y="38"/>
                    <a:pt x="20" y="36"/>
                  </a:cubicBezTo>
                  <a:cubicBezTo>
                    <a:pt x="20" y="37"/>
                    <a:pt x="20" y="37"/>
                    <a:pt x="20" y="38"/>
                  </a:cubicBezTo>
                  <a:cubicBezTo>
                    <a:pt x="17" y="41"/>
                    <a:pt x="12" y="31"/>
                    <a:pt x="11" y="25"/>
                  </a:cubicBezTo>
                  <a:cubicBezTo>
                    <a:pt x="10" y="19"/>
                    <a:pt x="14" y="17"/>
                    <a:pt x="12" y="11"/>
                  </a:cubicBezTo>
                  <a:cubicBezTo>
                    <a:pt x="10" y="6"/>
                    <a:pt x="8" y="2"/>
                    <a:pt x="10" y="1"/>
                  </a:cubicBezTo>
                  <a:cubicBezTo>
                    <a:pt x="8" y="0"/>
                    <a:pt x="6" y="0"/>
                    <a:pt x="4" y="1"/>
                  </a:cubicBezTo>
                  <a:cubicBezTo>
                    <a:pt x="6" y="3"/>
                    <a:pt x="8" y="7"/>
                    <a:pt x="8" y="8"/>
                  </a:cubicBezTo>
                  <a:cubicBezTo>
                    <a:pt x="8" y="10"/>
                    <a:pt x="6" y="8"/>
                    <a:pt x="5" y="10"/>
                  </a:cubicBezTo>
                  <a:cubicBezTo>
                    <a:pt x="4" y="12"/>
                    <a:pt x="3" y="22"/>
                    <a:pt x="5" y="23"/>
                  </a:cubicBezTo>
                  <a:cubicBezTo>
                    <a:pt x="7" y="25"/>
                    <a:pt x="2" y="24"/>
                    <a:pt x="2" y="25"/>
                  </a:cubicBezTo>
                  <a:cubicBezTo>
                    <a:pt x="2" y="27"/>
                    <a:pt x="1" y="33"/>
                    <a:pt x="1" y="33"/>
                  </a:cubicBezTo>
                  <a:cubicBezTo>
                    <a:pt x="0" y="33"/>
                    <a:pt x="1" y="35"/>
                    <a:pt x="2" y="37"/>
                  </a:cubicBezTo>
                  <a:cubicBezTo>
                    <a:pt x="2" y="37"/>
                    <a:pt x="2" y="37"/>
                    <a:pt x="2" y="37"/>
                  </a:cubicBezTo>
                  <a:cubicBezTo>
                    <a:pt x="3" y="37"/>
                    <a:pt x="6" y="41"/>
                    <a:pt x="8" y="40"/>
                  </a:cubicBezTo>
                  <a:cubicBezTo>
                    <a:pt x="9" y="40"/>
                    <a:pt x="13" y="38"/>
                    <a:pt x="14" y="41"/>
                  </a:cubicBezTo>
                  <a:cubicBezTo>
                    <a:pt x="15" y="45"/>
                    <a:pt x="12" y="50"/>
                    <a:pt x="12" y="52"/>
                  </a:cubicBezTo>
                  <a:cubicBezTo>
                    <a:pt x="13" y="53"/>
                    <a:pt x="19" y="63"/>
                    <a:pt x="20" y="62"/>
                  </a:cubicBezTo>
                  <a:cubicBezTo>
                    <a:pt x="20" y="60"/>
                    <a:pt x="18" y="56"/>
                    <a:pt x="20" y="54"/>
                  </a:cubicBezTo>
                  <a:cubicBezTo>
                    <a:pt x="23" y="52"/>
                    <a:pt x="25" y="55"/>
                    <a:pt x="25" y="49"/>
                  </a:cubicBezTo>
                  <a:cubicBezTo>
                    <a:pt x="25" y="43"/>
                    <a:pt x="27" y="44"/>
                    <a:pt x="25" y="41"/>
                  </a:cubicBezTo>
                  <a:close/>
                </a:path>
              </a:pathLst>
            </a:custGeom>
            <a:grpFill/>
            <a:ln w="3175" cap="flat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Montserrat" panose="00000500000000000000" pitchFamily="50" charset="0"/>
                <a:ea typeface="Montserrat" charset="0"/>
                <a:cs typeface="Montserrat" charset="0"/>
              </a:endParaRPr>
            </a:p>
          </p:txBody>
        </p:sp>
        <p:sp>
          <p:nvSpPr>
            <p:cNvPr id="679" name="Freeform 170"/>
            <p:cNvSpPr>
              <a:spLocks/>
            </p:cNvSpPr>
            <p:nvPr/>
          </p:nvSpPr>
          <p:spPr bwMode="auto">
            <a:xfrm>
              <a:off x="4666" y="1895"/>
              <a:ext cx="114" cy="78"/>
            </a:xfrm>
            <a:custGeom>
              <a:avLst/>
              <a:gdLst>
                <a:gd name="T0" fmla="*/ 50 w 62"/>
                <a:gd name="T1" fmla="*/ 34 h 42"/>
                <a:gd name="T2" fmla="*/ 53 w 62"/>
                <a:gd name="T3" fmla="*/ 36 h 42"/>
                <a:gd name="T4" fmla="*/ 59 w 62"/>
                <a:gd name="T5" fmla="*/ 38 h 42"/>
                <a:gd name="T6" fmla="*/ 62 w 62"/>
                <a:gd name="T7" fmla="*/ 38 h 42"/>
                <a:gd name="T8" fmla="*/ 60 w 62"/>
                <a:gd name="T9" fmla="*/ 27 h 42"/>
                <a:gd name="T10" fmla="*/ 52 w 62"/>
                <a:gd name="T11" fmla="*/ 22 h 42"/>
                <a:gd name="T12" fmla="*/ 51 w 62"/>
                <a:gd name="T13" fmla="*/ 15 h 42"/>
                <a:gd name="T14" fmla="*/ 40 w 62"/>
                <a:gd name="T15" fmla="*/ 16 h 42"/>
                <a:gd name="T16" fmla="*/ 34 w 62"/>
                <a:gd name="T17" fmla="*/ 14 h 42"/>
                <a:gd name="T18" fmla="*/ 26 w 62"/>
                <a:gd name="T19" fmla="*/ 14 h 42"/>
                <a:gd name="T20" fmla="*/ 15 w 62"/>
                <a:gd name="T21" fmla="*/ 13 h 42"/>
                <a:gd name="T22" fmla="*/ 21 w 62"/>
                <a:gd name="T23" fmla="*/ 8 h 42"/>
                <a:gd name="T24" fmla="*/ 23 w 62"/>
                <a:gd name="T25" fmla="*/ 8 h 42"/>
                <a:gd name="T26" fmla="*/ 26 w 62"/>
                <a:gd name="T27" fmla="*/ 2 h 42"/>
                <a:gd name="T28" fmla="*/ 20 w 62"/>
                <a:gd name="T29" fmla="*/ 3 h 42"/>
                <a:gd name="T30" fmla="*/ 14 w 62"/>
                <a:gd name="T31" fmla="*/ 4 h 42"/>
                <a:gd name="T32" fmla="*/ 10 w 62"/>
                <a:gd name="T33" fmla="*/ 9 h 42"/>
                <a:gd name="T34" fmla="*/ 8 w 62"/>
                <a:gd name="T35" fmla="*/ 13 h 42"/>
                <a:gd name="T36" fmla="*/ 0 w 62"/>
                <a:gd name="T37" fmla="*/ 16 h 42"/>
                <a:gd name="T38" fmla="*/ 5 w 62"/>
                <a:gd name="T39" fmla="*/ 22 h 42"/>
                <a:gd name="T40" fmla="*/ 6 w 62"/>
                <a:gd name="T41" fmla="*/ 29 h 42"/>
                <a:gd name="T42" fmla="*/ 3 w 62"/>
                <a:gd name="T43" fmla="*/ 38 h 42"/>
                <a:gd name="T44" fmla="*/ 7 w 62"/>
                <a:gd name="T45" fmla="*/ 38 h 42"/>
                <a:gd name="T46" fmla="*/ 15 w 62"/>
                <a:gd name="T47" fmla="*/ 36 h 42"/>
                <a:gd name="T48" fmla="*/ 23 w 62"/>
                <a:gd name="T49" fmla="*/ 32 h 42"/>
                <a:gd name="T50" fmla="*/ 30 w 62"/>
                <a:gd name="T51" fmla="*/ 25 h 42"/>
                <a:gd name="T52" fmla="*/ 33 w 62"/>
                <a:gd name="T53" fmla="*/ 32 h 42"/>
                <a:gd name="T54" fmla="*/ 33 w 62"/>
                <a:gd name="T55" fmla="*/ 41 h 42"/>
                <a:gd name="T56" fmla="*/ 37 w 62"/>
                <a:gd name="T57" fmla="*/ 41 h 42"/>
                <a:gd name="T58" fmla="*/ 41 w 62"/>
                <a:gd name="T59" fmla="*/ 40 h 42"/>
                <a:gd name="T60" fmla="*/ 50 w 62"/>
                <a:gd name="T61" fmla="*/ 34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62" h="42">
                  <a:moveTo>
                    <a:pt x="50" y="34"/>
                  </a:moveTo>
                  <a:cubicBezTo>
                    <a:pt x="52" y="35"/>
                    <a:pt x="52" y="37"/>
                    <a:pt x="53" y="36"/>
                  </a:cubicBezTo>
                  <a:cubicBezTo>
                    <a:pt x="55" y="36"/>
                    <a:pt x="58" y="37"/>
                    <a:pt x="59" y="38"/>
                  </a:cubicBezTo>
                  <a:cubicBezTo>
                    <a:pt x="60" y="38"/>
                    <a:pt x="62" y="38"/>
                    <a:pt x="62" y="38"/>
                  </a:cubicBezTo>
                  <a:cubicBezTo>
                    <a:pt x="62" y="38"/>
                    <a:pt x="60" y="29"/>
                    <a:pt x="60" y="27"/>
                  </a:cubicBezTo>
                  <a:cubicBezTo>
                    <a:pt x="60" y="24"/>
                    <a:pt x="52" y="22"/>
                    <a:pt x="52" y="22"/>
                  </a:cubicBezTo>
                  <a:cubicBezTo>
                    <a:pt x="51" y="15"/>
                    <a:pt x="51" y="15"/>
                    <a:pt x="51" y="15"/>
                  </a:cubicBezTo>
                  <a:cubicBezTo>
                    <a:pt x="51" y="15"/>
                    <a:pt x="42" y="16"/>
                    <a:pt x="40" y="16"/>
                  </a:cubicBezTo>
                  <a:cubicBezTo>
                    <a:pt x="39" y="15"/>
                    <a:pt x="35" y="16"/>
                    <a:pt x="34" y="14"/>
                  </a:cubicBezTo>
                  <a:cubicBezTo>
                    <a:pt x="32" y="12"/>
                    <a:pt x="29" y="16"/>
                    <a:pt x="26" y="14"/>
                  </a:cubicBezTo>
                  <a:cubicBezTo>
                    <a:pt x="23" y="12"/>
                    <a:pt x="15" y="15"/>
                    <a:pt x="15" y="13"/>
                  </a:cubicBezTo>
                  <a:cubicBezTo>
                    <a:pt x="15" y="11"/>
                    <a:pt x="18" y="8"/>
                    <a:pt x="21" y="8"/>
                  </a:cubicBezTo>
                  <a:cubicBezTo>
                    <a:pt x="21" y="8"/>
                    <a:pt x="22" y="8"/>
                    <a:pt x="23" y="8"/>
                  </a:cubicBezTo>
                  <a:cubicBezTo>
                    <a:pt x="24" y="7"/>
                    <a:pt x="26" y="3"/>
                    <a:pt x="26" y="2"/>
                  </a:cubicBezTo>
                  <a:cubicBezTo>
                    <a:pt x="25" y="0"/>
                    <a:pt x="22" y="1"/>
                    <a:pt x="20" y="3"/>
                  </a:cubicBezTo>
                  <a:cubicBezTo>
                    <a:pt x="19" y="4"/>
                    <a:pt x="15" y="2"/>
                    <a:pt x="14" y="4"/>
                  </a:cubicBezTo>
                  <a:cubicBezTo>
                    <a:pt x="14" y="6"/>
                    <a:pt x="13" y="9"/>
                    <a:pt x="10" y="9"/>
                  </a:cubicBezTo>
                  <a:cubicBezTo>
                    <a:pt x="8" y="9"/>
                    <a:pt x="10" y="12"/>
                    <a:pt x="8" y="13"/>
                  </a:cubicBezTo>
                  <a:cubicBezTo>
                    <a:pt x="6" y="14"/>
                    <a:pt x="1" y="14"/>
                    <a:pt x="0" y="16"/>
                  </a:cubicBezTo>
                  <a:cubicBezTo>
                    <a:pt x="0" y="18"/>
                    <a:pt x="6" y="20"/>
                    <a:pt x="5" y="22"/>
                  </a:cubicBezTo>
                  <a:cubicBezTo>
                    <a:pt x="5" y="25"/>
                    <a:pt x="8" y="28"/>
                    <a:pt x="6" y="29"/>
                  </a:cubicBezTo>
                  <a:cubicBezTo>
                    <a:pt x="4" y="31"/>
                    <a:pt x="3" y="33"/>
                    <a:pt x="3" y="38"/>
                  </a:cubicBezTo>
                  <a:cubicBezTo>
                    <a:pt x="4" y="39"/>
                    <a:pt x="6" y="40"/>
                    <a:pt x="7" y="38"/>
                  </a:cubicBezTo>
                  <a:cubicBezTo>
                    <a:pt x="8" y="36"/>
                    <a:pt x="15" y="38"/>
                    <a:pt x="15" y="36"/>
                  </a:cubicBezTo>
                  <a:cubicBezTo>
                    <a:pt x="15" y="34"/>
                    <a:pt x="23" y="34"/>
                    <a:pt x="23" y="32"/>
                  </a:cubicBezTo>
                  <a:cubicBezTo>
                    <a:pt x="23" y="30"/>
                    <a:pt x="27" y="25"/>
                    <a:pt x="30" y="25"/>
                  </a:cubicBezTo>
                  <a:cubicBezTo>
                    <a:pt x="33" y="25"/>
                    <a:pt x="30" y="30"/>
                    <a:pt x="33" y="32"/>
                  </a:cubicBezTo>
                  <a:cubicBezTo>
                    <a:pt x="36" y="33"/>
                    <a:pt x="31" y="39"/>
                    <a:pt x="33" y="41"/>
                  </a:cubicBezTo>
                  <a:cubicBezTo>
                    <a:pt x="34" y="42"/>
                    <a:pt x="35" y="42"/>
                    <a:pt x="37" y="41"/>
                  </a:cubicBezTo>
                  <a:cubicBezTo>
                    <a:pt x="38" y="41"/>
                    <a:pt x="40" y="40"/>
                    <a:pt x="41" y="40"/>
                  </a:cubicBezTo>
                  <a:cubicBezTo>
                    <a:pt x="45" y="37"/>
                    <a:pt x="49" y="33"/>
                    <a:pt x="50" y="34"/>
                  </a:cubicBezTo>
                  <a:close/>
                </a:path>
              </a:pathLst>
            </a:custGeom>
            <a:grpFill/>
            <a:ln w="3175" cap="flat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Montserrat" panose="00000500000000000000" pitchFamily="50" charset="0"/>
                <a:ea typeface="Montserrat" charset="0"/>
                <a:cs typeface="Montserrat" charset="0"/>
              </a:endParaRPr>
            </a:p>
          </p:txBody>
        </p:sp>
        <p:sp>
          <p:nvSpPr>
            <p:cNvPr id="680" name="Freeform 171"/>
            <p:cNvSpPr>
              <a:spLocks/>
            </p:cNvSpPr>
            <p:nvPr/>
          </p:nvSpPr>
          <p:spPr bwMode="auto">
            <a:xfrm>
              <a:off x="2500" y="2154"/>
              <a:ext cx="13" cy="28"/>
            </a:xfrm>
            <a:custGeom>
              <a:avLst/>
              <a:gdLst>
                <a:gd name="T0" fmla="*/ 6 w 7"/>
                <a:gd name="T1" fmla="*/ 14 h 15"/>
                <a:gd name="T2" fmla="*/ 3 w 7"/>
                <a:gd name="T3" fmla="*/ 11 h 15"/>
                <a:gd name="T4" fmla="*/ 0 w 7"/>
                <a:gd name="T5" fmla="*/ 6 h 15"/>
                <a:gd name="T6" fmla="*/ 3 w 7"/>
                <a:gd name="T7" fmla="*/ 3 h 15"/>
                <a:gd name="T8" fmla="*/ 4 w 7"/>
                <a:gd name="T9" fmla="*/ 9 h 15"/>
                <a:gd name="T10" fmla="*/ 6 w 7"/>
                <a:gd name="T11" fmla="*/ 14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" h="15">
                  <a:moveTo>
                    <a:pt x="6" y="14"/>
                  </a:moveTo>
                  <a:cubicBezTo>
                    <a:pt x="6" y="15"/>
                    <a:pt x="3" y="13"/>
                    <a:pt x="3" y="11"/>
                  </a:cubicBezTo>
                  <a:cubicBezTo>
                    <a:pt x="3" y="9"/>
                    <a:pt x="0" y="9"/>
                    <a:pt x="0" y="6"/>
                  </a:cubicBezTo>
                  <a:cubicBezTo>
                    <a:pt x="0" y="2"/>
                    <a:pt x="2" y="0"/>
                    <a:pt x="3" y="3"/>
                  </a:cubicBezTo>
                  <a:cubicBezTo>
                    <a:pt x="5" y="6"/>
                    <a:pt x="4" y="8"/>
                    <a:pt x="4" y="9"/>
                  </a:cubicBezTo>
                  <a:cubicBezTo>
                    <a:pt x="4" y="11"/>
                    <a:pt x="7" y="12"/>
                    <a:pt x="6" y="14"/>
                  </a:cubicBezTo>
                  <a:close/>
                </a:path>
              </a:pathLst>
            </a:custGeom>
            <a:grpFill/>
            <a:ln w="3175" cap="flat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Montserrat" panose="00000500000000000000" pitchFamily="50" charset="0"/>
                <a:ea typeface="Montserrat" charset="0"/>
                <a:cs typeface="Montserrat" charset="0"/>
              </a:endParaRPr>
            </a:p>
          </p:txBody>
        </p:sp>
        <p:sp>
          <p:nvSpPr>
            <p:cNvPr id="681" name="Freeform 172"/>
            <p:cNvSpPr>
              <a:spLocks/>
            </p:cNvSpPr>
            <p:nvPr/>
          </p:nvSpPr>
          <p:spPr bwMode="auto">
            <a:xfrm>
              <a:off x="2744" y="2379"/>
              <a:ext cx="19" cy="14"/>
            </a:xfrm>
            <a:custGeom>
              <a:avLst/>
              <a:gdLst>
                <a:gd name="T0" fmla="*/ 2 w 10"/>
                <a:gd name="T1" fmla="*/ 7 h 8"/>
                <a:gd name="T2" fmla="*/ 2 w 10"/>
                <a:gd name="T3" fmla="*/ 4 h 8"/>
                <a:gd name="T4" fmla="*/ 7 w 10"/>
                <a:gd name="T5" fmla="*/ 2 h 8"/>
                <a:gd name="T6" fmla="*/ 8 w 10"/>
                <a:gd name="T7" fmla="*/ 7 h 8"/>
                <a:gd name="T8" fmla="*/ 2 w 10"/>
                <a:gd name="T9" fmla="*/ 7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8">
                  <a:moveTo>
                    <a:pt x="2" y="7"/>
                  </a:moveTo>
                  <a:cubicBezTo>
                    <a:pt x="1" y="6"/>
                    <a:pt x="3" y="4"/>
                    <a:pt x="2" y="4"/>
                  </a:cubicBezTo>
                  <a:cubicBezTo>
                    <a:pt x="0" y="3"/>
                    <a:pt x="6" y="0"/>
                    <a:pt x="7" y="2"/>
                  </a:cubicBezTo>
                  <a:cubicBezTo>
                    <a:pt x="9" y="4"/>
                    <a:pt x="10" y="6"/>
                    <a:pt x="8" y="7"/>
                  </a:cubicBezTo>
                  <a:cubicBezTo>
                    <a:pt x="6" y="7"/>
                    <a:pt x="3" y="8"/>
                    <a:pt x="2" y="7"/>
                  </a:cubicBezTo>
                  <a:close/>
                </a:path>
              </a:pathLst>
            </a:custGeom>
            <a:grpFill/>
            <a:ln w="3175" cap="flat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Montserrat" panose="00000500000000000000" pitchFamily="50" charset="0"/>
                <a:ea typeface="Montserrat" charset="0"/>
                <a:cs typeface="Montserrat" charset="0"/>
              </a:endParaRPr>
            </a:p>
          </p:txBody>
        </p:sp>
        <p:sp>
          <p:nvSpPr>
            <p:cNvPr id="682" name="Freeform 173"/>
            <p:cNvSpPr>
              <a:spLocks/>
            </p:cNvSpPr>
            <p:nvPr/>
          </p:nvSpPr>
          <p:spPr bwMode="auto">
            <a:xfrm>
              <a:off x="4302" y="1888"/>
              <a:ext cx="50" cy="42"/>
            </a:xfrm>
            <a:custGeom>
              <a:avLst/>
              <a:gdLst>
                <a:gd name="T0" fmla="*/ 25 w 27"/>
                <a:gd name="T1" fmla="*/ 18 h 23"/>
                <a:gd name="T2" fmla="*/ 20 w 27"/>
                <a:gd name="T3" fmla="*/ 12 h 23"/>
                <a:gd name="T4" fmla="*/ 17 w 27"/>
                <a:gd name="T5" fmla="*/ 6 h 23"/>
                <a:gd name="T6" fmla="*/ 15 w 27"/>
                <a:gd name="T7" fmla="*/ 1 h 23"/>
                <a:gd name="T8" fmla="*/ 8 w 27"/>
                <a:gd name="T9" fmla="*/ 1 h 23"/>
                <a:gd name="T10" fmla="*/ 0 w 27"/>
                <a:gd name="T11" fmla="*/ 2 h 23"/>
                <a:gd name="T12" fmla="*/ 2 w 27"/>
                <a:gd name="T13" fmla="*/ 9 h 23"/>
                <a:gd name="T14" fmla="*/ 8 w 27"/>
                <a:gd name="T15" fmla="*/ 11 h 23"/>
                <a:gd name="T16" fmla="*/ 9 w 27"/>
                <a:gd name="T17" fmla="*/ 14 h 23"/>
                <a:gd name="T18" fmla="*/ 10 w 27"/>
                <a:gd name="T19" fmla="*/ 14 h 23"/>
                <a:gd name="T20" fmla="*/ 12 w 27"/>
                <a:gd name="T21" fmla="*/ 16 h 23"/>
                <a:gd name="T22" fmla="*/ 16 w 27"/>
                <a:gd name="T23" fmla="*/ 18 h 23"/>
                <a:gd name="T24" fmla="*/ 20 w 27"/>
                <a:gd name="T25" fmla="*/ 19 h 23"/>
                <a:gd name="T26" fmla="*/ 22 w 27"/>
                <a:gd name="T27" fmla="*/ 23 h 23"/>
                <a:gd name="T28" fmla="*/ 27 w 27"/>
                <a:gd name="T29" fmla="*/ 22 h 23"/>
                <a:gd name="T30" fmla="*/ 25 w 27"/>
                <a:gd name="T31" fmla="*/ 18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7" h="23">
                  <a:moveTo>
                    <a:pt x="25" y="18"/>
                  </a:moveTo>
                  <a:cubicBezTo>
                    <a:pt x="25" y="16"/>
                    <a:pt x="20" y="15"/>
                    <a:pt x="20" y="12"/>
                  </a:cubicBezTo>
                  <a:cubicBezTo>
                    <a:pt x="20" y="10"/>
                    <a:pt x="17" y="8"/>
                    <a:pt x="17" y="6"/>
                  </a:cubicBezTo>
                  <a:cubicBezTo>
                    <a:pt x="18" y="5"/>
                    <a:pt x="16" y="3"/>
                    <a:pt x="15" y="1"/>
                  </a:cubicBezTo>
                  <a:cubicBezTo>
                    <a:pt x="13" y="1"/>
                    <a:pt x="10" y="0"/>
                    <a:pt x="8" y="1"/>
                  </a:cubicBezTo>
                  <a:cubicBezTo>
                    <a:pt x="5" y="1"/>
                    <a:pt x="3" y="2"/>
                    <a:pt x="0" y="2"/>
                  </a:cubicBezTo>
                  <a:cubicBezTo>
                    <a:pt x="1" y="5"/>
                    <a:pt x="0" y="5"/>
                    <a:pt x="2" y="9"/>
                  </a:cubicBezTo>
                  <a:cubicBezTo>
                    <a:pt x="3" y="12"/>
                    <a:pt x="7" y="10"/>
                    <a:pt x="8" y="11"/>
                  </a:cubicBezTo>
                  <a:cubicBezTo>
                    <a:pt x="8" y="12"/>
                    <a:pt x="9" y="13"/>
                    <a:pt x="9" y="14"/>
                  </a:cubicBezTo>
                  <a:cubicBezTo>
                    <a:pt x="9" y="14"/>
                    <a:pt x="10" y="14"/>
                    <a:pt x="10" y="14"/>
                  </a:cubicBezTo>
                  <a:cubicBezTo>
                    <a:pt x="11" y="14"/>
                    <a:pt x="12" y="15"/>
                    <a:pt x="12" y="16"/>
                  </a:cubicBezTo>
                  <a:cubicBezTo>
                    <a:pt x="14" y="16"/>
                    <a:pt x="15" y="17"/>
                    <a:pt x="16" y="18"/>
                  </a:cubicBezTo>
                  <a:cubicBezTo>
                    <a:pt x="17" y="18"/>
                    <a:pt x="18" y="17"/>
                    <a:pt x="20" y="19"/>
                  </a:cubicBezTo>
                  <a:cubicBezTo>
                    <a:pt x="22" y="21"/>
                    <a:pt x="22" y="22"/>
                    <a:pt x="22" y="23"/>
                  </a:cubicBezTo>
                  <a:cubicBezTo>
                    <a:pt x="23" y="23"/>
                    <a:pt x="25" y="23"/>
                    <a:pt x="27" y="22"/>
                  </a:cubicBezTo>
                  <a:cubicBezTo>
                    <a:pt x="26" y="21"/>
                    <a:pt x="25" y="19"/>
                    <a:pt x="25" y="18"/>
                  </a:cubicBezTo>
                  <a:close/>
                </a:path>
              </a:pathLst>
            </a:custGeom>
            <a:grpFill/>
            <a:ln w="3175" cap="flat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Montserrat" panose="00000500000000000000" pitchFamily="50" charset="0"/>
                <a:ea typeface="Montserrat" charset="0"/>
                <a:cs typeface="Montserrat" charset="0"/>
              </a:endParaRPr>
            </a:p>
          </p:txBody>
        </p:sp>
        <p:sp>
          <p:nvSpPr>
            <p:cNvPr id="683" name="Freeform 174"/>
            <p:cNvSpPr>
              <a:spLocks noEditPoints="1"/>
            </p:cNvSpPr>
            <p:nvPr/>
          </p:nvSpPr>
          <p:spPr bwMode="auto">
            <a:xfrm>
              <a:off x="4324" y="1879"/>
              <a:ext cx="74" cy="60"/>
            </a:xfrm>
            <a:custGeom>
              <a:avLst/>
              <a:gdLst>
                <a:gd name="T0" fmla="*/ 38 w 40"/>
                <a:gd name="T1" fmla="*/ 11 h 33"/>
                <a:gd name="T2" fmla="*/ 31 w 40"/>
                <a:gd name="T3" fmla="*/ 2 h 33"/>
                <a:gd name="T4" fmla="*/ 25 w 40"/>
                <a:gd name="T5" fmla="*/ 5 h 33"/>
                <a:gd name="T6" fmla="*/ 22 w 40"/>
                <a:gd name="T7" fmla="*/ 5 h 33"/>
                <a:gd name="T8" fmla="*/ 16 w 40"/>
                <a:gd name="T9" fmla="*/ 1 h 33"/>
                <a:gd name="T10" fmla="*/ 13 w 40"/>
                <a:gd name="T11" fmla="*/ 0 h 33"/>
                <a:gd name="T12" fmla="*/ 12 w 40"/>
                <a:gd name="T13" fmla="*/ 3 h 33"/>
                <a:gd name="T14" fmla="*/ 14 w 40"/>
                <a:gd name="T15" fmla="*/ 7 h 33"/>
                <a:gd name="T16" fmla="*/ 8 w 40"/>
                <a:gd name="T17" fmla="*/ 6 h 33"/>
                <a:gd name="T18" fmla="*/ 3 w 40"/>
                <a:gd name="T19" fmla="*/ 4 h 33"/>
                <a:gd name="T20" fmla="*/ 5 w 40"/>
                <a:gd name="T21" fmla="*/ 11 h 33"/>
                <a:gd name="T22" fmla="*/ 8 w 40"/>
                <a:gd name="T23" fmla="*/ 17 h 33"/>
                <a:gd name="T24" fmla="*/ 13 w 40"/>
                <a:gd name="T25" fmla="*/ 23 h 33"/>
                <a:gd name="T26" fmla="*/ 15 w 40"/>
                <a:gd name="T27" fmla="*/ 27 h 33"/>
                <a:gd name="T28" fmla="*/ 24 w 40"/>
                <a:gd name="T29" fmla="*/ 21 h 33"/>
                <a:gd name="T30" fmla="*/ 26 w 40"/>
                <a:gd name="T31" fmla="*/ 29 h 33"/>
                <a:gd name="T32" fmla="*/ 32 w 40"/>
                <a:gd name="T33" fmla="*/ 33 h 33"/>
                <a:gd name="T34" fmla="*/ 33 w 40"/>
                <a:gd name="T35" fmla="*/ 28 h 33"/>
                <a:gd name="T36" fmla="*/ 38 w 40"/>
                <a:gd name="T37" fmla="*/ 11 h 33"/>
                <a:gd name="T38" fmla="*/ 4 w 40"/>
                <a:gd name="T39" fmla="*/ 23 h 33"/>
                <a:gd name="T40" fmla="*/ 0 w 40"/>
                <a:gd name="T41" fmla="*/ 21 h 33"/>
                <a:gd name="T42" fmla="*/ 3 w 40"/>
                <a:gd name="T43" fmla="*/ 25 h 33"/>
                <a:gd name="T44" fmla="*/ 8 w 40"/>
                <a:gd name="T45" fmla="*/ 28 h 33"/>
                <a:gd name="T46" fmla="*/ 10 w 40"/>
                <a:gd name="T47" fmla="*/ 28 h 33"/>
                <a:gd name="T48" fmla="*/ 8 w 40"/>
                <a:gd name="T49" fmla="*/ 24 h 33"/>
                <a:gd name="T50" fmla="*/ 4 w 40"/>
                <a:gd name="T51" fmla="*/ 23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40" h="33">
                  <a:moveTo>
                    <a:pt x="38" y="11"/>
                  </a:moveTo>
                  <a:cubicBezTo>
                    <a:pt x="37" y="9"/>
                    <a:pt x="34" y="6"/>
                    <a:pt x="31" y="2"/>
                  </a:cubicBezTo>
                  <a:cubicBezTo>
                    <a:pt x="30" y="5"/>
                    <a:pt x="26" y="4"/>
                    <a:pt x="25" y="5"/>
                  </a:cubicBezTo>
                  <a:cubicBezTo>
                    <a:pt x="25" y="7"/>
                    <a:pt x="23" y="5"/>
                    <a:pt x="22" y="5"/>
                  </a:cubicBezTo>
                  <a:cubicBezTo>
                    <a:pt x="21" y="6"/>
                    <a:pt x="18" y="2"/>
                    <a:pt x="16" y="1"/>
                  </a:cubicBezTo>
                  <a:cubicBezTo>
                    <a:pt x="15" y="1"/>
                    <a:pt x="14" y="1"/>
                    <a:pt x="13" y="0"/>
                  </a:cubicBezTo>
                  <a:cubicBezTo>
                    <a:pt x="12" y="1"/>
                    <a:pt x="11" y="2"/>
                    <a:pt x="12" y="3"/>
                  </a:cubicBezTo>
                  <a:cubicBezTo>
                    <a:pt x="12" y="4"/>
                    <a:pt x="16" y="5"/>
                    <a:pt x="14" y="7"/>
                  </a:cubicBezTo>
                  <a:cubicBezTo>
                    <a:pt x="13" y="8"/>
                    <a:pt x="9" y="7"/>
                    <a:pt x="8" y="6"/>
                  </a:cubicBezTo>
                  <a:cubicBezTo>
                    <a:pt x="7" y="5"/>
                    <a:pt x="3" y="3"/>
                    <a:pt x="3" y="4"/>
                  </a:cubicBezTo>
                  <a:cubicBezTo>
                    <a:pt x="2" y="6"/>
                    <a:pt x="6" y="9"/>
                    <a:pt x="5" y="11"/>
                  </a:cubicBezTo>
                  <a:cubicBezTo>
                    <a:pt x="5" y="13"/>
                    <a:pt x="8" y="15"/>
                    <a:pt x="8" y="17"/>
                  </a:cubicBezTo>
                  <a:cubicBezTo>
                    <a:pt x="8" y="20"/>
                    <a:pt x="13" y="21"/>
                    <a:pt x="13" y="23"/>
                  </a:cubicBezTo>
                  <a:cubicBezTo>
                    <a:pt x="13" y="24"/>
                    <a:pt x="14" y="26"/>
                    <a:pt x="15" y="27"/>
                  </a:cubicBezTo>
                  <a:cubicBezTo>
                    <a:pt x="19" y="26"/>
                    <a:pt x="22" y="23"/>
                    <a:pt x="24" y="21"/>
                  </a:cubicBezTo>
                  <a:cubicBezTo>
                    <a:pt x="28" y="19"/>
                    <a:pt x="27" y="27"/>
                    <a:pt x="26" y="29"/>
                  </a:cubicBezTo>
                  <a:cubicBezTo>
                    <a:pt x="25" y="30"/>
                    <a:pt x="29" y="32"/>
                    <a:pt x="32" y="33"/>
                  </a:cubicBezTo>
                  <a:cubicBezTo>
                    <a:pt x="32" y="31"/>
                    <a:pt x="32" y="29"/>
                    <a:pt x="33" y="28"/>
                  </a:cubicBezTo>
                  <a:cubicBezTo>
                    <a:pt x="37" y="23"/>
                    <a:pt x="40" y="15"/>
                    <a:pt x="38" y="11"/>
                  </a:cubicBezTo>
                  <a:close/>
                  <a:moveTo>
                    <a:pt x="4" y="23"/>
                  </a:moveTo>
                  <a:cubicBezTo>
                    <a:pt x="3" y="22"/>
                    <a:pt x="2" y="21"/>
                    <a:pt x="0" y="21"/>
                  </a:cubicBezTo>
                  <a:cubicBezTo>
                    <a:pt x="1" y="22"/>
                    <a:pt x="1" y="24"/>
                    <a:pt x="3" y="25"/>
                  </a:cubicBezTo>
                  <a:cubicBezTo>
                    <a:pt x="6" y="27"/>
                    <a:pt x="1" y="27"/>
                    <a:pt x="8" y="28"/>
                  </a:cubicBezTo>
                  <a:cubicBezTo>
                    <a:pt x="9" y="28"/>
                    <a:pt x="9" y="28"/>
                    <a:pt x="10" y="28"/>
                  </a:cubicBezTo>
                  <a:cubicBezTo>
                    <a:pt x="10" y="27"/>
                    <a:pt x="10" y="26"/>
                    <a:pt x="8" y="24"/>
                  </a:cubicBezTo>
                  <a:cubicBezTo>
                    <a:pt x="6" y="22"/>
                    <a:pt x="5" y="23"/>
                    <a:pt x="4" y="23"/>
                  </a:cubicBezTo>
                  <a:close/>
                </a:path>
              </a:pathLst>
            </a:custGeom>
            <a:grpFill/>
            <a:ln w="3175" cap="flat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Montserrat" panose="00000500000000000000" pitchFamily="50" charset="0"/>
                <a:ea typeface="Montserrat" charset="0"/>
                <a:cs typeface="Montserrat" charset="0"/>
              </a:endParaRPr>
            </a:p>
          </p:txBody>
        </p:sp>
        <p:sp>
          <p:nvSpPr>
            <p:cNvPr id="684" name="Freeform 175"/>
            <p:cNvSpPr>
              <a:spLocks/>
            </p:cNvSpPr>
            <p:nvPr/>
          </p:nvSpPr>
          <p:spPr bwMode="auto">
            <a:xfrm>
              <a:off x="4560" y="1941"/>
              <a:ext cx="211" cy="151"/>
            </a:xfrm>
            <a:custGeom>
              <a:avLst/>
              <a:gdLst>
                <a:gd name="T0" fmla="*/ 111 w 115"/>
                <a:gd name="T1" fmla="*/ 11 h 82"/>
                <a:gd name="T2" fmla="*/ 108 w 115"/>
                <a:gd name="T3" fmla="*/ 9 h 82"/>
                <a:gd name="T4" fmla="*/ 99 w 115"/>
                <a:gd name="T5" fmla="*/ 15 h 82"/>
                <a:gd name="T6" fmla="*/ 95 w 115"/>
                <a:gd name="T7" fmla="*/ 16 h 82"/>
                <a:gd name="T8" fmla="*/ 91 w 115"/>
                <a:gd name="T9" fmla="*/ 16 h 82"/>
                <a:gd name="T10" fmla="*/ 91 w 115"/>
                <a:gd name="T11" fmla="*/ 7 h 82"/>
                <a:gd name="T12" fmla="*/ 88 w 115"/>
                <a:gd name="T13" fmla="*/ 0 h 82"/>
                <a:gd name="T14" fmla="*/ 81 w 115"/>
                <a:gd name="T15" fmla="*/ 7 h 82"/>
                <a:gd name="T16" fmla="*/ 73 w 115"/>
                <a:gd name="T17" fmla="*/ 11 h 82"/>
                <a:gd name="T18" fmla="*/ 65 w 115"/>
                <a:gd name="T19" fmla="*/ 13 h 82"/>
                <a:gd name="T20" fmla="*/ 58 w 115"/>
                <a:gd name="T21" fmla="*/ 11 h 82"/>
                <a:gd name="T22" fmla="*/ 51 w 115"/>
                <a:gd name="T23" fmla="*/ 9 h 82"/>
                <a:gd name="T24" fmla="*/ 44 w 115"/>
                <a:gd name="T25" fmla="*/ 8 h 82"/>
                <a:gd name="T26" fmla="*/ 38 w 115"/>
                <a:gd name="T27" fmla="*/ 11 h 82"/>
                <a:gd name="T28" fmla="*/ 33 w 115"/>
                <a:gd name="T29" fmla="*/ 19 h 82"/>
                <a:gd name="T30" fmla="*/ 22 w 115"/>
                <a:gd name="T31" fmla="*/ 26 h 82"/>
                <a:gd name="T32" fmla="*/ 15 w 115"/>
                <a:gd name="T33" fmla="*/ 29 h 82"/>
                <a:gd name="T34" fmla="*/ 9 w 115"/>
                <a:gd name="T35" fmla="*/ 27 h 82"/>
                <a:gd name="T36" fmla="*/ 6 w 115"/>
                <a:gd name="T37" fmla="*/ 31 h 82"/>
                <a:gd name="T38" fmla="*/ 2 w 115"/>
                <a:gd name="T39" fmla="*/ 37 h 82"/>
                <a:gd name="T40" fmla="*/ 1 w 115"/>
                <a:gd name="T41" fmla="*/ 44 h 82"/>
                <a:gd name="T42" fmla="*/ 1 w 115"/>
                <a:gd name="T43" fmla="*/ 53 h 82"/>
                <a:gd name="T44" fmla="*/ 3 w 115"/>
                <a:gd name="T45" fmla="*/ 62 h 82"/>
                <a:gd name="T46" fmla="*/ 11 w 115"/>
                <a:gd name="T47" fmla="*/ 66 h 82"/>
                <a:gd name="T48" fmla="*/ 2 w 115"/>
                <a:gd name="T49" fmla="*/ 78 h 82"/>
                <a:gd name="T50" fmla="*/ 4 w 115"/>
                <a:gd name="T51" fmla="*/ 80 h 82"/>
                <a:gd name="T52" fmla="*/ 16 w 115"/>
                <a:gd name="T53" fmla="*/ 82 h 82"/>
                <a:gd name="T54" fmla="*/ 49 w 115"/>
                <a:gd name="T55" fmla="*/ 78 h 82"/>
                <a:gd name="T56" fmla="*/ 48 w 115"/>
                <a:gd name="T57" fmla="*/ 69 h 82"/>
                <a:gd name="T58" fmla="*/ 54 w 115"/>
                <a:gd name="T59" fmla="*/ 66 h 82"/>
                <a:gd name="T60" fmla="*/ 60 w 115"/>
                <a:gd name="T61" fmla="*/ 64 h 82"/>
                <a:gd name="T62" fmla="*/ 68 w 115"/>
                <a:gd name="T63" fmla="*/ 61 h 82"/>
                <a:gd name="T64" fmla="*/ 72 w 115"/>
                <a:gd name="T65" fmla="*/ 58 h 82"/>
                <a:gd name="T66" fmla="*/ 75 w 115"/>
                <a:gd name="T67" fmla="*/ 49 h 82"/>
                <a:gd name="T68" fmla="*/ 80 w 115"/>
                <a:gd name="T69" fmla="*/ 46 h 82"/>
                <a:gd name="T70" fmla="*/ 78 w 115"/>
                <a:gd name="T71" fmla="*/ 41 h 82"/>
                <a:gd name="T72" fmla="*/ 87 w 115"/>
                <a:gd name="T73" fmla="*/ 41 h 82"/>
                <a:gd name="T74" fmla="*/ 87 w 115"/>
                <a:gd name="T75" fmla="*/ 34 h 82"/>
                <a:gd name="T76" fmla="*/ 91 w 115"/>
                <a:gd name="T77" fmla="*/ 29 h 82"/>
                <a:gd name="T78" fmla="*/ 90 w 115"/>
                <a:gd name="T79" fmla="*/ 24 h 82"/>
                <a:gd name="T80" fmla="*/ 91 w 115"/>
                <a:gd name="T81" fmla="*/ 20 h 82"/>
                <a:gd name="T82" fmla="*/ 92 w 115"/>
                <a:gd name="T83" fmla="*/ 19 h 82"/>
                <a:gd name="T84" fmla="*/ 96 w 115"/>
                <a:gd name="T85" fmla="*/ 18 h 82"/>
                <a:gd name="T86" fmla="*/ 107 w 115"/>
                <a:gd name="T87" fmla="*/ 15 h 82"/>
                <a:gd name="T88" fmla="*/ 115 w 115"/>
                <a:gd name="T89" fmla="*/ 12 h 82"/>
                <a:gd name="T90" fmla="*/ 111 w 115"/>
                <a:gd name="T91" fmla="*/ 11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115" h="82">
                  <a:moveTo>
                    <a:pt x="111" y="11"/>
                  </a:moveTo>
                  <a:cubicBezTo>
                    <a:pt x="110" y="12"/>
                    <a:pt x="110" y="10"/>
                    <a:pt x="108" y="9"/>
                  </a:cubicBezTo>
                  <a:cubicBezTo>
                    <a:pt x="107" y="8"/>
                    <a:pt x="103" y="12"/>
                    <a:pt x="99" y="15"/>
                  </a:cubicBezTo>
                  <a:cubicBezTo>
                    <a:pt x="98" y="15"/>
                    <a:pt x="96" y="16"/>
                    <a:pt x="95" y="16"/>
                  </a:cubicBezTo>
                  <a:cubicBezTo>
                    <a:pt x="93" y="17"/>
                    <a:pt x="92" y="17"/>
                    <a:pt x="91" y="16"/>
                  </a:cubicBezTo>
                  <a:cubicBezTo>
                    <a:pt x="89" y="14"/>
                    <a:pt x="94" y="8"/>
                    <a:pt x="91" y="7"/>
                  </a:cubicBezTo>
                  <a:cubicBezTo>
                    <a:pt x="88" y="5"/>
                    <a:pt x="91" y="0"/>
                    <a:pt x="88" y="0"/>
                  </a:cubicBezTo>
                  <a:cubicBezTo>
                    <a:pt x="85" y="0"/>
                    <a:pt x="81" y="5"/>
                    <a:pt x="81" y="7"/>
                  </a:cubicBezTo>
                  <a:cubicBezTo>
                    <a:pt x="81" y="9"/>
                    <a:pt x="73" y="9"/>
                    <a:pt x="73" y="11"/>
                  </a:cubicBezTo>
                  <a:cubicBezTo>
                    <a:pt x="73" y="13"/>
                    <a:pt x="66" y="11"/>
                    <a:pt x="65" y="13"/>
                  </a:cubicBezTo>
                  <a:cubicBezTo>
                    <a:pt x="63" y="16"/>
                    <a:pt x="60" y="11"/>
                    <a:pt x="58" y="11"/>
                  </a:cubicBezTo>
                  <a:cubicBezTo>
                    <a:pt x="55" y="11"/>
                    <a:pt x="54" y="8"/>
                    <a:pt x="51" y="9"/>
                  </a:cubicBezTo>
                  <a:cubicBezTo>
                    <a:pt x="48" y="10"/>
                    <a:pt x="47" y="8"/>
                    <a:pt x="44" y="8"/>
                  </a:cubicBezTo>
                  <a:cubicBezTo>
                    <a:pt x="42" y="7"/>
                    <a:pt x="41" y="12"/>
                    <a:pt x="38" y="11"/>
                  </a:cubicBezTo>
                  <a:cubicBezTo>
                    <a:pt x="35" y="11"/>
                    <a:pt x="34" y="16"/>
                    <a:pt x="33" y="19"/>
                  </a:cubicBezTo>
                  <a:cubicBezTo>
                    <a:pt x="32" y="23"/>
                    <a:pt x="21" y="23"/>
                    <a:pt x="22" y="26"/>
                  </a:cubicBezTo>
                  <a:cubicBezTo>
                    <a:pt x="22" y="30"/>
                    <a:pt x="15" y="31"/>
                    <a:pt x="15" y="29"/>
                  </a:cubicBezTo>
                  <a:cubicBezTo>
                    <a:pt x="14" y="26"/>
                    <a:pt x="10" y="28"/>
                    <a:pt x="9" y="27"/>
                  </a:cubicBezTo>
                  <a:cubicBezTo>
                    <a:pt x="8" y="26"/>
                    <a:pt x="5" y="28"/>
                    <a:pt x="6" y="31"/>
                  </a:cubicBezTo>
                  <a:cubicBezTo>
                    <a:pt x="6" y="34"/>
                    <a:pt x="3" y="36"/>
                    <a:pt x="2" y="37"/>
                  </a:cubicBezTo>
                  <a:cubicBezTo>
                    <a:pt x="2" y="38"/>
                    <a:pt x="0" y="42"/>
                    <a:pt x="1" y="44"/>
                  </a:cubicBezTo>
                  <a:cubicBezTo>
                    <a:pt x="3" y="46"/>
                    <a:pt x="0" y="49"/>
                    <a:pt x="1" y="53"/>
                  </a:cubicBezTo>
                  <a:cubicBezTo>
                    <a:pt x="3" y="56"/>
                    <a:pt x="2" y="61"/>
                    <a:pt x="3" y="62"/>
                  </a:cubicBezTo>
                  <a:cubicBezTo>
                    <a:pt x="3" y="63"/>
                    <a:pt x="9" y="63"/>
                    <a:pt x="11" y="66"/>
                  </a:cubicBezTo>
                  <a:cubicBezTo>
                    <a:pt x="12" y="70"/>
                    <a:pt x="3" y="76"/>
                    <a:pt x="2" y="78"/>
                  </a:cubicBezTo>
                  <a:cubicBezTo>
                    <a:pt x="2" y="78"/>
                    <a:pt x="3" y="79"/>
                    <a:pt x="4" y="80"/>
                  </a:cubicBezTo>
                  <a:cubicBezTo>
                    <a:pt x="8" y="80"/>
                    <a:pt x="12" y="81"/>
                    <a:pt x="16" y="82"/>
                  </a:cubicBezTo>
                  <a:cubicBezTo>
                    <a:pt x="22" y="82"/>
                    <a:pt x="48" y="78"/>
                    <a:pt x="49" y="78"/>
                  </a:cubicBezTo>
                  <a:cubicBezTo>
                    <a:pt x="49" y="77"/>
                    <a:pt x="48" y="71"/>
                    <a:pt x="48" y="69"/>
                  </a:cubicBezTo>
                  <a:cubicBezTo>
                    <a:pt x="48" y="68"/>
                    <a:pt x="52" y="65"/>
                    <a:pt x="54" y="66"/>
                  </a:cubicBezTo>
                  <a:cubicBezTo>
                    <a:pt x="57" y="66"/>
                    <a:pt x="60" y="66"/>
                    <a:pt x="60" y="64"/>
                  </a:cubicBezTo>
                  <a:cubicBezTo>
                    <a:pt x="60" y="62"/>
                    <a:pt x="68" y="59"/>
                    <a:pt x="68" y="61"/>
                  </a:cubicBezTo>
                  <a:cubicBezTo>
                    <a:pt x="69" y="63"/>
                    <a:pt x="72" y="63"/>
                    <a:pt x="72" y="58"/>
                  </a:cubicBezTo>
                  <a:cubicBezTo>
                    <a:pt x="73" y="53"/>
                    <a:pt x="72" y="49"/>
                    <a:pt x="75" y="49"/>
                  </a:cubicBezTo>
                  <a:cubicBezTo>
                    <a:pt x="78" y="49"/>
                    <a:pt x="81" y="47"/>
                    <a:pt x="80" y="46"/>
                  </a:cubicBezTo>
                  <a:cubicBezTo>
                    <a:pt x="80" y="44"/>
                    <a:pt x="77" y="42"/>
                    <a:pt x="78" y="41"/>
                  </a:cubicBezTo>
                  <a:cubicBezTo>
                    <a:pt x="79" y="40"/>
                    <a:pt x="86" y="43"/>
                    <a:pt x="87" y="41"/>
                  </a:cubicBezTo>
                  <a:cubicBezTo>
                    <a:pt x="88" y="39"/>
                    <a:pt x="86" y="36"/>
                    <a:pt x="87" y="34"/>
                  </a:cubicBezTo>
                  <a:cubicBezTo>
                    <a:pt x="89" y="33"/>
                    <a:pt x="92" y="31"/>
                    <a:pt x="91" y="29"/>
                  </a:cubicBezTo>
                  <a:cubicBezTo>
                    <a:pt x="91" y="27"/>
                    <a:pt x="92" y="26"/>
                    <a:pt x="90" y="24"/>
                  </a:cubicBezTo>
                  <a:cubicBezTo>
                    <a:pt x="88" y="22"/>
                    <a:pt x="89" y="20"/>
                    <a:pt x="91" y="20"/>
                  </a:cubicBezTo>
                  <a:cubicBezTo>
                    <a:pt x="91" y="20"/>
                    <a:pt x="92" y="20"/>
                    <a:pt x="92" y="19"/>
                  </a:cubicBezTo>
                  <a:cubicBezTo>
                    <a:pt x="94" y="19"/>
                    <a:pt x="95" y="19"/>
                    <a:pt x="96" y="18"/>
                  </a:cubicBezTo>
                  <a:cubicBezTo>
                    <a:pt x="99" y="16"/>
                    <a:pt x="105" y="14"/>
                    <a:pt x="107" y="15"/>
                  </a:cubicBezTo>
                  <a:cubicBezTo>
                    <a:pt x="109" y="15"/>
                    <a:pt x="113" y="15"/>
                    <a:pt x="115" y="12"/>
                  </a:cubicBezTo>
                  <a:cubicBezTo>
                    <a:pt x="114" y="12"/>
                    <a:pt x="112" y="11"/>
                    <a:pt x="111" y="11"/>
                  </a:cubicBezTo>
                  <a:close/>
                </a:path>
              </a:pathLst>
            </a:custGeom>
            <a:grpFill/>
            <a:ln w="3175" cap="flat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Montserrat" panose="00000500000000000000" pitchFamily="50" charset="0"/>
                <a:ea typeface="Montserrat" charset="0"/>
                <a:cs typeface="Montserrat" charset="0"/>
              </a:endParaRPr>
            </a:p>
          </p:txBody>
        </p:sp>
        <p:sp>
          <p:nvSpPr>
            <p:cNvPr id="685" name="Freeform 176"/>
            <p:cNvSpPr>
              <a:spLocks/>
            </p:cNvSpPr>
            <p:nvPr/>
          </p:nvSpPr>
          <p:spPr bwMode="auto">
            <a:xfrm>
              <a:off x="4567" y="1963"/>
              <a:ext cx="244" cy="221"/>
            </a:xfrm>
            <a:custGeom>
              <a:avLst/>
              <a:gdLst>
                <a:gd name="T0" fmla="*/ 123 w 133"/>
                <a:gd name="T1" fmla="*/ 7 h 120"/>
                <a:gd name="T2" fmla="*/ 113 w 133"/>
                <a:gd name="T3" fmla="*/ 1 h 120"/>
                <a:gd name="T4" fmla="*/ 103 w 133"/>
                <a:gd name="T5" fmla="*/ 3 h 120"/>
                <a:gd name="T6" fmla="*/ 88 w 133"/>
                <a:gd name="T7" fmla="*/ 7 h 120"/>
                <a:gd name="T8" fmla="*/ 86 w 133"/>
                <a:gd name="T9" fmla="*/ 12 h 120"/>
                <a:gd name="T10" fmla="*/ 83 w 133"/>
                <a:gd name="T11" fmla="*/ 22 h 120"/>
                <a:gd name="T12" fmla="*/ 74 w 133"/>
                <a:gd name="T13" fmla="*/ 29 h 120"/>
                <a:gd name="T14" fmla="*/ 71 w 133"/>
                <a:gd name="T15" fmla="*/ 37 h 120"/>
                <a:gd name="T16" fmla="*/ 64 w 133"/>
                <a:gd name="T17" fmla="*/ 49 h 120"/>
                <a:gd name="T18" fmla="*/ 50 w 133"/>
                <a:gd name="T19" fmla="*/ 54 h 120"/>
                <a:gd name="T20" fmla="*/ 45 w 133"/>
                <a:gd name="T21" fmla="*/ 66 h 120"/>
                <a:gd name="T22" fmla="*/ 0 w 133"/>
                <a:gd name="T23" fmla="*/ 68 h 120"/>
                <a:gd name="T24" fmla="*/ 12 w 133"/>
                <a:gd name="T25" fmla="*/ 79 h 120"/>
                <a:gd name="T26" fmla="*/ 18 w 133"/>
                <a:gd name="T27" fmla="*/ 94 h 120"/>
                <a:gd name="T28" fmla="*/ 5 w 133"/>
                <a:gd name="T29" fmla="*/ 105 h 120"/>
                <a:gd name="T30" fmla="*/ 21 w 133"/>
                <a:gd name="T31" fmla="*/ 106 h 120"/>
                <a:gd name="T32" fmla="*/ 40 w 133"/>
                <a:gd name="T33" fmla="*/ 105 h 120"/>
                <a:gd name="T34" fmla="*/ 50 w 133"/>
                <a:gd name="T35" fmla="*/ 111 h 120"/>
                <a:gd name="T36" fmla="*/ 59 w 133"/>
                <a:gd name="T37" fmla="*/ 120 h 120"/>
                <a:gd name="T38" fmla="*/ 60 w 133"/>
                <a:gd name="T39" fmla="*/ 120 h 120"/>
                <a:gd name="T40" fmla="*/ 75 w 133"/>
                <a:gd name="T41" fmla="*/ 114 h 120"/>
                <a:gd name="T42" fmla="*/ 78 w 133"/>
                <a:gd name="T43" fmla="*/ 106 h 120"/>
                <a:gd name="T44" fmla="*/ 70 w 133"/>
                <a:gd name="T45" fmla="*/ 92 h 120"/>
                <a:gd name="T46" fmla="*/ 82 w 133"/>
                <a:gd name="T47" fmla="*/ 85 h 120"/>
                <a:gd name="T48" fmla="*/ 92 w 133"/>
                <a:gd name="T49" fmla="*/ 78 h 120"/>
                <a:gd name="T50" fmla="*/ 102 w 133"/>
                <a:gd name="T51" fmla="*/ 66 h 120"/>
                <a:gd name="T52" fmla="*/ 110 w 133"/>
                <a:gd name="T53" fmla="*/ 57 h 120"/>
                <a:gd name="T54" fmla="*/ 116 w 133"/>
                <a:gd name="T55" fmla="*/ 45 h 120"/>
                <a:gd name="T56" fmla="*/ 107 w 133"/>
                <a:gd name="T57" fmla="*/ 34 h 120"/>
                <a:gd name="T58" fmla="*/ 110 w 133"/>
                <a:gd name="T59" fmla="*/ 22 h 120"/>
                <a:gd name="T60" fmla="*/ 130 w 133"/>
                <a:gd name="T61" fmla="*/ 21 h 120"/>
                <a:gd name="T62" fmla="*/ 127 w 133"/>
                <a:gd name="T63" fmla="*/ 13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33" h="120">
                  <a:moveTo>
                    <a:pt x="127" y="13"/>
                  </a:moveTo>
                  <a:cubicBezTo>
                    <a:pt x="123" y="11"/>
                    <a:pt x="123" y="8"/>
                    <a:pt x="123" y="7"/>
                  </a:cubicBezTo>
                  <a:cubicBezTo>
                    <a:pt x="123" y="6"/>
                    <a:pt x="118" y="3"/>
                    <a:pt x="115" y="1"/>
                  </a:cubicBezTo>
                  <a:cubicBezTo>
                    <a:pt x="115" y="1"/>
                    <a:pt x="114" y="1"/>
                    <a:pt x="113" y="1"/>
                  </a:cubicBezTo>
                  <a:cubicBezTo>
                    <a:pt x="113" y="1"/>
                    <a:pt x="112" y="1"/>
                    <a:pt x="111" y="0"/>
                  </a:cubicBezTo>
                  <a:cubicBezTo>
                    <a:pt x="109" y="3"/>
                    <a:pt x="105" y="3"/>
                    <a:pt x="103" y="3"/>
                  </a:cubicBezTo>
                  <a:cubicBezTo>
                    <a:pt x="101" y="2"/>
                    <a:pt x="95" y="4"/>
                    <a:pt x="92" y="6"/>
                  </a:cubicBezTo>
                  <a:cubicBezTo>
                    <a:pt x="91" y="7"/>
                    <a:pt x="90" y="7"/>
                    <a:pt x="88" y="7"/>
                  </a:cubicBezTo>
                  <a:cubicBezTo>
                    <a:pt x="88" y="8"/>
                    <a:pt x="87" y="8"/>
                    <a:pt x="87" y="8"/>
                  </a:cubicBezTo>
                  <a:cubicBezTo>
                    <a:pt x="85" y="8"/>
                    <a:pt x="84" y="10"/>
                    <a:pt x="86" y="12"/>
                  </a:cubicBezTo>
                  <a:cubicBezTo>
                    <a:pt x="88" y="14"/>
                    <a:pt x="87" y="15"/>
                    <a:pt x="87" y="17"/>
                  </a:cubicBezTo>
                  <a:cubicBezTo>
                    <a:pt x="88" y="19"/>
                    <a:pt x="85" y="21"/>
                    <a:pt x="83" y="22"/>
                  </a:cubicBezTo>
                  <a:cubicBezTo>
                    <a:pt x="82" y="24"/>
                    <a:pt x="84" y="27"/>
                    <a:pt x="83" y="29"/>
                  </a:cubicBezTo>
                  <a:cubicBezTo>
                    <a:pt x="82" y="31"/>
                    <a:pt x="75" y="28"/>
                    <a:pt x="74" y="29"/>
                  </a:cubicBezTo>
                  <a:cubicBezTo>
                    <a:pt x="73" y="30"/>
                    <a:pt x="76" y="32"/>
                    <a:pt x="76" y="34"/>
                  </a:cubicBezTo>
                  <a:cubicBezTo>
                    <a:pt x="77" y="35"/>
                    <a:pt x="74" y="37"/>
                    <a:pt x="71" y="37"/>
                  </a:cubicBezTo>
                  <a:cubicBezTo>
                    <a:pt x="68" y="37"/>
                    <a:pt x="69" y="41"/>
                    <a:pt x="68" y="46"/>
                  </a:cubicBezTo>
                  <a:cubicBezTo>
                    <a:pt x="68" y="51"/>
                    <a:pt x="65" y="51"/>
                    <a:pt x="64" y="49"/>
                  </a:cubicBezTo>
                  <a:cubicBezTo>
                    <a:pt x="64" y="47"/>
                    <a:pt x="56" y="50"/>
                    <a:pt x="56" y="52"/>
                  </a:cubicBezTo>
                  <a:cubicBezTo>
                    <a:pt x="56" y="54"/>
                    <a:pt x="53" y="54"/>
                    <a:pt x="50" y="54"/>
                  </a:cubicBezTo>
                  <a:cubicBezTo>
                    <a:pt x="48" y="53"/>
                    <a:pt x="44" y="56"/>
                    <a:pt x="44" y="57"/>
                  </a:cubicBezTo>
                  <a:cubicBezTo>
                    <a:pt x="44" y="59"/>
                    <a:pt x="45" y="65"/>
                    <a:pt x="45" y="66"/>
                  </a:cubicBezTo>
                  <a:cubicBezTo>
                    <a:pt x="44" y="66"/>
                    <a:pt x="18" y="70"/>
                    <a:pt x="12" y="70"/>
                  </a:cubicBezTo>
                  <a:cubicBezTo>
                    <a:pt x="8" y="69"/>
                    <a:pt x="4" y="68"/>
                    <a:pt x="0" y="68"/>
                  </a:cubicBezTo>
                  <a:cubicBezTo>
                    <a:pt x="1" y="70"/>
                    <a:pt x="3" y="71"/>
                    <a:pt x="4" y="73"/>
                  </a:cubicBezTo>
                  <a:cubicBezTo>
                    <a:pt x="5" y="75"/>
                    <a:pt x="8" y="78"/>
                    <a:pt x="12" y="79"/>
                  </a:cubicBezTo>
                  <a:cubicBezTo>
                    <a:pt x="16" y="81"/>
                    <a:pt x="14" y="88"/>
                    <a:pt x="16" y="88"/>
                  </a:cubicBezTo>
                  <a:cubicBezTo>
                    <a:pt x="18" y="89"/>
                    <a:pt x="20" y="94"/>
                    <a:pt x="18" y="94"/>
                  </a:cubicBezTo>
                  <a:cubicBezTo>
                    <a:pt x="15" y="95"/>
                    <a:pt x="13" y="95"/>
                    <a:pt x="10" y="97"/>
                  </a:cubicBezTo>
                  <a:cubicBezTo>
                    <a:pt x="8" y="98"/>
                    <a:pt x="5" y="101"/>
                    <a:pt x="5" y="105"/>
                  </a:cubicBezTo>
                  <a:cubicBezTo>
                    <a:pt x="5" y="105"/>
                    <a:pt x="6" y="106"/>
                    <a:pt x="6" y="107"/>
                  </a:cubicBezTo>
                  <a:cubicBezTo>
                    <a:pt x="12" y="107"/>
                    <a:pt x="20" y="107"/>
                    <a:pt x="21" y="106"/>
                  </a:cubicBezTo>
                  <a:cubicBezTo>
                    <a:pt x="22" y="104"/>
                    <a:pt x="25" y="104"/>
                    <a:pt x="27" y="105"/>
                  </a:cubicBezTo>
                  <a:cubicBezTo>
                    <a:pt x="29" y="106"/>
                    <a:pt x="37" y="107"/>
                    <a:pt x="40" y="105"/>
                  </a:cubicBezTo>
                  <a:cubicBezTo>
                    <a:pt x="44" y="103"/>
                    <a:pt x="46" y="105"/>
                    <a:pt x="46" y="107"/>
                  </a:cubicBezTo>
                  <a:cubicBezTo>
                    <a:pt x="46" y="109"/>
                    <a:pt x="48" y="109"/>
                    <a:pt x="50" y="111"/>
                  </a:cubicBezTo>
                  <a:cubicBezTo>
                    <a:pt x="52" y="113"/>
                    <a:pt x="50" y="115"/>
                    <a:pt x="52" y="117"/>
                  </a:cubicBezTo>
                  <a:cubicBezTo>
                    <a:pt x="53" y="118"/>
                    <a:pt x="55" y="118"/>
                    <a:pt x="59" y="120"/>
                  </a:cubicBezTo>
                  <a:cubicBezTo>
                    <a:pt x="59" y="120"/>
                    <a:pt x="59" y="120"/>
                    <a:pt x="60" y="120"/>
                  </a:cubicBezTo>
                  <a:cubicBezTo>
                    <a:pt x="60" y="120"/>
                    <a:pt x="60" y="120"/>
                    <a:pt x="60" y="120"/>
                  </a:cubicBezTo>
                  <a:cubicBezTo>
                    <a:pt x="62" y="118"/>
                    <a:pt x="63" y="114"/>
                    <a:pt x="68" y="115"/>
                  </a:cubicBezTo>
                  <a:cubicBezTo>
                    <a:pt x="73" y="116"/>
                    <a:pt x="72" y="114"/>
                    <a:pt x="75" y="114"/>
                  </a:cubicBezTo>
                  <a:cubicBezTo>
                    <a:pt x="78" y="115"/>
                    <a:pt x="80" y="115"/>
                    <a:pt x="81" y="113"/>
                  </a:cubicBezTo>
                  <a:cubicBezTo>
                    <a:pt x="83" y="111"/>
                    <a:pt x="80" y="107"/>
                    <a:pt x="78" y="106"/>
                  </a:cubicBezTo>
                  <a:cubicBezTo>
                    <a:pt x="77" y="104"/>
                    <a:pt x="75" y="100"/>
                    <a:pt x="75" y="97"/>
                  </a:cubicBezTo>
                  <a:cubicBezTo>
                    <a:pt x="75" y="94"/>
                    <a:pt x="70" y="94"/>
                    <a:pt x="70" y="92"/>
                  </a:cubicBezTo>
                  <a:cubicBezTo>
                    <a:pt x="70" y="89"/>
                    <a:pt x="75" y="85"/>
                    <a:pt x="76" y="84"/>
                  </a:cubicBezTo>
                  <a:cubicBezTo>
                    <a:pt x="77" y="83"/>
                    <a:pt x="81" y="86"/>
                    <a:pt x="82" y="85"/>
                  </a:cubicBezTo>
                  <a:cubicBezTo>
                    <a:pt x="83" y="83"/>
                    <a:pt x="86" y="84"/>
                    <a:pt x="87" y="84"/>
                  </a:cubicBezTo>
                  <a:cubicBezTo>
                    <a:pt x="89" y="85"/>
                    <a:pt x="91" y="81"/>
                    <a:pt x="92" y="78"/>
                  </a:cubicBezTo>
                  <a:cubicBezTo>
                    <a:pt x="92" y="75"/>
                    <a:pt x="97" y="75"/>
                    <a:pt x="98" y="74"/>
                  </a:cubicBezTo>
                  <a:cubicBezTo>
                    <a:pt x="99" y="73"/>
                    <a:pt x="101" y="67"/>
                    <a:pt x="102" y="66"/>
                  </a:cubicBezTo>
                  <a:cubicBezTo>
                    <a:pt x="102" y="64"/>
                    <a:pt x="106" y="65"/>
                    <a:pt x="106" y="62"/>
                  </a:cubicBezTo>
                  <a:cubicBezTo>
                    <a:pt x="106" y="58"/>
                    <a:pt x="108" y="58"/>
                    <a:pt x="110" y="57"/>
                  </a:cubicBezTo>
                  <a:cubicBezTo>
                    <a:pt x="112" y="57"/>
                    <a:pt x="111" y="54"/>
                    <a:pt x="112" y="51"/>
                  </a:cubicBezTo>
                  <a:cubicBezTo>
                    <a:pt x="112" y="49"/>
                    <a:pt x="113" y="46"/>
                    <a:pt x="116" y="45"/>
                  </a:cubicBezTo>
                  <a:cubicBezTo>
                    <a:pt x="118" y="45"/>
                    <a:pt x="115" y="41"/>
                    <a:pt x="112" y="42"/>
                  </a:cubicBezTo>
                  <a:cubicBezTo>
                    <a:pt x="109" y="42"/>
                    <a:pt x="107" y="34"/>
                    <a:pt x="107" y="34"/>
                  </a:cubicBezTo>
                  <a:cubicBezTo>
                    <a:pt x="107" y="34"/>
                    <a:pt x="108" y="27"/>
                    <a:pt x="106" y="26"/>
                  </a:cubicBezTo>
                  <a:cubicBezTo>
                    <a:pt x="104" y="26"/>
                    <a:pt x="107" y="22"/>
                    <a:pt x="110" y="22"/>
                  </a:cubicBezTo>
                  <a:cubicBezTo>
                    <a:pt x="114" y="22"/>
                    <a:pt x="120" y="26"/>
                    <a:pt x="122" y="24"/>
                  </a:cubicBezTo>
                  <a:cubicBezTo>
                    <a:pt x="124" y="23"/>
                    <a:pt x="129" y="22"/>
                    <a:pt x="130" y="21"/>
                  </a:cubicBezTo>
                  <a:cubicBezTo>
                    <a:pt x="131" y="21"/>
                    <a:pt x="132" y="18"/>
                    <a:pt x="133" y="16"/>
                  </a:cubicBezTo>
                  <a:cubicBezTo>
                    <a:pt x="132" y="15"/>
                    <a:pt x="129" y="14"/>
                    <a:pt x="127" y="13"/>
                  </a:cubicBezTo>
                  <a:close/>
                </a:path>
              </a:pathLst>
            </a:custGeom>
            <a:grpFill/>
            <a:ln w="3175" cap="flat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Montserrat" panose="00000500000000000000" pitchFamily="50" charset="0"/>
                <a:ea typeface="Montserrat" charset="0"/>
                <a:cs typeface="Montserrat" charset="0"/>
              </a:endParaRPr>
            </a:p>
          </p:txBody>
        </p:sp>
        <p:sp>
          <p:nvSpPr>
            <p:cNvPr id="686" name="Freeform 177"/>
            <p:cNvSpPr>
              <a:spLocks noEditPoints="1"/>
            </p:cNvSpPr>
            <p:nvPr/>
          </p:nvSpPr>
          <p:spPr bwMode="auto">
            <a:xfrm>
              <a:off x="5056" y="2456"/>
              <a:ext cx="679" cy="248"/>
            </a:xfrm>
            <a:custGeom>
              <a:avLst/>
              <a:gdLst>
                <a:gd name="T0" fmla="*/ 27 w 370"/>
                <a:gd name="T1" fmla="*/ 57 h 135"/>
                <a:gd name="T2" fmla="*/ 105 w 370"/>
                <a:gd name="T3" fmla="*/ 72 h 135"/>
                <a:gd name="T4" fmla="*/ 16 w 370"/>
                <a:gd name="T5" fmla="*/ 37 h 135"/>
                <a:gd name="T6" fmla="*/ 199 w 370"/>
                <a:gd name="T7" fmla="*/ 95 h 135"/>
                <a:gd name="T8" fmla="*/ 207 w 370"/>
                <a:gd name="T9" fmla="*/ 76 h 135"/>
                <a:gd name="T10" fmla="*/ 219 w 370"/>
                <a:gd name="T11" fmla="*/ 79 h 135"/>
                <a:gd name="T12" fmla="*/ 227 w 370"/>
                <a:gd name="T13" fmla="*/ 54 h 135"/>
                <a:gd name="T14" fmla="*/ 227 w 370"/>
                <a:gd name="T15" fmla="*/ 45 h 135"/>
                <a:gd name="T16" fmla="*/ 212 w 370"/>
                <a:gd name="T17" fmla="*/ 38 h 135"/>
                <a:gd name="T18" fmla="*/ 190 w 370"/>
                <a:gd name="T19" fmla="*/ 69 h 135"/>
                <a:gd name="T20" fmla="*/ 88 w 370"/>
                <a:gd name="T21" fmla="*/ 75 h 135"/>
                <a:gd name="T22" fmla="*/ 85 w 370"/>
                <a:gd name="T23" fmla="*/ 62 h 135"/>
                <a:gd name="T24" fmla="*/ 82 w 370"/>
                <a:gd name="T25" fmla="*/ 68 h 135"/>
                <a:gd name="T26" fmla="*/ 68 w 370"/>
                <a:gd name="T27" fmla="*/ 51 h 135"/>
                <a:gd name="T28" fmla="*/ 56 w 370"/>
                <a:gd name="T29" fmla="*/ 36 h 135"/>
                <a:gd name="T30" fmla="*/ 38 w 370"/>
                <a:gd name="T31" fmla="*/ 24 h 135"/>
                <a:gd name="T32" fmla="*/ 2 w 370"/>
                <a:gd name="T33" fmla="*/ 3 h 135"/>
                <a:gd name="T34" fmla="*/ 33 w 370"/>
                <a:gd name="T35" fmla="*/ 46 h 135"/>
                <a:gd name="T36" fmla="*/ 71 w 370"/>
                <a:gd name="T37" fmla="*/ 91 h 135"/>
                <a:gd name="T38" fmla="*/ 87 w 370"/>
                <a:gd name="T39" fmla="*/ 84 h 135"/>
                <a:gd name="T40" fmla="*/ 266 w 370"/>
                <a:gd name="T41" fmla="*/ 37 h 135"/>
                <a:gd name="T42" fmla="*/ 268 w 370"/>
                <a:gd name="T43" fmla="*/ 46 h 135"/>
                <a:gd name="T44" fmla="*/ 249 w 370"/>
                <a:gd name="T45" fmla="*/ 75 h 135"/>
                <a:gd name="T46" fmla="*/ 198 w 370"/>
                <a:gd name="T47" fmla="*/ 119 h 135"/>
                <a:gd name="T48" fmla="*/ 230 w 370"/>
                <a:gd name="T49" fmla="*/ 115 h 135"/>
                <a:gd name="T50" fmla="*/ 276 w 370"/>
                <a:gd name="T51" fmla="*/ 76 h 135"/>
                <a:gd name="T52" fmla="*/ 156 w 370"/>
                <a:gd name="T53" fmla="*/ 113 h 135"/>
                <a:gd name="T54" fmla="*/ 140 w 370"/>
                <a:gd name="T55" fmla="*/ 105 h 135"/>
                <a:gd name="T56" fmla="*/ 88 w 370"/>
                <a:gd name="T57" fmla="*/ 98 h 135"/>
                <a:gd name="T58" fmla="*/ 94 w 370"/>
                <a:gd name="T59" fmla="*/ 109 h 135"/>
                <a:gd name="T60" fmla="*/ 144 w 370"/>
                <a:gd name="T61" fmla="*/ 117 h 135"/>
                <a:gd name="T62" fmla="*/ 156 w 370"/>
                <a:gd name="T63" fmla="*/ 113 h 135"/>
                <a:gd name="T64" fmla="*/ 323 w 370"/>
                <a:gd name="T65" fmla="*/ 76 h 135"/>
                <a:gd name="T66" fmla="*/ 289 w 370"/>
                <a:gd name="T67" fmla="*/ 59 h 135"/>
                <a:gd name="T68" fmla="*/ 310 w 370"/>
                <a:gd name="T69" fmla="*/ 67 h 135"/>
                <a:gd name="T70" fmla="*/ 298 w 370"/>
                <a:gd name="T71" fmla="*/ 72 h 135"/>
                <a:gd name="T72" fmla="*/ 317 w 370"/>
                <a:gd name="T73" fmla="*/ 81 h 135"/>
                <a:gd name="T74" fmla="*/ 351 w 370"/>
                <a:gd name="T75" fmla="*/ 102 h 135"/>
                <a:gd name="T76" fmla="*/ 362 w 370"/>
                <a:gd name="T77" fmla="*/ 115 h 135"/>
                <a:gd name="T78" fmla="*/ 343 w 370"/>
                <a:gd name="T79" fmla="*/ 61 h 135"/>
                <a:gd name="T80" fmla="*/ 236 w 370"/>
                <a:gd name="T81" fmla="*/ 125 h 135"/>
                <a:gd name="T82" fmla="*/ 240 w 370"/>
                <a:gd name="T83" fmla="*/ 127 h 135"/>
                <a:gd name="T84" fmla="*/ 242 w 370"/>
                <a:gd name="T85" fmla="*/ 124 h 135"/>
                <a:gd name="T86" fmla="*/ 178 w 370"/>
                <a:gd name="T87" fmla="*/ 48 h 135"/>
                <a:gd name="T88" fmla="*/ 183 w 370"/>
                <a:gd name="T89" fmla="*/ 28 h 135"/>
                <a:gd name="T90" fmla="*/ 182 w 370"/>
                <a:gd name="T91" fmla="*/ 14 h 135"/>
                <a:gd name="T92" fmla="*/ 161 w 370"/>
                <a:gd name="T93" fmla="*/ 25 h 135"/>
                <a:gd name="T94" fmla="*/ 144 w 370"/>
                <a:gd name="T95" fmla="*/ 36 h 135"/>
                <a:gd name="T96" fmla="*/ 118 w 370"/>
                <a:gd name="T97" fmla="*/ 37 h 135"/>
                <a:gd name="T98" fmla="*/ 110 w 370"/>
                <a:gd name="T99" fmla="*/ 43 h 135"/>
                <a:gd name="T100" fmla="*/ 129 w 370"/>
                <a:gd name="T101" fmla="*/ 73 h 135"/>
                <a:gd name="T102" fmla="*/ 156 w 370"/>
                <a:gd name="T103" fmla="*/ 80 h 135"/>
                <a:gd name="T104" fmla="*/ 192 w 370"/>
                <a:gd name="T105" fmla="*/ 127 h 135"/>
                <a:gd name="T106" fmla="*/ 192 w 370"/>
                <a:gd name="T107" fmla="*/ 127 h 135"/>
                <a:gd name="T108" fmla="*/ 168 w 370"/>
                <a:gd name="T109" fmla="*/ 120 h 135"/>
                <a:gd name="T110" fmla="*/ 180 w 370"/>
                <a:gd name="T111" fmla="*/ 115 h 1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370" h="135">
                  <a:moveTo>
                    <a:pt x="27" y="57"/>
                  </a:moveTo>
                  <a:cubicBezTo>
                    <a:pt x="27" y="58"/>
                    <a:pt x="30" y="63"/>
                    <a:pt x="31" y="62"/>
                  </a:cubicBezTo>
                  <a:cubicBezTo>
                    <a:pt x="33" y="60"/>
                    <a:pt x="29" y="53"/>
                    <a:pt x="27" y="57"/>
                  </a:cubicBezTo>
                  <a:close/>
                  <a:moveTo>
                    <a:pt x="105" y="72"/>
                  </a:moveTo>
                  <a:cubicBezTo>
                    <a:pt x="105" y="70"/>
                    <a:pt x="99" y="71"/>
                    <a:pt x="101" y="74"/>
                  </a:cubicBezTo>
                  <a:cubicBezTo>
                    <a:pt x="103" y="77"/>
                    <a:pt x="105" y="74"/>
                    <a:pt x="105" y="72"/>
                  </a:cubicBezTo>
                  <a:close/>
                  <a:moveTo>
                    <a:pt x="16" y="37"/>
                  </a:moveTo>
                  <a:cubicBezTo>
                    <a:pt x="15" y="39"/>
                    <a:pt x="18" y="46"/>
                    <a:pt x="21" y="43"/>
                  </a:cubicBezTo>
                  <a:cubicBezTo>
                    <a:pt x="24" y="40"/>
                    <a:pt x="16" y="34"/>
                    <a:pt x="16" y="37"/>
                  </a:cubicBezTo>
                  <a:close/>
                  <a:moveTo>
                    <a:pt x="195" y="77"/>
                  </a:moveTo>
                  <a:cubicBezTo>
                    <a:pt x="199" y="78"/>
                    <a:pt x="198" y="83"/>
                    <a:pt x="198" y="86"/>
                  </a:cubicBezTo>
                  <a:cubicBezTo>
                    <a:pt x="197" y="89"/>
                    <a:pt x="196" y="96"/>
                    <a:pt x="199" y="95"/>
                  </a:cubicBezTo>
                  <a:cubicBezTo>
                    <a:pt x="202" y="94"/>
                    <a:pt x="205" y="89"/>
                    <a:pt x="203" y="87"/>
                  </a:cubicBezTo>
                  <a:cubicBezTo>
                    <a:pt x="201" y="86"/>
                    <a:pt x="201" y="75"/>
                    <a:pt x="202" y="73"/>
                  </a:cubicBezTo>
                  <a:cubicBezTo>
                    <a:pt x="203" y="70"/>
                    <a:pt x="209" y="72"/>
                    <a:pt x="207" y="76"/>
                  </a:cubicBezTo>
                  <a:cubicBezTo>
                    <a:pt x="205" y="80"/>
                    <a:pt x="211" y="80"/>
                    <a:pt x="211" y="84"/>
                  </a:cubicBezTo>
                  <a:cubicBezTo>
                    <a:pt x="211" y="89"/>
                    <a:pt x="215" y="86"/>
                    <a:pt x="218" y="85"/>
                  </a:cubicBezTo>
                  <a:cubicBezTo>
                    <a:pt x="222" y="84"/>
                    <a:pt x="222" y="82"/>
                    <a:pt x="219" y="79"/>
                  </a:cubicBezTo>
                  <a:cubicBezTo>
                    <a:pt x="216" y="76"/>
                    <a:pt x="221" y="72"/>
                    <a:pt x="217" y="70"/>
                  </a:cubicBezTo>
                  <a:cubicBezTo>
                    <a:pt x="214" y="67"/>
                    <a:pt x="211" y="64"/>
                    <a:pt x="215" y="63"/>
                  </a:cubicBezTo>
                  <a:cubicBezTo>
                    <a:pt x="218" y="62"/>
                    <a:pt x="228" y="56"/>
                    <a:pt x="227" y="54"/>
                  </a:cubicBezTo>
                  <a:cubicBezTo>
                    <a:pt x="226" y="52"/>
                    <a:pt x="212" y="55"/>
                    <a:pt x="210" y="59"/>
                  </a:cubicBezTo>
                  <a:cubicBezTo>
                    <a:pt x="209" y="63"/>
                    <a:pt x="199" y="58"/>
                    <a:pt x="200" y="51"/>
                  </a:cubicBezTo>
                  <a:cubicBezTo>
                    <a:pt x="202" y="44"/>
                    <a:pt x="221" y="42"/>
                    <a:pt x="227" y="45"/>
                  </a:cubicBezTo>
                  <a:cubicBezTo>
                    <a:pt x="233" y="48"/>
                    <a:pt x="239" y="41"/>
                    <a:pt x="241" y="37"/>
                  </a:cubicBezTo>
                  <a:cubicBezTo>
                    <a:pt x="243" y="33"/>
                    <a:pt x="236" y="37"/>
                    <a:pt x="232" y="40"/>
                  </a:cubicBezTo>
                  <a:cubicBezTo>
                    <a:pt x="228" y="43"/>
                    <a:pt x="218" y="40"/>
                    <a:pt x="212" y="38"/>
                  </a:cubicBezTo>
                  <a:cubicBezTo>
                    <a:pt x="207" y="36"/>
                    <a:pt x="207" y="41"/>
                    <a:pt x="202" y="42"/>
                  </a:cubicBezTo>
                  <a:cubicBezTo>
                    <a:pt x="198" y="43"/>
                    <a:pt x="199" y="53"/>
                    <a:pt x="197" y="54"/>
                  </a:cubicBezTo>
                  <a:cubicBezTo>
                    <a:pt x="195" y="55"/>
                    <a:pt x="195" y="62"/>
                    <a:pt x="190" y="69"/>
                  </a:cubicBezTo>
                  <a:cubicBezTo>
                    <a:pt x="186" y="76"/>
                    <a:pt x="192" y="77"/>
                    <a:pt x="195" y="77"/>
                  </a:cubicBezTo>
                  <a:close/>
                  <a:moveTo>
                    <a:pt x="87" y="84"/>
                  </a:moveTo>
                  <a:cubicBezTo>
                    <a:pt x="86" y="80"/>
                    <a:pt x="88" y="77"/>
                    <a:pt x="88" y="75"/>
                  </a:cubicBezTo>
                  <a:cubicBezTo>
                    <a:pt x="88" y="74"/>
                    <a:pt x="89" y="73"/>
                    <a:pt x="91" y="73"/>
                  </a:cubicBezTo>
                  <a:cubicBezTo>
                    <a:pt x="93" y="74"/>
                    <a:pt x="93" y="69"/>
                    <a:pt x="91" y="68"/>
                  </a:cubicBezTo>
                  <a:cubicBezTo>
                    <a:pt x="90" y="68"/>
                    <a:pt x="89" y="62"/>
                    <a:pt x="85" y="62"/>
                  </a:cubicBezTo>
                  <a:cubicBezTo>
                    <a:pt x="81" y="62"/>
                    <a:pt x="81" y="65"/>
                    <a:pt x="84" y="65"/>
                  </a:cubicBezTo>
                  <a:cubicBezTo>
                    <a:pt x="86" y="66"/>
                    <a:pt x="88" y="68"/>
                    <a:pt x="87" y="69"/>
                  </a:cubicBezTo>
                  <a:cubicBezTo>
                    <a:pt x="86" y="71"/>
                    <a:pt x="85" y="68"/>
                    <a:pt x="82" y="68"/>
                  </a:cubicBezTo>
                  <a:cubicBezTo>
                    <a:pt x="79" y="68"/>
                    <a:pt x="81" y="64"/>
                    <a:pt x="77" y="64"/>
                  </a:cubicBezTo>
                  <a:cubicBezTo>
                    <a:pt x="73" y="63"/>
                    <a:pt x="74" y="56"/>
                    <a:pt x="70" y="56"/>
                  </a:cubicBezTo>
                  <a:cubicBezTo>
                    <a:pt x="66" y="56"/>
                    <a:pt x="66" y="53"/>
                    <a:pt x="68" y="51"/>
                  </a:cubicBezTo>
                  <a:cubicBezTo>
                    <a:pt x="71" y="48"/>
                    <a:pt x="64" y="46"/>
                    <a:pt x="64" y="43"/>
                  </a:cubicBezTo>
                  <a:cubicBezTo>
                    <a:pt x="64" y="41"/>
                    <a:pt x="60" y="42"/>
                    <a:pt x="60" y="40"/>
                  </a:cubicBezTo>
                  <a:cubicBezTo>
                    <a:pt x="60" y="37"/>
                    <a:pt x="58" y="39"/>
                    <a:pt x="56" y="36"/>
                  </a:cubicBezTo>
                  <a:cubicBezTo>
                    <a:pt x="54" y="33"/>
                    <a:pt x="53" y="36"/>
                    <a:pt x="51" y="33"/>
                  </a:cubicBezTo>
                  <a:cubicBezTo>
                    <a:pt x="49" y="31"/>
                    <a:pt x="46" y="30"/>
                    <a:pt x="45" y="31"/>
                  </a:cubicBezTo>
                  <a:cubicBezTo>
                    <a:pt x="43" y="31"/>
                    <a:pt x="39" y="28"/>
                    <a:pt x="38" y="24"/>
                  </a:cubicBezTo>
                  <a:cubicBezTo>
                    <a:pt x="37" y="21"/>
                    <a:pt x="26" y="16"/>
                    <a:pt x="24" y="12"/>
                  </a:cubicBezTo>
                  <a:cubicBezTo>
                    <a:pt x="23" y="8"/>
                    <a:pt x="19" y="6"/>
                    <a:pt x="12" y="6"/>
                  </a:cubicBezTo>
                  <a:cubicBezTo>
                    <a:pt x="6" y="7"/>
                    <a:pt x="4" y="0"/>
                    <a:pt x="2" y="3"/>
                  </a:cubicBezTo>
                  <a:cubicBezTo>
                    <a:pt x="0" y="7"/>
                    <a:pt x="9" y="16"/>
                    <a:pt x="13" y="19"/>
                  </a:cubicBezTo>
                  <a:cubicBezTo>
                    <a:pt x="17" y="21"/>
                    <a:pt x="19" y="30"/>
                    <a:pt x="24" y="30"/>
                  </a:cubicBezTo>
                  <a:cubicBezTo>
                    <a:pt x="29" y="31"/>
                    <a:pt x="29" y="46"/>
                    <a:pt x="33" y="46"/>
                  </a:cubicBezTo>
                  <a:cubicBezTo>
                    <a:pt x="36" y="47"/>
                    <a:pt x="44" y="59"/>
                    <a:pt x="45" y="65"/>
                  </a:cubicBezTo>
                  <a:cubicBezTo>
                    <a:pt x="46" y="71"/>
                    <a:pt x="54" y="74"/>
                    <a:pt x="57" y="79"/>
                  </a:cubicBezTo>
                  <a:cubicBezTo>
                    <a:pt x="59" y="83"/>
                    <a:pt x="70" y="89"/>
                    <a:pt x="71" y="91"/>
                  </a:cubicBezTo>
                  <a:cubicBezTo>
                    <a:pt x="73" y="93"/>
                    <a:pt x="74" y="97"/>
                    <a:pt x="75" y="95"/>
                  </a:cubicBezTo>
                  <a:cubicBezTo>
                    <a:pt x="76" y="93"/>
                    <a:pt x="81" y="95"/>
                    <a:pt x="84" y="95"/>
                  </a:cubicBezTo>
                  <a:cubicBezTo>
                    <a:pt x="86" y="96"/>
                    <a:pt x="87" y="87"/>
                    <a:pt x="87" y="84"/>
                  </a:cubicBezTo>
                  <a:close/>
                  <a:moveTo>
                    <a:pt x="268" y="46"/>
                  </a:moveTo>
                  <a:cubicBezTo>
                    <a:pt x="274" y="46"/>
                    <a:pt x="271" y="43"/>
                    <a:pt x="271" y="40"/>
                  </a:cubicBezTo>
                  <a:cubicBezTo>
                    <a:pt x="271" y="36"/>
                    <a:pt x="266" y="39"/>
                    <a:pt x="266" y="37"/>
                  </a:cubicBezTo>
                  <a:cubicBezTo>
                    <a:pt x="266" y="36"/>
                    <a:pt x="265" y="29"/>
                    <a:pt x="261" y="34"/>
                  </a:cubicBezTo>
                  <a:cubicBezTo>
                    <a:pt x="257" y="40"/>
                    <a:pt x="262" y="53"/>
                    <a:pt x="265" y="52"/>
                  </a:cubicBezTo>
                  <a:cubicBezTo>
                    <a:pt x="268" y="51"/>
                    <a:pt x="263" y="45"/>
                    <a:pt x="268" y="46"/>
                  </a:cubicBezTo>
                  <a:close/>
                  <a:moveTo>
                    <a:pt x="249" y="75"/>
                  </a:moveTo>
                  <a:cubicBezTo>
                    <a:pt x="250" y="79"/>
                    <a:pt x="257" y="81"/>
                    <a:pt x="259" y="78"/>
                  </a:cubicBezTo>
                  <a:cubicBezTo>
                    <a:pt x="261" y="75"/>
                    <a:pt x="248" y="71"/>
                    <a:pt x="249" y="75"/>
                  </a:cubicBezTo>
                  <a:close/>
                  <a:moveTo>
                    <a:pt x="230" y="115"/>
                  </a:moveTo>
                  <a:cubicBezTo>
                    <a:pt x="224" y="114"/>
                    <a:pt x="219" y="119"/>
                    <a:pt x="213" y="117"/>
                  </a:cubicBezTo>
                  <a:cubicBezTo>
                    <a:pt x="207" y="114"/>
                    <a:pt x="197" y="117"/>
                    <a:pt x="198" y="119"/>
                  </a:cubicBezTo>
                  <a:cubicBezTo>
                    <a:pt x="199" y="121"/>
                    <a:pt x="205" y="121"/>
                    <a:pt x="211" y="121"/>
                  </a:cubicBezTo>
                  <a:cubicBezTo>
                    <a:pt x="217" y="122"/>
                    <a:pt x="223" y="118"/>
                    <a:pt x="227" y="118"/>
                  </a:cubicBezTo>
                  <a:cubicBezTo>
                    <a:pt x="232" y="118"/>
                    <a:pt x="236" y="116"/>
                    <a:pt x="230" y="115"/>
                  </a:cubicBezTo>
                  <a:close/>
                  <a:moveTo>
                    <a:pt x="281" y="72"/>
                  </a:moveTo>
                  <a:cubicBezTo>
                    <a:pt x="275" y="70"/>
                    <a:pt x="264" y="72"/>
                    <a:pt x="265" y="75"/>
                  </a:cubicBezTo>
                  <a:cubicBezTo>
                    <a:pt x="266" y="78"/>
                    <a:pt x="271" y="76"/>
                    <a:pt x="276" y="76"/>
                  </a:cubicBezTo>
                  <a:cubicBezTo>
                    <a:pt x="281" y="76"/>
                    <a:pt x="284" y="80"/>
                    <a:pt x="286" y="80"/>
                  </a:cubicBezTo>
                  <a:cubicBezTo>
                    <a:pt x="289" y="80"/>
                    <a:pt x="287" y="74"/>
                    <a:pt x="281" y="72"/>
                  </a:cubicBezTo>
                  <a:close/>
                  <a:moveTo>
                    <a:pt x="156" y="113"/>
                  </a:moveTo>
                  <a:cubicBezTo>
                    <a:pt x="155" y="110"/>
                    <a:pt x="146" y="113"/>
                    <a:pt x="142" y="111"/>
                  </a:cubicBezTo>
                  <a:cubicBezTo>
                    <a:pt x="137" y="109"/>
                    <a:pt x="147" y="107"/>
                    <a:pt x="150" y="105"/>
                  </a:cubicBezTo>
                  <a:cubicBezTo>
                    <a:pt x="153" y="103"/>
                    <a:pt x="148" y="103"/>
                    <a:pt x="140" y="105"/>
                  </a:cubicBezTo>
                  <a:cubicBezTo>
                    <a:pt x="133" y="107"/>
                    <a:pt x="124" y="100"/>
                    <a:pt x="124" y="103"/>
                  </a:cubicBezTo>
                  <a:cubicBezTo>
                    <a:pt x="123" y="106"/>
                    <a:pt x="110" y="102"/>
                    <a:pt x="106" y="99"/>
                  </a:cubicBezTo>
                  <a:cubicBezTo>
                    <a:pt x="103" y="97"/>
                    <a:pt x="90" y="94"/>
                    <a:pt x="88" y="98"/>
                  </a:cubicBezTo>
                  <a:cubicBezTo>
                    <a:pt x="85" y="103"/>
                    <a:pt x="83" y="99"/>
                    <a:pt x="84" y="103"/>
                  </a:cubicBezTo>
                  <a:cubicBezTo>
                    <a:pt x="85" y="106"/>
                    <a:pt x="88" y="104"/>
                    <a:pt x="90" y="104"/>
                  </a:cubicBezTo>
                  <a:cubicBezTo>
                    <a:pt x="92" y="104"/>
                    <a:pt x="91" y="108"/>
                    <a:pt x="94" y="109"/>
                  </a:cubicBezTo>
                  <a:cubicBezTo>
                    <a:pt x="97" y="109"/>
                    <a:pt x="107" y="112"/>
                    <a:pt x="108" y="110"/>
                  </a:cubicBezTo>
                  <a:cubicBezTo>
                    <a:pt x="109" y="108"/>
                    <a:pt x="119" y="110"/>
                    <a:pt x="124" y="114"/>
                  </a:cubicBezTo>
                  <a:cubicBezTo>
                    <a:pt x="128" y="118"/>
                    <a:pt x="139" y="118"/>
                    <a:pt x="144" y="117"/>
                  </a:cubicBezTo>
                  <a:cubicBezTo>
                    <a:pt x="148" y="116"/>
                    <a:pt x="153" y="120"/>
                    <a:pt x="154" y="118"/>
                  </a:cubicBezTo>
                  <a:cubicBezTo>
                    <a:pt x="156" y="115"/>
                    <a:pt x="159" y="121"/>
                    <a:pt x="164" y="118"/>
                  </a:cubicBezTo>
                  <a:cubicBezTo>
                    <a:pt x="168" y="114"/>
                    <a:pt x="156" y="116"/>
                    <a:pt x="156" y="113"/>
                  </a:cubicBezTo>
                  <a:close/>
                  <a:moveTo>
                    <a:pt x="343" y="61"/>
                  </a:moveTo>
                  <a:cubicBezTo>
                    <a:pt x="339" y="61"/>
                    <a:pt x="339" y="67"/>
                    <a:pt x="336" y="67"/>
                  </a:cubicBezTo>
                  <a:cubicBezTo>
                    <a:pt x="333" y="67"/>
                    <a:pt x="328" y="74"/>
                    <a:pt x="323" y="76"/>
                  </a:cubicBezTo>
                  <a:cubicBezTo>
                    <a:pt x="317" y="78"/>
                    <a:pt x="317" y="59"/>
                    <a:pt x="314" y="56"/>
                  </a:cubicBezTo>
                  <a:cubicBezTo>
                    <a:pt x="311" y="52"/>
                    <a:pt x="297" y="49"/>
                    <a:pt x="296" y="53"/>
                  </a:cubicBezTo>
                  <a:cubicBezTo>
                    <a:pt x="294" y="57"/>
                    <a:pt x="289" y="55"/>
                    <a:pt x="289" y="59"/>
                  </a:cubicBezTo>
                  <a:cubicBezTo>
                    <a:pt x="288" y="62"/>
                    <a:pt x="290" y="61"/>
                    <a:pt x="293" y="61"/>
                  </a:cubicBezTo>
                  <a:cubicBezTo>
                    <a:pt x="296" y="61"/>
                    <a:pt x="296" y="63"/>
                    <a:pt x="298" y="66"/>
                  </a:cubicBezTo>
                  <a:cubicBezTo>
                    <a:pt x="299" y="69"/>
                    <a:pt x="308" y="67"/>
                    <a:pt x="310" y="67"/>
                  </a:cubicBezTo>
                  <a:cubicBezTo>
                    <a:pt x="313" y="67"/>
                    <a:pt x="314" y="71"/>
                    <a:pt x="310" y="69"/>
                  </a:cubicBezTo>
                  <a:cubicBezTo>
                    <a:pt x="306" y="68"/>
                    <a:pt x="306" y="71"/>
                    <a:pt x="303" y="70"/>
                  </a:cubicBezTo>
                  <a:cubicBezTo>
                    <a:pt x="300" y="70"/>
                    <a:pt x="296" y="70"/>
                    <a:pt x="298" y="72"/>
                  </a:cubicBezTo>
                  <a:cubicBezTo>
                    <a:pt x="300" y="73"/>
                    <a:pt x="303" y="75"/>
                    <a:pt x="303" y="79"/>
                  </a:cubicBezTo>
                  <a:cubicBezTo>
                    <a:pt x="303" y="83"/>
                    <a:pt x="309" y="82"/>
                    <a:pt x="309" y="79"/>
                  </a:cubicBezTo>
                  <a:cubicBezTo>
                    <a:pt x="309" y="76"/>
                    <a:pt x="311" y="80"/>
                    <a:pt x="317" y="81"/>
                  </a:cubicBezTo>
                  <a:cubicBezTo>
                    <a:pt x="322" y="83"/>
                    <a:pt x="319" y="85"/>
                    <a:pt x="324" y="85"/>
                  </a:cubicBezTo>
                  <a:cubicBezTo>
                    <a:pt x="329" y="85"/>
                    <a:pt x="342" y="89"/>
                    <a:pt x="347" y="93"/>
                  </a:cubicBezTo>
                  <a:cubicBezTo>
                    <a:pt x="351" y="96"/>
                    <a:pt x="348" y="99"/>
                    <a:pt x="351" y="102"/>
                  </a:cubicBezTo>
                  <a:cubicBezTo>
                    <a:pt x="354" y="105"/>
                    <a:pt x="355" y="109"/>
                    <a:pt x="351" y="109"/>
                  </a:cubicBezTo>
                  <a:cubicBezTo>
                    <a:pt x="347" y="109"/>
                    <a:pt x="342" y="114"/>
                    <a:pt x="343" y="116"/>
                  </a:cubicBezTo>
                  <a:cubicBezTo>
                    <a:pt x="344" y="118"/>
                    <a:pt x="358" y="115"/>
                    <a:pt x="362" y="115"/>
                  </a:cubicBezTo>
                  <a:cubicBezTo>
                    <a:pt x="364" y="115"/>
                    <a:pt x="366" y="119"/>
                    <a:pt x="370" y="121"/>
                  </a:cubicBezTo>
                  <a:cubicBezTo>
                    <a:pt x="370" y="71"/>
                    <a:pt x="370" y="71"/>
                    <a:pt x="370" y="71"/>
                  </a:cubicBezTo>
                  <a:cubicBezTo>
                    <a:pt x="360" y="67"/>
                    <a:pt x="346" y="61"/>
                    <a:pt x="343" y="61"/>
                  </a:cubicBezTo>
                  <a:close/>
                  <a:moveTo>
                    <a:pt x="240" y="121"/>
                  </a:moveTo>
                  <a:cubicBezTo>
                    <a:pt x="239" y="122"/>
                    <a:pt x="238" y="122"/>
                    <a:pt x="237" y="122"/>
                  </a:cubicBezTo>
                  <a:cubicBezTo>
                    <a:pt x="237" y="123"/>
                    <a:pt x="237" y="124"/>
                    <a:pt x="236" y="125"/>
                  </a:cubicBezTo>
                  <a:cubicBezTo>
                    <a:pt x="235" y="125"/>
                    <a:pt x="234" y="124"/>
                    <a:pt x="233" y="123"/>
                  </a:cubicBezTo>
                  <a:cubicBezTo>
                    <a:pt x="229" y="125"/>
                    <a:pt x="226" y="131"/>
                    <a:pt x="230" y="132"/>
                  </a:cubicBezTo>
                  <a:cubicBezTo>
                    <a:pt x="233" y="134"/>
                    <a:pt x="237" y="130"/>
                    <a:pt x="240" y="127"/>
                  </a:cubicBezTo>
                  <a:cubicBezTo>
                    <a:pt x="240" y="126"/>
                    <a:pt x="240" y="126"/>
                    <a:pt x="241" y="125"/>
                  </a:cubicBezTo>
                  <a:cubicBezTo>
                    <a:pt x="241" y="125"/>
                    <a:pt x="241" y="125"/>
                    <a:pt x="242" y="124"/>
                  </a:cubicBezTo>
                  <a:cubicBezTo>
                    <a:pt x="242" y="124"/>
                    <a:pt x="242" y="124"/>
                    <a:pt x="242" y="124"/>
                  </a:cubicBezTo>
                  <a:cubicBezTo>
                    <a:pt x="242" y="123"/>
                    <a:pt x="241" y="122"/>
                    <a:pt x="240" y="121"/>
                  </a:cubicBezTo>
                  <a:close/>
                  <a:moveTo>
                    <a:pt x="174" y="60"/>
                  </a:moveTo>
                  <a:cubicBezTo>
                    <a:pt x="178" y="57"/>
                    <a:pt x="179" y="52"/>
                    <a:pt x="178" y="48"/>
                  </a:cubicBezTo>
                  <a:cubicBezTo>
                    <a:pt x="178" y="43"/>
                    <a:pt x="189" y="43"/>
                    <a:pt x="191" y="41"/>
                  </a:cubicBezTo>
                  <a:cubicBezTo>
                    <a:pt x="192" y="39"/>
                    <a:pt x="188" y="36"/>
                    <a:pt x="185" y="34"/>
                  </a:cubicBezTo>
                  <a:cubicBezTo>
                    <a:pt x="182" y="33"/>
                    <a:pt x="185" y="30"/>
                    <a:pt x="183" y="28"/>
                  </a:cubicBezTo>
                  <a:cubicBezTo>
                    <a:pt x="180" y="26"/>
                    <a:pt x="177" y="21"/>
                    <a:pt x="180" y="21"/>
                  </a:cubicBezTo>
                  <a:cubicBezTo>
                    <a:pt x="183" y="21"/>
                    <a:pt x="178" y="16"/>
                    <a:pt x="180" y="15"/>
                  </a:cubicBezTo>
                  <a:cubicBezTo>
                    <a:pt x="181" y="15"/>
                    <a:pt x="181" y="14"/>
                    <a:pt x="182" y="14"/>
                  </a:cubicBezTo>
                  <a:cubicBezTo>
                    <a:pt x="180" y="13"/>
                    <a:pt x="179" y="13"/>
                    <a:pt x="178" y="13"/>
                  </a:cubicBezTo>
                  <a:cubicBezTo>
                    <a:pt x="174" y="13"/>
                    <a:pt x="165" y="12"/>
                    <a:pt x="165" y="18"/>
                  </a:cubicBezTo>
                  <a:cubicBezTo>
                    <a:pt x="166" y="24"/>
                    <a:pt x="160" y="22"/>
                    <a:pt x="161" y="25"/>
                  </a:cubicBezTo>
                  <a:cubicBezTo>
                    <a:pt x="161" y="29"/>
                    <a:pt x="158" y="29"/>
                    <a:pt x="158" y="33"/>
                  </a:cubicBezTo>
                  <a:cubicBezTo>
                    <a:pt x="159" y="37"/>
                    <a:pt x="156" y="35"/>
                    <a:pt x="151" y="38"/>
                  </a:cubicBezTo>
                  <a:cubicBezTo>
                    <a:pt x="146" y="40"/>
                    <a:pt x="148" y="36"/>
                    <a:pt x="144" y="36"/>
                  </a:cubicBezTo>
                  <a:cubicBezTo>
                    <a:pt x="139" y="36"/>
                    <a:pt x="138" y="39"/>
                    <a:pt x="135" y="40"/>
                  </a:cubicBezTo>
                  <a:cubicBezTo>
                    <a:pt x="133" y="41"/>
                    <a:pt x="127" y="39"/>
                    <a:pt x="125" y="41"/>
                  </a:cubicBezTo>
                  <a:cubicBezTo>
                    <a:pt x="123" y="42"/>
                    <a:pt x="120" y="37"/>
                    <a:pt x="118" y="37"/>
                  </a:cubicBezTo>
                  <a:cubicBezTo>
                    <a:pt x="117" y="37"/>
                    <a:pt x="116" y="35"/>
                    <a:pt x="116" y="32"/>
                  </a:cubicBezTo>
                  <a:cubicBezTo>
                    <a:pt x="116" y="32"/>
                    <a:pt x="115" y="32"/>
                    <a:pt x="115" y="32"/>
                  </a:cubicBezTo>
                  <a:cubicBezTo>
                    <a:pt x="112" y="32"/>
                    <a:pt x="107" y="40"/>
                    <a:pt x="110" y="43"/>
                  </a:cubicBezTo>
                  <a:cubicBezTo>
                    <a:pt x="113" y="46"/>
                    <a:pt x="112" y="52"/>
                    <a:pt x="114" y="54"/>
                  </a:cubicBezTo>
                  <a:cubicBezTo>
                    <a:pt x="116" y="57"/>
                    <a:pt x="121" y="57"/>
                    <a:pt x="121" y="62"/>
                  </a:cubicBezTo>
                  <a:cubicBezTo>
                    <a:pt x="121" y="67"/>
                    <a:pt x="125" y="75"/>
                    <a:pt x="129" y="73"/>
                  </a:cubicBezTo>
                  <a:cubicBezTo>
                    <a:pt x="132" y="71"/>
                    <a:pt x="134" y="74"/>
                    <a:pt x="135" y="76"/>
                  </a:cubicBezTo>
                  <a:cubicBezTo>
                    <a:pt x="136" y="78"/>
                    <a:pt x="143" y="75"/>
                    <a:pt x="146" y="75"/>
                  </a:cubicBezTo>
                  <a:cubicBezTo>
                    <a:pt x="148" y="75"/>
                    <a:pt x="155" y="77"/>
                    <a:pt x="156" y="80"/>
                  </a:cubicBezTo>
                  <a:cubicBezTo>
                    <a:pt x="156" y="83"/>
                    <a:pt x="163" y="80"/>
                    <a:pt x="168" y="78"/>
                  </a:cubicBezTo>
                  <a:cubicBezTo>
                    <a:pt x="172" y="76"/>
                    <a:pt x="169" y="63"/>
                    <a:pt x="174" y="60"/>
                  </a:cubicBezTo>
                  <a:close/>
                  <a:moveTo>
                    <a:pt x="192" y="127"/>
                  </a:moveTo>
                  <a:cubicBezTo>
                    <a:pt x="193" y="129"/>
                    <a:pt x="197" y="129"/>
                    <a:pt x="199" y="130"/>
                  </a:cubicBezTo>
                  <a:cubicBezTo>
                    <a:pt x="200" y="132"/>
                    <a:pt x="206" y="135"/>
                    <a:pt x="206" y="131"/>
                  </a:cubicBezTo>
                  <a:cubicBezTo>
                    <a:pt x="206" y="127"/>
                    <a:pt x="190" y="124"/>
                    <a:pt x="192" y="127"/>
                  </a:cubicBezTo>
                  <a:close/>
                  <a:moveTo>
                    <a:pt x="180" y="115"/>
                  </a:moveTo>
                  <a:cubicBezTo>
                    <a:pt x="179" y="117"/>
                    <a:pt x="175" y="118"/>
                    <a:pt x="172" y="116"/>
                  </a:cubicBezTo>
                  <a:cubicBezTo>
                    <a:pt x="170" y="114"/>
                    <a:pt x="167" y="118"/>
                    <a:pt x="168" y="120"/>
                  </a:cubicBezTo>
                  <a:cubicBezTo>
                    <a:pt x="169" y="121"/>
                    <a:pt x="174" y="125"/>
                    <a:pt x="180" y="122"/>
                  </a:cubicBezTo>
                  <a:cubicBezTo>
                    <a:pt x="186" y="119"/>
                    <a:pt x="190" y="122"/>
                    <a:pt x="192" y="119"/>
                  </a:cubicBezTo>
                  <a:cubicBezTo>
                    <a:pt x="193" y="116"/>
                    <a:pt x="181" y="113"/>
                    <a:pt x="180" y="115"/>
                  </a:cubicBezTo>
                  <a:close/>
                </a:path>
              </a:pathLst>
            </a:custGeom>
            <a:grpFill/>
            <a:ln w="3175" cap="flat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Montserrat" panose="00000500000000000000" pitchFamily="50" charset="0"/>
                <a:ea typeface="Montserrat" charset="0"/>
                <a:cs typeface="Montserrat" charset="0"/>
              </a:endParaRPr>
            </a:p>
          </p:txBody>
        </p:sp>
        <p:sp>
          <p:nvSpPr>
            <p:cNvPr id="687" name="Freeform 178"/>
            <p:cNvSpPr>
              <a:spLocks noEditPoints="1"/>
            </p:cNvSpPr>
            <p:nvPr/>
          </p:nvSpPr>
          <p:spPr bwMode="auto">
            <a:xfrm>
              <a:off x="5484" y="2665"/>
              <a:ext cx="49" cy="21"/>
            </a:xfrm>
            <a:custGeom>
              <a:avLst/>
              <a:gdLst>
                <a:gd name="T0" fmla="*/ 3 w 27"/>
                <a:gd name="T1" fmla="*/ 9 h 11"/>
                <a:gd name="T2" fmla="*/ 0 w 27"/>
                <a:gd name="T3" fmla="*/ 9 h 11"/>
                <a:gd name="T4" fmla="*/ 3 w 27"/>
                <a:gd name="T5" fmla="*/ 11 h 11"/>
                <a:gd name="T6" fmla="*/ 4 w 27"/>
                <a:gd name="T7" fmla="*/ 8 h 11"/>
                <a:gd name="T8" fmla="*/ 3 w 27"/>
                <a:gd name="T9" fmla="*/ 9 h 11"/>
                <a:gd name="T10" fmla="*/ 3 w 27"/>
                <a:gd name="T11" fmla="*/ 9 h 11"/>
                <a:gd name="T12" fmla="*/ 14 w 27"/>
                <a:gd name="T13" fmla="*/ 2 h 11"/>
                <a:gd name="T14" fmla="*/ 8 w 27"/>
                <a:gd name="T15" fmla="*/ 7 h 11"/>
                <a:gd name="T16" fmla="*/ 7 w 27"/>
                <a:gd name="T17" fmla="*/ 7 h 11"/>
                <a:gd name="T18" fmla="*/ 9 w 27"/>
                <a:gd name="T19" fmla="*/ 10 h 11"/>
                <a:gd name="T20" fmla="*/ 26 w 27"/>
                <a:gd name="T21" fmla="*/ 2 h 11"/>
                <a:gd name="T22" fmla="*/ 14 w 27"/>
                <a:gd name="T23" fmla="*/ 2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7" h="11">
                  <a:moveTo>
                    <a:pt x="3" y="9"/>
                  </a:moveTo>
                  <a:cubicBezTo>
                    <a:pt x="2" y="9"/>
                    <a:pt x="1" y="9"/>
                    <a:pt x="0" y="9"/>
                  </a:cubicBezTo>
                  <a:cubicBezTo>
                    <a:pt x="1" y="10"/>
                    <a:pt x="2" y="11"/>
                    <a:pt x="3" y="11"/>
                  </a:cubicBezTo>
                  <a:cubicBezTo>
                    <a:pt x="4" y="10"/>
                    <a:pt x="4" y="9"/>
                    <a:pt x="4" y="8"/>
                  </a:cubicBezTo>
                  <a:cubicBezTo>
                    <a:pt x="4" y="8"/>
                    <a:pt x="4" y="9"/>
                    <a:pt x="3" y="9"/>
                  </a:cubicBezTo>
                  <a:cubicBezTo>
                    <a:pt x="3" y="9"/>
                    <a:pt x="3" y="9"/>
                    <a:pt x="3" y="9"/>
                  </a:cubicBezTo>
                  <a:close/>
                  <a:moveTo>
                    <a:pt x="14" y="2"/>
                  </a:moveTo>
                  <a:cubicBezTo>
                    <a:pt x="11" y="2"/>
                    <a:pt x="10" y="5"/>
                    <a:pt x="8" y="7"/>
                  </a:cubicBezTo>
                  <a:cubicBezTo>
                    <a:pt x="7" y="7"/>
                    <a:pt x="7" y="7"/>
                    <a:pt x="7" y="7"/>
                  </a:cubicBezTo>
                  <a:cubicBezTo>
                    <a:pt x="8" y="8"/>
                    <a:pt x="9" y="9"/>
                    <a:pt x="9" y="10"/>
                  </a:cubicBezTo>
                  <a:cubicBezTo>
                    <a:pt x="14" y="7"/>
                    <a:pt x="26" y="4"/>
                    <a:pt x="26" y="2"/>
                  </a:cubicBezTo>
                  <a:cubicBezTo>
                    <a:pt x="27" y="0"/>
                    <a:pt x="19" y="3"/>
                    <a:pt x="14" y="2"/>
                  </a:cubicBezTo>
                  <a:close/>
                </a:path>
              </a:pathLst>
            </a:custGeom>
            <a:grpFill/>
            <a:ln w="3175" cap="flat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Montserrat" panose="00000500000000000000" pitchFamily="50" charset="0"/>
                <a:ea typeface="Montserrat" charset="0"/>
                <a:cs typeface="Montserrat" charset="0"/>
              </a:endParaRPr>
            </a:p>
          </p:txBody>
        </p:sp>
        <p:sp>
          <p:nvSpPr>
            <p:cNvPr id="688" name="Freeform 179"/>
            <p:cNvSpPr>
              <a:spLocks noEditPoints="1"/>
            </p:cNvSpPr>
            <p:nvPr/>
          </p:nvSpPr>
          <p:spPr bwMode="auto">
            <a:xfrm>
              <a:off x="3766" y="1783"/>
              <a:ext cx="171" cy="186"/>
            </a:xfrm>
            <a:custGeom>
              <a:avLst/>
              <a:gdLst>
                <a:gd name="T0" fmla="*/ 65 w 93"/>
                <a:gd name="T1" fmla="*/ 87 h 101"/>
                <a:gd name="T2" fmla="*/ 55 w 93"/>
                <a:gd name="T3" fmla="*/ 87 h 101"/>
                <a:gd name="T4" fmla="*/ 48 w 93"/>
                <a:gd name="T5" fmla="*/ 90 h 101"/>
                <a:gd name="T6" fmla="*/ 57 w 93"/>
                <a:gd name="T7" fmla="*/ 95 h 101"/>
                <a:gd name="T8" fmla="*/ 66 w 93"/>
                <a:gd name="T9" fmla="*/ 101 h 101"/>
                <a:gd name="T10" fmla="*/ 68 w 93"/>
                <a:gd name="T11" fmla="*/ 95 h 101"/>
                <a:gd name="T12" fmla="*/ 71 w 93"/>
                <a:gd name="T13" fmla="*/ 88 h 101"/>
                <a:gd name="T14" fmla="*/ 65 w 93"/>
                <a:gd name="T15" fmla="*/ 87 h 101"/>
                <a:gd name="T16" fmla="*/ 19 w 93"/>
                <a:gd name="T17" fmla="*/ 60 h 101"/>
                <a:gd name="T18" fmla="*/ 13 w 93"/>
                <a:gd name="T19" fmla="*/ 62 h 101"/>
                <a:gd name="T20" fmla="*/ 16 w 93"/>
                <a:gd name="T21" fmla="*/ 72 h 101"/>
                <a:gd name="T22" fmla="*/ 19 w 93"/>
                <a:gd name="T23" fmla="*/ 80 h 101"/>
                <a:gd name="T24" fmla="*/ 25 w 93"/>
                <a:gd name="T25" fmla="*/ 76 h 101"/>
                <a:gd name="T26" fmla="*/ 26 w 93"/>
                <a:gd name="T27" fmla="*/ 63 h 101"/>
                <a:gd name="T28" fmla="*/ 19 w 93"/>
                <a:gd name="T29" fmla="*/ 60 h 101"/>
                <a:gd name="T30" fmla="*/ 77 w 93"/>
                <a:gd name="T31" fmla="*/ 56 h 101"/>
                <a:gd name="T32" fmla="*/ 71 w 93"/>
                <a:gd name="T33" fmla="*/ 52 h 101"/>
                <a:gd name="T34" fmla="*/ 59 w 93"/>
                <a:gd name="T35" fmla="*/ 39 h 101"/>
                <a:gd name="T36" fmla="*/ 47 w 93"/>
                <a:gd name="T37" fmla="*/ 27 h 101"/>
                <a:gd name="T38" fmla="*/ 47 w 93"/>
                <a:gd name="T39" fmla="*/ 19 h 101"/>
                <a:gd name="T40" fmla="*/ 51 w 93"/>
                <a:gd name="T41" fmla="*/ 15 h 101"/>
                <a:gd name="T42" fmla="*/ 51 w 93"/>
                <a:gd name="T43" fmla="*/ 4 h 101"/>
                <a:gd name="T44" fmla="*/ 47 w 93"/>
                <a:gd name="T45" fmla="*/ 3 h 101"/>
                <a:gd name="T46" fmla="*/ 46 w 93"/>
                <a:gd name="T47" fmla="*/ 0 h 101"/>
                <a:gd name="T48" fmla="*/ 39 w 93"/>
                <a:gd name="T49" fmla="*/ 1 h 101"/>
                <a:gd name="T50" fmla="*/ 34 w 93"/>
                <a:gd name="T51" fmla="*/ 2 h 101"/>
                <a:gd name="T52" fmla="*/ 33 w 93"/>
                <a:gd name="T53" fmla="*/ 2 h 101"/>
                <a:gd name="T54" fmla="*/ 32 w 93"/>
                <a:gd name="T55" fmla="*/ 3 h 101"/>
                <a:gd name="T56" fmla="*/ 31 w 93"/>
                <a:gd name="T57" fmla="*/ 5 h 101"/>
                <a:gd name="T58" fmla="*/ 28 w 93"/>
                <a:gd name="T59" fmla="*/ 6 h 101"/>
                <a:gd name="T60" fmla="*/ 24 w 93"/>
                <a:gd name="T61" fmla="*/ 7 h 101"/>
                <a:gd name="T62" fmla="*/ 22 w 93"/>
                <a:gd name="T63" fmla="*/ 9 h 101"/>
                <a:gd name="T64" fmla="*/ 19 w 93"/>
                <a:gd name="T65" fmla="*/ 12 h 101"/>
                <a:gd name="T66" fmla="*/ 15 w 93"/>
                <a:gd name="T67" fmla="*/ 6 h 101"/>
                <a:gd name="T68" fmla="*/ 11 w 93"/>
                <a:gd name="T69" fmla="*/ 12 h 101"/>
                <a:gd name="T70" fmla="*/ 4 w 93"/>
                <a:gd name="T71" fmla="*/ 12 h 101"/>
                <a:gd name="T72" fmla="*/ 5 w 93"/>
                <a:gd name="T73" fmla="*/ 16 h 101"/>
                <a:gd name="T74" fmla="*/ 3 w 93"/>
                <a:gd name="T75" fmla="*/ 19 h 101"/>
                <a:gd name="T76" fmla="*/ 2 w 93"/>
                <a:gd name="T77" fmla="*/ 21 h 101"/>
                <a:gd name="T78" fmla="*/ 4 w 93"/>
                <a:gd name="T79" fmla="*/ 25 h 101"/>
                <a:gd name="T80" fmla="*/ 6 w 93"/>
                <a:gd name="T81" fmla="*/ 29 h 101"/>
                <a:gd name="T82" fmla="*/ 10 w 93"/>
                <a:gd name="T83" fmla="*/ 31 h 101"/>
                <a:gd name="T84" fmla="*/ 9 w 93"/>
                <a:gd name="T85" fmla="*/ 33 h 101"/>
                <a:gd name="T86" fmla="*/ 13 w 93"/>
                <a:gd name="T87" fmla="*/ 32 h 101"/>
                <a:gd name="T88" fmla="*/ 18 w 93"/>
                <a:gd name="T89" fmla="*/ 27 h 101"/>
                <a:gd name="T90" fmla="*/ 29 w 93"/>
                <a:gd name="T91" fmla="*/ 32 h 101"/>
                <a:gd name="T92" fmla="*/ 32 w 93"/>
                <a:gd name="T93" fmla="*/ 37 h 101"/>
                <a:gd name="T94" fmla="*/ 40 w 93"/>
                <a:gd name="T95" fmla="*/ 47 h 101"/>
                <a:gd name="T96" fmla="*/ 50 w 93"/>
                <a:gd name="T97" fmla="*/ 56 h 101"/>
                <a:gd name="T98" fmla="*/ 58 w 93"/>
                <a:gd name="T99" fmla="*/ 59 h 101"/>
                <a:gd name="T100" fmla="*/ 65 w 93"/>
                <a:gd name="T101" fmla="*/ 64 h 101"/>
                <a:gd name="T102" fmla="*/ 71 w 93"/>
                <a:gd name="T103" fmla="*/ 69 h 101"/>
                <a:gd name="T104" fmla="*/ 74 w 93"/>
                <a:gd name="T105" fmla="*/ 73 h 101"/>
                <a:gd name="T106" fmla="*/ 74 w 93"/>
                <a:gd name="T107" fmla="*/ 82 h 101"/>
                <a:gd name="T108" fmla="*/ 74 w 93"/>
                <a:gd name="T109" fmla="*/ 89 h 101"/>
                <a:gd name="T110" fmla="*/ 78 w 93"/>
                <a:gd name="T111" fmla="*/ 82 h 101"/>
                <a:gd name="T112" fmla="*/ 83 w 93"/>
                <a:gd name="T113" fmla="*/ 77 h 101"/>
                <a:gd name="T114" fmla="*/ 79 w 93"/>
                <a:gd name="T115" fmla="*/ 71 h 101"/>
                <a:gd name="T116" fmla="*/ 87 w 93"/>
                <a:gd name="T117" fmla="*/ 67 h 101"/>
                <a:gd name="T118" fmla="*/ 93 w 93"/>
                <a:gd name="T119" fmla="*/ 68 h 101"/>
                <a:gd name="T120" fmla="*/ 77 w 93"/>
                <a:gd name="T121" fmla="*/ 56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93" h="101">
                  <a:moveTo>
                    <a:pt x="65" y="87"/>
                  </a:moveTo>
                  <a:cubicBezTo>
                    <a:pt x="60" y="88"/>
                    <a:pt x="58" y="89"/>
                    <a:pt x="55" y="87"/>
                  </a:cubicBezTo>
                  <a:cubicBezTo>
                    <a:pt x="52" y="86"/>
                    <a:pt x="48" y="89"/>
                    <a:pt x="48" y="90"/>
                  </a:cubicBezTo>
                  <a:cubicBezTo>
                    <a:pt x="49" y="92"/>
                    <a:pt x="51" y="93"/>
                    <a:pt x="57" y="95"/>
                  </a:cubicBezTo>
                  <a:cubicBezTo>
                    <a:pt x="63" y="97"/>
                    <a:pt x="63" y="101"/>
                    <a:pt x="66" y="101"/>
                  </a:cubicBezTo>
                  <a:cubicBezTo>
                    <a:pt x="68" y="101"/>
                    <a:pt x="69" y="98"/>
                    <a:pt x="68" y="95"/>
                  </a:cubicBezTo>
                  <a:cubicBezTo>
                    <a:pt x="67" y="92"/>
                    <a:pt x="71" y="88"/>
                    <a:pt x="71" y="88"/>
                  </a:cubicBezTo>
                  <a:cubicBezTo>
                    <a:pt x="72" y="87"/>
                    <a:pt x="70" y="86"/>
                    <a:pt x="65" y="87"/>
                  </a:cubicBezTo>
                  <a:close/>
                  <a:moveTo>
                    <a:pt x="19" y="60"/>
                  </a:moveTo>
                  <a:cubicBezTo>
                    <a:pt x="16" y="63"/>
                    <a:pt x="14" y="60"/>
                    <a:pt x="13" y="62"/>
                  </a:cubicBezTo>
                  <a:cubicBezTo>
                    <a:pt x="12" y="64"/>
                    <a:pt x="17" y="67"/>
                    <a:pt x="16" y="72"/>
                  </a:cubicBezTo>
                  <a:cubicBezTo>
                    <a:pt x="15" y="77"/>
                    <a:pt x="17" y="83"/>
                    <a:pt x="19" y="80"/>
                  </a:cubicBezTo>
                  <a:cubicBezTo>
                    <a:pt x="22" y="77"/>
                    <a:pt x="23" y="78"/>
                    <a:pt x="25" y="76"/>
                  </a:cubicBezTo>
                  <a:cubicBezTo>
                    <a:pt x="26" y="74"/>
                    <a:pt x="25" y="67"/>
                    <a:pt x="26" y="63"/>
                  </a:cubicBezTo>
                  <a:cubicBezTo>
                    <a:pt x="27" y="60"/>
                    <a:pt x="21" y="58"/>
                    <a:pt x="19" y="60"/>
                  </a:cubicBezTo>
                  <a:close/>
                  <a:moveTo>
                    <a:pt x="77" y="56"/>
                  </a:moveTo>
                  <a:cubicBezTo>
                    <a:pt x="74" y="55"/>
                    <a:pt x="76" y="52"/>
                    <a:pt x="71" y="52"/>
                  </a:cubicBezTo>
                  <a:cubicBezTo>
                    <a:pt x="66" y="52"/>
                    <a:pt x="60" y="46"/>
                    <a:pt x="59" y="39"/>
                  </a:cubicBezTo>
                  <a:cubicBezTo>
                    <a:pt x="57" y="32"/>
                    <a:pt x="49" y="32"/>
                    <a:pt x="47" y="27"/>
                  </a:cubicBezTo>
                  <a:cubicBezTo>
                    <a:pt x="45" y="23"/>
                    <a:pt x="49" y="23"/>
                    <a:pt x="47" y="19"/>
                  </a:cubicBezTo>
                  <a:cubicBezTo>
                    <a:pt x="47" y="17"/>
                    <a:pt x="49" y="16"/>
                    <a:pt x="51" y="15"/>
                  </a:cubicBezTo>
                  <a:cubicBezTo>
                    <a:pt x="51" y="11"/>
                    <a:pt x="51" y="7"/>
                    <a:pt x="51" y="4"/>
                  </a:cubicBezTo>
                  <a:cubicBezTo>
                    <a:pt x="50" y="4"/>
                    <a:pt x="48" y="4"/>
                    <a:pt x="47" y="3"/>
                  </a:cubicBezTo>
                  <a:cubicBezTo>
                    <a:pt x="46" y="3"/>
                    <a:pt x="46" y="0"/>
                    <a:pt x="46" y="0"/>
                  </a:cubicBezTo>
                  <a:cubicBezTo>
                    <a:pt x="45" y="0"/>
                    <a:pt x="40" y="0"/>
                    <a:pt x="39" y="1"/>
                  </a:cubicBezTo>
                  <a:cubicBezTo>
                    <a:pt x="38" y="2"/>
                    <a:pt x="36" y="3"/>
                    <a:pt x="34" y="2"/>
                  </a:cubicBezTo>
                  <a:cubicBezTo>
                    <a:pt x="34" y="2"/>
                    <a:pt x="34" y="2"/>
                    <a:pt x="33" y="2"/>
                  </a:cubicBezTo>
                  <a:cubicBezTo>
                    <a:pt x="32" y="3"/>
                    <a:pt x="32" y="3"/>
                    <a:pt x="32" y="3"/>
                  </a:cubicBezTo>
                  <a:cubicBezTo>
                    <a:pt x="32" y="3"/>
                    <a:pt x="32" y="5"/>
                    <a:pt x="31" y="5"/>
                  </a:cubicBezTo>
                  <a:cubicBezTo>
                    <a:pt x="30" y="5"/>
                    <a:pt x="28" y="4"/>
                    <a:pt x="28" y="6"/>
                  </a:cubicBezTo>
                  <a:cubicBezTo>
                    <a:pt x="28" y="8"/>
                    <a:pt x="26" y="7"/>
                    <a:pt x="24" y="7"/>
                  </a:cubicBezTo>
                  <a:cubicBezTo>
                    <a:pt x="23" y="7"/>
                    <a:pt x="22" y="7"/>
                    <a:pt x="22" y="9"/>
                  </a:cubicBezTo>
                  <a:cubicBezTo>
                    <a:pt x="22" y="10"/>
                    <a:pt x="21" y="13"/>
                    <a:pt x="19" y="12"/>
                  </a:cubicBezTo>
                  <a:cubicBezTo>
                    <a:pt x="18" y="10"/>
                    <a:pt x="16" y="6"/>
                    <a:pt x="15" y="6"/>
                  </a:cubicBezTo>
                  <a:cubicBezTo>
                    <a:pt x="14" y="7"/>
                    <a:pt x="13" y="12"/>
                    <a:pt x="11" y="12"/>
                  </a:cubicBezTo>
                  <a:cubicBezTo>
                    <a:pt x="10" y="12"/>
                    <a:pt x="6" y="12"/>
                    <a:pt x="4" y="12"/>
                  </a:cubicBezTo>
                  <a:cubicBezTo>
                    <a:pt x="3" y="14"/>
                    <a:pt x="4" y="16"/>
                    <a:pt x="5" y="16"/>
                  </a:cubicBezTo>
                  <a:cubicBezTo>
                    <a:pt x="6" y="17"/>
                    <a:pt x="4" y="19"/>
                    <a:pt x="3" y="19"/>
                  </a:cubicBezTo>
                  <a:cubicBezTo>
                    <a:pt x="2" y="20"/>
                    <a:pt x="0" y="19"/>
                    <a:pt x="2" y="21"/>
                  </a:cubicBezTo>
                  <a:cubicBezTo>
                    <a:pt x="3" y="23"/>
                    <a:pt x="5" y="23"/>
                    <a:pt x="4" y="25"/>
                  </a:cubicBezTo>
                  <a:cubicBezTo>
                    <a:pt x="3" y="27"/>
                    <a:pt x="4" y="29"/>
                    <a:pt x="6" y="29"/>
                  </a:cubicBezTo>
                  <a:cubicBezTo>
                    <a:pt x="8" y="29"/>
                    <a:pt x="10" y="29"/>
                    <a:pt x="10" y="31"/>
                  </a:cubicBezTo>
                  <a:cubicBezTo>
                    <a:pt x="9" y="31"/>
                    <a:pt x="9" y="32"/>
                    <a:pt x="9" y="33"/>
                  </a:cubicBezTo>
                  <a:cubicBezTo>
                    <a:pt x="10" y="33"/>
                    <a:pt x="11" y="33"/>
                    <a:pt x="13" y="32"/>
                  </a:cubicBezTo>
                  <a:cubicBezTo>
                    <a:pt x="15" y="31"/>
                    <a:pt x="14" y="29"/>
                    <a:pt x="18" y="27"/>
                  </a:cubicBezTo>
                  <a:cubicBezTo>
                    <a:pt x="22" y="26"/>
                    <a:pt x="28" y="30"/>
                    <a:pt x="29" y="32"/>
                  </a:cubicBezTo>
                  <a:cubicBezTo>
                    <a:pt x="31" y="35"/>
                    <a:pt x="32" y="35"/>
                    <a:pt x="32" y="37"/>
                  </a:cubicBezTo>
                  <a:cubicBezTo>
                    <a:pt x="32" y="39"/>
                    <a:pt x="34" y="43"/>
                    <a:pt x="40" y="47"/>
                  </a:cubicBezTo>
                  <a:cubicBezTo>
                    <a:pt x="45" y="50"/>
                    <a:pt x="47" y="54"/>
                    <a:pt x="50" y="56"/>
                  </a:cubicBezTo>
                  <a:cubicBezTo>
                    <a:pt x="53" y="58"/>
                    <a:pt x="56" y="57"/>
                    <a:pt x="58" y="59"/>
                  </a:cubicBezTo>
                  <a:cubicBezTo>
                    <a:pt x="60" y="61"/>
                    <a:pt x="62" y="63"/>
                    <a:pt x="65" y="64"/>
                  </a:cubicBezTo>
                  <a:cubicBezTo>
                    <a:pt x="68" y="65"/>
                    <a:pt x="68" y="68"/>
                    <a:pt x="71" y="69"/>
                  </a:cubicBezTo>
                  <a:cubicBezTo>
                    <a:pt x="74" y="69"/>
                    <a:pt x="72" y="71"/>
                    <a:pt x="74" y="73"/>
                  </a:cubicBezTo>
                  <a:cubicBezTo>
                    <a:pt x="75" y="76"/>
                    <a:pt x="76" y="80"/>
                    <a:pt x="74" y="82"/>
                  </a:cubicBezTo>
                  <a:cubicBezTo>
                    <a:pt x="72" y="85"/>
                    <a:pt x="73" y="89"/>
                    <a:pt x="74" y="89"/>
                  </a:cubicBezTo>
                  <a:cubicBezTo>
                    <a:pt x="75" y="89"/>
                    <a:pt x="78" y="84"/>
                    <a:pt x="78" y="82"/>
                  </a:cubicBezTo>
                  <a:cubicBezTo>
                    <a:pt x="79" y="80"/>
                    <a:pt x="81" y="80"/>
                    <a:pt x="83" y="77"/>
                  </a:cubicBezTo>
                  <a:cubicBezTo>
                    <a:pt x="85" y="75"/>
                    <a:pt x="80" y="74"/>
                    <a:pt x="79" y="71"/>
                  </a:cubicBezTo>
                  <a:cubicBezTo>
                    <a:pt x="78" y="68"/>
                    <a:pt x="83" y="65"/>
                    <a:pt x="87" y="67"/>
                  </a:cubicBezTo>
                  <a:cubicBezTo>
                    <a:pt x="91" y="70"/>
                    <a:pt x="93" y="72"/>
                    <a:pt x="93" y="68"/>
                  </a:cubicBezTo>
                  <a:cubicBezTo>
                    <a:pt x="93" y="64"/>
                    <a:pt x="80" y="58"/>
                    <a:pt x="77" y="56"/>
                  </a:cubicBezTo>
                  <a:close/>
                </a:path>
              </a:pathLst>
            </a:custGeom>
            <a:grpFill/>
            <a:ln w="3175" cap="flat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Montserrat" panose="00000500000000000000" pitchFamily="50" charset="0"/>
                <a:ea typeface="Montserrat" charset="0"/>
                <a:cs typeface="Montserrat" charset="0"/>
              </a:endParaRPr>
            </a:p>
          </p:txBody>
        </p:sp>
        <p:sp>
          <p:nvSpPr>
            <p:cNvPr id="689" name="Freeform 180"/>
            <p:cNvSpPr>
              <a:spLocks/>
            </p:cNvSpPr>
            <p:nvPr/>
          </p:nvSpPr>
          <p:spPr bwMode="auto">
            <a:xfrm>
              <a:off x="3937" y="1851"/>
              <a:ext cx="18" cy="24"/>
            </a:xfrm>
            <a:custGeom>
              <a:avLst/>
              <a:gdLst>
                <a:gd name="T0" fmla="*/ 4 w 10"/>
                <a:gd name="T1" fmla="*/ 0 h 13"/>
                <a:gd name="T2" fmla="*/ 0 w 10"/>
                <a:gd name="T3" fmla="*/ 6 h 13"/>
                <a:gd name="T4" fmla="*/ 0 w 10"/>
                <a:gd name="T5" fmla="*/ 8 h 13"/>
                <a:gd name="T6" fmla="*/ 6 w 10"/>
                <a:gd name="T7" fmla="*/ 13 h 13"/>
                <a:gd name="T8" fmla="*/ 6 w 10"/>
                <a:gd name="T9" fmla="*/ 13 h 13"/>
                <a:gd name="T10" fmla="*/ 10 w 10"/>
                <a:gd name="T11" fmla="*/ 7 h 13"/>
                <a:gd name="T12" fmla="*/ 4 w 10"/>
                <a:gd name="T13" fmla="*/ 0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" h="13">
                  <a:moveTo>
                    <a:pt x="4" y="0"/>
                  </a:moveTo>
                  <a:cubicBezTo>
                    <a:pt x="2" y="2"/>
                    <a:pt x="0" y="5"/>
                    <a:pt x="0" y="6"/>
                  </a:cubicBezTo>
                  <a:cubicBezTo>
                    <a:pt x="1" y="6"/>
                    <a:pt x="0" y="7"/>
                    <a:pt x="0" y="8"/>
                  </a:cubicBezTo>
                  <a:cubicBezTo>
                    <a:pt x="2" y="10"/>
                    <a:pt x="4" y="12"/>
                    <a:pt x="6" y="13"/>
                  </a:cubicBezTo>
                  <a:cubicBezTo>
                    <a:pt x="6" y="13"/>
                    <a:pt x="6" y="13"/>
                    <a:pt x="6" y="13"/>
                  </a:cubicBezTo>
                  <a:cubicBezTo>
                    <a:pt x="7" y="10"/>
                    <a:pt x="9" y="7"/>
                    <a:pt x="10" y="7"/>
                  </a:cubicBezTo>
                  <a:cubicBezTo>
                    <a:pt x="8" y="5"/>
                    <a:pt x="5" y="2"/>
                    <a:pt x="4" y="0"/>
                  </a:cubicBezTo>
                  <a:close/>
                </a:path>
              </a:pathLst>
            </a:custGeom>
            <a:grpFill/>
            <a:ln w="3175" cap="flat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Montserrat" panose="00000500000000000000" pitchFamily="50" charset="0"/>
                <a:ea typeface="Montserrat" charset="0"/>
                <a:cs typeface="Montserrat" charset="0"/>
              </a:endParaRPr>
            </a:p>
          </p:txBody>
        </p:sp>
        <p:sp>
          <p:nvSpPr>
            <p:cNvPr id="690" name="Freeform 181"/>
            <p:cNvSpPr>
              <a:spLocks/>
            </p:cNvSpPr>
            <p:nvPr/>
          </p:nvSpPr>
          <p:spPr bwMode="auto">
            <a:xfrm>
              <a:off x="3942" y="1798"/>
              <a:ext cx="61" cy="74"/>
            </a:xfrm>
            <a:custGeom>
              <a:avLst/>
              <a:gdLst>
                <a:gd name="T0" fmla="*/ 29 w 33"/>
                <a:gd name="T1" fmla="*/ 27 h 40"/>
                <a:gd name="T2" fmla="*/ 29 w 33"/>
                <a:gd name="T3" fmla="*/ 21 h 40"/>
                <a:gd name="T4" fmla="*/ 29 w 33"/>
                <a:gd name="T5" fmla="*/ 17 h 40"/>
                <a:gd name="T6" fmla="*/ 20 w 33"/>
                <a:gd name="T7" fmla="*/ 14 h 40"/>
                <a:gd name="T8" fmla="*/ 19 w 33"/>
                <a:gd name="T9" fmla="*/ 9 h 40"/>
                <a:gd name="T10" fmla="*/ 16 w 33"/>
                <a:gd name="T11" fmla="*/ 7 h 40"/>
                <a:gd name="T12" fmla="*/ 13 w 33"/>
                <a:gd name="T13" fmla="*/ 2 h 40"/>
                <a:gd name="T14" fmla="*/ 14 w 33"/>
                <a:gd name="T15" fmla="*/ 2 h 40"/>
                <a:gd name="T16" fmla="*/ 11 w 33"/>
                <a:gd name="T17" fmla="*/ 1 h 40"/>
                <a:gd name="T18" fmla="*/ 8 w 33"/>
                <a:gd name="T19" fmla="*/ 0 h 40"/>
                <a:gd name="T20" fmla="*/ 0 w 33"/>
                <a:gd name="T21" fmla="*/ 3 h 40"/>
                <a:gd name="T22" fmla="*/ 2 w 33"/>
                <a:gd name="T23" fmla="*/ 8 h 40"/>
                <a:gd name="T24" fmla="*/ 4 w 33"/>
                <a:gd name="T25" fmla="*/ 13 h 40"/>
                <a:gd name="T26" fmla="*/ 4 w 33"/>
                <a:gd name="T27" fmla="*/ 26 h 40"/>
                <a:gd name="T28" fmla="*/ 1 w 33"/>
                <a:gd name="T29" fmla="*/ 29 h 40"/>
                <a:gd name="T30" fmla="*/ 7 w 33"/>
                <a:gd name="T31" fmla="*/ 36 h 40"/>
                <a:gd name="T32" fmla="*/ 7 w 33"/>
                <a:gd name="T33" fmla="*/ 36 h 40"/>
                <a:gd name="T34" fmla="*/ 15 w 33"/>
                <a:gd name="T35" fmla="*/ 40 h 40"/>
                <a:gd name="T36" fmla="*/ 28 w 33"/>
                <a:gd name="T37" fmla="*/ 38 h 40"/>
                <a:gd name="T38" fmla="*/ 29 w 33"/>
                <a:gd name="T39" fmla="*/ 35 h 40"/>
                <a:gd name="T40" fmla="*/ 31 w 33"/>
                <a:gd name="T41" fmla="*/ 32 h 40"/>
                <a:gd name="T42" fmla="*/ 29 w 33"/>
                <a:gd name="T43" fmla="*/ 27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33" h="40">
                  <a:moveTo>
                    <a:pt x="29" y="27"/>
                  </a:moveTo>
                  <a:cubicBezTo>
                    <a:pt x="27" y="25"/>
                    <a:pt x="27" y="23"/>
                    <a:pt x="29" y="21"/>
                  </a:cubicBezTo>
                  <a:cubicBezTo>
                    <a:pt x="30" y="20"/>
                    <a:pt x="29" y="19"/>
                    <a:pt x="29" y="17"/>
                  </a:cubicBezTo>
                  <a:cubicBezTo>
                    <a:pt x="29" y="15"/>
                    <a:pt x="21" y="15"/>
                    <a:pt x="20" y="14"/>
                  </a:cubicBezTo>
                  <a:cubicBezTo>
                    <a:pt x="19" y="14"/>
                    <a:pt x="21" y="9"/>
                    <a:pt x="19" y="9"/>
                  </a:cubicBezTo>
                  <a:cubicBezTo>
                    <a:pt x="17" y="9"/>
                    <a:pt x="16" y="8"/>
                    <a:pt x="16" y="7"/>
                  </a:cubicBezTo>
                  <a:cubicBezTo>
                    <a:pt x="16" y="5"/>
                    <a:pt x="13" y="3"/>
                    <a:pt x="13" y="2"/>
                  </a:cubicBezTo>
                  <a:cubicBezTo>
                    <a:pt x="13" y="2"/>
                    <a:pt x="14" y="2"/>
                    <a:pt x="14" y="2"/>
                  </a:cubicBezTo>
                  <a:cubicBezTo>
                    <a:pt x="13" y="1"/>
                    <a:pt x="12" y="1"/>
                    <a:pt x="11" y="1"/>
                  </a:cubicBezTo>
                  <a:cubicBezTo>
                    <a:pt x="10" y="1"/>
                    <a:pt x="8" y="0"/>
                    <a:pt x="8" y="0"/>
                  </a:cubicBezTo>
                  <a:cubicBezTo>
                    <a:pt x="8" y="0"/>
                    <a:pt x="3" y="2"/>
                    <a:pt x="0" y="3"/>
                  </a:cubicBezTo>
                  <a:cubicBezTo>
                    <a:pt x="0" y="5"/>
                    <a:pt x="0" y="7"/>
                    <a:pt x="2" y="8"/>
                  </a:cubicBezTo>
                  <a:cubicBezTo>
                    <a:pt x="4" y="9"/>
                    <a:pt x="3" y="11"/>
                    <a:pt x="4" y="13"/>
                  </a:cubicBezTo>
                  <a:cubicBezTo>
                    <a:pt x="5" y="16"/>
                    <a:pt x="5" y="26"/>
                    <a:pt x="4" y="26"/>
                  </a:cubicBezTo>
                  <a:cubicBezTo>
                    <a:pt x="3" y="26"/>
                    <a:pt x="2" y="27"/>
                    <a:pt x="1" y="29"/>
                  </a:cubicBezTo>
                  <a:cubicBezTo>
                    <a:pt x="2" y="31"/>
                    <a:pt x="5" y="34"/>
                    <a:pt x="7" y="36"/>
                  </a:cubicBezTo>
                  <a:cubicBezTo>
                    <a:pt x="7" y="36"/>
                    <a:pt x="7" y="36"/>
                    <a:pt x="7" y="36"/>
                  </a:cubicBezTo>
                  <a:cubicBezTo>
                    <a:pt x="9" y="36"/>
                    <a:pt x="15" y="40"/>
                    <a:pt x="15" y="40"/>
                  </a:cubicBezTo>
                  <a:cubicBezTo>
                    <a:pt x="15" y="40"/>
                    <a:pt x="23" y="39"/>
                    <a:pt x="28" y="38"/>
                  </a:cubicBezTo>
                  <a:cubicBezTo>
                    <a:pt x="28" y="37"/>
                    <a:pt x="29" y="36"/>
                    <a:pt x="29" y="35"/>
                  </a:cubicBezTo>
                  <a:cubicBezTo>
                    <a:pt x="28" y="34"/>
                    <a:pt x="30" y="32"/>
                    <a:pt x="31" y="32"/>
                  </a:cubicBezTo>
                  <a:cubicBezTo>
                    <a:pt x="33" y="32"/>
                    <a:pt x="31" y="29"/>
                    <a:pt x="29" y="27"/>
                  </a:cubicBezTo>
                  <a:close/>
                </a:path>
              </a:pathLst>
            </a:custGeom>
            <a:grpFill/>
            <a:ln w="3175" cap="flat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Montserrat" panose="00000500000000000000" pitchFamily="50" charset="0"/>
                <a:ea typeface="Montserrat" charset="0"/>
                <a:cs typeface="Montserrat" charset="0"/>
              </a:endParaRPr>
            </a:p>
          </p:txBody>
        </p:sp>
      </p:grpSp>
      <p:sp>
        <p:nvSpPr>
          <p:cNvPr id="691" name="Rectangle 690"/>
          <p:cNvSpPr/>
          <p:nvPr/>
        </p:nvSpPr>
        <p:spPr>
          <a:xfrm>
            <a:off x="798198" y="2938561"/>
            <a:ext cx="3627170" cy="1133914"/>
          </a:xfrm>
          <a:prstGeom prst="rect">
            <a:avLst/>
          </a:prstGeom>
          <a:solidFill>
            <a:schemeClr val="bg1">
              <a:lumMod val="75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Montserrat" panose="00000500000000000000" pitchFamily="50" charset="0"/>
            </a:endParaRPr>
          </a:p>
        </p:txBody>
      </p:sp>
      <p:sp>
        <p:nvSpPr>
          <p:cNvPr id="692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ABOUT US </a:t>
            </a:r>
          </a:p>
        </p:txBody>
      </p:sp>
      <p:sp>
        <p:nvSpPr>
          <p:cNvPr id="693" name="Freeform 29"/>
          <p:cNvSpPr>
            <a:spLocks noEditPoints="1"/>
          </p:cNvSpPr>
          <p:nvPr/>
        </p:nvSpPr>
        <p:spPr bwMode="auto">
          <a:xfrm>
            <a:off x="2108772" y="4085664"/>
            <a:ext cx="733873" cy="732462"/>
          </a:xfrm>
          <a:custGeom>
            <a:avLst/>
            <a:gdLst>
              <a:gd name="T0" fmla="*/ 2010 w 2051"/>
              <a:gd name="T1" fmla="*/ 188 h 2051"/>
              <a:gd name="T2" fmla="*/ 1863 w 2051"/>
              <a:gd name="T3" fmla="*/ 41 h 2051"/>
              <a:gd name="T4" fmla="*/ 1807 w 2051"/>
              <a:gd name="T5" fmla="*/ 13 h 2051"/>
              <a:gd name="T6" fmla="*/ 1596 w 2051"/>
              <a:gd name="T7" fmla="*/ 233 h 2051"/>
              <a:gd name="T8" fmla="*/ 1448 w 2051"/>
              <a:gd name="T9" fmla="*/ 557 h 2051"/>
              <a:gd name="T10" fmla="*/ 252 w 2051"/>
              <a:gd name="T11" fmla="*/ 580 h 2051"/>
              <a:gd name="T12" fmla="*/ 252 w 2051"/>
              <a:gd name="T13" fmla="*/ 1799 h 2051"/>
              <a:gd name="T14" fmla="*/ 1471 w 2051"/>
              <a:gd name="T15" fmla="*/ 1799 h 2051"/>
              <a:gd name="T16" fmla="*/ 1560 w 2051"/>
              <a:gd name="T17" fmla="*/ 683 h 2051"/>
              <a:gd name="T18" fmla="*/ 1507 w 2051"/>
              <a:gd name="T19" fmla="*/ 722 h 2051"/>
              <a:gd name="T20" fmla="*/ 862 w 2051"/>
              <a:gd name="T21" fmla="*/ 1986 h 2051"/>
              <a:gd name="T22" fmla="*/ 862 w 2051"/>
              <a:gd name="T23" fmla="*/ 393 h 2051"/>
              <a:gd name="T24" fmla="*/ 1252 w 2051"/>
              <a:gd name="T25" fmla="*/ 753 h 2051"/>
              <a:gd name="T26" fmla="*/ 276 w 2051"/>
              <a:gd name="T27" fmla="*/ 1189 h 2051"/>
              <a:gd name="T28" fmla="*/ 1447 w 2051"/>
              <a:gd name="T29" fmla="*/ 1189 h 2051"/>
              <a:gd name="T30" fmla="*/ 1317 w 2051"/>
              <a:gd name="T31" fmla="*/ 874 h 2051"/>
              <a:gd name="T32" fmla="*/ 1382 w 2051"/>
              <a:gd name="T33" fmla="*/ 1189 h 2051"/>
              <a:gd name="T34" fmla="*/ 342 w 2051"/>
              <a:gd name="T35" fmla="*/ 1189 h 2051"/>
              <a:gd name="T36" fmla="*/ 1206 w 2051"/>
              <a:gd name="T37" fmla="*/ 799 h 2051"/>
              <a:gd name="T38" fmla="*/ 862 w 2051"/>
              <a:gd name="T39" fmla="*/ 880 h 2051"/>
              <a:gd name="T40" fmla="*/ 862 w 2051"/>
              <a:gd name="T41" fmla="*/ 1498 h 2051"/>
              <a:gd name="T42" fmla="*/ 1158 w 2051"/>
              <a:gd name="T43" fmla="*/ 1100 h 2051"/>
              <a:gd name="T44" fmla="*/ 1095 w 2051"/>
              <a:gd name="T45" fmla="*/ 1119 h 2051"/>
              <a:gd name="T46" fmla="*/ 862 w 2051"/>
              <a:gd name="T47" fmla="*/ 1433 h 2051"/>
              <a:gd name="T48" fmla="*/ 862 w 2051"/>
              <a:gd name="T49" fmla="*/ 946 h 2051"/>
              <a:gd name="T50" fmla="*/ 839 w 2051"/>
              <a:gd name="T51" fmla="*/ 1166 h 2051"/>
              <a:gd name="T52" fmla="*/ 862 w 2051"/>
              <a:gd name="T53" fmla="*/ 1222 h 2051"/>
              <a:gd name="T54" fmla="*/ 1471 w 2051"/>
              <a:gd name="T55" fmla="*/ 626 h 2051"/>
              <a:gd name="T56" fmla="*/ 1818 w 2051"/>
              <a:gd name="T57" fmla="*/ 455 h 2051"/>
              <a:gd name="T58" fmla="*/ 2038 w 2051"/>
              <a:gd name="T59" fmla="*/ 244 h 2051"/>
              <a:gd name="T60" fmla="*/ 1659 w 2051"/>
              <a:gd name="T61" fmla="*/ 254 h 2051"/>
              <a:gd name="T62" fmla="*/ 1766 w 2051"/>
              <a:gd name="T63" fmla="*/ 239 h 2051"/>
              <a:gd name="T64" fmla="*/ 1659 w 2051"/>
              <a:gd name="T65" fmla="*/ 254 h 2051"/>
              <a:gd name="T66" fmla="*/ 1688 w 2051"/>
              <a:gd name="T67" fmla="*/ 409 h 2051"/>
              <a:gd name="T68" fmla="*/ 1922 w 2051"/>
              <a:gd name="T69" fmla="*/ 268 h 205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</a:cxnLst>
            <a:rect l="0" t="0" r="r" b="b"/>
            <a:pathLst>
              <a:path w="2051" h="2051">
                <a:moveTo>
                  <a:pt x="2044" y="206"/>
                </a:moveTo>
                <a:cubicBezTo>
                  <a:pt x="2038" y="193"/>
                  <a:pt x="2024" y="186"/>
                  <a:pt x="2010" y="188"/>
                </a:cubicBezTo>
                <a:cubicBezTo>
                  <a:pt x="1836" y="215"/>
                  <a:pt x="1836" y="215"/>
                  <a:pt x="1836" y="215"/>
                </a:cubicBezTo>
                <a:cubicBezTo>
                  <a:pt x="1863" y="41"/>
                  <a:pt x="1863" y="41"/>
                  <a:pt x="1863" y="41"/>
                </a:cubicBezTo>
                <a:cubicBezTo>
                  <a:pt x="1865" y="27"/>
                  <a:pt x="1858" y="13"/>
                  <a:pt x="1845" y="7"/>
                </a:cubicBezTo>
                <a:cubicBezTo>
                  <a:pt x="1833" y="0"/>
                  <a:pt x="1817" y="3"/>
                  <a:pt x="1807" y="13"/>
                </a:cubicBezTo>
                <a:cubicBezTo>
                  <a:pt x="1605" y="215"/>
                  <a:pt x="1605" y="215"/>
                  <a:pt x="1605" y="215"/>
                </a:cubicBezTo>
                <a:cubicBezTo>
                  <a:pt x="1600" y="220"/>
                  <a:pt x="1597" y="226"/>
                  <a:pt x="1596" y="233"/>
                </a:cubicBezTo>
                <a:cubicBezTo>
                  <a:pt x="1564" y="441"/>
                  <a:pt x="1564" y="441"/>
                  <a:pt x="1564" y="441"/>
                </a:cubicBezTo>
                <a:cubicBezTo>
                  <a:pt x="1448" y="557"/>
                  <a:pt x="1448" y="557"/>
                  <a:pt x="1448" y="557"/>
                </a:cubicBezTo>
                <a:cubicBezTo>
                  <a:pt x="1288" y="409"/>
                  <a:pt x="1081" y="328"/>
                  <a:pt x="862" y="328"/>
                </a:cubicBezTo>
                <a:cubicBezTo>
                  <a:pt x="631" y="328"/>
                  <a:pt x="415" y="417"/>
                  <a:pt x="252" y="580"/>
                </a:cubicBezTo>
                <a:cubicBezTo>
                  <a:pt x="90" y="743"/>
                  <a:pt x="0" y="959"/>
                  <a:pt x="0" y="1189"/>
                </a:cubicBezTo>
                <a:cubicBezTo>
                  <a:pt x="0" y="1420"/>
                  <a:pt x="90" y="1636"/>
                  <a:pt x="252" y="1799"/>
                </a:cubicBezTo>
                <a:cubicBezTo>
                  <a:pt x="415" y="1961"/>
                  <a:pt x="631" y="2051"/>
                  <a:pt x="862" y="2051"/>
                </a:cubicBezTo>
                <a:cubicBezTo>
                  <a:pt x="1092" y="2051"/>
                  <a:pt x="1309" y="1961"/>
                  <a:pt x="1471" y="1799"/>
                </a:cubicBezTo>
                <a:cubicBezTo>
                  <a:pt x="1634" y="1636"/>
                  <a:pt x="1723" y="1420"/>
                  <a:pt x="1723" y="1189"/>
                </a:cubicBezTo>
                <a:cubicBezTo>
                  <a:pt x="1723" y="1006"/>
                  <a:pt x="1667" y="831"/>
                  <a:pt x="1560" y="683"/>
                </a:cubicBezTo>
                <a:cubicBezTo>
                  <a:pt x="1549" y="669"/>
                  <a:pt x="1529" y="666"/>
                  <a:pt x="1514" y="676"/>
                </a:cubicBezTo>
                <a:cubicBezTo>
                  <a:pt x="1499" y="687"/>
                  <a:pt x="1496" y="707"/>
                  <a:pt x="1507" y="722"/>
                </a:cubicBezTo>
                <a:cubicBezTo>
                  <a:pt x="1606" y="858"/>
                  <a:pt x="1658" y="1020"/>
                  <a:pt x="1658" y="1189"/>
                </a:cubicBezTo>
                <a:cubicBezTo>
                  <a:pt x="1658" y="1628"/>
                  <a:pt x="1301" y="1986"/>
                  <a:pt x="862" y="1986"/>
                </a:cubicBezTo>
                <a:cubicBezTo>
                  <a:pt x="423" y="1986"/>
                  <a:pt x="65" y="1628"/>
                  <a:pt x="65" y="1189"/>
                </a:cubicBezTo>
                <a:cubicBezTo>
                  <a:pt x="65" y="750"/>
                  <a:pt x="423" y="393"/>
                  <a:pt x="862" y="393"/>
                </a:cubicBezTo>
                <a:cubicBezTo>
                  <a:pt x="1064" y="393"/>
                  <a:pt x="1254" y="467"/>
                  <a:pt x="1401" y="603"/>
                </a:cubicBezTo>
                <a:cubicBezTo>
                  <a:pt x="1252" y="753"/>
                  <a:pt x="1252" y="753"/>
                  <a:pt x="1252" y="753"/>
                </a:cubicBezTo>
                <a:cubicBezTo>
                  <a:pt x="1145" y="657"/>
                  <a:pt x="1007" y="604"/>
                  <a:pt x="862" y="604"/>
                </a:cubicBezTo>
                <a:cubicBezTo>
                  <a:pt x="539" y="604"/>
                  <a:pt x="276" y="867"/>
                  <a:pt x="276" y="1189"/>
                </a:cubicBezTo>
                <a:cubicBezTo>
                  <a:pt x="276" y="1512"/>
                  <a:pt x="539" y="1775"/>
                  <a:pt x="862" y="1775"/>
                </a:cubicBezTo>
                <a:cubicBezTo>
                  <a:pt x="1184" y="1775"/>
                  <a:pt x="1447" y="1512"/>
                  <a:pt x="1447" y="1189"/>
                </a:cubicBezTo>
                <a:cubicBezTo>
                  <a:pt x="1447" y="1082"/>
                  <a:pt x="1418" y="976"/>
                  <a:pt x="1362" y="885"/>
                </a:cubicBezTo>
                <a:cubicBezTo>
                  <a:pt x="1352" y="869"/>
                  <a:pt x="1332" y="865"/>
                  <a:pt x="1317" y="874"/>
                </a:cubicBezTo>
                <a:cubicBezTo>
                  <a:pt x="1302" y="883"/>
                  <a:pt x="1297" y="903"/>
                  <a:pt x="1306" y="919"/>
                </a:cubicBezTo>
                <a:cubicBezTo>
                  <a:pt x="1356" y="1000"/>
                  <a:pt x="1382" y="1094"/>
                  <a:pt x="1382" y="1189"/>
                </a:cubicBezTo>
                <a:cubicBezTo>
                  <a:pt x="1382" y="1476"/>
                  <a:pt x="1148" y="1709"/>
                  <a:pt x="862" y="1709"/>
                </a:cubicBezTo>
                <a:cubicBezTo>
                  <a:pt x="575" y="1709"/>
                  <a:pt x="342" y="1476"/>
                  <a:pt x="342" y="1189"/>
                </a:cubicBezTo>
                <a:cubicBezTo>
                  <a:pt x="342" y="903"/>
                  <a:pt x="575" y="669"/>
                  <a:pt x="862" y="669"/>
                </a:cubicBezTo>
                <a:cubicBezTo>
                  <a:pt x="989" y="669"/>
                  <a:pt x="1111" y="715"/>
                  <a:pt x="1206" y="799"/>
                </a:cubicBezTo>
                <a:cubicBezTo>
                  <a:pt x="1056" y="949"/>
                  <a:pt x="1056" y="949"/>
                  <a:pt x="1056" y="949"/>
                </a:cubicBezTo>
                <a:cubicBezTo>
                  <a:pt x="1001" y="904"/>
                  <a:pt x="933" y="880"/>
                  <a:pt x="862" y="880"/>
                </a:cubicBezTo>
                <a:cubicBezTo>
                  <a:pt x="691" y="880"/>
                  <a:pt x="553" y="1019"/>
                  <a:pt x="553" y="1189"/>
                </a:cubicBezTo>
                <a:cubicBezTo>
                  <a:pt x="553" y="1360"/>
                  <a:pt x="691" y="1498"/>
                  <a:pt x="862" y="1498"/>
                </a:cubicBezTo>
                <a:cubicBezTo>
                  <a:pt x="1032" y="1498"/>
                  <a:pt x="1171" y="1360"/>
                  <a:pt x="1171" y="1189"/>
                </a:cubicBezTo>
                <a:cubicBezTo>
                  <a:pt x="1171" y="1159"/>
                  <a:pt x="1166" y="1129"/>
                  <a:pt x="1158" y="1100"/>
                </a:cubicBezTo>
                <a:cubicBezTo>
                  <a:pt x="1152" y="1083"/>
                  <a:pt x="1134" y="1073"/>
                  <a:pt x="1117" y="1078"/>
                </a:cubicBezTo>
                <a:cubicBezTo>
                  <a:pt x="1100" y="1083"/>
                  <a:pt x="1090" y="1102"/>
                  <a:pt x="1095" y="1119"/>
                </a:cubicBezTo>
                <a:cubicBezTo>
                  <a:pt x="1102" y="1142"/>
                  <a:pt x="1105" y="1165"/>
                  <a:pt x="1105" y="1189"/>
                </a:cubicBezTo>
                <a:cubicBezTo>
                  <a:pt x="1105" y="1324"/>
                  <a:pt x="996" y="1433"/>
                  <a:pt x="862" y="1433"/>
                </a:cubicBezTo>
                <a:cubicBezTo>
                  <a:pt x="727" y="1433"/>
                  <a:pt x="618" y="1324"/>
                  <a:pt x="618" y="1189"/>
                </a:cubicBezTo>
                <a:cubicBezTo>
                  <a:pt x="618" y="1055"/>
                  <a:pt x="727" y="946"/>
                  <a:pt x="862" y="946"/>
                </a:cubicBezTo>
                <a:cubicBezTo>
                  <a:pt x="916" y="946"/>
                  <a:pt x="967" y="963"/>
                  <a:pt x="1009" y="995"/>
                </a:cubicBezTo>
                <a:cubicBezTo>
                  <a:pt x="839" y="1166"/>
                  <a:pt x="839" y="1166"/>
                  <a:pt x="839" y="1166"/>
                </a:cubicBezTo>
                <a:cubicBezTo>
                  <a:pt x="826" y="1179"/>
                  <a:pt x="826" y="1200"/>
                  <a:pt x="839" y="1212"/>
                </a:cubicBezTo>
                <a:cubicBezTo>
                  <a:pt x="845" y="1219"/>
                  <a:pt x="853" y="1222"/>
                  <a:pt x="862" y="1222"/>
                </a:cubicBezTo>
                <a:cubicBezTo>
                  <a:pt x="870" y="1222"/>
                  <a:pt x="878" y="1219"/>
                  <a:pt x="885" y="1212"/>
                </a:cubicBezTo>
                <a:cubicBezTo>
                  <a:pt x="1471" y="626"/>
                  <a:pt x="1471" y="626"/>
                  <a:pt x="1471" y="626"/>
                </a:cubicBezTo>
                <a:cubicBezTo>
                  <a:pt x="1471" y="626"/>
                  <a:pt x="1610" y="487"/>
                  <a:pt x="1610" y="487"/>
                </a:cubicBezTo>
                <a:cubicBezTo>
                  <a:pt x="1818" y="455"/>
                  <a:pt x="1818" y="455"/>
                  <a:pt x="1818" y="455"/>
                </a:cubicBezTo>
                <a:cubicBezTo>
                  <a:pt x="1825" y="454"/>
                  <a:pt x="1831" y="451"/>
                  <a:pt x="1836" y="446"/>
                </a:cubicBezTo>
                <a:cubicBezTo>
                  <a:pt x="2038" y="244"/>
                  <a:pt x="2038" y="244"/>
                  <a:pt x="2038" y="244"/>
                </a:cubicBezTo>
                <a:cubicBezTo>
                  <a:pt x="2048" y="234"/>
                  <a:pt x="2051" y="218"/>
                  <a:pt x="2044" y="206"/>
                </a:cubicBezTo>
                <a:close/>
                <a:moveTo>
                  <a:pt x="1659" y="254"/>
                </a:moveTo>
                <a:cubicBezTo>
                  <a:pt x="1783" y="129"/>
                  <a:pt x="1783" y="129"/>
                  <a:pt x="1783" y="129"/>
                </a:cubicBezTo>
                <a:cubicBezTo>
                  <a:pt x="1766" y="239"/>
                  <a:pt x="1766" y="239"/>
                  <a:pt x="1766" y="239"/>
                </a:cubicBezTo>
                <a:cubicBezTo>
                  <a:pt x="1642" y="363"/>
                  <a:pt x="1642" y="363"/>
                  <a:pt x="1642" y="363"/>
                </a:cubicBezTo>
                <a:lnTo>
                  <a:pt x="1659" y="254"/>
                </a:lnTo>
                <a:close/>
                <a:moveTo>
                  <a:pt x="1797" y="392"/>
                </a:moveTo>
                <a:cubicBezTo>
                  <a:pt x="1688" y="409"/>
                  <a:pt x="1688" y="409"/>
                  <a:pt x="1688" y="409"/>
                </a:cubicBezTo>
                <a:cubicBezTo>
                  <a:pt x="1812" y="285"/>
                  <a:pt x="1812" y="285"/>
                  <a:pt x="1812" y="285"/>
                </a:cubicBezTo>
                <a:cubicBezTo>
                  <a:pt x="1922" y="268"/>
                  <a:pt x="1922" y="268"/>
                  <a:pt x="1922" y="268"/>
                </a:cubicBezTo>
                <a:lnTo>
                  <a:pt x="1797" y="392"/>
                </a:lnTo>
                <a:close/>
              </a:path>
            </a:pathLst>
          </a:custGeom>
          <a:solidFill>
            <a:srgbClr val="00905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latin typeface="Montserrat" panose="00000500000000000000" pitchFamily="50" charset="0"/>
            </a:endParaRPr>
          </a:p>
        </p:txBody>
      </p:sp>
      <p:sp>
        <p:nvSpPr>
          <p:cNvPr id="694" name="TextBox 693"/>
          <p:cNvSpPr txBox="1"/>
          <p:nvPr/>
        </p:nvSpPr>
        <p:spPr>
          <a:xfrm>
            <a:off x="798198" y="5175041"/>
            <a:ext cx="3627169" cy="696351"/>
          </a:xfrm>
          <a:prstGeom prst="rect">
            <a:avLst/>
          </a:prstGeom>
          <a:noFill/>
        </p:spPr>
        <p:txBody>
          <a:bodyPr wrap="square" lIns="0" tIns="0" rIns="0" bIns="0" rtlCol="0" anchor="t">
            <a:noAutofit/>
          </a:bodyPr>
          <a:lstStyle/>
          <a:p>
            <a:pPr algn="just"/>
            <a:r>
              <a:rPr 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Montserrat" panose="02000505000000020004" pitchFamily="2" charset="0"/>
              </a:rPr>
              <a:t>Training high qualified specialists in the field of public administration and management for a successful professional services in public administration, business also education and science.</a:t>
            </a:r>
            <a:endParaRPr lang="en-MY" sz="1400" dirty="0">
              <a:solidFill>
                <a:schemeClr val="tx1">
                  <a:lumMod val="75000"/>
                  <a:lumOff val="25000"/>
                </a:schemeClr>
              </a:solidFill>
              <a:latin typeface="Montserrat" panose="02000505000000020004" pitchFamily="2" charset="0"/>
            </a:endParaRPr>
          </a:p>
        </p:txBody>
      </p:sp>
      <p:grpSp>
        <p:nvGrpSpPr>
          <p:cNvPr id="695" name="Group 18"/>
          <p:cNvGrpSpPr>
            <a:grpSpLocks noChangeAspect="1"/>
          </p:cNvGrpSpPr>
          <p:nvPr/>
        </p:nvGrpSpPr>
        <p:grpSpPr bwMode="auto">
          <a:xfrm>
            <a:off x="6180946" y="4166632"/>
            <a:ext cx="675954" cy="595314"/>
            <a:chOff x="2745" y="2804"/>
            <a:chExt cx="711" cy="610"/>
          </a:xfrm>
          <a:solidFill>
            <a:srgbClr val="009051"/>
          </a:solidFill>
        </p:grpSpPr>
        <p:sp>
          <p:nvSpPr>
            <p:cNvPr id="696" name="Freeform 19"/>
            <p:cNvSpPr>
              <a:spLocks noEditPoints="1"/>
            </p:cNvSpPr>
            <p:nvPr/>
          </p:nvSpPr>
          <p:spPr bwMode="auto">
            <a:xfrm>
              <a:off x="2745" y="2804"/>
              <a:ext cx="711" cy="610"/>
            </a:xfrm>
            <a:custGeom>
              <a:avLst/>
              <a:gdLst>
                <a:gd name="T0" fmla="*/ 1874 w 2048"/>
                <a:gd name="T1" fmla="*/ 142 h 1760"/>
                <a:gd name="T2" fmla="*/ 1155 w 2048"/>
                <a:gd name="T3" fmla="*/ 142 h 1760"/>
                <a:gd name="T4" fmla="*/ 1122 w 2048"/>
                <a:gd name="T5" fmla="*/ 174 h 1760"/>
                <a:gd name="T6" fmla="*/ 1155 w 2048"/>
                <a:gd name="T7" fmla="*/ 207 h 1760"/>
                <a:gd name="T8" fmla="*/ 1874 w 2048"/>
                <a:gd name="T9" fmla="*/ 207 h 1760"/>
                <a:gd name="T10" fmla="*/ 1983 w 2048"/>
                <a:gd name="T11" fmla="*/ 316 h 1760"/>
                <a:gd name="T12" fmla="*/ 1983 w 2048"/>
                <a:gd name="T13" fmla="*/ 354 h 1760"/>
                <a:gd name="T14" fmla="*/ 1874 w 2048"/>
                <a:gd name="T15" fmla="*/ 316 h 1760"/>
                <a:gd name="T16" fmla="*/ 1057 w 2048"/>
                <a:gd name="T17" fmla="*/ 316 h 1760"/>
                <a:gd name="T18" fmla="*/ 1057 w 2048"/>
                <a:gd name="T19" fmla="*/ 174 h 1760"/>
                <a:gd name="T20" fmla="*/ 882 w 2048"/>
                <a:gd name="T21" fmla="*/ 0 h 1760"/>
                <a:gd name="T22" fmla="*/ 174 w 2048"/>
                <a:gd name="T23" fmla="*/ 0 h 1760"/>
                <a:gd name="T24" fmla="*/ 0 w 2048"/>
                <a:gd name="T25" fmla="*/ 174 h 1760"/>
                <a:gd name="T26" fmla="*/ 0 w 2048"/>
                <a:gd name="T27" fmla="*/ 1727 h 1760"/>
                <a:gd name="T28" fmla="*/ 33 w 2048"/>
                <a:gd name="T29" fmla="*/ 1760 h 1760"/>
                <a:gd name="T30" fmla="*/ 2015 w 2048"/>
                <a:gd name="T31" fmla="*/ 1760 h 1760"/>
                <a:gd name="T32" fmla="*/ 2048 w 2048"/>
                <a:gd name="T33" fmla="*/ 1727 h 1760"/>
                <a:gd name="T34" fmla="*/ 2048 w 2048"/>
                <a:gd name="T35" fmla="*/ 316 h 1760"/>
                <a:gd name="T36" fmla="*/ 1874 w 2048"/>
                <a:gd name="T37" fmla="*/ 142 h 1760"/>
                <a:gd name="T38" fmla="*/ 1983 w 2048"/>
                <a:gd name="T39" fmla="*/ 1695 h 1760"/>
                <a:gd name="T40" fmla="*/ 65 w 2048"/>
                <a:gd name="T41" fmla="*/ 1695 h 1760"/>
                <a:gd name="T42" fmla="*/ 65 w 2048"/>
                <a:gd name="T43" fmla="*/ 174 h 1760"/>
                <a:gd name="T44" fmla="*/ 174 w 2048"/>
                <a:gd name="T45" fmla="*/ 65 h 1760"/>
                <a:gd name="T46" fmla="*/ 882 w 2048"/>
                <a:gd name="T47" fmla="*/ 65 h 1760"/>
                <a:gd name="T48" fmla="*/ 991 w 2048"/>
                <a:gd name="T49" fmla="*/ 174 h 1760"/>
                <a:gd name="T50" fmla="*/ 991 w 2048"/>
                <a:gd name="T51" fmla="*/ 348 h 1760"/>
                <a:gd name="T52" fmla="*/ 1024 w 2048"/>
                <a:gd name="T53" fmla="*/ 381 h 1760"/>
                <a:gd name="T54" fmla="*/ 1874 w 2048"/>
                <a:gd name="T55" fmla="*/ 381 h 1760"/>
                <a:gd name="T56" fmla="*/ 1983 w 2048"/>
                <a:gd name="T57" fmla="*/ 490 h 1760"/>
                <a:gd name="T58" fmla="*/ 1983 w 2048"/>
                <a:gd name="T59" fmla="*/ 1695 h 17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2048" h="1760">
                  <a:moveTo>
                    <a:pt x="1874" y="142"/>
                  </a:moveTo>
                  <a:cubicBezTo>
                    <a:pt x="1155" y="142"/>
                    <a:pt x="1155" y="142"/>
                    <a:pt x="1155" y="142"/>
                  </a:cubicBezTo>
                  <a:cubicBezTo>
                    <a:pt x="1137" y="142"/>
                    <a:pt x="1122" y="156"/>
                    <a:pt x="1122" y="174"/>
                  </a:cubicBezTo>
                  <a:cubicBezTo>
                    <a:pt x="1122" y="192"/>
                    <a:pt x="1137" y="207"/>
                    <a:pt x="1155" y="207"/>
                  </a:cubicBezTo>
                  <a:cubicBezTo>
                    <a:pt x="1874" y="207"/>
                    <a:pt x="1874" y="207"/>
                    <a:pt x="1874" y="207"/>
                  </a:cubicBezTo>
                  <a:cubicBezTo>
                    <a:pt x="1934" y="207"/>
                    <a:pt x="1983" y="256"/>
                    <a:pt x="1983" y="316"/>
                  </a:cubicBezTo>
                  <a:cubicBezTo>
                    <a:pt x="1983" y="354"/>
                    <a:pt x="1983" y="354"/>
                    <a:pt x="1983" y="354"/>
                  </a:cubicBezTo>
                  <a:cubicBezTo>
                    <a:pt x="1953" y="330"/>
                    <a:pt x="1915" y="316"/>
                    <a:pt x="1874" y="316"/>
                  </a:cubicBezTo>
                  <a:cubicBezTo>
                    <a:pt x="1057" y="316"/>
                    <a:pt x="1057" y="316"/>
                    <a:pt x="1057" y="316"/>
                  </a:cubicBezTo>
                  <a:cubicBezTo>
                    <a:pt x="1057" y="174"/>
                    <a:pt x="1057" y="174"/>
                    <a:pt x="1057" y="174"/>
                  </a:cubicBezTo>
                  <a:cubicBezTo>
                    <a:pt x="1057" y="78"/>
                    <a:pt x="978" y="0"/>
                    <a:pt x="882" y="0"/>
                  </a:cubicBezTo>
                  <a:cubicBezTo>
                    <a:pt x="174" y="0"/>
                    <a:pt x="174" y="0"/>
                    <a:pt x="174" y="0"/>
                  </a:cubicBezTo>
                  <a:cubicBezTo>
                    <a:pt x="78" y="0"/>
                    <a:pt x="0" y="78"/>
                    <a:pt x="0" y="174"/>
                  </a:cubicBezTo>
                  <a:cubicBezTo>
                    <a:pt x="0" y="1727"/>
                    <a:pt x="0" y="1727"/>
                    <a:pt x="0" y="1727"/>
                  </a:cubicBezTo>
                  <a:cubicBezTo>
                    <a:pt x="0" y="1745"/>
                    <a:pt x="15" y="1760"/>
                    <a:pt x="33" y="1760"/>
                  </a:cubicBezTo>
                  <a:cubicBezTo>
                    <a:pt x="2015" y="1760"/>
                    <a:pt x="2015" y="1760"/>
                    <a:pt x="2015" y="1760"/>
                  </a:cubicBezTo>
                  <a:cubicBezTo>
                    <a:pt x="2033" y="1760"/>
                    <a:pt x="2048" y="1745"/>
                    <a:pt x="2048" y="1727"/>
                  </a:cubicBezTo>
                  <a:cubicBezTo>
                    <a:pt x="2048" y="316"/>
                    <a:pt x="2048" y="316"/>
                    <a:pt x="2048" y="316"/>
                  </a:cubicBezTo>
                  <a:cubicBezTo>
                    <a:pt x="2048" y="220"/>
                    <a:pt x="1970" y="142"/>
                    <a:pt x="1874" y="142"/>
                  </a:cubicBezTo>
                  <a:close/>
                  <a:moveTo>
                    <a:pt x="1983" y="1695"/>
                  </a:moveTo>
                  <a:cubicBezTo>
                    <a:pt x="65" y="1695"/>
                    <a:pt x="65" y="1695"/>
                    <a:pt x="65" y="1695"/>
                  </a:cubicBezTo>
                  <a:cubicBezTo>
                    <a:pt x="65" y="174"/>
                    <a:pt x="65" y="174"/>
                    <a:pt x="65" y="174"/>
                  </a:cubicBezTo>
                  <a:cubicBezTo>
                    <a:pt x="65" y="114"/>
                    <a:pt x="114" y="65"/>
                    <a:pt x="174" y="65"/>
                  </a:cubicBezTo>
                  <a:cubicBezTo>
                    <a:pt x="882" y="65"/>
                    <a:pt x="882" y="65"/>
                    <a:pt x="882" y="65"/>
                  </a:cubicBezTo>
                  <a:cubicBezTo>
                    <a:pt x="942" y="65"/>
                    <a:pt x="991" y="114"/>
                    <a:pt x="991" y="174"/>
                  </a:cubicBezTo>
                  <a:cubicBezTo>
                    <a:pt x="991" y="348"/>
                    <a:pt x="991" y="348"/>
                    <a:pt x="991" y="348"/>
                  </a:cubicBezTo>
                  <a:cubicBezTo>
                    <a:pt x="991" y="367"/>
                    <a:pt x="1006" y="381"/>
                    <a:pt x="1024" y="381"/>
                  </a:cubicBezTo>
                  <a:cubicBezTo>
                    <a:pt x="1874" y="381"/>
                    <a:pt x="1874" y="381"/>
                    <a:pt x="1874" y="381"/>
                  </a:cubicBezTo>
                  <a:cubicBezTo>
                    <a:pt x="1934" y="381"/>
                    <a:pt x="1983" y="430"/>
                    <a:pt x="1983" y="490"/>
                  </a:cubicBezTo>
                  <a:lnTo>
                    <a:pt x="1983" y="169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Montserrat" panose="00000500000000000000" pitchFamily="50" charset="0"/>
              </a:endParaRPr>
            </a:p>
          </p:txBody>
        </p:sp>
        <p:sp>
          <p:nvSpPr>
            <p:cNvPr id="697" name="Freeform 20"/>
            <p:cNvSpPr>
              <a:spLocks noEditPoints="1"/>
            </p:cNvSpPr>
            <p:nvPr/>
          </p:nvSpPr>
          <p:spPr bwMode="auto">
            <a:xfrm>
              <a:off x="3198" y="3041"/>
              <a:ext cx="114" cy="113"/>
            </a:xfrm>
            <a:custGeom>
              <a:avLst/>
              <a:gdLst>
                <a:gd name="T0" fmla="*/ 163 w 327"/>
                <a:gd name="T1" fmla="*/ 327 h 327"/>
                <a:gd name="T2" fmla="*/ 327 w 327"/>
                <a:gd name="T3" fmla="*/ 164 h 327"/>
                <a:gd name="T4" fmla="*/ 163 w 327"/>
                <a:gd name="T5" fmla="*/ 0 h 327"/>
                <a:gd name="T6" fmla="*/ 0 w 327"/>
                <a:gd name="T7" fmla="*/ 164 h 327"/>
                <a:gd name="T8" fmla="*/ 163 w 327"/>
                <a:gd name="T9" fmla="*/ 327 h 327"/>
                <a:gd name="T10" fmla="*/ 163 w 327"/>
                <a:gd name="T11" fmla="*/ 66 h 327"/>
                <a:gd name="T12" fmla="*/ 262 w 327"/>
                <a:gd name="T13" fmla="*/ 164 h 327"/>
                <a:gd name="T14" fmla="*/ 163 w 327"/>
                <a:gd name="T15" fmla="*/ 262 h 327"/>
                <a:gd name="T16" fmla="*/ 65 w 327"/>
                <a:gd name="T17" fmla="*/ 164 h 327"/>
                <a:gd name="T18" fmla="*/ 163 w 327"/>
                <a:gd name="T19" fmla="*/ 66 h 3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27" h="327">
                  <a:moveTo>
                    <a:pt x="163" y="327"/>
                  </a:moveTo>
                  <a:cubicBezTo>
                    <a:pt x="254" y="327"/>
                    <a:pt x="327" y="254"/>
                    <a:pt x="327" y="164"/>
                  </a:cubicBezTo>
                  <a:cubicBezTo>
                    <a:pt x="327" y="73"/>
                    <a:pt x="254" y="0"/>
                    <a:pt x="163" y="0"/>
                  </a:cubicBezTo>
                  <a:cubicBezTo>
                    <a:pt x="73" y="0"/>
                    <a:pt x="0" y="73"/>
                    <a:pt x="0" y="164"/>
                  </a:cubicBezTo>
                  <a:cubicBezTo>
                    <a:pt x="0" y="254"/>
                    <a:pt x="73" y="327"/>
                    <a:pt x="163" y="327"/>
                  </a:cubicBezTo>
                  <a:close/>
                  <a:moveTo>
                    <a:pt x="163" y="66"/>
                  </a:moveTo>
                  <a:cubicBezTo>
                    <a:pt x="218" y="66"/>
                    <a:pt x="262" y="110"/>
                    <a:pt x="262" y="164"/>
                  </a:cubicBezTo>
                  <a:cubicBezTo>
                    <a:pt x="262" y="218"/>
                    <a:pt x="218" y="262"/>
                    <a:pt x="163" y="262"/>
                  </a:cubicBezTo>
                  <a:cubicBezTo>
                    <a:pt x="109" y="262"/>
                    <a:pt x="65" y="218"/>
                    <a:pt x="65" y="164"/>
                  </a:cubicBezTo>
                  <a:cubicBezTo>
                    <a:pt x="65" y="110"/>
                    <a:pt x="109" y="66"/>
                    <a:pt x="163" y="6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Montserrat" panose="00000500000000000000" pitchFamily="50" charset="0"/>
              </a:endParaRPr>
            </a:p>
          </p:txBody>
        </p:sp>
        <p:sp>
          <p:nvSpPr>
            <p:cNvPr id="698" name="Freeform 21"/>
            <p:cNvSpPr>
              <a:spLocks/>
            </p:cNvSpPr>
            <p:nvPr/>
          </p:nvSpPr>
          <p:spPr bwMode="auto">
            <a:xfrm>
              <a:off x="3203" y="3176"/>
              <a:ext cx="145" cy="105"/>
            </a:xfrm>
            <a:custGeom>
              <a:avLst/>
              <a:gdLst>
                <a:gd name="T0" fmla="*/ 149 w 419"/>
                <a:gd name="T1" fmla="*/ 0 h 303"/>
                <a:gd name="T2" fmla="*/ 22 w 419"/>
                <a:gd name="T3" fmla="*/ 32 h 303"/>
                <a:gd name="T4" fmla="*/ 9 w 419"/>
                <a:gd name="T5" fmla="*/ 77 h 303"/>
                <a:gd name="T6" fmla="*/ 53 w 419"/>
                <a:gd name="T7" fmla="*/ 90 h 303"/>
                <a:gd name="T8" fmla="*/ 149 w 419"/>
                <a:gd name="T9" fmla="*/ 66 h 303"/>
                <a:gd name="T10" fmla="*/ 351 w 419"/>
                <a:gd name="T11" fmla="*/ 238 h 303"/>
                <a:gd name="T12" fmla="*/ 149 w 419"/>
                <a:gd name="T13" fmla="*/ 238 h 303"/>
                <a:gd name="T14" fmla="*/ 117 w 419"/>
                <a:gd name="T15" fmla="*/ 270 h 303"/>
                <a:gd name="T16" fmla="*/ 149 w 419"/>
                <a:gd name="T17" fmla="*/ 303 h 303"/>
                <a:gd name="T18" fmla="*/ 386 w 419"/>
                <a:gd name="T19" fmla="*/ 303 h 303"/>
                <a:gd name="T20" fmla="*/ 419 w 419"/>
                <a:gd name="T21" fmla="*/ 270 h 303"/>
                <a:gd name="T22" fmla="*/ 149 w 419"/>
                <a:gd name="T23" fmla="*/ 0 h 3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419" h="303">
                  <a:moveTo>
                    <a:pt x="149" y="0"/>
                  </a:moveTo>
                  <a:cubicBezTo>
                    <a:pt x="105" y="0"/>
                    <a:pt x="61" y="12"/>
                    <a:pt x="22" y="32"/>
                  </a:cubicBezTo>
                  <a:cubicBezTo>
                    <a:pt x="6" y="41"/>
                    <a:pt x="0" y="61"/>
                    <a:pt x="9" y="77"/>
                  </a:cubicBezTo>
                  <a:cubicBezTo>
                    <a:pt x="17" y="92"/>
                    <a:pt x="37" y="98"/>
                    <a:pt x="53" y="90"/>
                  </a:cubicBezTo>
                  <a:cubicBezTo>
                    <a:pt x="82" y="74"/>
                    <a:pt x="116" y="66"/>
                    <a:pt x="149" y="66"/>
                  </a:cubicBezTo>
                  <a:cubicBezTo>
                    <a:pt x="251" y="66"/>
                    <a:pt x="336" y="140"/>
                    <a:pt x="351" y="238"/>
                  </a:cubicBezTo>
                  <a:cubicBezTo>
                    <a:pt x="149" y="238"/>
                    <a:pt x="149" y="238"/>
                    <a:pt x="149" y="238"/>
                  </a:cubicBezTo>
                  <a:cubicBezTo>
                    <a:pt x="131" y="238"/>
                    <a:pt x="117" y="252"/>
                    <a:pt x="117" y="270"/>
                  </a:cubicBezTo>
                  <a:cubicBezTo>
                    <a:pt x="117" y="288"/>
                    <a:pt x="131" y="303"/>
                    <a:pt x="149" y="303"/>
                  </a:cubicBezTo>
                  <a:cubicBezTo>
                    <a:pt x="386" y="303"/>
                    <a:pt x="386" y="303"/>
                    <a:pt x="386" y="303"/>
                  </a:cubicBezTo>
                  <a:cubicBezTo>
                    <a:pt x="405" y="303"/>
                    <a:pt x="419" y="288"/>
                    <a:pt x="419" y="270"/>
                  </a:cubicBezTo>
                  <a:cubicBezTo>
                    <a:pt x="419" y="122"/>
                    <a:pt x="298" y="0"/>
                    <a:pt x="149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Montserrat" panose="00000500000000000000" pitchFamily="50" charset="0"/>
              </a:endParaRPr>
            </a:p>
          </p:txBody>
        </p:sp>
        <p:sp>
          <p:nvSpPr>
            <p:cNvPr id="699" name="Freeform 22"/>
            <p:cNvSpPr>
              <a:spLocks/>
            </p:cNvSpPr>
            <p:nvPr/>
          </p:nvSpPr>
          <p:spPr bwMode="auto">
            <a:xfrm>
              <a:off x="2852" y="3176"/>
              <a:ext cx="146" cy="105"/>
            </a:xfrm>
            <a:custGeom>
              <a:avLst/>
              <a:gdLst>
                <a:gd name="T0" fmla="*/ 272 w 419"/>
                <a:gd name="T1" fmla="*/ 238 h 303"/>
                <a:gd name="T2" fmla="*/ 68 w 419"/>
                <a:gd name="T3" fmla="*/ 238 h 303"/>
                <a:gd name="T4" fmla="*/ 270 w 419"/>
                <a:gd name="T5" fmla="*/ 66 h 303"/>
                <a:gd name="T6" fmla="*/ 366 w 419"/>
                <a:gd name="T7" fmla="*/ 90 h 303"/>
                <a:gd name="T8" fmla="*/ 410 w 419"/>
                <a:gd name="T9" fmla="*/ 77 h 303"/>
                <a:gd name="T10" fmla="*/ 397 w 419"/>
                <a:gd name="T11" fmla="*/ 32 h 303"/>
                <a:gd name="T12" fmla="*/ 270 w 419"/>
                <a:gd name="T13" fmla="*/ 0 h 303"/>
                <a:gd name="T14" fmla="*/ 0 w 419"/>
                <a:gd name="T15" fmla="*/ 270 h 303"/>
                <a:gd name="T16" fmla="*/ 33 w 419"/>
                <a:gd name="T17" fmla="*/ 303 h 303"/>
                <a:gd name="T18" fmla="*/ 272 w 419"/>
                <a:gd name="T19" fmla="*/ 303 h 303"/>
                <a:gd name="T20" fmla="*/ 305 w 419"/>
                <a:gd name="T21" fmla="*/ 270 h 303"/>
                <a:gd name="T22" fmla="*/ 272 w 419"/>
                <a:gd name="T23" fmla="*/ 238 h 3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419" h="303">
                  <a:moveTo>
                    <a:pt x="272" y="238"/>
                  </a:moveTo>
                  <a:cubicBezTo>
                    <a:pt x="68" y="238"/>
                    <a:pt x="68" y="238"/>
                    <a:pt x="68" y="238"/>
                  </a:cubicBezTo>
                  <a:cubicBezTo>
                    <a:pt x="83" y="140"/>
                    <a:pt x="168" y="66"/>
                    <a:pt x="270" y="66"/>
                  </a:cubicBezTo>
                  <a:cubicBezTo>
                    <a:pt x="303" y="66"/>
                    <a:pt x="337" y="74"/>
                    <a:pt x="366" y="90"/>
                  </a:cubicBezTo>
                  <a:cubicBezTo>
                    <a:pt x="382" y="98"/>
                    <a:pt x="402" y="92"/>
                    <a:pt x="410" y="77"/>
                  </a:cubicBezTo>
                  <a:cubicBezTo>
                    <a:pt x="419" y="61"/>
                    <a:pt x="413" y="41"/>
                    <a:pt x="397" y="32"/>
                  </a:cubicBezTo>
                  <a:cubicBezTo>
                    <a:pt x="358" y="12"/>
                    <a:pt x="314" y="0"/>
                    <a:pt x="270" y="0"/>
                  </a:cubicBezTo>
                  <a:cubicBezTo>
                    <a:pt x="121" y="0"/>
                    <a:pt x="0" y="122"/>
                    <a:pt x="0" y="270"/>
                  </a:cubicBezTo>
                  <a:cubicBezTo>
                    <a:pt x="0" y="288"/>
                    <a:pt x="14" y="303"/>
                    <a:pt x="33" y="303"/>
                  </a:cubicBezTo>
                  <a:cubicBezTo>
                    <a:pt x="272" y="303"/>
                    <a:pt x="272" y="303"/>
                    <a:pt x="272" y="303"/>
                  </a:cubicBezTo>
                  <a:cubicBezTo>
                    <a:pt x="291" y="303"/>
                    <a:pt x="305" y="288"/>
                    <a:pt x="305" y="270"/>
                  </a:cubicBezTo>
                  <a:cubicBezTo>
                    <a:pt x="305" y="252"/>
                    <a:pt x="291" y="238"/>
                    <a:pt x="272" y="23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Montserrat" panose="00000500000000000000" pitchFamily="50" charset="0"/>
              </a:endParaRPr>
            </a:p>
          </p:txBody>
        </p:sp>
        <p:sp>
          <p:nvSpPr>
            <p:cNvPr id="700" name="Freeform 23"/>
            <p:cNvSpPr>
              <a:spLocks noEditPoints="1"/>
            </p:cNvSpPr>
            <p:nvPr/>
          </p:nvSpPr>
          <p:spPr bwMode="auto">
            <a:xfrm>
              <a:off x="2889" y="3041"/>
              <a:ext cx="113" cy="113"/>
            </a:xfrm>
            <a:custGeom>
              <a:avLst/>
              <a:gdLst>
                <a:gd name="T0" fmla="*/ 164 w 327"/>
                <a:gd name="T1" fmla="*/ 327 h 327"/>
                <a:gd name="T2" fmla="*/ 327 w 327"/>
                <a:gd name="T3" fmla="*/ 164 h 327"/>
                <a:gd name="T4" fmla="*/ 164 w 327"/>
                <a:gd name="T5" fmla="*/ 0 h 327"/>
                <a:gd name="T6" fmla="*/ 0 w 327"/>
                <a:gd name="T7" fmla="*/ 164 h 327"/>
                <a:gd name="T8" fmla="*/ 164 w 327"/>
                <a:gd name="T9" fmla="*/ 327 h 327"/>
                <a:gd name="T10" fmla="*/ 164 w 327"/>
                <a:gd name="T11" fmla="*/ 66 h 327"/>
                <a:gd name="T12" fmla="*/ 262 w 327"/>
                <a:gd name="T13" fmla="*/ 164 h 327"/>
                <a:gd name="T14" fmla="*/ 164 w 327"/>
                <a:gd name="T15" fmla="*/ 262 h 327"/>
                <a:gd name="T16" fmla="*/ 65 w 327"/>
                <a:gd name="T17" fmla="*/ 164 h 327"/>
                <a:gd name="T18" fmla="*/ 164 w 327"/>
                <a:gd name="T19" fmla="*/ 66 h 3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27" h="327">
                  <a:moveTo>
                    <a:pt x="164" y="327"/>
                  </a:moveTo>
                  <a:cubicBezTo>
                    <a:pt x="254" y="327"/>
                    <a:pt x="327" y="254"/>
                    <a:pt x="327" y="164"/>
                  </a:cubicBezTo>
                  <a:cubicBezTo>
                    <a:pt x="327" y="73"/>
                    <a:pt x="254" y="0"/>
                    <a:pt x="164" y="0"/>
                  </a:cubicBezTo>
                  <a:cubicBezTo>
                    <a:pt x="73" y="0"/>
                    <a:pt x="0" y="73"/>
                    <a:pt x="0" y="164"/>
                  </a:cubicBezTo>
                  <a:cubicBezTo>
                    <a:pt x="0" y="254"/>
                    <a:pt x="73" y="327"/>
                    <a:pt x="164" y="327"/>
                  </a:cubicBezTo>
                  <a:close/>
                  <a:moveTo>
                    <a:pt x="164" y="66"/>
                  </a:moveTo>
                  <a:cubicBezTo>
                    <a:pt x="218" y="66"/>
                    <a:pt x="262" y="110"/>
                    <a:pt x="262" y="164"/>
                  </a:cubicBezTo>
                  <a:cubicBezTo>
                    <a:pt x="262" y="218"/>
                    <a:pt x="218" y="262"/>
                    <a:pt x="164" y="262"/>
                  </a:cubicBezTo>
                  <a:cubicBezTo>
                    <a:pt x="109" y="262"/>
                    <a:pt x="65" y="218"/>
                    <a:pt x="65" y="164"/>
                  </a:cubicBezTo>
                  <a:cubicBezTo>
                    <a:pt x="65" y="110"/>
                    <a:pt x="109" y="66"/>
                    <a:pt x="164" y="6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Montserrat" panose="00000500000000000000" pitchFamily="50" charset="0"/>
              </a:endParaRPr>
            </a:p>
          </p:txBody>
        </p:sp>
        <p:sp>
          <p:nvSpPr>
            <p:cNvPr id="701" name="Freeform 24"/>
            <p:cNvSpPr>
              <a:spLocks noEditPoints="1"/>
            </p:cNvSpPr>
            <p:nvPr/>
          </p:nvSpPr>
          <p:spPr bwMode="auto">
            <a:xfrm>
              <a:off x="3027" y="3012"/>
              <a:ext cx="146" cy="146"/>
            </a:xfrm>
            <a:custGeom>
              <a:avLst/>
              <a:gdLst>
                <a:gd name="T0" fmla="*/ 210 w 420"/>
                <a:gd name="T1" fmla="*/ 421 h 421"/>
                <a:gd name="T2" fmla="*/ 420 w 420"/>
                <a:gd name="T3" fmla="*/ 210 h 421"/>
                <a:gd name="T4" fmla="*/ 210 w 420"/>
                <a:gd name="T5" fmla="*/ 0 h 421"/>
                <a:gd name="T6" fmla="*/ 0 w 420"/>
                <a:gd name="T7" fmla="*/ 210 h 421"/>
                <a:gd name="T8" fmla="*/ 210 w 420"/>
                <a:gd name="T9" fmla="*/ 421 h 421"/>
                <a:gd name="T10" fmla="*/ 210 w 420"/>
                <a:gd name="T11" fmla="*/ 65 h 421"/>
                <a:gd name="T12" fmla="*/ 355 w 420"/>
                <a:gd name="T13" fmla="*/ 210 h 421"/>
                <a:gd name="T14" fmla="*/ 210 w 420"/>
                <a:gd name="T15" fmla="*/ 356 h 421"/>
                <a:gd name="T16" fmla="*/ 65 w 420"/>
                <a:gd name="T17" fmla="*/ 210 h 421"/>
                <a:gd name="T18" fmla="*/ 210 w 420"/>
                <a:gd name="T19" fmla="*/ 65 h 4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20" h="421">
                  <a:moveTo>
                    <a:pt x="210" y="421"/>
                  </a:moveTo>
                  <a:cubicBezTo>
                    <a:pt x="326" y="421"/>
                    <a:pt x="420" y="327"/>
                    <a:pt x="420" y="210"/>
                  </a:cubicBezTo>
                  <a:cubicBezTo>
                    <a:pt x="420" y="94"/>
                    <a:pt x="326" y="0"/>
                    <a:pt x="210" y="0"/>
                  </a:cubicBezTo>
                  <a:cubicBezTo>
                    <a:pt x="94" y="0"/>
                    <a:pt x="0" y="94"/>
                    <a:pt x="0" y="210"/>
                  </a:cubicBezTo>
                  <a:cubicBezTo>
                    <a:pt x="0" y="327"/>
                    <a:pt x="94" y="421"/>
                    <a:pt x="210" y="421"/>
                  </a:cubicBezTo>
                  <a:close/>
                  <a:moveTo>
                    <a:pt x="210" y="65"/>
                  </a:moveTo>
                  <a:cubicBezTo>
                    <a:pt x="290" y="65"/>
                    <a:pt x="355" y="130"/>
                    <a:pt x="355" y="210"/>
                  </a:cubicBezTo>
                  <a:cubicBezTo>
                    <a:pt x="355" y="290"/>
                    <a:pt x="290" y="356"/>
                    <a:pt x="210" y="356"/>
                  </a:cubicBezTo>
                  <a:cubicBezTo>
                    <a:pt x="130" y="356"/>
                    <a:pt x="65" y="290"/>
                    <a:pt x="65" y="210"/>
                  </a:cubicBezTo>
                  <a:cubicBezTo>
                    <a:pt x="65" y="130"/>
                    <a:pt x="130" y="65"/>
                    <a:pt x="210" y="6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Montserrat" panose="00000500000000000000" pitchFamily="50" charset="0"/>
              </a:endParaRPr>
            </a:p>
          </p:txBody>
        </p:sp>
        <p:sp>
          <p:nvSpPr>
            <p:cNvPr id="702" name="Freeform 25"/>
            <p:cNvSpPr>
              <a:spLocks noEditPoints="1"/>
            </p:cNvSpPr>
            <p:nvPr/>
          </p:nvSpPr>
          <p:spPr bwMode="auto">
            <a:xfrm>
              <a:off x="2977" y="3181"/>
              <a:ext cx="247" cy="134"/>
            </a:xfrm>
            <a:custGeom>
              <a:avLst/>
              <a:gdLst>
                <a:gd name="T0" fmla="*/ 355 w 710"/>
                <a:gd name="T1" fmla="*/ 0 h 388"/>
                <a:gd name="T2" fmla="*/ 0 w 710"/>
                <a:gd name="T3" fmla="*/ 355 h 388"/>
                <a:gd name="T4" fmla="*/ 33 w 710"/>
                <a:gd name="T5" fmla="*/ 388 h 388"/>
                <a:gd name="T6" fmla="*/ 677 w 710"/>
                <a:gd name="T7" fmla="*/ 388 h 388"/>
                <a:gd name="T8" fmla="*/ 710 w 710"/>
                <a:gd name="T9" fmla="*/ 355 h 388"/>
                <a:gd name="T10" fmla="*/ 355 w 710"/>
                <a:gd name="T11" fmla="*/ 0 h 388"/>
                <a:gd name="T12" fmla="*/ 67 w 710"/>
                <a:gd name="T13" fmla="*/ 323 h 388"/>
                <a:gd name="T14" fmla="*/ 355 w 710"/>
                <a:gd name="T15" fmla="*/ 66 h 388"/>
                <a:gd name="T16" fmla="*/ 643 w 710"/>
                <a:gd name="T17" fmla="*/ 323 h 388"/>
                <a:gd name="T18" fmla="*/ 67 w 710"/>
                <a:gd name="T19" fmla="*/ 323 h 3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710" h="388">
                  <a:moveTo>
                    <a:pt x="355" y="0"/>
                  </a:moveTo>
                  <a:cubicBezTo>
                    <a:pt x="159" y="0"/>
                    <a:pt x="0" y="160"/>
                    <a:pt x="0" y="355"/>
                  </a:cubicBezTo>
                  <a:cubicBezTo>
                    <a:pt x="0" y="373"/>
                    <a:pt x="15" y="388"/>
                    <a:pt x="33" y="388"/>
                  </a:cubicBezTo>
                  <a:cubicBezTo>
                    <a:pt x="677" y="388"/>
                    <a:pt x="677" y="388"/>
                    <a:pt x="677" y="388"/>
                  </a:cubicBezTo>
                  <a:cubicBezTo>
                    <a:pt x="695" y="388"/>
                    <a:pt x="710" y="373"/>
                    <a:pt x="710" y="355"/>
                  </a:cubicBezTo>
                  <a:cubicBezTo>
                    <a:pt x="710" y="160"/>
                    <a:pt x="551" y="0"/>
                    <a:pt x="355" y="0"/>
                  </a:cubicBezTo>
                  <a:close/>
                  <a:moveTo>
                    <a:pt x="67" y="323"/>
                  </a:moveTo>
                  <a:cubicBezTo>
                    <a:pt x="84" y="178"/>
                    <a:pt x="206" y="66"/>
                    <a:pt x="355" y="66"/>
                  </a:cubicBezTo>
                  <a:cubicBezTo>
                    <a:pt x="504" y="66"/>
                    <a:pt x="626" y="178"/>
                    <a:pt x="643" y="323"/>
                  </a:cubicBezTo>
                  <a:cubicBezTo>
                    <a:pt x="67" y="323"/>
                    <a:pt x="67" y="323"/>
                    <a:pt x="67" y="32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Montserrat" panose="00000500000000000000" pitchFamily="50" charset="0"/>
              </a:endParaRPr>
            </a:p>
          </p:txBody>
        </p:sp>
      </p:grpSp>
      <p:sp>
        <p:nvSpPr>
          <p:cNvPr id="703" name="TextBox 702"/>
          <p:cNvSpPr txBox="1"/>
          <p:nvPr/>
        </p:nvSpPr>
        <p:spPr>
          <a:xfrm>
            <a:off x="4795728" y="5176140"/>
            <a:ext cx="3745339" cy="1773404"/>
          </a:xfrm>
          <a:prstGeom prst="rect">
            <a:avLst/>
          </a:prstGeom>
          <a:noFill/>
        </p:spPr>
        <p:txBody>
          <a:bodyPr wrap="square" lIns="0" tIns="0" rIns="0" bIns="0" rtlCol="0" anchor="t">
            <a:noAutofit/>
          </a:bodyPr>
          <a:lstStyle/>
          <a:p>
            <a:pPr algn="just"/>
            <a:r>
              <a:rPr lang="en-MY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Montserrat" panose="02000505000000020004" pitchFamily="2" charset="0"/>
              </a:rPr>
              <a:t>Preparing graduates to</a:t>
            </a:r>
            <a:r>
              <a:rPr lang="ru-RU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Montserrat" panose="02000505000000020004" pitchFamily="2" charset="0"/>
              </a:rPr>
              <a:t>:</a:t>
            </a:r>
          </a:p>
          <a:p>
            <a:pPr marL="285750" indent="-285750" algn="just">
              <a:buFontTx/>
              <a:buChar char="-"/>
            </a:pPr>
            <a:r>
              <a:rPr lang="en-MY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Montserrat" panose="02000505000000020004" pitchFamily="2" charset="0"/>
              </a:rPr>
              <a:t>operational and strategic planning</a:t>
            </a:r>
            <a:r>
              <a:rPr lang="kk-KZ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Montserrat" panose="02000505000000020004" pitchFamily="2" charset="0"/>
              </a:rPr>
              <a:t>;</a:t>
            </a:r>
          </a:p>
          <a:p>
            <a:pPr marL="285750" indent="-285750" algn="just">
              <a:buFontTx/>
              <a:buChar char="-"/>
            </a:pPr>
            <a:r>
              <a:rPr 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Montserrat" panose="02000505000000020004" pitchFamily="2" charset="0"/>
              </a:rPr>
              <a:t>Information technology;</a:t>
            </a:r>
          </a:p>
          <a:p>
            <a:pPr marL="285750" indent="-285750" algn="just">
              <a:buFontTx/>
              <a:buChar char="-"/>
            </a:pPr>
            <a:r>
              <a:rPr 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Montserrat" panose="02000505000000020004" pitchFamily="2" charset="0"/>
              </a:rPr>
              <a:t>HR management;</a:t>
            </a:r>
          </a:p>
          <a:p>
            <a:pPr marL="285750" indent="-285750" algn="just">
              <a:buFontTx/>
              <a:buChar char="-"/>
            </a:pPr>
            <a:r>
              <a:rPr 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Montserrat" panose="02000505000000020004" pitchFamily="2" charset="0"/>
              </a:rPr>
              <a:t>Sales management and market research;</a:t>
            </a:r>
          </a:p>
          <a:p>
            <a:pPr marL="285750" indent="-285750" algn="just">
              <a:buFontTx/>
              <a:buChar char="-"/>
            </a:pPr>
            <a:r>
              <a:rPr 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Montserrat" panose="02000505000000020004" pitchFamily="2" charset="0"/>
              </a:rPr>
              <a:t>Practical skills</a:t>
            </a:r>
            <a:endParaRPr lang="ru-RU" sz="1400" dirty="0">
              <a:solidFill>
                <a:schemeClr val="tx1">
                  <a:lumMod val="75000"/>
                  <a:lumOff val="25000"/>
                </a:schemeClr>
              </a:solidFill>
              <a:latin typeface="Montserrat" panose="02000505000000020004" pitchFamily="2" charset="0"/>
            </a:endParaRPr>
          </a:p>
          <a:p>
            <a:pPr marL="285750" indent="-285750" algn="just">
              <a:buFontTx/>
              <a:buChar char="-"/>
            </a:pPr>
            <a:endParaRPr lang="kk-KZ" sz="1400" dirty="0">
              <a:solidFill>
                <a:schemeClr val="tx1">
                  <a:lumMod val="75000"/>
                  <a:lumOff val="25000"/>
                </a:schemeClr>
              </a:solidFill>
              <a:latin typeface="Montserrat" panose="02000505000000020004" pitchFamily="2" charset="0"/>
            </a:endParaRPr>
          </a:p>
          <a:p>
            <a:pPr algn="just"/>
            <a:endParaRPr lang="en-MY" sz="1400" dirty="0">
              <a:solidFill>
                <a:schemeClr val="tx1">
                  <a:lumMod val="75000"/>
                  <a:lumOff val="25000"/>
                </a:schemeClr>
              </a:solidFill>
              <a:latin typeface="Montserrat" panose="02000505000000020004" pitchFamily="2" charset="0"/>
            </a:endParaRPr>
          </a:p>
        </p:txBody>
      </p:sp>
      <p:grpSp>
        <p:nvGrpSpPr>
          <p:cNvPr id="704" name="Group 32"/>
          <p:cNvGrpSpPr>
            <a:grpSpLocks noChangeAspect="1"/>
          </p:cNvGrpSpPr>
          <p:nvPr/>
        </p:nvGrpSpPr>
        <p:grpSpPr bwMode="auto">
          <a:xfrm>
            <a:off x="9849795" y="4085664"/>
            <a:ext cx="681226" cy="815336"/>
            <a:chOff x="5501" y="3101"/>
            <a:chExt cx="447" cy="535"/>
          </a:xfrm>
          <a:solidFill>
            <a:srgbClr val="009051"/>
          </a:solidFill>
        </p:grpSpPr>
        <p:sp>
          <p:nvSpPr>
            <p:cNvPr id="705" name="Freeform 33"/>
            <p:cNvSpPr>
              <a:spLocks noEditPoints="1"/>
            </p:cNvSpPr>
            <p:nvPr/>
          </p:nvSpPr>
          <p:spPr bwMode="auto">
            <a:xfrm>
              <a:off x="5501" y="3101"/>
              <a:ext cx="447" cy="535"/>
            </a:xfrm>
            <a:custGeom>
              <a:avLst/>
              <a:gdLst>
                <a:gd name="T0" fmla="*/ 1701 w 1706"/>
                <a:gd name="T1" fmla="*/ 1823 h 2048"/>
                <a:gd name="T2" fmla="*/ 1430 w 1706"/>
                <a:gd name="T3" fmla="*/ 1168 h 2048"/>
                <a:gd name="T4" fmla="*/ 1387 w 1706"/>
                <a:gd name="T5" fmla="*/ 1151 h 2048"/>
                <a:gd name="T6" fmla="*/ 1369 w 1706"/>
                <a:gd name="T7" fmla="*/ 1194 h 2048"/>
                <a:gd name="T8" fmla="*/ 1615 w 1706"/>
                <a:gd name="T9" fmla="*/ 1785 h 2048"/>
                <a:gd name="T10" fmla="*/ 1391 w 1706"/>
                <a:gd name="T11" fmla="*/ 1720 h 2048"/>
                <a:gd name="T12" fmla="*/ 1353 w 1706"/>
                <a:gd name="T13" fmla="*/ 1736 h 2048"/>
                <a:gd name="T14" fmla="*/ 1241 w 1706"/>
                <a:gd name="T15" fmla="*/ 1940 h 2048"/>
                <a:gd name="T16" fmla="*/ 978 w 1706"/>
                <a:gd name="T17" fmla="*/ 1305 h 2048"/>
                <a:gd name="T18" fmla="*/ 1511 w 1706"/>
                <a:gd name="T19" fmla="*/ 658 h 2048"/>
                <a:gd name="T20" fmla="*/ 853 w 1706"/>
                <a:gd name="T21" fmla="*/ 0 h 2048"/>
                <a:gd name="T22" fmla="*/ 195 w 1706"/>
                <a:gd name="T23" fmla="*/ 658 h 2048"/>
                <a:gd name="T24" fmla="*/ 325 w 1706"/>
                <a:gd name="T25" fmla="*/ 1051 h 2048"/>
                <a:gd name="T26" fmla="*/ 5 w 1706"/>
                <a:gd name="T27" fmla="*/ 1823 h 2048"/>
                <a:gd name="T28" fmla="*/ 11 w 1706"/>
                <a:gd name="T29" fmla="*/ 1857 h 2048"/>
                <a:gd name="T30" fmla="*/ 44 w 1706"/>
                <a:gd name="T31" fmla="*/ 1867 h 2048"/>
                <a:gd name="T32" fmla="*/ 308 w 1706"/>
                <a:gd name="T33" fmla="*/ 1791 h 2048"/>
                <a:gd name="T34" fmla="*/ 441 w 1706"/>
                <a:gd name="T35" fmla="*/ 2031 h 2048"/>
                <a:gd name="T36" fmla="*/ 469 w 1706"/>
                <a:gd name="T37" fmla="*/ 2048 h 2048"/>
                <a:gd name="T38" fmla="*/ 471 w 1706"/>
                <a:gd name="T39" fmla="*/ 2048 h 2048"/>
                <a:gd name="T40" fmla="*/ 499 w 1706"/>
                <a:gd name="T41" fmla="*/ 2028 h 2048"/>
                <a:gd name="T42" fmla="*/ 753 w 1706"/>
                <a:gd name="T43" fmla="*/ 1416 h 2048"/>
                <a:gd name="T44" fmla="*/ 735 w 1706"/>
                <a:gd name="T45" fmla="*/ 1374 h 2048"/>
                <a:gd name="T46" fmla="*/ 692 w 1706"/>
                <a:gd name="T47" fmla="*/ 1391 h 2048"/>
                <a:gd name="T48" fmla="*/ 465 w 1706"/>
                <a:gd name="T49" fmla="*/ 1940 h 2048"/>
                <a:gd name="T50" fmla="*/ 353 w 1706"/>
                <a:gd name="T51" fmla="*/ 1736 h 2048"/>
                <a:gd name="T52" fmla="*/ 315 w 1706"/>
                <a:gd name="T53" fmla="*/ 1720 h 2048"/>
                <a:gd name="T54" fmla="*/ 91 w 1706"/>
                <a:gd name="T55" fmla="*/ 1785 h 2048"/>
                <a:gd name="T56" fmla="*/ 372 w 1706"/>
                <a:gd name="T57" fmla="*/ 1108 h 2048"/>
                <a:gd name="T58" fmla="*/ 853 w 1706"/>
                <a:gd name="T59" fmla="*/ 1317 h 2048"/>
                <a:gd name="T60" fmla="*/ 911 w 1706"/>
                <a:gd name="T61" fmla="*/ 1314 h 2048"/>
                <a:gd name="T62" fmla="*/ 1207 w 1706"/>
                <a:gd name="T63" fmla="*/ 2028 h 2048"/>
                <a:gd name="T64" fmla="*/ 1235 w 1706"/>
                <a:gd name="T65" fmla="*/ 2048 h 2048"/>
                <a:gd name="T66" fmla="*/ 1237 w 1706"/>
                <a:gd name="T67" fmla="*/ 2048 h 2048"/>
                <a:gd name="T68" fmla="*/ 1265 w 1706"/>
                <a:gd name="T69" fmla="*/ 2031 h 2048"/>
                <a:gd name="T70" fmla="*/ 1398 w 1706"/>
                <a:gd name="T71" fmla="*/ 1791 h 2048"/>
                <a:gd name="T72" fmla="*/ 1662 w 1706"/>
                <a:gd name="T73" fmla="*/ 1867 h 2048"/>
                <a:gd name="T74" fmla="*/ 1695 w 1706"/>
                <a:gd name="T75" fmla="*/ 1857 h 2048"/>
                <a:gd name="T76" fmla="*/ 1701 w 1706"/>
                <a:gd name="T77" fmla="*/ 1823 h 2048"/>
                <a:gd name="T78" fmla="*/ 260 w 1706"/>
                <a:gd name="T79" fmla="*/ 658 h 2048"/>
                <a:gd name="T80" fmla="*/ 853 w 1706"/>
                <a:gd name="T81" fmla="*/ 65 h 2048"/>
                <a:gd name="T82" fmla="*/ 1446 w 1706"/>
                <a:gd name="T83" fmla="*/ 658 h 2048"/>
                <a:gd name="T84" fmla="*/ 853 w 1706"/>
                <a:gd name="T85" fmla="*/ 1252 h 2048"/>
                <a:gd name="T86" fmla="*/ 260 w 1706"/>
                <a:gd name="T87" fmla="*/ 658 h 20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706" h="2048">
                  <a:moveTo>
                    <a:pt x="1701" y="1823"/>
                  </a:moveTo>
                  <a:cubicBezTo>
                    <a:pt x="1430" y="1168"/>
                    <a:pt x="1430" y="1168"/>
                    <a:pt x="1430" y="1168"/>
                  </a:cubicBezTo>
                  <a:cubicBezTo>
                    <a:pt x="1423" y="1152"/>
                    <a:pt x="1404" y="1144"/>
                    <a:pt x="1387" y="1151"/>
                  </a:cubicBezTo>
                  <a:cubicBezTo>
                    <a:pt x="1370" y="1158"/>
                    <a:pt x="1362" y="1177"/>
                    <a:pt x="1369" y="1194"/>
                  </a:cubicBezTo>
                  <a:cubicBezTo>
                    <a:pt x="1615" y="1785"/>
                    <a:pt x="1615" y="1785"/>
                    <a:pt x="1615" y="1785"/>
                  </a:cubicBezTo>
                  <a:cubicBezTo>
                    <a:pt x="1391" y="1720"/>
                    <a:pt x="1391" y="1720"/>
                    <a:pt x="1391" y="1720"/>
                  </a:cubicBezTo>
                  <a:cubicBezTo>
                    <a:pt x="1376" y="1716"/>
                    <a:pt x="1361" y="1723"/>
                    <a:pt x="1353" y="1736"/>
                  </a:cubicBezTo>
                  <a:cubicBezTo>
                    <a:pt x="1241" y="1940"/>
                    <a:pt x="1241" y="1940"/>
                    <a:pt x="1241" y="1940"/>
                  </a:cubicBezTo>
                  <a:cubicBezTo>
                    <a:pt x="978" y="1305"/>
                    <a:pt x="978" y="1305"/>
                    <a:pt x="978" y="1305"/>
                  </a:cubicBezTo>
                  <a:cubicBezTo>
                    <a:pt x="1281" y="1247"/>
                    <a:pt x="1511" y="979"/>
                    <a:pt x="1511" y="658"/>
                  </a:cubicBezTo>
                  <a:cubicBezTo>
                    <a:pt x="1511" y="295"/>
                    <a:pt x="1216" y="0"/>
                    <a:pt x="853" y="0"/>
                  </a:cubicBezTo>
                  <a:cubicBezTo>
                    <a:pt x="490" y="0"/>
                    <a:pt x="195" y="295"/>
                    <a:pt x="195" y="658"/>
                  </a:cubicBezTo>
                  <a:cubicBezTo>
                    <a:pt x="195" y="806"/>
                    <a:pt x="243" y="942"/>
                    <a:pt x="325" y="1051"/>
                  </a:cubicBezTo>
                  <a:cubicBezTo>
                    <a:pt x="5" y="1823"/>
                    <a:pt x="5" y="1823"/>
                    <a:pt x="5" y="1823"/>
                  </a:cubicBezTo>
                  <a:cubicBezTo>
                    <a:pt x="0" y="1835"/>
                    <a:pt x="3" y="1848"/>
                    <a:pt x="11" y="1857"/>
                  </a:cubicBezTo>
                  <a:cubicBezTo>
                    <a:pt x="19" y="1867"/>
                    <a:pt x="32" y="1870"/>
                    <a:pt x="44" y="1867"/>
                  </a:cubicBezTo>
                  <a:cubicBezTo>
                    <a:pt x="308" y="1791"/>
                    <a:pt x="308" y="1791"/>
                    <a:pt x="308" y="1791"/>
                  </a:cubicBezTo>
                  <a:cubicBezTo>
                    <a:pt x="441" y="2031"/>
                    <a:pt x="441" y="2031"/>
                    <a:pt x="441" y="2031"/>
                  </a:cubicBezTo>
                  <a:cubicBezTo>
                    <a:pt x="446" y="2042"/>
                    <a:pt x="457" y="2048"/>
                    <a:pt x="469" y="2048"/>
                  </a:cubicBezTo>
                  <a:cubicBezTo>
                    <a:pt x="470" y="2048"/>
                    <a:pt x="470" y="2048"/>
                    <a:pt x="471" y="2048"/>
                  </a:cubicBezTo>
                  <a:cubicBezTo>
                    <a:pt x="484" y="2047"/>
                    <a:pt x="495" y="2039"/>
                    <a:pt x="499" y="2028"/>
                  </a:cubicBezTo>
                  <a:cubicBezTo>
                    <a:pt x="753" y="1416"/>
                    <a:pt x="753" y="1416"/>
                    <a:pt x="753" y="1416"/>
                  </a:cubicBezTo>
                  <a:cubicBezTo>
                    <a:pt x="760" y="1400"/>
                    <a:pt x="752" y="1380"/>
                    <a:pt x="735" y="1374"/>
                  </a:cubicBezTo>
                  <a:cubicBezTo>
                    <a:pt x="718" y="1367"/>
                    <a:pt x="699" y="1375"/>
                    <a:pt x="692" y="1391"/>
                  </a:cubicBezTo>
                  <a:cubicBezTo>
                    <a:pt x="465" y="1940"/>
                    <a:pt x="465" y="1940"/>
                    <a:pt x="465" y="1940"/>
                  </a:cubicBezTo>
                  <a:cubicBezTo>
                    <a:pt x="353" y="1736"/>
                    <a:pt x="353" y="1736"/>
                    <a:pt x="353" y="1736"/>
                  </a:cubicBezTo>
                  <a:cubicBezTo>
                    <a:pt x="345" y="1723"/>
                    <a:pt x="330" y="1716"/>
                    <a:pt x="315" y="1720"/>
                  </a:cubicBezTo>
                  <a:cubicBezTo>
                    <a:pt x="91" y="1785"/>
                    <a:pt x="91" y="1785"/>
                    <a:pt x="91" y="1785"/>
                  </a:cubicBezTo>
                  <a:cubicBezTo>
                    <a:pt x="372" y="1108"/>
                    <a:pt x="372" y="1108"/>
                    <a:pt x="372" y="1108"/>
                  </a:cubicBezTo>
                  <a:cubicBezTo>
                    <a:pt x="492" y="1236"/>
                    <a:pt x="663" y="1317"/>
                    <a:pt x="853" y="1317"/>
                  </a:cubicBezTo>
                  <a:cubicBezTo>
                    <a:pt x="873" y="1317"/>
                    <a:pt x="892" y="1316"/>
                    <a:pt x="911" y="1314"/>
                  </a:cubicBezTo>
                  <a:cubicBezTo>
                    <a:pt x="1207" y="2028"/>
                    <a:pt x="1207" y="2028"/>
                    <a:pt x="1207" y="2028"/>
                  </a:cubicBezTo>
                  <a:cubicBezTo>
                    <a:pt x="1211" y="2039"/>
                    <a:pt x="1222" y="2047"/>
                    <a:pt x="1235" y="2048"/>
                  </a:cubicBezTo>
                  <a:cubicBezTo>
                    <a:pt x="1236" y="2048"/>
                    <a:pt x="1236" y="2048"/>
                    <a:pt x="1237" y="2048"/>
                  </a:cubicBezTo>
                  <a:cubicBezTo>
                    <a:pt x="1249" y="2048"/>
                    <a:pt x="1260" y="2042"/>
                    <a:pt x="1265" y="2031"/>
                  </a:cubicBezTo>
                  <a:cubicBezTo>
                    <a:pt x="1398" y="1791"/>
                    <a:pt x="1398" y="1791"/>
                    <a:pt x="1398" y="1791"/>
                  </a:cubicBezTo>
                  <a:cubicBezTo>
                    <a:pt x="1662" y="1867"/>
                    <a:pt x="1662" y="1867"/>
                    <a:pt x="1662" y="1867"/>
                  </a:cubicBezTo>
                  <a:cubicBezTo>
                    <a:pt x="1674" y="1870"/>
                    <a:pt x="1687" y="1867"/>
                    <a:pt x="1695" y="1857"/>
                  </a:cubicBezTo>
                  <a:cubicBezTo>
                    <a:pt x="1703" y="1848"/>
                    <a:pt x="1706" y="1835"/>
                    <a:pt x="1701" y="1823"/>
                  </a:cubicBezTo>
                  <a:close/>
                  <a:moveTo>
                    <a:pt x="260" y="658"/>
                  </a:moveTo>
                  <a:cubicBezTo>
                    <a:pt x="260" y="331"/>
                    <a:pt x="526" y="65"/>
                    <a:pt x="853" y="65"/>
                  </a:cubicBezTo>
                  <a:cubicBezTo>
                    <a:pt x="1180" y="65"/>
                    <a:pt x="1446" y="331"/>
                    <a:pt x="1446" y="658"/>
                  </a:cubicBezTo>
                  <a:cubicBezTo>
                    <a:pt x="1446" y="986"/>
                    <a:pt x="1180" y="1252"/>
                    <a:pt x="853" y="1252"/>
                  </a:cubicBezTo>
                  <a:cubicBezTo>
                    <a:pt x="526" y="1252"/>
                    <a:pt x="260" y="986"/>
                    <a:pt x="260" y="65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Montserrat" panose="00000500000000000000" pitchFamily="50" charset="0"/>
              </a:endParaRPr>
            </a:p>
          </p:txBody>
        </p:sp>
        <p:sp>
          <p:nvSpPr>
            <p:cNvPr id="706" name="Freeform 34"/>
            <p:cNvSpPr>
              <a:spLocks noEditPoints="1"/>
            </p:cNvSpPr>
            <p:nvPr/>
          </p:nvSpPr>
          <p:spPr bwMode="auto">
            <a:xfrm>
              <a:off x="5625" y="3169"/>
              <a:ext cx="199" cy="190"/>
            </a:xfrm>
            <a:custGeom>
              <a:avLst/>
              <a:gdLst>
                <a:gd name="T0" fmla="*/ 759 w 762"/>
                <a:gd name="T1" fmla="*/ 275 h 727"/>
                <a:gd name="T2" fmla="*/ 733 w 762"/>
                <a:gd name="T3" fmla="*/ 253 h 727"/>
                <a:gd name="T4" fmla="*/ 513 w 762"/>
                <a:gd name="T5" fmla="*/ 216 h 727"/>
                <a:gd name="T6" fmla="*/ 410 w 762"/>
                <a:gd name="T7" fmla="*/ 18 h 727"/>
                <a:gd name="T8" fmla="*/ 381 w 762"/>
                <a:gd name="T9" fmla="*/ 0 h 727"/>
                <a:gd name="T10" fmla="*/ 352 w 762"/>
                <a:gd name="T11" fmla="*/ 18 h 727"/>
                <a:gd name="T12" fmla="*/ 249 w 762"/>
                <a:gd name="T13" fmla="*/ 216 h 727"/>
                <a:gd name="T14" fmla="*/ 29 w 762"/>
                <a:gd name="T15" fmla="*/ 253 h 727"/>
                <a:gd name="T16" fmla="*/ 3 w 762"/>
                <a:gd name="T17" fmla="*/ 275 h 727"/>
                <a:gd name="T18" fmla="*/ 11 w 762"/>
                <a:gd name="T19" fmla="*/ 308 h 727"/>
                <a:gd name="T20" fmla="*/ 167 w 762"/>
                <a:gd name="T21" fmla="*/ 467 h 727"/>
                <a:gd name="T22" fmla="*/ 135 w 762"/>
                <a:gd name="T23" fmla="*/ 687 h 727"/>
                <a:gd name="T24" fmla="*/ 148 w 762"/>
                <a:gd name="T25" fmla="*/ 719 h 727"/>
                <a:gd name="T26" fmla="*/ 181 w 762"/>
                <a:gd name="T27" fmla="*/ 722 h 727"/>
                <a:gd name="T28" fmla="*/ 381 w 762"/>
                <a:gd name="T29" fmla="*/ 622 h 727"/>
                <a:gd name="T30" fmla="*/ 581 w 762"/>
                <a:gd name="T31" fmla="*/ 722 h 727"/>
                <a:gd name="T32" fmla="*/ 595 w 762"/>
                <a:gd name="T33" fmla="*/ 725 h 727"/>
                <a:gd name="T34" fmla="*/ 614 w 762"/>
                <a:gd name="T35" fmla="*/ 719 h 727"/>
                <a:gd name="T36" fmla="*/ 627 w 762"/>
                <a:gd name="T37" fmla="*/ 687 h 727"/>
                <a:gd name="T38" fmla="*/ 595 w 762"/>
                <a:gd name="T39" fmla="*/ 467 h 727"/>
                <a:gd name="T40" fmla="*/ 751 w 762"/>
                <a:gd name="T41" fmla="*/ 308 h 727"/>
                <a:gd name="T42" fmla="*/ 759 w 762"/>
                <a:gd name="T43" fmla="*/ 275 h 727"/>
                <a:gd name="T44" fmla="*/ 537 w 762"/>
                <a:gd name="T45" fmla="*/ 433 h 727"/>
                <a:gd name="T46" fmla="*/ 528 w 762"/>
                <a:gd name="T47" fmla="*/ 460 h 727"/>
                <a:gd name="T48" fmla="*/ 554 w 762"/>
                <a:gd name="T49" fmla="*/ 635 h 727"/>
                <a:gd name="T50" fmla="*/ 396 w 762"/>
                <a:gd name="T51" fmla="*/ 556 h 727"/>
                <a:gd name="T52" fmla="*/ 381 w 762"/>
                <a:gd name="T53" fmla="*/ 553 h 727"/>
                <a:gd name="T54" fmla="*/ 366 w 762"/>
                <a:gd name="T55" fmla="*/ 556 h 727"/>
                <a:gd name="T56" fmla="*/ 208 w 762"/>
                <a:gd name="T57" fmla="*/ 635 h 727"/>
                <a:gd name="T58" fmla="*/ 234 w 762"/>
                <a:gd name="T59" fmla="*/ 460 h 727"/>
                <a:gd name="T60" fmla="*/ 225 w 762"/>
                <a:gd name="T61" fmla="*/ 433 h 727"/>
                <a:gd name="T62" fmla="*/ 102 w 762"/>
                <a:gd name="T63" fmla="*/ 307 h 727"/>
                <a:gd name="T64" fmla="*/ 276 w 762"/>
                <a:gd name="T65" fmla="*/ 278 h 727"/>
                <a:gd name="T66" fmla="*/ 299 w 762"/>
                <a:gd name="T67" fmla="*/ 260 h 727"/>
                <a:gd name="T68" fmla="*/ 381 w 762"/>
                <a:gd name="T69" fmla="*/ 104 h 727"/>
                <a:gd name="T70" fmla="*/ 463 w 762"/>
                <a:gd name="T71" fmla="*/ 260 h 727"/>
                <a:gd name="T72" fmla="*/ 486 w 762"/>
                <a:gd name="T73" fmla="*/ 278 h 727"/>
                <a:gd name="T74" fmla="*/ 660 w 762"/>
                <a:gd name="T75" fmla="*/ 307 h 727"/>
                <a:gd name="T76" fmla="*/ 537 w 762"/>
                <a:gd name="T77" fmla="*/ 433 h 7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762" h="727">
                  <a:moveTo>
                    <a:pt x="759" y="275"/>
                  </a:moveTo>
                  <a:cubicBezTo>
                    <a:pt x="755" y="263"/>
                    <a:pt x="745" y="255"/>
                    <a:pt x="733" y="253"/>
                  </a:cubicBezTo>
                  <a:cubicBezTo>
                    <a:pt x="513" y="216"/>
                    <a:pt x="513" y="216"/>
                    <a:pt x="513" y="216"/>
                  </a:cubicBezTo>
                  <a:cubicBezTo>
                    <a:pt x="410" y="18"/>
                    <a:pt x="410" y="18"/>
                    <a:pt x="410" y="18"/>
                  </a:cubicBezTo>
                  <a:cubicBezTo>
                    <a:pt x="404" y="7"/>
                    <a:pt x="393" y="0"/>
                    <a:pt x="381" y="0"/>
                  </a:cubicBezTo>
                  <a:cubicBezTo>
                    <a:pt x="369" y="0"/>
                    <a:pt x="358" y="7"/>
                    <a:pt x="352" y="18"/>
                  </a:cubicBezTo>
                  <a:cubicBezTo>
                    <a:pt x="249" y="216"/>
                    <a:pt x="249" y="216"/>
                    <a:pt x="249" y="216"/>
                  </a:cubicBezTo>
                  <a:cubicBezTo>
                    <a:pt x="29" y="253"/>
                    <a:pt x="29" y="253"/>
                    <a:pt x="29" y="253"/>
                  </a:cubicBezTo>
                  <a:cubicBezTo>
                    <a:pt x="17" y="255"/>
                    <a:pt x="7" y="263"/>
                    <a:pt x="3" y="275"/>
                  </a:cubicBezTo>
                  <a:cubicBezTo>
                    <a:pt x="0" y="286"/>
                    <a:pt x="3" y="299"/>
                    <a:pt x="11" y="308"/>
                  </a:cubicBezTo>
                  <a:cubicBezTo>
                    <a:pt x="167" y="467"/>
                    <a:pt x="167" y="467"/>
                    <a:pt x="167" y="467"/>
                  </a:cubicBezTo>
                  <a:cubicBezTo>
                    <a:pt x="135" y="687"/>
                    <a:pt x="135" y="687"/>
                    <a:pt x="135" y="687"/>
                  </a:cubicBezTo>
                  <a:cubicBezTo>
                    <a:pt x="133" y="699"/>
                    <a:pt x="138" y="712"/>
                    <a:pt x="148" y="719"/>
                  </a:cubicBezTo>
                  <a:cubicBezTo>
                    <a:pt x="157" y="726"/>
                    <a:pt x="170" y="727"/>
                    <a:pt x="181" y="722"/>
                  </a:cubicBezTo>
                  <a:cubicBezTo>
                    <a:pt x="381" y="622"/>
                    <a:pt x="381" y="622"/>
                    <a:pt x="381" y="622"/>
                  </a:cubicBezTo>
                  <a:cubicBezTo>
                    <a:pt x="581" y="722"/>
                    <a:pt x="581" y="722"/>
                    <a:pt x="581" y="722"/>
                  </a:cubicBezTo>
                  <a:cubicBezTo>
                    <a:pt x="585" y="724"/>
                    <a:pt x="590" y="725"/>
                    <a:pt x="595" y="725"/>
                  </a:cubicBezTo>
                  <a:cubicBezTo>
                    <a:pt x="602" y="725"/>
                    <a:pt x="609" y="723"/>
                    <a:pt x="614" y="719"/>
                  </a:cubicBezTo>
                  <a:cubicBezTo>
                    <a:pt x="624" y="712"/>
                    <a:pt x="629" y="700"/>
                    <a:pt x="627" y="687"/>
                  </a:cubicBezTo>
                  <a:cubicBezTo>
                    <a:pt x="595" y="467"/>
                    <a:pt x="595" y="467"/>
                    <a:pt x="595" y="467"/>
                  </a:cubicBezTo>
                  <a:cubicBezTo>
                    <a:pt x="751" y="308"/>
                    <a:pt x="751" y="308"/>
                    <a:pt x="751" y="308"/>
                  </a:cubicBezTo>
                  <a:cubicBezTo>
                    <a:pt x="759" y="299"/>
                    <a:pt x="762" y="286"/>
                    <a:pt x="759" y="275"/>
                  </a:cubicBezTo>
                  <a:close/>
                  <a:moveTo>
                    <a:pt x="537" y="433"/>
                  </a:moveTo>
                  <a:cubicBezTo>
                    <a:pt x="529" y="440"/>
                    <a:pt x="526" y="450"/>
                    <a:pt x="528" y="460"/>
                  </a:cubicBezTo>
                  <a:cubicBezTo>
                    <a:pt x="554" y="635"/>
                    <a:pt x="554" y="635"/>
                    <a:pt x="554" y="635"/>
                  </a:cubicBezTo>
                  <a:cubicBezTo>
                    <a:pt x="396" y="556"/>
                    <a:pt x="396" y="556"/>
                    <a:pt x="396" y="556"/>
                  </a:cubicBezTo>
                  <a:cubicBezTo>
                    <a:pt x="391" y="554"/>
                    <a:pt x="386" y="553"/>
                    <a:pt x="381" y="553"/>
                  </a:cubicBezTo>
                  <a:cubicBezTo>
                    <a:pt x="376" y="553"/>
                    <a:pt x="371" y="554"/>
                    <a:pt x="366" y="556"/>
                  </a:cubicBezTo>
                  <a:cubicBezTo>
                    <a:pt x="208" y="635"/>
                    <a:pt x="208" y="635"/>
                    <a:pt x="208" y="635"/>
                  </a:cubicBezTo>
                  <a:cubicBezTo>
                    <a:pt x="234" y="460"/>
                    <a:pt x="234" y="460"/>
                    <a:pt x="234" y="460"/>
                  </a:cubicBezTo>
                  <a:cubicBezTo>
                    <a:pt x="236" y="450"/>
                    <a:pt x="233" y="440"/>
                    <a:pt x="225" y="433"/>
                  </a:cubicBezTo>
                  <a:cubicBezTo>
                    <a:pt x="102" y="307"/>
                    <a:pt x="102" y="307"/>
                    <a:pt x="102" y="307"/>
                  </a:cubicBezTo>
                  <a:cubicBezTo>
                    <a:pt x="276" y="278"/>
                    <a:pt x="276" y="278"/>
                    <a:pt x="276" y="278"/>
                  </a:cubicBezTo>
                  <a:cubicBezTo>
                    <a:pt x="286" y="276"/>
                    <a:pt x="295" y="269"/>
                    <a:pt x="299" y="260"/>
                  </a:cubicBezTo>
                  <a:cubicBezTo>
                    <a:pt x="381" y="104"/>
                    <a:pt x="381" y="104"/>
                    <a:pt x="381" y="104"/>
                  </a:cubicBezTo>
                  <a:cubicBezTo>
                    <a:pt x="463" y="260"/>
                    <a:pt x="463" y="260"/>
                    <a:pt x="463" y="260"/>
                  </a:cubicBezTo>
                  <a:cubicBezTo>
                    <a:pt x="467" y="269"/>
                    <a:pt x="476" y="276"/>
                    <a:pt x="486" y="278"/>
                  </a:cubicBezTo>
                  <a:cubicBezTo>
                    <a:pt x="660" y="307"/>
                    <a:pt x="660" y="307"/>
                    <a:pt x="660" y="307"/>
                  </a:cubicBezTo>
                  <a:lnTo>
                    <a:pt x="537" y="43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Montserrat" panose="00000500000000000000" pitchFamily="50" charset="0"/>
              </a:endParaRPr>
            </a:p>
          </p:txBody>
        </p:sp>
        <p:sp>
          <p:nvSpPr>
            <p:cNvPr id="707" name="Freeform 35"/>
            <p:cNvSpPr>
              <a:spLocks/>
            </p:cNvSpPr>
            <p:nvPr/>
          </p:nvSpPr>
          <p:spPr bwMode="auto">
            <a:xfrm>
              <a:off x="5586" y="3135"/>
              <a:ext cx="276" cy="276"/>
            </a:xfrm>
            <a:custGeom>
              <a:avLst/>
              <a:gdLst>
                <a:gd name="T0" fmla="*/ 1023 w 1054"/>
                <a:gd name="T1" fmla="*/ 560 h 1055"/>
                <a:gd name="T2" fmla="*/ 986 w 1054"/>
                <a:gd name="T3" fmla="*/ 589 h 1055"/>
                <a:gd name="T4" fmla="*/ 528 w 1054"/>
                <a:gd name="T5" fmla="*/ 990 h 1055"/>
                <a:gd name="T6" fmla="*/ 66 w 1054"/>
                <a:gd name="T7" fmla="*/ 527 h 1055"/>
                <a:gd name="T8" fmla="*/ 528 w 1054"/>
                <a:gd name="T9" fmla="*/ 65 h 1055"/>
                <a:gd name="T10" fmla="*/ 986 w 1054"/>
                <a:gd name="T11" fmla="*/ 466 h 1055"/>
                <a:gd name="T12" fmla="*/ 1023 w 1054"/>
                <a:gd name="T13" fmla="*/ 495 h 1055"/>
                <a:gd name="T14" fmla="*/ 1051 w 1054"/>
                <a:gd name="T15" fmla="*/ 458 h 1055"/>
                <a:gd name="T16" fmla="*/ 528 w 1054"/>
                <a:gd name="T17" fmla="*/ 0 h 1055"/>
                <a:gd name="T18" fmla="*/ 0 w 1054"/>
                <a:gd name="T19" fmla="*/ 527 h 1055"/>
                <a:gd name="T20" fmla="*/ 528 w 1054"/>
                <a:gd name="T21" fmla="*/ 1055 h 1055"/>
                <a:gd name="T22" fmla="*/ 1051 w 1054"/>
                <a:gd name="T23" fmla="*/ 597 h 1055"/>
                <a:gd name="T24" fmla="*/ 1023 w 1054"/>
                <a:gd name="T25" fmla="*/ 560 h 10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054" h="1055">
                  <a:moveTo>
                    <a:pt x="1023" y="560"/>
                  </a:moveTo>
                  <a:cubicBezTo>
                    <a:pt x="1005" y="558"/>
                    <a:pt x="989" y="571"/>
                    <a:pt x="986" y="589"/>
                  </a:cubicBezTo>
                  <a:cubicBezTo>
                    <a:pt x="956" y="817"/>
                    <a:pt x="759" y="990"/>
                    <a:pt x="528" y="990"/>
                  </a:cubicBezTo>
                  <a:cubicBezTo>
                    <a:pt x="273" y="990"/>
                    <a:pt x="66" y="782"/>
                    <a:pt x="66" y="527"/>
                  </a:cubicBezTo>
                  <a:cubicBezTo>
                    <a:pt x="66" y="273"/>
                    <a:pt x="273" y="65"/>
                    <a:pt x="528" y="65"/>
                  </a:cubicBezTo>
                  <a:cubicBezTo>
                    <a:pt x="759" y="65"/>
                    <a:pt x="956" y="238"/>
                    <a:pt x="986" y="466"/>
                  </a:cubicBezTo>
                  <a:cubicBezTo>
                    <a:pt x="989" y="484"/>
                    <a:pt x="1005" y="497"/>
                    <a:pt x="1023" y="495"/>
                  </a:cubicBezTo>
                  <a:cubicBezTo>
                    <a:pt x="1041" y="492"/>
                    <a:pt x="1054" y="476"/>
                    <a:pt x="1051" y="458"/>
                  </a:cubicBezTo>
                  <a:cubicBezTo>
                    <a:pt x="1017" y="197"/>
                    <a:pt x="792" y="0"/>
                    <a:pt x="528" y="0"/>
                  </a:cubicBezTo>
                  <a:cubicBezTo>
                    <a:pt x="237" y="0"/>
                    <a:pt x="0" y="236"/>
                    <a:pt x="0" y="527"/>
                  </a:cubicBezTo>
                  <a:cubicBezTo>
                    <a:pt x="0" y="819"/>
                    <a:pt x="237" y="1055"/>
                    <a:pt x="528" y="1055"/>
                  </a:cubicBezTo>
                  <a:cubicBezTo>
                    <a:pt x="792" y="1055"/>
                    <a:pt x="1017" y="858"/>
                    <a:pt x="1051" y="597"/>
                  </a:cubicBezTo>
                  <a:cubicBezTo>
                    <a:pt x="1054" y="579"/>
                    <a:pt x="1041" y="563"/>
                    <a:pt x="1023" y="56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Montserrat" panose="00000500000000000000" pitchFamily="50" charset="0"/>
              </a:endParaRPr>
            </a:p>
          </p:txBody>
        </p:sp>
      </p:grpSp>
      <p:sp>
        <p:nvSpPr>
          <p:cNvPr id="708" name="TextBox 707"/>
          <p:cNvSpPr txBox="1"/>
          <p:nvPr/>
        </p:nvSpPr>
        <p:spPr>
          <a:xfrm>
            <a:off x="9252592" y="5366290"/>
            <a:ext cx="2260513" cy="883865"/>
          </a:xfrm>
          <a:prstGeom prst="rect">
            <a:avLst/>
          </a:prstGeom>
          <a:noFill/>
        </p:spPr>
        <p:txBody>
          <a:bodyPr wrap="square" lIns="0" tIns="0" rIns="0" bIns="0" rtlCol="0" anchor="t">
            <a:no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Montserrat" panose="00000500000000000000" pitchFamily="50" charset="0"/>
                <a:ea typeface="Montserrat Light" charset="0"/>
                <a:cs typeface="Montserrat Light" charset="0"/>
              </a:rPr>
              <a:t>Be Passionate</a:t>
            </a:r>
            <a:endParaRPr lang="en-MY" sz="1400" dirty="0">
              <a:solidFill>
                <a:schemeClr val="tx1">
                  <a:lumMod val="75000"/>
                  <a:lumOff val="25000"/>
                </a:schemeClr>
              </a:solidFill>
              <a:latin typeface="Montserrat" panose="00000500000000000000" pitchFamily="50" charset="0"/>
              <a:ea typeface="Montserrat Light" charset="0"/>
              <a:cs typeface="Montserrat Light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Montserrat" panose="00000500000000000000" pitchFamily="50" charset="0"/>
                <a:ea typeface="Montserrat Light" charset="0"/>
                <a:cs typeface="Montserrat Light" charset="0"/>
              </a:rPr>
              <a:t>Be Innovative</a:t>
            </a:r>
            <a:endParaRPr lang="ru-RU" sz="1400" dirty="0">
              <a:solidFill>
                <a:schemeClr val="tx1">
                  <a:lumMod val="75000"/>
                  <a:lumOff val="25000"/>
                </a:schemeClr>
              </a:solidFill>
              <a:latin typeface="Montserrat" panose="00000500000000000000" pitchFamily="50" charset="0"/>
              <a:ea typeface="Montserrat Light" charset="0"/>
              <a:cs typeface="Montserrat Light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Montserrat" panose="00000500000000000000" pitchFamily="50" charset="0"/>
                <a:ea typeface="Montserrat Light" charset="0"/>
                <a:cs typeface="Montserrat Light" charset="0"/>
              </a:rPr>
              <a:t>Be Fair</a:t>
            </a:r>
            <a:endParaRPr lang="ru-RU" sz="1400" dirty="0">
              <a:solidFill>
                <a:schemeClr val="tx1">
                  <a:lumMod val="75000"/>
                  <a:lumOff val="25000"/>
                </a:schemeClr>
              </a:solidFill>
              <a:latin typeface="Montserrat" panose="00000500000000000000" pitchFamily="50" charset="0"/>
              <a:ea typeface="Montserrat Light" charset="0"/>
              <a:cs typeface="Montserrat Light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Montserrat" panose="00000500000000000000" pitchFamily="50" charset="0"/>
                <a:ea typeface="Montserrat Light" charset="0"/>
                <a:cs typeface="Montserrat Light" charset="0"/>
              </a:rPr>
              <a:t>Be Creative</a:t>
            </a:r>
            <a:endParaRPr lang="en-MY" sz="1400" dirty="0">
              <a:solidFill>
                <a:schemeClr val="tx1">
                  <a:lumMod val="75000"/>
                  <a:lumOff val="25000"/>
                </a:schemeClr>
              </a:solidFill>
              <a:latin typeface="Montserrat" panose="00000500000000000000" pitchFamily="50" charset="0"/>
              <a:ea typeface="Montserrat Light" charset="0"/>
              <a:cs typeface="Montserrat Light" charset="0"/>
            </a:endParaRPr>
          </a:p>
          <a:p>
            <a:endParaRPr lang="en-MY" sz="1400" dirty="0">
              <a:solidFill>
                <a:schemeClr val="tx1">
                  <a:lumMod val="75000"/>
                  <a:lumOff val="25000"/>
                </a:schemeClr>
              </a:solidFill>
              <a:latin typeface="Montserrat" panose="00000500000000000000" pitchFamily="50" charset="0"/>
              <a:ea typeface="Montserrat Light" charset="0"/>
              <a:cs typeface="Montserrat Light" charset="0"/>
            </a:endParaRPr>
          </a:p>
        </p:txBody>
      </p:sp>
      <p:cxnSp>
        <p:nvCxnSpPr>
          <p:cNvPr id="709" name="Straight Connector 708"/>
          <p:cNvCxnSpPr/>
          <p:nvPr/>
        </p:nvCxnSpPr>
        <p:spPr>
          <a:xfrm>
            <a:off x="4618085" y="4389317"/>
            <a:ext cx="0" cy="1704788"/>
          </a:xfrm>
          <a:prstGeom prst="line">
            <a:avLst/>
          </a:prstGeom>
          <a:ln>
            <a:solidFill>
              <a:srgbClr val="858A8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0" name="Straight Connector 709"/>
          <p:cNvCxnSpPr/>
          <p:nvPr/>
        </p:nvCxnSpPr>
        <p:spPr>
          <a:xfrm>
            <a:off x="8691128" y="4300750"/>
            <a:ext cx="0" cy="1773404"/>
          </a:xfrm>
          <a:prstGeom prst="line">
            <a:avLst/>
          </a:prstGeom>
          <a:ln>
            <a:solidFill>
              <a:srgbClr val="858A8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11" name="TextBox 710"/>
          <p:cNvSpPr txBox="1"/>
          <p:nvPr/>
        </p:nvSpPr>
        <p:spPr>
          <a:xfrm>
            <a:off x="2026661" y="4834895"/>
            <a:ext cx="77136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009051"/>
                </a:solidFill>
                <a:latin typeface="Montserrat" panose="00000500000000000000" pitchFamily="50" charset="0"/>
              </a:rPr>
              <a:t>Vision</a:t>
            </a:r>
          </a:p>
          <a:p>
            <a:endParaRPr lang="en-US" dirty="0">
              <a:solidFill>
                <a:srgbClr val="009051"/>
              </a:solidFill>
              <a:latin typeface="Montserrat" panose="00000500000000000000" pitchFamily="50" charset="0"/>
            </a:endParaRPr>
          </a:p>
        </p:txBody>
      </p:sp>
      <p:sp>
        <p:nvSpPr>
          <p:cNvPr id="712" name="TextBox 711"/>
          <p:cNvSpPr txBox="1"/>
          <p:nvPr/>
        </p:nvSpPr>
        <p:spPr>
          <a:xfrm>
            <a:off x="6077061" y="4818828"/>
            <a:ext cx="9284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009051"/>
                </a:solidFill>
                <a:latin typeface="Montserrat" panose="00000500000000000000" pitchFamily="50" charset="0"/>
              </a:rPr>
              <a:t>Mission</a:t>
            </a:r>
            <a:endParaRPr lang="en-US" dirty="0">
              <a:solidFill>
                <a:srgbClr val="009051"/>
              </a:solidFill>
              <a:latin typeface="Montserrat" panose="00000500000000000000" pitchFamily="50" charset="0"/>
            </a:endParaRPr>
          </a:p>
        </p:txBody>
      </p:sp>
      <p:sp>
        <p:nvSpPr>
          <p:cNvPr id="713" name="TextBox 712"/>
          <p:cNvSpPr txBox="1"/>
          <p:nvPr/>
        </p:nvSpPr>
        <p:spPr>
          <a:xfrm>
            <a:off x="9799625" y="4896405"/>
            <a:ext cx="80829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009051"/>
                </a:solidFill>
                <a:latin typeface="Montserrat" panose="00000500000000000000" pitchFamily="50" charset="0"/>
              </a:rPr>
              <a:t>Values</a:t>
            </a:r>
          </a:p>
          <a:p>
            <a:endParaRPr lang="en-US" dirty="0">
              <a:solidFill>
                <a:srgbClr val="009051"/>
              </a:solidFill>
              <a:latin typeface="Montserrat" panose="00000500000000000000" pitchFamily="50" charset="0"/>
            </a:endParaRPr>
          </a:p>
        </p:txBody>
      </p:sp>
      <p:sp>
        <p:nvSpPr>
          <p:cNvPr id="714" name="TextBox 713"/>
          <p:cNvSpPr txBox="1"/>
          <p:nvPr/>
        </p:nvSpPr>
        <p:spPr>
          <a:xfrm flipH="1">
            <a:off x="6594889" y="1579978"/>
            <a:ext cx="157773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Montserrat" panose="00000500000000000000" pitchFamily="50" charset="0"/>
              </a:rPr>
              <a:t>25</a:t>
            </a:r>
            <a:endParaRPr lang="en-MY" sz="2400" b="1" dirty="0">
              <a:solidFill>
                <a:schemeClr val="tx1">
                  <a:lumMod val="75000"/>
                  <a:lumOff val="25000"/>
                </a:schemeClr>
              </a:solidFill>
              <a:latin typeface="Montserrat" panose="00000500000000000000" pitchFamily="50" charset="0"/>
            </a:endParaRPr>
          </a:p>
          <a:p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Montserrat" panose="00000500000000000000" pitchFamily="50" charset="0"/>
                <a:ea typeface="Montserrat Light" charset="0"/>
                <a:cs typeface="Montserrat Light" charset="0"/>
              </a:rPr>
              <a:t>years of experience</a:t>
            </a:r>
            <a:endParaRPr lang="en-MY" sz="1400" b="1" dirty="0">
              <a:solidFill>
                <a:schemeClr val="tx1">
                  <a:lumMod val="75000"/>
                  <a:lumOff val="25000"/>
                </a:schemeClr>
              </a:solidFill>
              <a:latin typeface="Montserrat" panose="00000500000000000000" pitchFamily="50" charset="0"/>
            </a:endParaRPr>
          </a:p>
        </p:txBody>
      </p:sp>
      <p:sp>
        <p:nvSpPr>
          <p:cNvPr id="715" name="TextBox 714"/>
          <p:cNvSpPr txBox="1"/>
          <p:nvPr/>
        </p:nvSpPr>
        <p:spPr>
          <a:xfrm flipH="1">
            <a:off x="9302509" y="1496709"/>
            <a:ext cx="2134706" cy="1015663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Montserrat" panose="02000505000000020004" pitchFamily="2" charset="0"/>
              </a:rPr>
              <a:t>Workforce of</a:t>
            </a:r>
            <a:r>
              <a:rPr lang="en-MY" sz="1050" dirty="0">
                <a:solidFill>
                  <a:schemeClr val="tx1">
                    <a:lumMod val="75000"/>
                    <a:lumOff val="25000"/>
                  </a:schemeClr>
                </a:solidFill>
                <a:latin typeface="Montserrat" panose="02000505000000020004" pitchFamily="2" charset="0"/>
              </a:rPr>
              <a:t> </a:t>
            </a:r>
          </a:p>
          <a:p>
            <a:r>
              <a:rPr lang="en-MY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Montserrat"/>
              </a:rPr>
              <a:t>6</a:t>
            </a:r>
            <a:r>
              <a:rPr lang="ru-RU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Montserrat"/>
              </a:rPr>
              <a:t> </a:t>
            </a: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Montserrat"/>
              </a:rPr>
              <a:t>professors</a:t>
            </a:r>
            <a:r>
              <a:rPr lang="ru-RU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Montserrat"/>
              </a:rPr>
              <a:t>,</a:t>
            </a:r>
            <a:r>
              <a:rPr lang="ru-RU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Montserrat"/>
              </a:rPr>
              <a:t> </a:t>
            </a:r>
            <a:r>
              <a:rPr lang="ru-RU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Montserrat"/>
              </a:rPr>
              <a:t>4 </a:t>
            </a:r>
            <a:r>
              <a:rPr lang="ru-RU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Montserrat"/>
              </a:rPr>
              <a:t>PhD</a:t>
            </a:r>
            <a:r>
              <a:rPr lang="ru-RU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Montserrat"/>
              </a:rPr>
              <a:t> </a:t>
            </a: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Montserrat"/>
              </a:rPr>
              <a:t>students and</a:t>
            </a:r>
            <a:r>
              <a:rPr lang="ru-RU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Montserrat"/>
              </a:rPr>
              <a:t> </a:t>
            </a:r>
            <a:r>
              <a:rPr lang="ru-RU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Montserrat"/>
              </a:rPr>
              <a:t>10</a:t>
            </a:r>
            <a:r>
              <a:rPr lang="ru-RU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Montserrat"/>
              </a:rPr>
              <a:t> </a:t>
            </a: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Montserrat"/>
              </a:rPr>
              <a:t>docents</a:t>
            </a:r>
            <a:endParaRPr lang="en-MY" sz="1200" dirty="0">
              <a:solidFill>
                <a:schemeClr val="tx1">
                  <a:lumMod val="75000"/>
                  <a:lumOff val="25000"/>
                </a:schemeClr>
              </a:solidFill>
              <a:latin typeface="Montserrat"/>
              <a:ea typeface="Montserrat Light" charset="0"/>
              <a:cs typeface="Montserrat Light" charset="0"/>
            </a:endParaRPr>
          </a:p>
        </p:txBody>
      </p:sp>
      <p:sp>
        <p:nvSpPr>
          <p:cNvPr id="716" name="TextBox 715"/>
          <p:cNvSpPr txBox="1"/>
          <p:nvPr/>
        </p:nvSpPr>
        <p:spPr>
          <a:xfrm flipH="1">
            <a:off x="5632215" y="2789674"/>
            <a:ext cx="1268064" cy="830997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ru-RU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Montserrat" panose="00000500000000000000" pitchFamily="50" charset="0"/>
              </a:rPr>
              <a:t>30</a:t>
            </a:r>
            <a:r>
              <a:rPr lang="en-MY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Montserrat" panose="00000500000000000000" pitchFamily="50" charset="0"/>
              </a:rPr>
              <a:t>+ </a:t>
            </a: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Montserrat"/>
              </a:rPr>
              <a:t>professors and</a:t>
            </a:r>
          </a:p>
          <a:p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Montserrat"/>
                <a:ea typeface="Montserrat Light" charset="0"/>
                <a:cs typeface="Montserrat Light" charset="0"/>
              </a:rPr>
              <a:t>teachers</a:t>
            </a:r>
            <a:endParaRPr lang="en-MY" sz="1200" dirty="0">
              <a:solidFill>
                <a:schemeClr val="tx1">
                  <a:lumMod val="75000"/>
                  <a:lumOff val="25000"/>
                </a:schemeClr>
              </a:solidFill>
              <a:latin typeface="Montserrat" panose="00000500000000000000" pitchFamily="50" charset="0"/>
              <a:ea typeface="Montserrat Light" charset="0"/>
              <a:cs typeface="Montserrat Light" charset="0"/>
            </a:endParaRPr>
          </a:p>
        </p:txBody>
      </p:sp>
      <p:sp>
        <p:nvSpPr>
          <p:cNvPr id="717" name="Oval 716"/>
          <p:cNvSpPr/>
          <p:nvPr/>
        </p:nvSpPr>
        <p:spPr>
          <a:xfrm>
            <a:off x="5549876" y="1537819"/>
            <a:ext cx="1014130" cy="1014130"/>
          </a:xfrm>
          <a:prstGeom prst="ellipse">
            <a:avLst/>
          </a:prstGeom>
          <a:solidFill>
            <a:srgbClr val="00905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>
                <a:latin typeface="Montserrat" panose="00000500000000000000" pitchFamily="50" charset="0"/>
              </a:rPr>
              <a:t> </a:t>
            </a:r>
          </a:p>
        </p:txBody>
      </p:sp>
      <p:grpSp>
        <p:nvGrpSpPr>
          <p:cNvPr id="718" name="Group 717"/>
          <p:cNvGrpSpPr/>
          <p:nvPr/>
        </p:nvGrpSpPr>
        <p:grpSpPr>
          <a:xfrm>
            <a:off x="5632215" y="1694202"/>
            <a:ext cx="802392" cy="706194"/>
            <a:chOff x="3126200" y="-5383448"/>
            <a:chExt cx="500063" cy="452438"/>
          </a:xfrm>
        </p:grpSpPr>
        <p:sp>
          <p:nvSpPr>
            <p:cNvPr id="719" name="Freeform 7494"/>
            <p:cNvSpPr>
              <a:spLocks/>
            </p:cNvSpPr>
            <p:nvPr/>
          </p:nvSpPr>
          <p:spPr bwMode="auto">
            <a:xfrm>
              <a:off x="3126200" y="-5383448"/>
              <a:ext cx="500063" cy="452438"/>
            </a:xfrm>
            <a:custGeom>
              <a:avLst/>
              <a:gdLst>
                <a:gd name="T0" fmla="*/ 17 w 184"/>
                <a:gd name="T1" fmla="*/ 87 h 166"/>
                <a:gd name="T2" fmla="*/ 13 w 184"/>
                <a:gd name="T3" fmla="*/ 93 h 166"/>
                <a:gd name="T4" fmla="*/ 3 w 184"/>
                <a:gd name="T5" fmla="*/ 93 h 166"/>
                <a:gd name="T6" fmla="*/ 3 w 184"/>
                <a:gd name="T7" fmla="*/ 83 h 166"/>
                <a:gd name="T8" fmla="*/ 20 w 184"/>
                <a:gd name="T9" fmla="*/ 66 h 166"/>
                <a:gd name="T10" fmla="*/ 30 w 184"/>
                <a:gd name="T11" fmla="*/ 66 h 166"/>
                <a:gd name="T12" fmla="*/ 48 w 184"/>
                <a:gd name="T13" fmla="*/ 83 h 166"/>
                <a:gd name="T14" fmla="*/ 48 w 184"/>
                <a:gd name="T15" fmla="*/ 93 h 166"/>
                <a:gd name="T16" fmla="*/ 38 w 184"/>
                <a:gd name="T17" fmla="*/ 93 h 166"/>
                <a:gd name="T18" fmla="*/ 33 w 184"/>
                <a:gd name="T19" fmla="*/ 89 h 166"/>
                <a:gd name="T20" fmla="*/ 47 w 184"/>
                <a:gd name="T21" fmla="*/ 121 h 166"/>
                <a:gd name="T22" fmla="*/ 123 w 184"/>
                <a:gd name="T23" fmla="*/ 140 h 166"/>
                <a:gd name="T24" fmla="*/ 162 w 184"/>
                <a:gd name="T25" fmla="*/ 72 h 166"/>
                <a:gd name="T26" fmla="*/ 110 w 184"/>
                <a:gd name="T27" fmla="*/ 15 h 166"/>
                <a:gd name="T28" fmla="*/ 98 w 184"/>
                <a:gd name="T29" fmla="*/ 14 h 166"/>
                <a:gd name="T30" fmla="*/ 91 w 184"/>
                <a:gd name="T31" fmla="*/ 7 h 166"/>
                <a:gd name="T32" fmla="*/ 99 w 184"/>
                <a:gd name="T33" fmla="*/ 0 h 166"/>
                <a:gd name="T34" fmla="*/ 175 w 184"/>
                <a:gd name="T35" fmla="*/ 64 h 166"/>
                <a:gd name="T36" fmla="*/ 114 w 184"/>
                <a:gd name="T37" fmla="*/ 157 h 166"/>
                <a:gd name="T38" fmla="*/ 20 w 184"/>
                <a:gd name="T39" fmla="*/ 95 h 166"/>
                <a:gd name="T40" fmla="*/ 19 w 184"/>
                <a:gd name="T41" fmla="*/ 88 h 166"/>
                <a:gd name="T42" fmla="*/ 17 w 184"/>
                <a:gd name="T43" fmla="*/ 87 h 1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84" h="166">
                  <a:moveTo>
                    <a:pt x="17" y="87"/>
                  </a:moveTo>
                  <a:cubicBezTo>
                    <a:pt x="16" y="89"/>
                    <a:pt x="15" y="91"/>
                    <a:pt x="13" y="93"/>
                  </a:cubicBezTo>
                  <a:cubicBezTo>
                    <a:pt x="10" y="96"/>
                    <a:pt x="6" y="96"/>
                    <a:pt x="3" y="93"/>
                  </a:cubicBezTo>
                  <a:cubicBezTo>
                    <a:pt x="0" y="90"/>
                    <a:pt x="0" y="86"/>
                    <a:pt x="3" y="83"/>
                  </a:cubicBezTo>
                  <a:cubicBezTo>
                    <a:pt x="9" y="77"/>
                    <a:pt x="15" y="72"/>
                    <a:pt x="20" y="66"/>
                  </a:cubicBezTo>
                  <a:cubicBezTo>
                    <a:pt x="23" y="63"/>
                    <a:pt x="27" y="63"/>
                    <a:pt x="30" y="66"/>
                  </a:cubicBezTo>
                  <a:cubicBezTo>
                    <a:pt x="36" y="72"/>
                    <a:pt x="42" y="77"/>
                    <a:pt x="48" y="83"/>
                  </a:cubicBezTo>
                  <a:cubicBezTo>
                    <a:pt x="50" y="86"/>
                    <a:pt x="50" y="90"/>
                    <a:pt x="48" y="93"/>
                  </a:cubicBezTo>
                  <a:cubicBezTo>
                    <a:pt x="45" y="96"/>
                    <a:pt x="41" y="96"/>
                    <a:pt x="38" y="93"/>
                  </a:cubicBezTo>
                  <a:cubicBezTo>
                    <a:pt x="36" y="92"/>
                    <a:pt x="35" y="91"/>
                    <a:pt x="33" y="89"/>
                  </a:cubicBezTo>
                  <a:cubicBezTo>
                    <a:pt x="35" y="102"/>
                    <a:pt x="40" y="112"/>
                    <a:pt x="47" y="121"/>
                  </a:cubicBezTo>
                  <a:cubicBezTo>
                    <a:pt x="66" y="143"/>
                    <a:pt x="96" y="151"/>
                    <a:pt x="123" y="140"/>
                  </a:cubicBezTo>
                  <a:cubicBezTo>
                    <a:pt x="150" y="129"/>
                    <a:pt x="166" y="101"/>
                    <a:pt x="162" y="72"/>
                  </a:cubicBezTo>
                  <a:cubicBezTo>
                    <a:pt x="160" y="44"/>
                    <a:pt x="138" y="21"/>
                    <a:pt x="110" y="15"/>
                  </a:cubicBezTo>
                  <a:cubicBezTo>
                    <a:pt x="106" y="15"/>
                    <a:pt x="102" y="15"/>
                    <a:pt x="98" y="14"/>
                  </a:cubicBezTo>
                  <a:cubicBezTo>
                    <a:pt x="94" y="14"/>
                    <a:pt x="91" y="11"/>
                    <a:pt x="91" y="7"/>
                  </a:cubicBezTo>
                  <a:cubicBezTo>
                    <a:pt x="91" y="3"/>
                    <a:pt x="94" y="1"/>
                    <a:pt x="99" y="0"/>
                  </a:cubicBezTo>
                  <a:cubicBezTo>
                    <a:pt x="134" y="0"/>
                    <a:pt x="168" y="28"/>
                    <a:pt x="175" y="64"/>
                  </a:cubicBezTo>
                  <a:cubicBezTo>
                    <a:pt x="184" y="107"/>
                    <a:pt x="156" y="149"/>
                    <a:pt x="114" y="157"/>
                  </a:cubicBezTo>
                  <a:cubicBezTo>
                    <a:pt x="71" y="166"/>
                    <a:pt x="29" y="139"/>
                    <a:pt x="20" y="95"/>
                  </a:cubicBezTo>
                  <a:cubicBezTo>
                    <a:pt x="19" y="93"/>
                    <a:pt x="19" y="91"/>
                    <a:pt x="19" y="88"/>
                  </a:cubicBezTo>
                  <a:cubicBezTo>
                    <a:pt x="18" y="88"/>
                    <a:pt x="18" y="88"/>
                    <a:pt x="17" y="8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MY" sz="1400">
                <a:latin typeface="Montserrat" panose="00000500000000000000" pitchFamily="50" charset="0"/>
              </a:endParaRPr>
            </a:p>
          </p:txBody>
        </p:sp>
        <p:sp>
          <p:nvSpPr>
            <p:cNvPr id="720" name="Freeform 7495"/>
            <p:cNvSpPr>
              <a:spLocks/>
            </p:cNvSpPr>
            <p:nvPr/>
          </p:nvSpPr>
          <p:spPr bwMode="auto">
            <a:xfrm>
              <a:off x="3297653" y="-5308818"/>
              <a:ext cx="111125" cy="249238"/>
            </a:xfrm>
            <a:custGeom>
              <a:avLst/>
              <a:gdLst>
                <a:gd name="T0" fmla="*/ 41 w 41"/>
                <a:gd name="T1" fmla="*/ 34 h 92"/>
                <a:gd name="T2" fmla="*/ 41 w 41"/>
                <a:gd name="T3" fmla="*/ 57 h 92"/>
                <a:gd name="T4" fmla="*/ 37 w 41"/>
                <a:gd name="T5" fmla="*/ 65 h 92"/>
                <a:gd name="T6" fmla="*/ 15 w 41"/>
                <a:gd name="T7" fmla="*/ 88 h 92"/>
                <a:gd name="T8" fmla="*/ 3 w 41"/>
                <a:gd name="T9" fmla="*/ 89 h 92"/>
                <a:gd name="T10" fmla="*/ 4 w 41"/>
                <a:gd name="T11" fmla="*/ 77 h 92"/>
                <a:gd name="T12" fmla="*/ 23 w 41"/>
                <a:gd name="T13" fmla="*/ 58 h 92"/>
                <a:gd name="T14" fmla="*/ 26 w 41"/>
                <a:gd name="T15" fmla="*/ 51 h 92"/>
                <a:gd name="T16" fmla="*/ 26 w 41"/>
                <a:gd name="T17" fmla="*/ 10 h 92"/>
                <a:gd name="T18" fmla="*/ 36 w 41"/>
                <a:gd name="T19" fmla="*/ 2 h 92"/>
                <a:gd name="T20" fmla="*/ 41 w 41"/>
                <a:gd name="T21" fmla="*/ 10 h 92"/>
                <a:gd name="T22" fmla="*/ 41 w 41"/>
                <a:gd name="T23" fmla="*/ 34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41" h="92">
                  <a:moveTo>
                    <a:pt x="41" y="34"/>
                  </a:moveTo>
                  <a:cubicBezTo>
                    <a:pt x="41" y="41"/>
                    <a:pt x="41" y="49"/>
                    <a:pt x="41" y="57"/>
                  </a:cubicBezTo>
                  <a:cubicBezTo>
                    <a:pt x="41" y="59"/>
                    <a:pt x="39" y="63"/>
                    <a:pt x="37" y="65"/>
                  </a:cubicBezTo>
                  <a:cubicBezTo>
                    <a:pt x="30" y="73"/>
                    <a:pt x="22" y="80"/>
                    <a:pt x="15" y="88"/>
                  </a:cubicBezTo>
                  <a:cubicBezTo>
                    <a:pt x="11" y="92"/>
                    <a:pt x="7" y="92"/>
                    <a:pt x="3" y="89"/>
                  </a:cubicBezTo>
                  <a:cubicBezTo>
                    <a:pt x="0" y="86"/>
                    <a:pt x="0" y="81"/>
                    <a:pt x="4" y="77"/>
                  </a:cubicBezTo>
                  <a:cubicBezTo>
                    <a:pt x="11" y="71"/>
                    <a:pt x="17" y="65"/>
                    <a:pt x="23" y="58"/>
                  </a:cubicBezTo>
                  <a:cubicBezTo>
                    <a:pt x="25" y="56"/>
                    <a:pt x="26" y="54"/>
                    <a:pt x="26" y="51"/>
                  </a:cubicBezTo>
                  <a:cubicBezTo>
                    <a:pt x="26" y="37"/>
                    <a:pt x="26" y="24"/>
                    <a:pt x="26" y="10"/>
                  </a:cubicBezTo>
                  <a:cubicBezTo>
                    <a:pt x="26" y="4"/>
                    <a:pt x="31" y="0"/>
                    <a:pt x="36" y="2"/>
                  </a:cubicBezTo>
                  <a:cubicBezTo>
                    <a:pt x="40" y="3"/>
                    <a:pt x="41" y="6"/>
                    <a:pt x="41" y="10"/>
                  </a:cubicBezTo>
                  <a:cubicBezTo>
                    <a:pt x="41" y="18"/>
                    <a:pt x="41" y="26"/>
                    <a:pt x="41" y="3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MY" sz="1400">
                <a:latin typeface="Montserrat" panose="00000500000000000000" pitchFamily="50" charset="0"/>
              </a:endParaRPr>
            </a:p>
          </p:txBody>
        </p:sp>
        <p:sp>
          <p:nvSpPr>
            <p:cNvPr id="721" name="Freeform 7496"/>
            <p:cNvSpPr>
              <a:spLocks/>
            </p:cNvSpPr>
            <p:nvPr/>
          </p:nvSpPr>
          <p:spPr bwMode="auto">
            <a:xfrm>
              <a:off x="3500851" y="-5181817"/>
              <a:ext cx="47625" cy="26988"/>
            </a:xfrm>
            <a:custGeom>
              <a:avLst/>
              <a:gdLst>
                <a:gd name="T0" fmla="*/ 8 w 17"/>
                <a:gd name="T1" fmla="*/ 0 h 10"/>
                <a:gd name="T2" fmla="*/ 12 w 17"/>
                <a:gd name="T3" fmla="*/ 0 h 10"/>
                <a:gd name="T4" fmla="*/ 17 w 17"/>
                <a:gd name="T5" fmla="*/ 5 h 10"/>
                <a:gd name="T6" fmla="*/ 12 w 17"/>
                <a:gd name="T7" fmla="*/ 10 h 10"/>
                <a:gd name="T8" fmla="*/ 5 w 17"/>
                <a:gd name="T9" fmla="*/ 10 h 10"/>
                <a:gd name="T10" fmla="*/ 0 w 17"/>
                <a:gd name="T11" fmla="*/ 5 h 10"/>
                <a:gd name="T12" fmla="*/ 5 w 17"/>
                <a:gd name="T13" fmla="*/ 0 h 10"/>
                <a:gd name="T14" fmla="*/ 8 w 17"/>
                <a:gd name="T15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7" h="10">
                  <a:moveTo>
                    <a:pt x="8" y="0"/>
                  </a:moveTo>
                  <a:cubicBezTo>
                    <a:pt x="9" y="0"/>
                    <a:pt x="11" y="0"/>
                    <a:pt x="12" y="0"/>
                  </a:cubicBezTo>
                  <a:cubicBezTo>
                    <a:pt x="15" y="1"/>
                    <a:pt x="17" y="2"/>
                    <a:pt x="17" y="5"/>
                  </a:cubicBezTo>
                  <a:cubicBezTo>
                    <a:pt x="17" y="8"/>
                    <a:pt x="15" y="10"/>
                    <a:pt x="12" y="10"/>
                  </a:cubicBezTo>
                  <a:cubicBezTo>
                    <a:pt x="10" y="10"/>
                    <a:pt x="8" y="10"/>
                    <a:pt x="5" y="10"/>
                  </a:cubicBezTo>
                  <a:cubicBezTo>
                    <a:pt x="2" y="10"/>
                    <a:pt x="0" y="9"/>
                    <a:pt x="0" y="5"/>
                  </a:cubicBezTo>
                  <a:cubicBezTo>
                    <a:pt x="0" y="2"/>
                    <a:pt x="2" y="0"/>
                    <a:pt x="5" y="0"/>
                  </a:cubicBezTo>
                  <a:cubicBezTo>
                    <a:pt x="6" y="1"/>
                    <a:pt x="7" y="0"/>
                    <a:pt x="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MY" sz="1400">
                <a:latin typeface="Montserrat" panose="00000500000000000000" pitchFamily="50" charset="0"/>
              </a:endParaRPr>
            </a:p>
          </p:txBody>
        </p:sp>
        <p:sp>
          <p:nvSpPr>
            <p:cNvPr id="722" name="Freeform 7497"/>
            <p:cNvSpPr>
              <a:spLocks/>
            </p:cNvSpPr>
            <p:nvPr/>
          </p:nvSpPr>
          <p:spPr bwMode="auto">
            <a:xfrm>
              <a:off x="3457992" y="-5094506"/>
              <a:ext cx="42863" cy="42864"/>
            </a:xfrm>
            <a:custGeom>
              <a:avLst/>
              <a:gdLst>
                <a:gd name="T0" fmla="*/ 10 w 16"/>
                <a:gd name="T1" fmla="*/ 16 h 16"/>
                <a:gd name="T2" fmla="*/ 0 w 16"/>
                <a:gd name="T3" fmla="*/ 6 h 16"/>
                <a:gd name="T4" fmla="*/ 6 w 16"/>
                <a:gd name="T5" fmla="*/ 2 h 16"/>
                <a:gd name="T6" fmla="*/ 14 w 16"/>
                <a:gd name="T7" fmla="*/ 10 h 16"/>
                <a:gd name="T8" fmla="*/ 10 w 16"/>
                <a:gd name="T9" fmla="*/ 16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" h="16">
                  <a:moveTo>
                    <a:pt x="10" y="16"/>
                  </a:moveTo>
                  <a:cubicBezTo>
                    <a:pt x="7" y="16"/>
                    <a:pt x="0" y="9"/>
                    <a:pt x="0" y="6"/>
                  </a:cubicBezTo>
                  <a:cubicBezTo>
                    <a:pt x="0" y="3"/>
                    <a:pt x="4" y="0"/>
                    <a:pt x="6" y="2"/>
                  </a:cubicBezTo>
                  <a:cubicBezTo>
                    <a:pt x="10" y="4"/>
                    <a:pt x="12" y="7"/>
                    <a:pt x="14" y="10"/>
                  </a:cubicBezTo>
                  <a:cubicBezTo>
                    <a:pt x="16" y="13"/>
                    <a:pt x="13" y="16"/>
                    <a:pt x="10" y="1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MY" sz="1400">
                <a:latin typeface="Montserrat" panose="00000500000000000000" pitchFamily="50" charset="0"/>
              </a:endParaRPr>
            </a:p>
          </p:txBody>
        </p:sp>
        <p:sp>
          <p:nvSpPr>
            <p:cNvPr id="723" name="Freeform 7498"/>
            <p:cNvSpPr>
              <a:spLocks/>
            </p:cNvSpPr>
            <p:nvPr/>
          </p:nvSpPr>
          <p:spPr bwMode="auto">
            <a:xfrm>
              <a:off x="3457992" y="-5285007"/>
              <a:ext cx="41275" cy="41274"/>
            </a:xfrm>
            <a:custGeom>
              <a:avLst/>
              <a:gdLst>
                <a:gd name="T0" fmla="*/ 4 w 15"/>
                <a:gd name="T1" fmla="*/ 15 h 15"/>
                <a:gd name="T2" fmla="*/ 1 w 15"/>
                <a:gd name="T3" fmla="*/ 13 h 15"/>
                <a:gd name="T4" fmla="*/ 1 w 15"/>
                <a:gd name="T5" fmla="*/ 8 h 15"/>
                <a:gd name="T6" fmla="*/ 7 w 15"/>
                <a:gd name="T7" fmla="*/ 1 h 15"/>
                <a:gd name="T8" fmla="*/ 12 w 15"/>
                <a:gd name="T9" fmla="*/ 1 h 15"/>
                <a:gd name="T10" fmla="*/ 15 w 15"/>
                <a:gd name="T11" fmla="*/ 5 h 15"/>
                <a:gd name="T12" fmla="*/ 4 w 15"/>
                <a:gd name="T13" fmla="*/ 15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5" h="15">
                  <a:moveTo>
                    <a:pt x="4" y="15"/>
                  </a:moveTo>
                  <a:cubicBezTo>
                    <a:pt x="3" y="15"/>
                    <a:pt x="1" y="14"/>
                    <a:pt x="1" y="13"/>
                  </a:cubicBezTo>
                  <a:cubicBezTo>
                    <a:pt x="0" y="11"/>
                    <a:pt x="0" y="9"/>
                    <a:pt x="1" y="8"/>
                  </a:cubicBezTo>
                  <a:cubicBezTo>
                    <a:pt x="3" y="5"/>
                    <a:pt x="5" y="3"/>
                    <a:pt x="7" y="1"/>
                  </a:cubicBezTo>
                  <a:cubicBezTo>
                    <a:pt x="8" y="1"/>
                    <a:pt x="11" y="0"/>
                    <a:pt x="12" y="1"/>
                  </a:cubicBezTo>
                  <a:cubicBezTo>
                    <a:pt x="13" y="2"/>
                    <a:pt x="15" y="4"/>
                    <a:pt x="15" y="5"/>
                  </a:cubicBezTo>
                  <a:cubicBezTo>
                    <a:pt x="15" y="8"/>
                    <a:pt x="8" y="15"/>
                    <a:pt x="4" y="1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MY" sz="1400">
                <a:latin typeface="Montserrat" panose="00000500000000000000" pitchFamily="50" charset="0"/>
              </a:endParaRPr>
            </a:p>
          </p:txBody>
        </p:sp>
        <p:sp>
          <p:nvSpPr>
            <p:cNvPr id="724" name="Freeform 7499"/>
            <p:cNvSpPr>
              <a:spLocks/>
            </p:cNvSpPr>
            <p:nvPr/>
          </p:nvSpPr>
          <p:spPr bwMode="auto">
            <a:xfrm>
              <a:off x="3369088" y="-5053232"/>
              <a:ext cx="26988" cy="46039"/>
            </a:xfrm>
            <a:custGeom>
              <a:avLst/>
              <a:gdLst>
                <a:gd name="T0" fmla="*/ 10 w 10"/>
                <a:gd name="T1" fmla="*/ 8 h 17"/>
                <a:gd name="T2" fmla="*/ 10 w 10"/>
                <a:gd name="T3" fmla="*/ 11 h 17"/>
                <a:gd name="T4" fmla="*/ 5 w 10"/>
                <a:gd name="T5" fmla="*/ 17 h 17"/>
                <a:gd name="T6" fmla="*/ 0 w 10"/>
                <a:gd name="T7" fmla="*/ 11 h 17"/>
                <a:gd name="T8" fmla="*/ 0 w 10"/>
                <a:gd name="T9" fmla="*/ 6 h 17"/>
                <a:gd name="T10" fmla="*/ 5 w 10"/>
                <a:gd name="T11" fmla="*/ 0 h 17"/>
                <a:gd name="T12" fmla="*/ 10 w 10"/>
                <a:gd name="T13" fmla="*/ 5 h 17"/>
                <a:gd name="T14" fmla="*/ 10 w 10"/>
                <a:gd name="T15" fmla="*/ 8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" h="17">
                  <a:moveTo>
                    <a:pt x="10" y="8"/>
                  </a:moveTo>
                  <a:cubicBezTo>
                    <a:pt x="10" y="9"/>
                    <a:pt x="10" y="10"/>
                    <a:pt x="10" y="11"/>
                  </a:cubicBezTo>
                  <a:cubicBezTo>
                    <a:pt x="10" y="14"/>
                    <a:pt x="9" y="17"/>
                    <a:pt x="5" y="17"/>
                  </a:cubicBezTo>
                  <a:cubicBezTo>
                    <a:pt x="1" y="17"/>
                    <a:pt x="0" y="15"/>
                    <a:pt x="0" y="11"/>
                  </a:cubicBezTo>
                  <a:cubicBezTo>
                    <a:pt x="0" y="9"/>
                    <a:pt x="0" y="8"/>
                    <a:pt x="0" y="6"/>
                  </a:cubicBezTo>
                  <a:cubicBezTo>
                    <a:pt x="0" y="2"/>
                    <a:pt x="1" y="0"/>
                    <a:pt x="5" y="0"/>
                  </a:cubicBezTo>
                  <a:cubicBezTo>
                    <a:pt x="8" y="0"/>
                    <a:pt x="10" y="2"/>
                    <a:pt x="10" y="5"/>
                  </a:cubicBezTo>
                  <a:cubicBezTo>
                    <a:pt x="10" y="6"/>
                    <a:pt x="10" y="7"/>
                    <a:pt x="10" y="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MY" sz="1400">
                <a:latin typeface="Montserrat" panose="00000500000000000000" pitchFamily="50" charset="0"/>
              </a:endParaRPr>
            </a:p>
          </p:txBody>
        </p:sp>
      </p:grpSp>
      <p:sp>
        <p:nvSpPr>
          <p:cNvPr id="725" name="TextBox 724"/>
          <p:cNvSpPr txBox="1"/>
          <p:nvPr/>
        </p:nvSpPr>
        <p:spPr>
          <a:xfrm flipH="1">
            <a:off x="7866101" y="2811578"/>
            <a:ext cx="1748132" cy="646331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ru-RU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Montserrat" panose="00000500000000000000" pitchFamily="50" charset="0"/>
              </a:rPr>
              <a:t>1000+</a:t>
            </a:r>
            <a:endParaRPr lang="en-MY" sz="1400" b="1" dirty="0">
              <a:solidFill>
                <a:schemeClr val="tx1">
                  <a:lumMod val="75000"/>
                  <a:lumOff val="25000"/>
                </a:schemeClr>
              </a:solidFill>
              <a:latin typeface="Montserrat" panose="00000500000000000000" pitchFamily="50" charset="0"/>
            </a:endParaRPr>
          </a:p>
          <a:p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Montserrat" panose="02000505000000020004" pitchFamily="2" charset="0"/>
              </a:rPr>
              <a:t>graduates</a:t>
            </a:r>
            <a:endParaRPr lang="en-MY" sz="1200" dirty="0">
              <a:solidFill>
                <a:schemeClr val="tx1">
                  <a:lumMod val="75000"/>
                  <a:lumOff val="25000"/>
                </a:schemeClr>
              </a:solidFill>
              <a:latin typeface="Montserrat" panose="00000500000000000000" pitchFamily="50" charset="0"/>
              <a:ea typeface="Montserrat Light" charset="0"/>
              <a:cs typeface="Montserrat Light" charset="0"/>
            </a:endParaRPr>
          </a:p>
        </p:txBody>
      </p:sp>
      <p:sp>
        <p:nvSpPr>
          <p:cNvPr id="726" name="TextBox 725"/>
          <p:cNvSpPr txBox="1"/>
          <p:nvPr/>
        </p:nvSpPr>
        <p:spPr>
          <a:xfrm flipH="1">
            <a:off x="10283137" y="2731102"/>
            <a:ext cx="144745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MY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Montserrat" panose="00000500000000000000" pitchFamily="50" charset="0"/>
              </a:rPr>
              <a:t>1</a:t>
            </a:r>
            <a:r>
              <a:rPr lang="ru-RU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Montserrat" panose="00000500000000000000" pitchFamily="50" charset="0"/>
              </a:rPr>
              <a:t>00+ </a:t>
            </a:r>
            <a:endParaRPr lang="en-US" sz="2400" b="1" dirty="0">
              <a:solidFill>
                <a:schemeClr val="tx1">
                  <a:lumMod val="75000"/>
                  <a:lumOff val="25000"/>
                </a:schemeClr>
              </a:solidFill>
              <a:latin typeface="Montserrat" panose="00000500000000000000" pitchFamily="50" charset="0"/>
            </a:endParaRPr>
          </a:p>
          <a:p>
            <a:pPr algn="ctr"/>
            <a:r>
              <a:rPr 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Montserrat" panose="02000505000000020004" pitchFamily="2" charset="0"/>
              </a:rPr>
              <a:t>projects</a:t>
            </a:r>
            <a:endParaRPr lang="en-MY" sz="1200" dirty="0">
              <a:solidFill>
                <a:schemeClr val="tx1">
                  <a:lumMod val="75000"/>
                  <a:lumOff val="25000"/>
                </a:schemeClr>
              </a:solidFill>
              <a:latin typeface="Montserrat" panose="00000500000000000000" pitchFamily="50" charset="0"/>
              <a:ea typeface="Montserrat Light" charset="0"/>
              <a:cs typeface="Montserrat Light" charset="0"/>
            </a:endParaRPr>
          </a:p>
          <a:p>
            <a:pPr algn="ctr"/>
            <a:endParaRPr lang="en-MY" sz="1200" dirty="0">
              <a:solidFill>
                <a:schemeClr val="tx1">
                  <a:lumMod val="75000"/>
                  <a:lumOff val="25000"/>
                </a:schemeClr>
              </a:solidFill>
              <a:latin typeface="Montserrat" panose="00000500000000000000" pitchFamily="50" charset="0"/>
            </a:endParaRPr>
          </a:p>
        </p:txBody>
      </p:sp>
      <p:sp>
        <p:nvSpPr>
          <p:cNvPr id="727" name="Oval 726"/>
          <p:cNvSpPr/>
          <p:nvPr/>
        </p:nvSpPr>
        <p:spPr>
          <a:xfrm>
            <a:off x="4618085" y="2657354"/>
            <a:ext cx="1014130" cy="1014130"/>
          </a:xfrm>
          <a:prstGeom prst="ellipse">
            <a:avLst/>
          </a:prstGeom>
          <a:solidFill>
            <a:srgbClr val="00905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>
                <a:latin typeface="Montserrat" panose="00000500000000000000" pitchFamily="50" charset="0"/>
              </a:rPr>
              <a:t> </a:t>
            </a:r>
          </a:p>
        </p:txBody>
      </p:sp>
      <p:grpSp>
        <p:nvGrpSpPr>
          <p:cNvPr id="728" name="Group 727"/>
          <p:cNvGrpSpPr/>
          <p:nvPr/>
        </p:nvGrpSpPr>
        <p:grpSpPr>
          <a:xfrm>
            <a:off x="4778577" y="2900657"/>
            <a:ext cx="678304" cy="580451"/>
            <a:chOff x="5545138" y="-4311651"/>
            <a:chExt cx="492125" cy="430213"/>
          </a:xfrm>
        </p:grpSpPr>
        <p:sp>
          <p:nvSpPr>
            <p:cNvPr id="729" name="Freeform 7501"/>
            <p:cNvSpPr>
              <a:spLocks/>
            </p:cNvSpPr>
            <p:nvPr/>
          </p:nvSpPr>
          <p:spPr bwMode="auto">
            <a:xfrm>
              <a:off x="5641975" y="-4248151"/>
              <a:ext cx="304800" cy="366713"/>
            </a:xfrm>
            <a:custGeom>
              <a:avLst/>
              <a:gdLst>
                <a:gd name="T0" fmla="*/ 101 w 112"/>
                <a:gd name="T1" fmla="*/ 107 h 135"/>
                <a:gd name="T2" fmla="*/ 98 w 112"/>
                <a:gd name="T3" fmla="*/ 105 h 135"/>
                <a:gd name="T4" fmla="*/ 84 w 112"/>
                <a:gd name="T5" fmla="*/ 100 h 135"/>
                <a:gd name="T6" fmla="*/ 73 w 112"/>
                <a:gd name="T7" fmla="*/ 94 h 135"/>
                <a:gd name="T8" fmla="*/ 70 w 112"/>
                <a:gd name="T9" fmla="*/ 89 h 135"/>
                <a:gd name="T10" fmla="*/ 70 w 112"/>
                <a:gd name="T11" fmla="*/ 84 h 135"/>
                <a:gd name="T12" fmla="*/ 72 w 112"/>
                <a:gd name="T13" fmla="*/ 81 h 135"/>
                <a:gd name="T14" fmla="*/ 82 w 112"/>
                <a:gd name="T15" fmla="*/ 64 h 135"/>
                <a:gd name="T16" fmla="*/ 85 w 112"/>
                <a:gd name="T17" fmla="*/ 62 h 135"/>
                <a:gd name="T18" fmla="*/ 91 w 112"/>
                <a:gd name="T19" fmla="*/ 58 h 135"/>
                <a:gd name="T20" fmla="*/ 94 w 112"/>
                <a:gd name="T21" fmla="*/ 45 h 135"/>
                <a:gd name="T22" fmla="*/ 89 w 112"/>
                <a:gd name="T23" fmla="*/ 40 h 135"/>
                <a:gd name="T24" fmla="*/ 87 w 112"/>
                <a:gd name="T25" fmla="*/ 39 h 135"/>
                <a:gd name="T26" fmla="*/ 87 w 112"/>
                <a:gd name="T27" fmla="*/ 38 h 135"/>
                <a:gd name="T28" fmla="*/ 82 w 112"/>
                <a:gd name="T29" fmla="*/ 13 h 135"/>
                <a:gd name="T30" fmla="*/ 51 w 112"/>
                <a:gd name="T31" fmla="*/ 0 h 135"/>
                <a:gd name="T32" fmla="*/ 44 w 112"/>
                <a:gd name="T33" fmla="*/ 6 h 135"/>
                <a:gd name="T34" fmla="*/ 39 w 112"/>
                <a:gd name="T35" fmla="*/ 6 h 135"/>
                <a:gd name="T36" fmla="*/ 24 w 112"/>
                <a:gd name="T37" fmla="*/ 18 h 135"/>
                <a:gd name="T38" fmla="*/ 23 w 112"/>
                <a:gd name="T39" fmla="*/ 25 h 135"/>
                <a:gd name="T40" fmla="*/ 23 w 112"/>
                <a:gd name="T41" fmla="*/ 39 h 135"/>
                <a:gd name="T42" fmla="*/ 22 w 112"/>
                <a:gd name="T43" fmla="*/ 40 h 135"/>
                <a:gd name="T44" fmla="*/ 17 w 112"/>
                <a:gd name="T45" fmla="*/ 45 h 135"/>
                <a:gd name="T46" fmla="*/ 21 w 112"/>
                <a:gd name="T47" fmla="*/ 58 h 135"/>
                <a:gd name="T48" fmla="*/ 26 w 112"/>
                <a:gd name="T49" fmla="*/ 62 h 135"/>
                <a:gd name="T50" fmla="*/ 28 w 112"/>
                <a:gd name="T51" fmla="*/ 64 h 135"/>
                <a:gd name="T52" fmla="*/ 37 w 112"/>
                <a:gd name="T53" fmla="*/ 79 h 135"/>
                <a:gd name="T54" fmla="*/ 41 w 112"/>
                <a:gd name="T55" fmla="*/ 89 h 135"/>
                <a:gd name="T56" fmla="*/ 38 w 112"/>
                <a:gd name="T57" fmla="*/ 95 h 135"/>
                <a:gd name="T58" fmla="*/ 34 w 112"/>
                <a:gd name="T59" fmla="*/ 97 h 135"/>
                <a:gd name="T60" fmla="*/ 22 w 112"/>
                <a:gd name="T61" fmla="*/ 102 h 135"/>
                <a:gd name="T62" fmla="*/ 10 w 112"/>
                <a:gd name="T63" fmla="*/ 107 h 135"/>
                <a:gd name="T64" fmla="*/ 0 w 112"/>
                <a:gd name="T65" fmla="*/ 119 h 135"/>
                <a:gd name="T66" fmla="*/ 0 w 112"/>
                <a:gd name="T67" fmla="*/ 128 h 135"/>
                <a:gd name="T68" fmla="*/ 7 w 112"/>
                <a:gd name="T69" fmla="*/ 135 h 135"/>
                <a:gd name="T70" fmla="*/ 69 w 112"/>
                <a:gd name="T71" fmla="*/ 135 h 135"/>
                <a:gd name="T72" fmla="*/ 105 w 112"/>
                <a:gd name="T73" fmla="*/ 135 h 135"/>
                <a:gd name="T74" fmla="*/ 112 w 112"/>
                <a:gd name="T75" fmla="*/ 129 h 135"/>
                <a:gd name="T76" fmla="*/ 112 w 112"/>
                <a:gd name="T77" fmla="*/ 123 h 135"/>
                <a:gd name="T78" fmla="*/ 101 w 112"/>
                <a:gd name="T79" fmla="*/ 107 h 1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112" h="135">
                  <a:moveTo>
                    <a:pt x="101" y="107"/>
                  </a:moveTo>
                  <a:cubicBezTo>
                    <a:pt x="100" y="106"/>
                    <a:pt x="99" y="106"/>
                    <a:pt x="98" y="105"/>
                  </a:cubicBezTo>
                  <a:cubicBezTo>
                    <a:pt x="93" y="103"/>
                    <a:pt x="88" y="102"/>
                    <a:pt x="84" y="100"/>
                  </a:cubicBezTo>
                  <a:cubicBezTo>
                    <a:pt x="80" y="99"/>
                    <a:pt x="77" y="97"/>
                    <a:pt x="73" y="94"/>
                  </a:cubicBezTo>
                  <a:cubicBezTo>
                    <a:pt x="71" y="93"/>
                    <a:pt x="70" y="91"/>
                    <a:pt x="70" y="89"/>
                  </a:cubicBezTo>
                  <a:cubicBezTo>
                    <a:pt x="70" y="87"/>
                    <a:pt x="70" y="86"/>
                    <a:pt x="70" y="84"/>
                  </a:cubicBezTo>
                  <a:cubicBezTo>
                    <a:pt x="70" y="83"/>
                    <a:pt x="71" y="82"/>
                    <a:pt x="72" y="81"/>
                  </a:cubicBezTo>
                  <a:cubicBezTo>
                    <a:pt x="77" y="76"/>
                    <a:pt x="81" y="71"/>
                    <a:pt x="82" y="64"/>
                  </a:cubicBezTo>
                  <a:cubicBezTo>
                    <a:pt x="82" y="62"/>
                    <a:pt x="83" y="62"/>
                    <a:pt x="85" y="62"/>
                  </a:cubicBezTo>
                  <a:cubicBezTo>
                    <a:pt x="88" y="62"/>
                    <a:pt x="90" y="61"/>
                    <a:pt x="91" y="58"/>
                  </a:cubicBezTo>
                  <a:cubicBezTo>
                    <a:pt x="93" y="54"/>
                    <a:pt x="94" y="50"/>
                    <a:pt x="94" y="45"/>
                  </a:cubicBezTo>
                  <a:cubicBezTo>
                    <a:pt x="94" y="42"/>
                    <a:pt x="92" y="40"/>
                    <a:pt x="89" y="40"/>
                  </a:cubicBezTo>
                  <a:cubicBezTo>
                    <a:pt x="88" y="40"/>
                    <a:pt x="88" y="39"/>
                    <a:pt x="87" y="39"/>
                  </a:cubicBezTo>
                  <a:cubicBezTo>
                    <a:pt x="87" y="39"/>
                    <a:pt x="87" y="38"/>
                    <a:pt x="87" y="38"/>
                  </a:cubicBezTo>
                  <a:cubicBezTo>
                    <a:pt x="89" y="29"/>
                    <a:pt x="88" y="20"/>
                    <a:pt x="82" y="13"/>
                  </a:cubicBezTo>
                  <a:cubicBezTo>
                    <a:pt x="74" y="4"/>
                    <a:pt x="63" y="0"/>
                    <a:pt x="51" y="0"/>
                  </a:cubicBezTo>
                  <a:cubicBezTo>
                    <a:pt x="47" y="0"/>
                    <a:pt x="45" y="2"/>
                    <a:pt x="44" y="6"/>
                  </a:cubicBezTo>
                  <a:cubicBezTo>
                    <a:pt x="42" y="6"/>
                    <a:pt x="40" y="6"/>
                    <a:pt x="39" y="6"/>
                  </a:cubicBezTo>
                  <a:cubicBezTo>
                    <a:pt x="31" y="7"/>
                    <a:pt x="26" y="11"/>
                    <a:pt x="24" y="18"/>
                  </a:cubicBezTo>
                  <a:cubicBezTo>
                    <a:pt x="24" y="20"/>
                    <a:pt x="23" y="23"/>
                    <a:pt x="23" y="25"/>
                  </a:cubicBezTo>
                  <a:cubicBezTo>
                    <a:pt x="23" y="30"/>
                    <a:pt x="23" y="34"/>
                    <a:pt x="23" y="39"/>
                  </a:cubicBezTo>
                  <a:cubicBezTo>
                    <a:pt x="23" y="40"/>
                    <a:pt x="23" y="40"/>
                    <a:pt x="22" y="40"/>
                  </a:cubicBezTo>
                  <a:cubicBezTo>
                    <a:pt x="19" y="40"/>
                    <a:pt x="17" y="42"/>
                    <a:pt x="17" y="45"/>
                  </a:cubicBezTo>
                  <a:cubicBezTo>
                    <a:pt x="17" y="50"/>
                    <a:pt x="18" y="54"/>
                    <a:pt x="21" y="58"/>
                  </a:cubicBezTo>
                  <a:cubicBezTo>
                    <a:pt x="22" y="60"/>
                    <a:pt x="23" y="61"/>
                    <a:pt x="26" y="62"/>
                  </a:cubicBezTo>
                  <a:cubicBezTo>
                    <a:pt x="27" y="62"/>
                    <a:pt x="28" y="62"/>
                    <a:pt x="28" y="64"/>
                  </a:cubicBezTo>
                  <a:cubicBezTo>
                    <a:pt x="29" y="70"/>
                    <a:pt x="32" y="75"/>
                    <a:pt x="37" y="79"/>
                  </a:cubicBezTo>
                  <a:cubicBezTo>
                    <a:pt x="40" y="81"/>
                    <a:pt x="41" y="84"/>
                    <a:pt x="41" y="89"/>
                  </a:cubicBezTo>
                  <a:cubicBezTo>
                    <a:pt x="41" y="91"/>
                    <a:pt x="40" y="93"/>
                    <a:pt x="38" y="95"/>
                  </a:cubicBezTo>
                  <a:cubicBezTo>
                    <a:pt x="37" y="96"/>
                    <a:pt x="35" y="97"/>
                    <a:pt x="34" y="97"/>
                  </a:cubicBezTo>
                  <a:cubicBezTo>
                    <a:pt x="30" y="99"/>
                    <a:pt x="26" y="101"/>
                    <a:pt x="22" y="102"/>
                  </a:cubicBezTo>
                  <a:cubicBezTo>
                    <a:pt x="18" y="104"/>
                    <a:pt x="14" y="105"/>
                    <a:pt x="10" y="107"/>
                  </a:cubicBezTo>
                  <a:cubicBezTo>
                    <a:pt x="4" y="109"/>
                    <a:pt x="1" y="114"/>
                    <a:pt x="0" y="119"/>
                  </a:cubicBezTo>
                  <a:cubicBezTo>
                    <a:pt x="0" y="122"/>
                    <a:pt x="0" y="125"/>
                    <a:pt x="0" y="128"/>
                  </a:cubicBezTo>
                  <a:cubicBezTo>
                    <a:pt x="0" y="133"/>
                    <a:pt x="2" y="135"/>
                    <a:pt x="7" y="135"/>
                  </a:cubicBezTo>
                  <a:cubicBezTo>
                    <a:pt x="27" y="135"/>
                    <a:pt x="48" y="135"/>
                    <a:pt x="69" y="135"/>
                  </a:cubicBezTo>
                  <a:cubicBezTo>
                    <a:pt x="81" y="135"/>
                    <a:pt x="93" y="135"/>
                    <a:pt x="105" y="135"/>
                  </a:cubicBezTo>
                  <a:cubicBezTo>
                    <a:pt x="109" y="135"/>
                    <a:pt x="112" y="133"/>
                    <a:pt x="112" y="129"/>
                  </a:cubicBezTo>
                  <a:cubicBezTo>
                    <a:pt x="112" y="127"/>
                    <a:pt x="112" y="125"/>
                    <a:pt x="112" y="123"/>
                  </a:cubicBezTo>
                  <a:cubicBezTo>
                    <a:pt x="111" y="116"/>
                    <a:pt x="108" y="110"/>
                    <a:pt x="101" y="10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MY" sz="1400">
                <a:latin typeface="Montserrat" panose="00000500000000000000" pitchFamily="50" charset="0"/>
              </a:endParaRPr>
            </a:p>
          </p:txBody>
        </p:sp>
        <p:sp>
          <p:nvSpPr>
            <p:cNvPr id="730" name="Freeform 7502"/>
            <p:cNvSpPr>
              <a:spLocks/>
            </p:cNvSpPr>
            <p:nvPr/>
          </p:nvSpPr>
          <p:spPr bwMode="auto">
            <a:xfrm>
              <a:off x="5545138" y="-4311651"/>
              <a:ext cx="198438" cy="334963"/>
            </a:xfrm>
            <a:custGeom>
              <a:avLst/>
              <a:gdLst>
                <a:gd name="T0" fmla="*/ 40 w 73"/>
                <a:gd name="T1" fmla="*/ 122 h 123"/>
                <a:gd name="T2" fmla="*/ 54 w 73"/>
                <a:gd name="T3" fmla="*/ 116 h 123"/>
                <a:gd name="T4" fmla="*/ 66 w 73"/>
                <a:gd name="T5" fmla="*/ 112 h 123"/>
                <a:gd name="T6" fmla="*/ 66 w 73"/>
                <a:gd name="T7" fmla="*/ 109 h 123"/>
                <a:gd name="T8" fmla="*/ 56 w 73"/>
                <a:gd name="T9" fmla="*/ 94 h 123"/>
                <a:gd name="T10" fmla="*/ 55 w 73"/>
                <a:gd name="T11" fmla="*/ 92 h 123"/>
                <a:gd name="T12" fmla="*/ 47 w 73"/>
                <a:gd name="T13" fmla="*/ 84 h 123"/>
                <a:gd name="T14" fmla="*/ 44 w 73"/>
                <a:gd name="T15" fmla="*/ 69 h 123"/>
                <a:gd name="T16" fmla="*/ 49 w 73"/>
                <a:gd name="T17" fmla="*/ 56 h 123"/>
                <a:gd name="T18" fmla="*/ 49 w 73"/>
                <a:gd name="T19" fmla="*/ 54 h 123"/>
                <a:gd name="T20" fmla="*/ 50 w 73"/>
                <a:gd name="T21" fmla="*/ 41 h 123"/>
                <a:gd name="T22" fmla="*/ 67 w 73"/>
                <a:gd name="T23" fmla="*/ 21 h 123"/>
                <a:gd name="T24" fmla="*/ 73 w 73"/>
                <a:gd name="T25" fmla="*/ 19 h 123"/>
                <a:gd name="T26" fmla="*/ 70 w 73"/>
                <a:gd name="T27" fmla="*/ 14 h 123"/>
                <a:gd name="T28" fmla="*/ 40 w 73"/>
                <a:gd name="T29" fmla="*/ 0 h 123"/>
                <a:gd name="T30" fmla="*/ 34 w 73"/>
                <a:gd name="T31" fmla="*/ 5 h 123"/>
                <a:gd name="T32" fmla="*/ 28 w 73"/>
                <a:gd name="T33" fmla="*/ 5 h 123"/>
                <a:gd name="T34" fmla="*/ 16 w 73"/>
                <a:gd name="T35" fmla="*/ 16 h 123"/>
                <a:gd name="T36" fmla="*/ 15 w 73"/>
                <a:gd name="T37" fmla="*/ 31 h 123"/>
                <a:gd name="T38" fmla="*/ 15 w 73"/>
                <a:gd name="T39" fmla="*/ 35 h 123"/>
                <a:gd name="T40" fmla="*/ 9 w 73"/>
                <a:gd name="T41" fmla="*/ 40 h 123"/>
                <a:gd name="T42" fmla="*/ 12 w 73"/>
                <a:gd name="T43" fmla="*/ 52 h 123"/>
                <a:gd name="T44" fmla="*/ 17 w 73"/>
                <a:gd name="T45" fmla="*/ 56 h 123"/>
                <a:gd name="T46" fmla="*/ 19 w 73"/>
                <a:gd name="T47" fmla="*/ 58 h 123"/>
                <a:gd name="T48" fmla="*/ 26 w 73"/>
                <a:gd name="T49" fmla="*/ 70 h 123"/>
                <a:gd name="T50" fmla="*/ 30 w 73"/>
                <a:gd name="T51" fmla="*/ 80 h 123"/>
                <a:gd name="T52" fmla="*/ 26 w 73"/>
                <a:gd name="T53" fmla="*/ 89 h 123"/>
                <a:gd name="T54" fmla="*/ 16 w 73"/>
                <a:gd name="T55" fmla="*/ 94 h 123"/>
                <a:gd name="T56" fmla="*/ 8 w 73"/>
                <a:gd name="T57" fmla="*/ 98 h 123"/>
                <a:gd name="T58" fmla="*/ 1 w 73"/>
                <a:gd name="T59" fmla="*/ 110 h 123"/>
                <a:gd name="T60" fmla="*/ 0 w 73"/>
                <a:gd name="T61" fmla="*/ 117 h 123"/>
                <a:gd name="T62" fmla="*/ 6 w 73"/>
                <a:gd name="T63" fmla="*/ 123 h 123"/>
                <a:gd name="T64" fmla="*/ 38 w 73"/>
                <a:gd name="T65" fmla="*/ 123 h 123"/>
                <a:gd name="T66" fmla="*/ 40 w 73"/>
                <a:gd name="T67" fmla="*/ 122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73" h="123">
                  <a:moveTo>
                    <a:pt x="40" y="122"/>
                  </a:moveTo>
                  <a:cubicBezTo>
                    <a:pt x="44" y="120"/>
                    <a:pt x="49" y="118"/>
                    <a:pt x="54" y="116"/>
                  </a:cubicBezTo>
                  <a:cubicBezTo>
                    <a:pt x="58" y="115"/>
                    <a:pt x="62" y="113"/>
                    <a:pt x="66" y="112"/>
                  </a:cubicBezTo>
                  <a:cubicBezTo>
                    <a:pt x="68" y="111"/>
                    <a:pt x="68" y="110"/>
                    <a:pt x="66" y="109"/>
                  </a:cubicBezTo>
                  <a:cubicBezTo>
                    <a:pt x="62" y="105"/>
                    <a:pt x="58" y="100"/>
                    <a:pt x="56" y="94"/>
                  </a:cubicBezTo>
                  <a:cubicBezTo>
                    <a:pt x="56" y="93"/>
                    <a:pt x="55" y="93"/>
                    <a:pt x="55" y="92"/>
                  </a:cubicBezTo>
                  <a:cubicBezTo>
                    <a:pt x="51" y="90"/>
                    <a:pt x="49" y="88"/>
                    <a:pt x="47" y="84"/>
                  </a:cubicBezTo>
                  <a:cubicBezTo>
                    <a:pt x="45" y="80"/>
                    <a:pt x="44" y="74"/>
                    <a:pt x="44" y="69"/>
                  </a:cubicBezTo>
                  <a:cubicBezTo>
                    <a:pt x="43" y="64"/>
                    <a:pt x="45" y="60"/>
                    <a:pt x="49" y="56"/>
                  </a:cubicBezTo>
                  <a:cubicBezTo>
                    <a:pt x="49" y="56"/>
                    <a:pt x="49" y="55"/>
                    <a:pt x="49" y="54"/>
                  </a:cubicBezTo>
                  <a:cubicBezTo>
                    <a:pt x="50" y="50"/>
                    <a:pt x="50" y="46"/>
                    <a:pt x="50" y="41"/>
                  </a:cubicBezTo>
                  <a:cubicBezTo>
                    <a:pt x="52" y="32"/>
                    <a:pt x="57" y="24"/>
                    <a:pt x="67" y="21"/>
                  </a:cubicBezTo>
                  <a:cubicBezTo>
                    <a:pt x="69" y="20"/>
                    <a:pt x="71" y="20"/>
                    <a:pt x="73" y="19"/>
                  </a:cubicBezTo>
                  <a:cubicBezTo>
                    <a:pt x="72" y="18"/>
                    <a:pt x="71" y="16"/>
                    <a:pt x="70" y="14"/>
                  </a:cubicBezTo>
                  <a:cubicBezTo>
                    <a:pt x="63" y="4"/>
                    <a:pt x="52" y="0"/>
                    <a:pt x="40" y="0"/>
                  </a:cubicBezTo>
                  <a:cubicBezTo>
                    <a:pt x="37" y="0"/>
                    <a:pt x="34" y="1"/>
                    <a:pt x="34" y="5"/>
                  </a:cubicBezTo>
                  <a:cubicBezTo>
                    <a:pt x="32" y="5"/>
                    <a:pt x="30" y="5"/>
                    <a:pt x="28" y="5"/>
                  </a:cubicBezTo>
                  <a:cubicBezTo>
                    <a:pt x="22" y="6"/>
                    <a:pt x="17" y="10"/>
                    <a:pt x="16" y="16"/>
                  </a:cubicBezTo>
                  <a:cubicBezTo>
                    <a:pt x="14" y="21"/>
                    <a:pt x="14" y="26"/>
                    <a:pt x="15" y="31"/>
                  </a:cubicBezTo>
                  <a:cubicBezTo>
                    <a:pt x="15" y="32"/>
                    <a:pt x="15" y="34"/>
                    <a:pt x="15" y="35"/>
                  </a:cubicBezTo>
                  <a:cubicBezTo>
                    <a:pt x="11" y="36"/>
                    <a:pt x="10" y="37"/>
                    <a:pt x="9" y="40"/>
                  </a:cubicBezTo>
                  <a:cubicBezTo>
                    <a:pt x="9" y="44"/>
                    <a:pt x="10" y="48"/>
                    <a:pt x="12" y="52"/>
                  </a:cubicBezTo>
                  <a:cubicBezTo>
                    <a:pt x="13" y="54"/>
                    <a:pt x="14" y="55"/>
                    <a:pt x="17" y="56"/>
                  </a:cubicBezTo>
                  <a:cubicBezTo>
                    <a:pt x="18" y="56"/>
                    <a:pt x="19" y="56"/>
                    <a:pt x="19" y="58"/>
                  </a:cubicBezTo>
                  <a:cubicBezTo>
                    <a:pt x="20" y="62"/>
                    <a:pt x="22" y="67"/>
                    <a:pt x="26" y="70"/>
                  </a:cubicBezTo>
                  <a:cubicBezTo>
                    <a:pt x="29" y="73"/>
                    <a:pt x="30" y="76"/>
                    <a:pt x="30" y="80"/>
                  </a:cubicBezTo>
                  <a:cubicBezTo>
                    <a:pt x="30" y="84"/>
                    <a:pt x="29" y="87"/>
                    <a:pt x="26" y="89"/>
                  </a:cubicBezTo>
                  <a:cubicBezTo>
                    <a:pt x="23" y="91"/>
                    <a:pt x="19" y="92"/>
                    <a:pt x="16" y="94"/>
                  </a:cubicBezTo>
                  <a:cubicBezTo>
                    <a:pt x="13" y="96"/>
                    <a:pt x="11" y="96"/>
                    <a:pt x="8" y="98"/>
                  </a:cubicBezTo>
                  <a:cubicBezTo>
                    <a:pt x="4" y="100"/>
                    <a:pt x="1" y="104"/>
                    <a:pt x="1" y="110"/>
                  </a:cubicBezTo>
                  <a:cubicBezTo>
                    <a:pt x="0" y="112"/>
                    <a:pt x="0" y="115"/>
                    <a:pt x="0" y="117"/>
                  </a:cubicBezTo>
                  <a:cubicBezTo>
                    <a:pt x="0" y="121"/>
                    <a:pt x="2" y="123"/>
                    <a:pt x="6" y="123"/>
                  </a:cubicBezTo>
                  <a:cubicBezTo>
                    <a:pt x="16" y="123"/>
                    <a:pt x="27" y="123"/>
                    <a:pt x="38" y="123"/>
                  </a:cubicBezTo>
                  <a:cubicBezTo>
                    <a:pt x="38" y="123"/>
                    <a:pt x="39" y="123"/>
                    <a:pt x="40" y="12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MY" sz="1400">
                <a:latin typeface="Montserrat" panose="00000500000000000000" pitchFamily="50" charset="0"/>
              </a:endParaRPr>
            </a:p>
          </p:txBody>
        </p:sp>
        <p:sp>
          <p:nvSpPr>
            <p:cNvPr id="731" name="Freeform 7503"/>
            <p:cNvSpPr>
              <a:spLocks/>
            </p:cNvSpPr>
            <p:nvPr/>
          </p:nvSpPr>
          <p:spPr bwMode="auto">
            <a:xfrm>
              <a:off x="5843588" y="-4311651"/>
              <a:ext cx="193675" cy="334963"/>
            </a:xfrm>
            <a:custGeom>
              <a:avLst/>
              <a:gdLst>
                <a:gd name="T0" fmla="*/ 65 w 71"/>
                <a:gd name="T1" fmla="*/ 98 h 123"/>
                <a:gd name="T2" fmla="*/ 58 w 71"/>
                <a:gd name="T3" fmla="*/ 94 h 123"/>
                <a:gd name="T4" fmla="*/ 47 w 71"/>
                <a:gd name="T5" fmla="*/ 88 h 123"/>
                <a:gd name="T6" fmla="*/ 43 w 71"/>
                <a:gd name="T7" fmla="*/ 80 h 123"/>
                <a:gd name="T8" fmla="*/ 43 w 71"/>
                <a:gd name="T9" fmla="*/ 76 h 123"/>
                <a:gd name="T10" fmla="*/ 45 w 71"/>
                <a:gd name="T11" fmla="*/ 72 h 123"/>
                <a:gd name="T12" fmla="*/ 53 w 71"/>
                <a:gd name="T13" fmla="*/ 58 h 123"/>
                <a:gd name="T14" fmla="*/ 55 w 71"/>
                <a:gd name="T15" fmla="*/ 56 h 123"/>
                <a:gd name="T16" fmla="*/ 60 w 71"/>
                <a:gd name="T17" fmla="*/ 52 h 123"/>
                <a:gd name="T18" fmla="*/ 62 w 71"/>
                <a:gd name="T19" fmla="*/ 41 h 123"/>
                <a:gd name="T20" fmla="*/ 58 w 71"/>
                <a:gd name="T21" fmla="*/ 36 h 123"/>
                <a:gd name="T22" fmla="*/ 57 w 71"/>
                <a:gd name="T23" fmla="*/ 35 h 123"/>
                <a:gd name="T24" fmla="*/ 57 w 71"/>
                <a:gd name="T25" fmla="*/ 35 h 123"/>
                <a:gd name="T26" fmla="*/ 58 w 71"/>
                <a:gd name="T27" fmla="*/ 33 h 123"/>
                <a:gd name="T28" fmla="*/ 54 w 71"/>
                <a:gd name="T29" fmla="*/ 13 h 123"/>
                <a:gd name="T30" fmla="*/ 24 w 71"/>
                <a:gd name="T31" fmla="*/ 0 h 123"/>
                <a:gd name="T32" fmla="*/ 19 w 71"/>
                <a:gd name="T33" fmla="*/ 5 h 123"/>
                <a:gd name="T34" fmla="*/ 16 w 71"/>
                <a:gd name="T35" fmla="*/ 5 h 123"/>
                <a:gd name="T36" fmla="*/ 0 w 71"/>
                <a:gd name="T37" fmla="*/ 16 h 123"/>
                <a:gd name="T38" fmla="*/ 2 w 71"/>
                <a:gd name="T39" fmla="*/ 19 h 123"/>
                <a:gd name="T40" fmla="*/ 24 w 71"/>
                <a:gd name="T41" fmla="*/ 55 h 123"/>
                <a:gd name="T42" fmla="*/ 25 w 71"/>
                <a:gd name="T43" fmla="*/ 57 h 123"/>
                <a:gd name="T44" fmla="*/ 29 w 71"/>
                <a:gd name="T45" fmla="*/ 66 h 123"/>
                <a:gd name="T46" fmla="*/ 26 w 71"/>
                <a:gd name="T47" fmla="*/ 84 h 123"/>
                <a:gd name="T48" fmla="*/ 17 w 71"/>
                <a:gd name="T49" fmla="*/ 93 h 123"/>
                <a:gd name="T50" fmla="*/ 16 w 71"/>
                <a:gd name="T51" fmla="*/ 95 h 123"/>
                <a:gd name="T52" fmla="*/ 7 w 71"/>
                <a:gd name="T53" fmla="*/ 109 h 123"/>
                <a:gd name="T54" fmla="*/ 7 w 71"/>
                <a:gd name="T55" fmla="*/ 112 h 123"/>
                <a:gd name="T56" fmla="*/ 17 w 71"/>
                <a:gd name="T57" fmla="*/ 116 h 123"/>
                <a:gd name="T58" fmla="*/ 33 w 71"/>
                <a:gd name="T59" fmla="*/ 122 h 123"/>
                <a:gd name="T60" fmla="*/ 35 w 71"/>
                <a:gd name="T61" fmla="*/ 123 h 123"/>
                <a:gd name="T62" fmla="*/ 64 w 71"/>
                <a:gd name="T63" fmla="*/ 123 h 123"/>
                <a:gd name="T64" fmla="*/ 70 w 71"/>
                <a:gd name="T65" fmla="*/ 119 h 123"/>
                <a:gd name="T66" fmla="*/ 70 w 71"/>
                <a:gd name="T67" fmla="*/ 110 h 123"/>
                <a:gd name="T68" fmla="*/ 71 w 71"/>
                <a:gd name="T69" fmla="*/ 109 h 123"/>
                <a:gd name="T70" fmla="*/ 65 w 71"/>
                <a:gd name="T71" fmla="*/ 98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71" h="123">
                  <a:moveTo>
                    <a:pt x="65" y="98"/>
                  </a:moveTo>
                  <a:cubicBezTo>
                    <a:pt x="62" y="96"/>
                    <a:pt x="60" y="96"/>
                    <a:pt x="58" y="94"/>
                  </a:cubicBezTo>
                  <a:cubicBezTo>
                    <a:pt x="54" y="92"/>
                    <a:pt x="51" y="91"/>
                    <a:pt x="47" y="88"/>
                  </a:cubicBezTo>
                  <a:cubicBezTo>
                    <a:pt x="45" y="86"/>
                    <a:pt x="43" y="84"/>
                    <a:pt x="43" y="80"/>
                  </a:cubicBezTo>
                  <a:cubicBezTo>
                    <a:pt x="44" y="79"/>
                    <a:pt x="44" y="77"/>
                    <a:pt x="43" y="76"/>
                  </a:cubicBezTo>
                  <a:cubicBezTo>
                    <a:pt x="43" y="74"/>
                    <a:pt x="44" y="73"/>
                    <a:pt x="45" y="72"/>
                  </a:cubicBezTo>
                  <a:cubicBezTo>
                    <a:pt x="49" y="68"/>
                    <a:pt x="52" y="63"/>
                    <a:pt x="53" y="58"/>
                  </a:cubicBezTo>
                  <a:cubicBezTo>
                    <a:pt x="53" y="56"/>
                    <a:pt x="54" y="56"/>
                    <a:pt x="55" y="56"/>
                  </a:cubicBezTo>
                  <a:cubicBezTo>
                    <a:pt x="58" y="56"/>
                    <a:pt x="59" y="54"/>
                    <a:pt x="60" y="52"/>
                  </a:cubicBezTo>
                  <a:cubicBezTo>
                    <a:pt x="61" y="48"/>
                    <a:pt x="62" y="45"/>
                    <a:pt x="62" y="41"/>
                  </a:cubicBezTo>
                  <a:cubicBezTo>
                    <a:pt x="63" y="37"/>
                    <a:pt x="62" y="36"/>
                    <a:pt x="58" y="36"/>
                  </a:cubicBezTo>
                  <a:cubicBezTo>
                    <a:pt x="58" y="35"/>
                    <a:pt x="57" y="35"/>
                    <a:pt x="57" y="35"/>
                  </a:cubicBezTo>
                  <a:cubicBezTo>
                    <a:pt x="57" y="35"/>
                    <a:pt x="57" y="35"/>
                    <a:pt x="57" y="35"/>
                  </a:cubicBezTo>
                  <a:cubicBezTo>
                    <a:pt x="57" y="34"/>
                    <a:pt x="58" y="34"/>
                    <a:pt x="58" y="33"/>
                  </a:cubicBezTo>
                  <a:cubicBezTo>
                    <a:pt x="59" y="26"/>
                    <a:pt x="58" y="19"/>
                    <a:pt x="54" y="13"/>
                  </a:cubicBezTo>
                  <a:cubicBezTo>
                    <a:pt x="46" y="3"/>
                    <a:pt x="36" y="0"/>
                    <a:pt x="24" y="0"/>
                  </a:cubicBezTo>
                  <a:cubicBezTo>
                    <a:pt x="21" y="0"/>
                    <a:pt x="19" y="1"/>
                    <a:pt x="19" y="5"/>
                  </a:cubicBezTo>
                  <a:cubicBezTo>
                    <a:pt x="18" y="5"/>
                    <a:pt x="17" y="5"/>
                    <a:pt x="16" y="5"/>
                  </a:cubicBezTo>
                  <a:cubicBezTo>
                    <a:pt x="7" y="5"/>
                    <a:pt x="2" y="9"/>
                    <a:pt x="0" y="16"/>
                  </a:cubicBezTo>
                  <a:cubicBezTo>
                    <a:pt x="0" y="18"/>
                    <a:pt x="0" y="19"/>
                    <a:pt x="2" y="19"/>
                  </a:cubicBezTo>
                  <a:cubicBezTo>
                    <a:pt x="16" y="27"/>
                    <a:pt x="24" y="38"/>
                    <a:pt x="24" y="55"/>
                  </a:cubicBezTo>
                  <a:cubicBezTo>
                    <a:pt x="24" y="55"/>
                    <a:pt x="24" y="56"/>
                    <a:pt x="25" y="57"/>
                  </a:cubicBezTo>
                  <a:cubicBezTo>
                    <a:pt x="27" y="59"/>
                    <a:pt x="29" y="62"/>
                    <a:pt x="29" y="66"/>
                  </a:cubicBezTo>
                  <a:cubicBezTo>
                    <a:pt x="30" y="72"/>
                    <a:pt x="28" y="78"/>
                    <a:pt x="26" y="84"/>
                  </a:cubicBezTo>
                  <a:cubicBezTo>
                    <a:pt x="25" y="88"/>
                    <a:pt x="22" y="92"/>
                    <a:pt x="17" y="93"/>
                  </a:cubicBezTo>
                  <a:cubicBezTo>
                    <a:pt x="16" y="94"/>
                    <a:pt x="16" y="94"/>
                    <a:pt x="16" y="95"/>
                  </a:cubicBezTo>
                  <a:cubicBezTo>
                    <a:pt x="14" y="100"/>
                    <a:pt x="11" y="105"/>
                    <a:pt x="7" y="109"/>
                  </a:cubicBezTo>
                  <a:cubicBezTo>
                    <a:pt x="5" y="110"/>
                    <a:pt x="5" y="111"/>
                    <a:pt x="7" y="112"/>
                  </a:cubicBezTo>
                  <a:cubicBezTo>
                    <a:pt x="10" y="113"/>
                    <a:pt x="13" y="114"/>
                    <a:pt x="17" y="116"/>
                  </a:cubicBezTo>
                  <a:cubicBezTo>
                    <a:pt x="22" y="118"/>
                    <a:pt x="27" y="120"/>
                    <a:pt x="33" y="122"/>
                  </a:cubicBezTo>
                  <a:cubicBezTo>
                    <a:pt x="34" y="122"/>
                    <a:pt x="34" y="123"/>
                    <a:pt x="35" y="123"/>
                  </a:cubicBezTo>
                  <a:cubicBezTo>
                    <a:pt x="45" y="123"/>
                    <a:pt x="54" y="123"/>
                    <a:pt x="64" y="123"/>
                  </a:cubicBezTo>
                  <a:cubicBezTo>
                    <a:pt x="68" y="123"/>
                    <a:pt x="65" y="122"/>
                    <a:pt x="70" y="119"/>
                  </a:cubicBezTo>
                  <a:cubicBezTo>
                    <a:pt x="70" y="116"/>
                    <a:pt x="70" y="113"/>
                    <a:pt x="70" y="110"/>
                  </a:cubicBezTo>
                  <a:cubicBezTo>
                    <a:pt x="70" y="110"/>
                    <a:pt x="71" y="110"/>
                    <a:pt x="71" y="109"/>
                  </a:cubicBezTo>
                  <a:cubicBezTo>
                    <a:pt x="71" y="104"/>
                    <a:pt x="69" y="100"/>
                    <a:pt x="65" y="9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MY" sz="1400">
                <a:latin typeface="Montserrat" panose="00000500000000000000" pitchFamily="50" charset="0"/>
              </a:endParaRPr>
            </a:p>
          </p:txBody>
        </p:sp>
      </p:grpSp>
      <p:sp>
        <p:nvSpPr>
          <p:cNvPr id="732" name="Oval 731"/>
          <p:cNvSpPr/>
          <p:nvPr/>
        </p:nvSpPr>
        <p:spPr>
          <a:xfrm>
            <a:off x="8232220" y="1562207"/>
            <a:ext cx="1014130" cy="1014130"/>
          </a:xfrm>
          <a:prstGeom prst="ellipse">
            <a:avLst/>
          </a:prstGeom>
          <a:solidFill>
            <a:srgbClr val="00905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>
                <a:latin typeface="Montserrat" panose="00000500000000000000" pitchFamily="50" charset="0"/>
              </a:rPr>
              <a:t> </a:t>
            </a:r>
          </a:p>
        </p:txBody>
      </p:sp>
      <p:grpSp>
        <p:nvGrpSpPr>
          <p:cNvPr id="733" name="Group 732"/>
          <p:cNvGrpSpPr/>
          <p:nvPr/>
        </p:nvGrpSpPr>
        <p:grpSpPr>
          <a:xfrm>
            <a:off x="8391370" y="1787179"/>
            <a:ext cx="708303" cy="598407"/>
            <a:chOff x="5580063" y="-3668713"/>
            <a:chExt cx="419100" cy="438150"/>
          </a:xfrm>
        </p:grpSpPr>
        <p:sp>
          <p:nvSpPr>
            <p:cNvPr id="734" name="Freeform 7504"/>
            <p:cNvSpPr>
              <a:spLocks/>
            </p:cNvSpPr>
            <p:nvPr/>
          </p:nvSpPr>
          <p:spPr bwMode="auto">
            <a:xfrm>
              <a:off x="5656263" y="-3638551"/>
              <a:ext cx="342900" cy="293688"/>
            </a:xfrm>
            <a:custGeom>
              <a:avLst/>
              <a:gdLst>
                <a:gd name="T0" fmla="*/ 0 w 126"/>
                <a:gd name="T1" fmla="*/ 99 h 108"/>
                <a:gd name="T2" fmla="*/ 0 w 126"/>
                <a:gd name="T3" fmla="*/ 96 h 108"/>
                <a:gd name="T4" fmla="*/ 0 w 126"/>
                <a:gd name="T5" fmla="*/ 16 h 108"/>
                <a:gd name="T6" fmla="*/ 2 w 126"/>
                <a:gd name="T7" fmla="*/ 12 h 108"/>
                <a:gd name="T8" fmla="*/ 23 w 126"/>
                <a:gd name="T9" fmla="*/ 2 h 108"/>
                <a:gd name="T10" fmla="*/ 54 w 126"/>
                <a:gd name="T11" fmla="*/ 7 h 108"/>
                <a:gd name="T12" fmla="*/ 64 w 126"/>
                <a:gd name="T13" fmla="*/ 13 h 108"/>
                <a:gd name="T14" fmla="*/ 115 w 126"/>
                <a:gd name="T15" fmla="*/ 11 h 108"/>
                <a:gd name="T16" fmla="*/ 126 w 126"/>
                <a:gd name="T17" fmla="*/ 3 h 108"/>
                <a:gd name="T18" fmla="*/ 126 w 126"/>
                <a:gd name="T19" fmla="*/ 6 h 108"/>
                <a:gd name="T20" fmla="*/ 126 w 126"/>
                <a:gd name="T21" fmla="*/ 86 h 108"/>
                <a:gd name="T22" fmla="*/ 124 w 126"/>
                <a:gd name="T23" fmla="*/ 90 h 108"/>
                <a:gd name="T24" fmla="*/ 104 w 126"/>
                <a:gd name="T25" fmla="*/ 103 h 108"/>
                <a:gd name="T26" fmla="*/ 71 w 126"/>
                <a:gd name="T27" fmla="*/ 102 h 108"/>
                <a:gd name="T28" fmla="*/ 54 w 126"/>
                <a:gd name="T29" fmla="*/ 92 h 108"/>
                <a:gd name="T30" fmla="*/ 21 w 126"/>
                <a:gd name="T31" fmla="*/ 89 h 108"/>
                <a:gd name="T32" fmla="*/ 3 w 126"/>
                <a:gd name="T33" fmla="*/ 97 h 108"/>
                <a:gd name="T34" fmla="*/ 0 w 126"/>
                <a:gd name="T35" fmla="*/ 99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26" h="108">
                  <a:moveTo>
                    <a:pt x="0" y="99"/>
                  </a:moveTo>
                  <a:cubicBezTo>
                    <a:pt x="0" y="98"/>
                    <a:pt x="0" y="97"/>
                    <a:pt x="0" y="96"/>
                  </a:cubicBezTo>
                  <a:cubicBezTo>
                    <a:pt x="0" y="69"/>
                    <a:pt x="0" y="43"/>
                    <a:pt x="0" y="16"/>
                  </a:cubicBezTo>
                  <a:cubicBezTo>
                    <a:pt x="0" y="14"/>
                    <a:pt x="0" y="13"/>
                    <a:pt x="2" y="12"/>
                  </a:cubicBezTo>
                  <a:cubicBezTo>
                    <a:pt x="9" y="8"/>
                    <a:pt x="16" y="4"/>
                    <a:pt x="23" y="2"/>
                  </a:cubicBezTo>
                  <a:cubicBezTo>
                    <a:pt x="34" y="0"/>
                    <a:pt x="44" y="1"/>
                    <a:pt x="54" y="7"/>
                  </a:cubicBezTo>
                  <a:cubicBezTo>
                    <a:pt x="57" y="9"/>
                    <a:pt x="61" y="10"/>
                    <a:pt x="64" y="13"/>
                  </a:cubicBezTo>
                  <a:cubicBezTo>
                    <a:pt x="82" y="24"/>
                    <a:pt x="99" y="23"/>
                    <a:pt x="115" y="11"/>
                  </a:cubicBezTo>
                  <a:cubicBezTo>
                    <a:pt x="119" y="9"/>
                    <a:pt x="122" y="6"/>
                    <a:pt x="126" y="3"/>
                  </a:cubicBezTo>
                  <a:cubicBezTo>
                    <a:pt x="126" y="4"/>
                    <a:pt x="126" y="5"/>
                    <a:pt x="126" y="6"/>
                  </a:cubicBezTo>
                  <a:cubicBezTo>
                    <a:pt x="126" y="33"/>
                    <a:pt x="126" y="59"/>
                    <a:pt x="126" y="86"/>
                  </a:cubicBezTo>
                  <a:cubicBezTo>
                    <a:pt x="126" y="88"/>
                    <a:pt x="126" y="89"/>
                    <a:pt x="124" y="90"/>
                  </a:cubicBezTo>
                  <a:cubicBezTo>
                    <a:pt x="118" y="95"/>
                    <a:pt x="111" y="99"/>
                    <a:pt x="104" y="103"/>
                  </a:cubicBezTo>
                  <a:cubicBezTo>
                    <a:pt x="93" y="108"/>
                    <a:pt x="82" y="108"/>
                    <a:pt x="71" y="102"/>
                  </a:cubicBezTo>
                  <a:cubicBezTo>
                    <a:pt x="65" y="99"/>
                    <a:pt x="59" y="96"/>
                    <a:pt x="54" y="92"/>
                  </a:cubicBezTo>
                  <a:cubicBezTo>
                    <a:pt x="43" y="87"/>
                    <a:pt x="32" y="85"/>
                    <a:pt x="21" y="89"/>
                  </a:cubicBezTo>
                  <a:cubicBezTo>
                    <a:pt x="15" y="91"/>
                    <a:pt x="9" y="94"/>
                    <a:pt x="3" y="97"/>
                  </a:cubicBezTo>
                  <a:cubicBezTo>
                    <a:pt x="2" y="98"/>
                    <a:pt x="1" y="98"/>
                    <a:pt x="0" y="99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MY" sz="1400">
                <a:latin typeface="Montserrat" panose="00000500000000000000" pitchFamily="50" charset="0"/>
              </a:endParaRPr>
            </a:p>
          </p:txBody>
        </p:sp>
        <p:sp>
          <p:nvSpPr>
            <p:cNvPr id="735" name="Freeform 7505"/>
            <p:cNvSpPr>
              <a:spLocks/>
            </p:cNvSpPr>
            <p:nvPr/>
          </p:nvSpPr>
          <p:spPr bwMode="auto">
            <a:xfrm>
              <a:off x="5580063" y="-3668713"/>
              <a:ext cx="71438" cy="438150"/>
            </a:xfrm>
            <a:custGeom>
              <a:avLst/>
              <a:gdLst>
                <a:gd name="T0" fmla="*/ 19 w 26"/>
                <a:gd name="T1" fmla="*/ 81 h 161"/>
                <a:gd name="T2" fmla="*/ 19 w 26"/>
                <a:gd name="T3" fmla="*/ 136 h 161"/>
                <a:gd name="T4" fmla="*/ 21 w 26"/>
                <a:gd name="T5" fmla="*/ 140 h 161"/>
                <a:gd name="T6" fmla="*/ 21 w 26"/>
                <a:gd name="T7" fmla="*/ 157 h 161"/>
                <a:gd name="T8" fmla="*/ 5 w 26"/>
                <a:gd name="T9" fmla="*/ 157 h 161"/>
                <a:gd name="T10" fmla="*/ 4 w 26"/>
                <a:gd name="T11" fmla="*/ 140 h 161"/>
                <a:gd name="T12" fmla="*/ 6 w 26"/>
                <a:gd name="T13" fmla="*/ 136 h 161"/>
                <a:gd name="T14" fmla="*/ 6 w 26"/>
                <a:gd name="T15" fmla="*/ 25 h 161"/>
                <a:gd name="T16" fmla="*/ 5 w 26"/>
                <a:gd name="T17" fmla="*/ 21 h 161"/>
                <a:gd name="T18" fmla="*/ 5 w 26"/>
                <a:gd name="T19" fmla="*/ 5 h 161"/>
                <a:gd name="T20" fmla="*/ 21 w 26"/>
                <a:gd name="T21" fmla="*/ 5 h 161"/>
                <a:gd name="T22" fmla="*/ 21 w 26"/>
                <a:gd name="T23" fmla="*/ 21 h 161"/>
                <a:gd name="T24" fmla="*/ 19 w 26"/>
                <a:gd name="T25" fmla="*/ 25 h 161"/>
                <a:gd name="T26" fmla="*/ 19 w 26"/>
                <a:gd name="T27" fmla="*/ 81 h 1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6" h="161">
                  <a:moveTo>
                    <a:pt x="19" y="81"/>
                  </a:moveTo>
                  <a:cubicBezTo>
                    <a:pt x="19" y="99"/>
                    <a:pt x="19" y="118"/>
                    <a:pt x="19" y="136"/>
                  </a:cubicBezTo>
                  <a:cubicBezTo>
                    <a:pt x="19" y="137"/>
                    <a:pt x="20" y="139"/>
                    <a:pt x="21" y="140"/>
                  </a:cubicBezTo>
                  <a:cubicBezTo>
                    <a:pt x="25" y="145"/>
                    <a:pt x="25" y="152"/>
                    <a:pt x="21" y="157"/>
                  </a:cubicBezTo>
                  <a:cubicBezTo>
                    <a:pt x="16" y="161"/>
                    <a:pt x="9" y="161"/>
                    <a:pt x="5" y="157"/>
                  </a:cubicBezTo>
                  <a:cubicBezTo>
                    <a:pt x="0" y="152"/>
                    <a:pt x="0" y="145"/>
                    <a:pt x="4" y="140"/>
                  </a:cubicBezTo>
                  <a:cubicBezTo>
                    <a:pt x="6" y="139"/>
                    <a:pt x="6" y="138"/>
                    <a:pt x="6" y="136"/>
                  </a:cubicBezTo>
                  <a:cubicBezTo>
                    <a:pt x="6" y="99"/>
                    <a:pt x="6" y="62"/>
                    <a:pt x="6" y="25"/>
                  </a:cubicBezTo>
                  <a:cubicBezTo>
                    <a:pt x="6" y="24"/>
                    <a:pt x="6" y="22"/>
                    <a:pt x="5" y="21"/>
                  </a:cubicBezTo>
                  <a:cubicBezTo>
                    <a:pt x="0" y="17"/>
                    <a:pt x="0" y="9"/>
                    <a:pt x="5" y="5"/>
                  </a:cubicBezTo>
                  <a:cubicBezTo>
                    <a:pt x="9" y="0"/>
                    <a:pt x="16" y="0"/>
                    <a:pt x="21" y="5"/>
                  </a:cubicBezTo>
                  <a:cubicBezTo>
                    <a:pt x="25" y="9"/>
                    <a:pt x="26" y="16"/>
                    <a:pt x="21" y="21"/>
                  </a:cubicBezTo>
                  <a:cubicBezTo>
                    <a:pt x="20" y="22"/>
                    <a:pt x="19" y="24"/>
                    <a:pt x="19" y="25"/>
                  </a:cubicBezTo>
                  <a:cubicBezTo>
                    <a:pt x="19" y="44"/>
                    <a:pt x="19" y="62"/>
                    <a:pt x="19" y="8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MY" sz="1400">
                <a:latin typeface="Montserrat" panose="00000500000000000000" pitchFamily="50" charset="0"/>
              </a:endParaRPr>
            </a:p>
          </p:txBody>
        </p:sp>
      </p:grpSp>
      <p:sp>
        <p:nvSpPr>
          <p:cNvPr id="736" name="Oval 735"/>
          <p:cNvSpPr/>
          <p:nvPr/>
        </p:nvSpPr>
        <p:spPr>
          <a:xfrm>
            <a:off x="6820341" y="2661041"/>
            <a:ext cx="1014130" cy="1014130"/>
          </a:xfrm>
          <a:prstGeom prst="ellipse">
            <a:avLst/>
          </a:prstGeom>
          <a:solidFill>
            <a:srgbClr val="00905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>
                <a:latin typeface="Montserrat" panose="00000500000000000000" pitchFamily="50" charset="0"/>
              </a:rPr>
              <a:t> </a:t>
            </a:r>
          </a:p>
        </p:txBody>
      </p:sp>
      <p:sp>
        <p:nvSpPr>
          <p:cNvPr id="737" name="Freeform 7500"/>
          <p:cNvSpPr>
            <a:spLocks noEditPoints="1"/>
          </p:cNvSpPr>
          <p:nvPr/>
        </p:nvSpPr>
        <p:spPr bwMode="auto">
          <a:xfrm>
            <a:off x="7021136" y="2826336"/>
            <a:ext cx="593617" cy="622524"/>
          </a:xfrm>
          <a:custGeom>
            <a:avLst/>
            <a:gdLst>
              <a:gd name="T0" fmla="*/ 155 w 160"/>
              <a:gd name="T1" fmla="*/ 123 h 162"/>
              <a:gd name="T2" fmla="*/ 136 w 160"/>
              <a:gd name="T3" fmla="*/ 112 h 162"/>
              <a:gd name="T4" fmla="*/ 95 w 160"/>
              <a:gd name="T5" fmla="*/ 104 h 162"/>
              <a:gd name="T6" fmla="*/ 94 w 160"/>
              <a:gd name="T7" fmla="*/ 103 h 162"/>
              <a:gd name="T8" fmla="*/ 105 w 160"/>
              <a:gd name="T9" fmla="*/ 82 h 162"/>
              <a:gd name="T10" fmla="*/ 122 w 160"/>
              <a:gd name="T11" fmla="*/ 37 h 162"/>
              <a:gd name="T12" fmla="*/ 46 w 160"/>
              <a:gd name="T13" fmla="*/ 20 h 162"/>
              <a:gd name="T14" fmla="*/ 37 w 160"/>
              <a:gd name="T15" fmla="*/ 53 h 162"/>
              <a:gd name="T16" fmla="*/ 55 w 160"/>
              <a:gd name="T17" fmla="*/ 82 h 162"/>
              <a:gd name="T18" fmla="*/ 65 w 160"/>
              <a:gd name="T19" fmla="*/ 103 h 162"/>
              <a:gd name="T20" fmla="*/ 65 w 160"/>
              <a:gd name="T21" fmla="*/ 104 h 162"/>
              <a:gd name="T22" fmla="*/ 36 w 160"/>
              <a:gd name="T23" fmla="*/ 108 h 162"/>
              <a:gd name="T24" fmla="*/ 8 w 160"/>
              <a:gd name="T25" fmla="*/ 120 h 162"/>
              <a:gd name="T26" fmla="*/ 0 w 160"/>
              <a:gd name="T27" fmla="*/ 131 h 162"/>
              <a:gd name="T28" fmla="*/ 0 w 160"/>
              <a:gd name="T29" fmla="*/ 134 h 162"/>
              <a:gd name="T30" fmla="*/ 1 w 160"/>
              <a:gd name="T31" fmla="*/ 136 h 162"/>
              <a:gd name="T32" fmla="*/ 10 w 160"/>
              <a:gd name="T33" fmla="*/ 147 h 162"/>
              <a:gd name="T34" fmla="*/ 51 w 160"/>
              <a:gd name="T35" fmla="*/ 160 h 162"/>
              <a:gd name="T36" fmla="*/ 75 w 160"/>
              <a:gd name="T37" fmla="*/ 162 h 162"/>
              <a:gd name="T38" fmla="*/ 102 w 160"/>
              <a:gd name="T39" fmla="*/ 161 h 162"/>
              <a:gd name="T40" fmla="*/ 132 w 160"/>
              <a:gd name="T41" fmla="*/ 155 h 162"/>
              <a:gd name="T42" fmla="*/ 155 w 160"/>
              <a:gd name="T43" fmla="*/ 143 h 162"/>
              <a:gd name="T44" fmla="*/ 158 w 160"/>
              <a:gd name="T45" fmla="*/ 128 h 162"/>
              <a:gd name="T46" fmla="*/ 80 w 160"/>
              <a:gd name="T47" fmla="*/ 18 h 162"/>
              <a:gd name="T48" fmla="*/ 80 w 160"/>
              <a:gd name="T49" fmla="*/ 74 h 162"/>
              <a:gd name="T50" fmla="*/ 128 w 160"/>
              <a:gd name="T51" fmla="*/ 137 h 162"/>
              <a:gd name="T52" fmla="*/ 118 w 160"/>
              <a:gd name="T53" fmla="*/ 144 h 162"/>
              <a:gd name="T54" fmla="*/ 91 w 160"/>
              <a:gd name="T55" fmla="*/ 150 h 162"/>
              <a:gd name="T56" fmla="*/ 52 w 160"/>
              <a:gd name="T57" fmla="*/ 148 h 162"/>
              <a:gd name="T58" fmla="*/ 34 w 160"/>
              <a:gd name="T59" fmla="*/ 140 h 162"/>
              <a:gd name="T60" fmla="*/ 32 w 160"/>
              <a:gd name="T61" fmla="*/ 128 h 162"/>
              <a:gd name="T62" fmla="*/ 45 w 160"/>
              <a:gd name="T63" fmla="*/ 120 h 162"/>
              <a:gd name="T64" fmla="*/ 70 w 160"/>
              <a:gd name="T65" fmla="*/ 115 h 162"/>
              <a:gd name="T66" fmla="*/ 80 w 160"/>
              <a:gd name="T67" fmla="*/ 132 h 162"/>
              <a:gd name="T68" fmla="*/ 80 w 160"/>
              <a:gd name="T69" fmla="*/ 132 h 162"/>
              <a:gd name="T70" fmla="*/ 89 w 160"/>
              <a:gd name="T71" fmla="*/ 115 h 162"/>
              <a:gd name="T72" fmla="*/ 109 w 160"/>
              <a:gd name="T73" fmla="*/ 118 h 162"/>
              <a:gd name="T74" fmla="*/ 125 w 160"/>
              <a:gd name="T75" fmla="*/ 125 h 162"/>
              <a:gd name="T76" fmla="*/ 128 w 160"/>
              <a:gd name="T77" fmla="*/ 137 h 16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</a:cxnLst>
            <a:rect l="0" t="0" r="r" b="b"/>
            <a:pathLst>
              <a:path w="160" h="162">
                <a:moveTo>
                  <a:pt x="158" y="128"/>
                </a:moveTo>
                <a:cubicBezTo>
                  <a:pt x="158" y="126"/>
                  <a:pt x="156" y="124"/>
                  <a:pt x="155" y="123"/>
                </a:cubicBezTo>
                <a:cubicBezTo>
                  <a:pt x="153" y="121"/>
                  <a:pt x="151" y="119"/>
                  <a:pt x="149" y="118"/>
                </a:cubicBezTo>
                <a:cubicBezTo>
                  <a:pt x="145" y="115"/>
                  <a:pt x="140" y="113"/>
                  <a:pt x="136" y="112"/>
                </a:cubicBezTo>
                <a:cubicBezTo>
                  <a:pt x="126" y="108"/>
                  <a:pt x="115" y="106"/>
                  <a:pt x="105" y="105"/>
                </a:cubicBezTo>
                <a:cubicBezTo>
                  <a:pt x="101" y="104"/>
                  <a:pt x="98" y="104"/>
                  <a:pt x="95" y="104"/>
                </a:cubicBezTo>
                <a:cubicBezTo>
                  <a:pt x="94" y="104"/>
                  <a:pt x="94" y="104"/>
                  <a:pt x="94" y="104"/>
                </a:cubicBezTo>
                <a:cubicBezTo>
                  <a:pt x="94" y="103"/>
                  <a:pt x="94" y="103"/>
                  <a:pt x="94" y="103"/>
                </a:cubicBezTo>
                <a:cubicBezTo>
                  <a:pt x="98" y="96"/>
                  <a:pt x="101" y="89"/>
                  <a:pt x="104" y="83"/>
                </a:cubicBezTo>
                <a:cubicBezTo>
                  <a:pt x="105" y="82"/>
                  <a:pt x="105" y="82"/>
                  <a:pt x="105" y="82"/>
                </a:cubicBezTo>
                <a:cubicBezTo>
                  <a:pt x="115" y="74"/>
                  <a:pt x="121" y="64"/>
                  <a:pt x="123" y="51"/>
                </a:cubicBezTo>
                <a:cubicBezTo>
                  <a:pt x="123" y="47"/>
                  <a:pt x="123" y="42"/>
                  <a:pt x="122" y="37"/>
                </a:cubicBezTo>
                <a:cubicBezTo>
                  <a:pt x="117" y="15"/>
                  <a:pt x="95" y="0"/>
                  <a:pt x="72" y="5"/>
                </a:cubicBezTo>
                <a:cubicBezTo>
                  <a:pt x="61" y="7"/>
                  <a:pt x="53" y="12"/>
                  <a:pt x="46" y="20"/>
                </a:cubicBezTo>
                <a:cubicBezTo>
                  <a:pt x="41" y="27"/>
                  <a:pt x="38" y="35"/>
                  <a:pt x="37" y="43"/>
                </a:cubicBezTo>
                <a:cubicBezTo>
                  <a:pt x="37" y="47"/>
                  <a:pt x="37" y="50"/>
                  <a:pt x="37" y="53"/>
                </a:cubicBezTo>
                <a:cubicBezTo>
                  <a:pt x="38" y="59"/>
                  <a:pt x="40" y="64"/>
                  <a:pt x="43" y="68"/>
                </a:cubicBezTo>
                <a:cubicBezTo>
                  <a:pt x="46" y="74"/>
                  <a:pt x="50" y="78"/>
                  <a:pt x="55" y="82"/>
                </a:cubicBezTo>
                <a:cubicBezTo>
                  <a:pt x="55" y="82"/>
                  <a:pt x="55" y="82"/>
                  <a:pt x="55" y="82"/>
                </a:cubicBezTo>
                <a:cubicBezTo>
                  <a:pt x="59" y="89"/>
                  <a:pt x="62" y="96"/>
                  <a:pt x="65" y="103"/>
                </a:cubicBezTo>
                <a:cubicBezTo>
                  <a:pt x="65" y="103"/>
                  <a:pt x="65" y="103"/>
                  <a:pt x="66" y="104"/>
                </a:cubicBezTo>
                <a:cubicBezTo>
                  <a:pt x="65" y="104"/>
                  <a:pt x="65" y="104"/>
                  <a:pt x="65" y="104"/>
                </a:cubicBezTo>
                <a:cubicBezTo>
                  <a:pt x="61" y="104"/>
                  <a:pt x="57" y="104"/>
                  <a:pt x="53" y="105"/>
                </a:cubicBezTo>
                <a:cubicBezTo>
                  <a:pt x="47" y="106"/>
                  <a:pt x="42" y="107"/>
                  <a:pt x="36" y="108"/>
                </a:cubicBezTo>
                <a:cubicBezTo>
                  <a:pt x="30" y="109"/>
                  <a:pt x="25" y="111"/>
                  <a:pt x="19" y="113"/>
                </a:cubicBezTo>
                <a:cubicBezTo>
                  <a:pt x="15" y="115"/>
                  <a:pt x="12" y="117"/>
                  <a:pt x="8" y="120"/>
                </a:cubicBezTo>
                <a:cubicBezTo>
                  <a:pt x="6" y="121"/>
                  <a:pt x="4" y="123"/>
                  <a:pt x="3" y="125"/>
                </a:cubicBezTo>
                <a:cubicBezTo>
                  <a:pt x="2" y="127"/>
                  <a:pt x="1" y="129"/>
                  <a:pt x="0" y="131"/>
                </a:cubicBezTo>
                <a:cubicBezTo>
                  <a:pt x="0" y="131"/>
                  <a:pt x="0" y="131"/>
                  <a:pt x="0" y="132"/>
                </a:cubicBezTo>
                <a:cubicBezTo>
                  <a:pt x="0" y="132"/>
                  <a:pt x="0" y="133"/>
                  <a:pt x="0" y="134"/>
                </a:cubicBezTo>
                <a:cubicBezTo>
                  <a:pt x="0" y="134"/>
                  <a:pt x="0" y="134"/>
                  <a:pt x="0" y="134"/>
                </a:cubicBezTo>
                <a:cubicBezTo>
                  <a:pt x="0" y="135"/>
                  <a:pt x="0" y="135"/>
                  <a:pt x="1" y="136"/>
                </a:cubicBezTo>
                <a:cubicBezTo>
                  <a:pt x="1" y="138"/>
                  <a:pt x="2" y="140"/>
                  <a:pt x="4" y="141"/>
                </a:cubicBezTo>
                <a:cubicBezTo>
                  <a:pt x="6" y="144"/>
                  <a:pt x="8" y="145"/>
                  <a:pt x="10" y="147"/>
                </a:cubicBezTo>
                <a:cubicBezTo>
                  <a:pt x="14" y="150"/>
                  <a:pt x="18" y="151"/>
                  <a:pt x="22" y="153"/>
                </a:cubicBezTo>
                <a:cubicBezTo>
                  <a:pt x="32" y="157"/>
                  <a:pt x="41" y="159"/>
                  <a:pt x="51" y="160"/>
                </a:cubicBezTo>
                <a:cubicBezTo>
                  <a:pt x="55" y="161"/>
                  <a:pt x="59" y="161"/>
                  <a:pt x="63" y="161"/>
                </a:cubicBezTo>
                <a:cubicBezTo>
                  <a:pt x="67" y="162"/>
                  <a:pt x="71" y="162"/>
                  <a:pt x="75" y="162"/>
                </a:cubicBezTo>
                <a:cubicBezTo>
                  <a:pt x="80" y="162"/>
                  <a:pt x="85" y="162"/>
                  <a:pt x="91" y="162"/>
                </a:cubicBezTo>
                <a:cubicBezTo>
                  <a:pt x="94" y="162"/>
                  <a:pt x="98" y="161"/>
                  <a:pt x="102" y="161"/>
                </a:cubicBezTo>
                <a:cubicBezTo>
                  <a:pt x="106" y="161"/>
                  <a:pt x="110" y="160"/>
                  <a:pt x="114" y="159"/>
                </a:cubicBezTo>
                <a:cubicBezTo>
                  <a:pt x="120" y="158"/>
                  <a:pt x="126" y="157"/>
                  <a:pt x="132" y="155"/>
                </a:cubicBezTo>
                <a:cubicBezTo>
                  <a:pt x="137" y="153"/>
                  <a:pt x="142" y="151"/>
                  <a:pt x="147" y="149"/>
                </a:cubicBezTo>
                <a:cubicBezTo>
                  <a:pt x="150" y="147"/>
                  <a:pt x="152" y="145"/>
                  <a:pt x="155" y="143"/>
                </a:cubicBezTo>
                <a:cubicBezTo>
                  <a:pt x="156" y="141"/>
                  <a:pt x="157" y="140"/>
                  <a:pt x="158" y="138"/>
                </a:cubicBezTo>
                <a:cubicBezTo>
                  <a:pt x="160" y="134"/>
                  <a:pt x="160" y="131"/>
                  <a:pt x="158" y="128"/>
                </a:cubicBezTo>
                <a:close/>
                <a:moveTo>
                  <a:pt x="52" y="46"/>
                </a:moveTo>
                <a:cubicBezTo>
                  <a:pt x="52" y="30"/>
                  <a:pt x="64" y="18"/>
                  <a:pt x="80" y="18"/>
                </a:cubicBezTo>
                <a:cubicBezTo>
                  <a:pt x="95" y="18"/>
                  <a:pt x="108" y="30"/>
                  <a:pt x="108" y="46"/>
                </a:cubicBezTo>
                <a:cubicBezTo>
                  <a:pt x="108" y="61"/>
                  <a:pt x="95" y="74"/>
                  <a:pt x="80" y="74"/>
                </a:cubicBezTo>
                <a:cubicBezTo>
                  <a:pt x="64" y="74"/>
                  <a:pt x="52" y="61"/>
                  <a:pt x="52" y="46"/>
                </a:cubicBezTo>
                <a:close/>
                <a:moveTo>
                  <a:pt x="128" y="137"/>
                </a:moveTo>
                <a:cubicBezTo>
                  <a:pt x="127" y="138"/>
                  <a:pt x="126" y="139"/>
                  <a:pt x="125" y="140"/>
                </a:cubicBezTo>
                <a:cubicBezTo>
                  <a:pt x="123" y="142"/>
                  <a:pt x="120" y="143"/>
                  <a:pt x="118" y="144"/>
                </a:cubicBezTo>
                <a:cubicBezTo>
                  <a:pt x="113" y="146"/>
                  <a:pt x="109" y="148"/>
                  <a:pt x="104" y="149"/>
                </a:cubicBezTo>
                <a:cubicBezTo>
                  <a:pt x="100" y="149"/>
                  <a:pt x="95" y="150"/>
                  <a:pt x="91" y="150"/>
                </a:cubicBezTo>
                <a:cubicBezTo>
                  <a:pt x="84" y="151"/>
                  <a:pt x="78" y="151"/>
                  <a:pt x="71" y="151"/>
                </a:cubicBezTo>
                <a:cubicBezTo>
                  <a:pt x="65" y="150"/>
                  <a:pt x="58" y="149"/>
                  <a:pt x="52" y="148"/>
                </a:cubicBezTo>
                <a:cubicBezTo>
                  <a:pt x="48" y="147"/>
                  <a:pt x="44" y="145"/>
                  <a:pt x="41" y="144"/>
                </a:cubicBezTo>
                <a:cubicBezTo>
                  <a:pt x="38" y="143"/>
                  <a:pt x="36" y="141"/>
                  <a:pt x="34" y="140"/>
                </a:cubicBezTo>
                <a:cubicBezTo>
                  <a:pt x="34" y="139"/>
                  <a:pt x="33" y="138"/>
                  <a:pt x="32" y="137"/>
                </a:cubicBezTo>
                <a:cubicBezTo>
                  <a:pt x="30" y="134"/>
                  <a:pt x="30" y="131"/>
                  <a:pt x="32" y="128"/>
                </a:cubicBezTo>
                <a:cubicBezTo>
                  <a:pt x="33" y="126"/>
                  <a:pt x="35" y="125"/>
                  <a:pt x="36" y="124"/>
                </a:cubicBezTo>
                <a:cubicBezTo>
                  <a:pt x="39" y="122"/>
                  <a:pt x="42" y="121"/>
                  <a:pt x="45" y="120"/>
                </a:cubicBezTo>
                <a:cubicBezTo>
                  <a:pt x="50" y="118"/>
                  <a:pt x="55" y="117"/>
                  <a:pt x="60" y="116"/>
                </a:cubicBezTo>
                <a:cubicBezTo>
                  <a:pt x="63" y="115"/>
                  <a:pt x="67" y="115"/>
                  <a:pt x="70" y="115"/>
                </a:cubicBezTo>
                <a:cubicBezTo>
                  <a:pt x="71" y="115"/>
                  <a:pt x="71" y="115"/>
                  <a:pt x="71" y="115"/>
                </a:cubicBezTo>
                <a:cubicBezTo>
                  <a:pt x="74" y="121"/>
                  <a:pt x="77" y="127"/>
                  <a:pt x="80" y="132"/>
                </a:cubicBezTo>
                <a:cubicBezTo>
                  <a:pt x="80" y="132"/>
                  <a:pt x="80" y="132"/>
                  <a:pt x="80" y="132"/>
                </a:cubicBezTo>
                <a:cubicBezTo>
                  <a:pt x="80" y="132"/>
                  <a:pt x="80" y="132"/>
                  <a:pt x="80" y="132"/>
                </a:cubicBezTo>
                <a:cubicBezTo>
                  <a:pt x="80" y="132"/>
                  <a:pt x="80" y="132"/>
                  <a:pt x="80" y="132"/>
                </a:cubicBezTo>
                <a:cubicBezTo>
                  <a:pt x="83" y="126"/>
                  <a:pt x="86" y="121"/>
                  <a:pt x="89" y="115"/>
                </a:cubicBezTo>
                <a:cubicBezTo>
                  <a:pt x="89" y="115"/>
                  <a:pt x="90" y="115"/>
                  <a:pt x="90" y="115"/>
                </a:cubicBezTo>
                <a:cubicBezTo>
                  <a:pt x="96" y="115"/>
                  <a:pt x="103" y="116"/>
                  <a:pt x="109" y="118"/>
                </a:cubicBezTo>
                <a:cubicBezTo>
                  <a:pt x="113" y="119"/>
                  <a:pt x="116" y="120"/>
                  <a:pt x="120" y="122"/>
                </a:cubicBezTo>
                <a:cubicBezTo>
                  <a:pt x="122" y="123"/>
                  <a:pt x="124" y="124"/>
                  <a:pt x="125" y="125"/>
                </a:cubicBezTo>
                <a:cubicBezTo>
                  <a:pt x="126" y="126"/>
                  <a:pt x="127" y="127"/>
                  <a:pt x="128" y="129"/>
                </a:cubicBezTo>
                <a:cubicBezTo>
                  <a:pt x="130" y="131"/>
                  <a:pt x="130" y="134"/>
                  <a:pt x="128" y="137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MY" sz="1400">
              <a:latin typeface="Montserrat" panose="00000500000000000000" pitchFamily="50" charset="0"/>
            </a:endParaRPr>
          </a:p>
        </p:txBody>
      </p:sp>
      <p:sp>
        <p:nvSpPr>
          <p:cNvPr id="738" name="Oval 737"/>
          <p:cNvSpPr/>
          <p:nvPr/>
        </p:nvSpPr>
        <p:spPr>
          <a:xfrm>
            <a:off x="9513621" y="2671680"/>
            <a:ext cx="1014130" cy="1014130"/>
          </a:xfrm>
          <a:prstGeom prst="ellipse">
            <a:avLst/>
          </a:prstGeom>
          <a:solidFill>
            <a:srgbClr val="00905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>
                <a:latin typeface="Montserrat" panose="00000500000000000000" pitchFamily="50" charset="0"/>
              </a:rPr>
              <a:t> </a:t>
            </a:r>
          </a:p>
        </p:txBody>
      </p:sp>
      <p:grpSp>
        <p:nvGrpSpPr>
          <p:cNvPr id="739" name="Group 738"/>
          <p:cNvGrpSpPr>
            <a:grpSpLocks noChangeAspect="1"/>
          </p:cNvGrpSpPr>
          <p:nvPr/>
        </p:nvGrpSpPr>
        <p:grpSpPr>
          <a:xfrm>
            <a:off x="9662184" y="2782783"/>
            <a:ext cx="683565" cy="698350"/>
            <a:chOff x="2251226" y="2995137"/>
            <a:chExt cx="1541463" cy="1574801"/>
          </a:xfrm>
          <a:solidFill>
            <a:schemeClr val="bg1"/>
          </a:solidFill>
        </p:grpSpPr>
        <p:sp>
          <p:nvSpPr>
            <p:cNvPr id="740" name="Freeform 19"/>
            <p:cNvSpPr>
              <a:spLocks noEditPoints="1"/>
            </p:cNvSpPr>
            <p:nvPr/>
          </p:nvSpPr>
          <p:spPr bwMode="auto">
            <a:xfrm>
              <a:off x="2514751" y="2996725"/>
              <a:ext cx="708025" cy="1573213"/>
            </a:xfrm>
            <a:custGeom>
              <a:avLst/>
              <a:gdLst>
                <a:gd name="T0" fmla="*/ 0 w 554"/>
                <a:gd name="T1" fmla="*/ 923 h 1232"/>
                <a:gd name="T2" fmla="*/ 0 w 554"/>
                <a:gd name="T3" fmla="*/ 161 h 1232"/>
                <a:gd name="T4" fmla="*/ 216 w 554"/>
                <a:gd name="T5" fmla="*/ 145 h 1232"/>
                <a:gd name="T6" fmla="*/ 84 w 554"/>
                <a:gd name="T7" fmla="*/ 2 h 1232"/>
                <a:gd name="T8" fmla="*/ 248 w 554"/>
                <a:gd name="T9" fmla="*/ 3 h 1232"/>
                <a:gd name="T10" fmla="*/ 472 w 554"/>
                <a:gd name="T11" fmla="*/ 1 h 1232"/>
                <a:gd name="T12" fmla="*/ 553 w 554"/>
                <a:gd name="T13" fmla="*/ 161 h 1232"/>
                <a:gd name="T14" fmla="*/ 553 w 554"/>
                <a:gd name="T15" fmla="*/ 819 h 1232"/>
                <a:gd name="T16" fmla="*/ 370 w 554"/>
                <a:gd name="T17" fmla="*/ 823 h 1232"/>
                <a:gd name="T18" fmla="*/ 434 w 554"/>
                <a:gd name="T19" fmla="*/ 925 h 1232"/>
                <a:gd name="T20" fmla="*/ 469 w 554"/>
                <a:gd name="T21" fmla="*/ 823 h 1232"/>
                <a:gd name="T22" fmla="*/ 226 w 554"/>
                <a:gd name="T23" fmla="*/ 922 h 1232"/>
                <a:gd name="T24" fmla="*/ 328 w 554"/>
                <a:gd name="T25" fmla="*/ 925 h 1232"/>
                <a:gd name="T26" fmla="*/ 184 w 554"/>
                <a:gd name="T27" fmla="*/ 825 h 1232"/>
                <a:gd name="T28" fmla="*/ 82 w 554"/>
                <a:gd name="T29" fmla="*/ 921 h 1232"/>
                <a:gd name="T30" fmla="*/ 184 w 554"/>
                <a:gd name="T31" fmla="*/ 825 h 1232"/>
                <a:gd name="T32" fmla="*/ 260 w 554"/>
                <a:gd name="T33" fmla="*/ 678 h 1232"/>
                <a:gd name="T34" fmla="*/ 228 w 554"/>
                <a:gd name="T35" fmla="*/ 781 h 1232"/>
                <a:gd name="T36" fmla="*/ 370 w 554"/>
                <a:gd name="T37" fmla="*/ 348 h 1232"/>
                <a:gd name="T38" fmla="*/ 471 w 554"/>
                <a:gd name="T39" fmla="*/ 253 h 1232"/>
                <a:gd name="T40" fmla="*/ 370 w 554"/>
                <a:gd name="T41" fmla="*/ 348 h 1232"/>
                <a:gd name="T42" fmla="*/ 288 w 554"/>
                <a:gd name="T43" fmla="*/ 351 h 1232"/>
                <a:gd name="T44" fmla="*/ 325 w 554"/>
                <a:gd name="T45" fmla="*/ 249 h 1232"/>
                <a:gd name="T46" fmla="*/ 370 w 554"/>
                <a:gd name="T47" fmla="*/ 492 h 1232"/>
                <a:gd name="T48" fmla="*/ 471 w 554"/>
                <a:gd name="T49" fmla="*/ 495 h 1232"/>
                <a:gd name="T50" fmla="*/ 370 w 554"/>
                <a:gd name="T51" fmla="*/ 392 h 1232"/>
                <a:gd name="T52" fmla="*/ 226 w 554"/>
                <a:gd name="T53" fmla="*/ 392 h 1232"/>
                <a:gd name="T54" fmla="*/ 298 w 554"/>
                <a:gd name="T55" fmla="*/ 495 h 1232"/>
                <a:gd name="T56" fmla="*/ 325 w 554"/>
                <a:gd name="T57" fmla="*/ 392 h 1232"/>
                <a:gd name="T58" fmla="*/ 457 w 554"/>
                <a:gd name="T59" fmla="*/ 639 h 1232"/>
                <a:gd name="T60" fmla="*/ 469 w 554"/>
                <a:gd name="T61" fmla="*/ 535 h 1232"/>
                <a:gd name="T62" fmla="*/ 226 w 554"/>
                <a:gd name="T63" fmla="*/ 636 h 1232"/>
                <a:gd name="T64" fmla="*/ 328 w 554"/>
                <a:gd name="T65" fmla="*/ 633 h 1232"/>
                <a:gd name="T66" fmla="*/ 226 w 554"/>
                <a:gd name="T67" fmla="*/ 535 h 1232"/>
                <a:gd name="T68" fmla="*/ 179 w 554"/>
                <a:gd name="T69" fmla="*/ 782 h 1232"/>
                <a:gd name="T70" fmla="*/ 149 w 554"/>
                <a:gd name="T71" fmla="*/ 679 h 1232"/>
                <a:gd name="T72" fmla="*/ 84 w 554"/>
                <a:gd name="T73" fmla="*/ 781 h 1232"/>
                <a:gd name="T74" fmla="*/ 82 w 554"/>
                <a:gd name="T75" fmla="*/ 348 h 1232"/>
                <a:gd name="T76" fmla="*/ 185 w 554"/>
                <a:gd name="T77" fmla="*/ 351 h 1232"/>
                <a:gd name="T78" fmla="*/ 82 w 554"/>
                <a:gd name="T79" fmla="*/ 492 h 1232"/>
                <a:gd name="T80" fmla="*/ 185 w 554"/>
                <a:gd name="T81" fmla="*/ 495 h 1232"/>
                <a:gd name="T82" fmla="*/ 82 w 554"/>
                <a:gd name="T83" fmla="*/ 392 h 1232"/>
                <a:gd name="T84" fmla="*/ 370 w 554"/>
                <a:gd name="T85" fmla="*/ 679 h 1232"/>
                <a:gd name="T86" fmla="*/ 440 w 554"/>
                <a:gd name="T87" fmla="*/ 782 h 1232"/>
                <a:gd name="T88" fmla="*/ 469 w 554"/>
                <a:gd name="T89" fmla="*/ 679 h 1232"/>
                <a:gd name="T90" fmla="*/ 82 w 554"/>
                <a:gd name="T91" fmla="*/ 636 h 1232"/>
                <a:gd name="T92" fmla="*/ 185 w 554"/>
                <a:gd name="T93" fmla="*/ 630 h 1232"/>
                <a:gd name="T94" fmla="*/ 206 w 554"/>
                <a:gd name="T95" fmla="*/ 1211 h 1232"/>
                <a:gd name="T96" fmla="*/ 348 w 554"/>
                <a:gd name="T97" fmla="*/ 1057 h 1232"/>
                <a:gd name="T98" fmla="*/ 205 w 554"/>
                <a:gd name="T99" fmla="*/ 1056 h 12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554" h="1232">
                  <a:moveTo>
                    <a:pt x="553" y="1232"/>
                  </a:moveTo>
                  <a:cubicBezTo>
                    <a:pt x="369" y="1232"/>
                    <a:pt x="184" y="1232"/>
                    <a:pt x="0" y="1232"/>
                  </a:cubicBezTo>
                  <a:cubicBezTo>
                    <a:pt x="0" y="1129"/>
                    <a:pt x="0" y="1026"/>
                    <a:pt x="0" y="923"/>
                  </a:cubicBezTo>
                  <a:cubicBezTo>
                    <a:pt x="0" y="883"/>
                    <a:pt x="0" y="842"/>
                    <a:pt x="0" y="802"/>
                  </a:cubicBezTo>
                  <a:cubicBezTo>
                    <a:pt x="0" y="796"/>
                    <a:pt x="0" y="791"/>
                    <a:pt x="0" y="786"/>
                  </a:cubicBezTo>
                  <a:cubicBezTo>
                    <a:pt x="0" y="577"/>
                    <a:pt x="0" y="369"/>
                    <a:pt x="0" y="161"/>
                  </a:cubicBezTo>
                  <a:cubicBezTo>
                    <a:pt x="0" y="156"/>
                    <a:pt x="0" y="151"/>
                    <a:pt x="0" y="145"/>
                  </a:cubicBezTo>
                  <a:cubicBezTo>
                    <a:pt x="28" y="145"/>
                    <a:pt x="55" y="145"/>
                    <a:pt x="82" y="145"/>
                  </a:cubicBezTo>
                  <a:cubicBezTo>
                    <a:pt x="126" y="145"/>
                    <a:pt x="170" y="145"/>
                    <a:pt x="216" y="145"/>
                  </a:cubicBezTo>
                  <a:cubicBezTo>
                    <a:pt x="206" y="134"/>
                    <a:pt x="199" y="125"/>
                    <a:pt x="191" y="116"/>
                  </a:cubicBezTo>
                  <a:cubicBezTo>
                    <a:pt x="164" y="88"/>
                    <a:pt x="136" y="60"/>
                    <a:pt x="110" y="32"/>
                  </a:cubicBezTo>
                  <a:cubicBezTo>
                    <a:pt x="101" y="23"/>
                    <a:pt x="93" y="12"/>
                    <a:pt x="84" y="2"/>
                  </a:cubicBezTo>
                  <a:cubicBezTo>
                    <a:pt x="98" y="2"/>
                    <a:pt x="112" y="2"/>
                    <a:pt x="125" y="1"/>
                  </a:cubicBezTo>
                  <a:cubicBezTo>
                    <a:pt x="152" y="1"/>
                    <a:pt x="179" y="1"/>
                    <a:pt x="206" y="0"/>
                  </a:cubicBezTo>
                  <a:cubicBezTo>
                    <a:pt x="220" y="1"/>
                    <a:pt x="234" y="2"/>
                    <a:pt x="248" y="3"/>
                  </a:cubicBezTo>
                  <a:cubicBezTo>
                    <a:pt x="275" y="3"/>
                    <a:pt x="301" y="3"/>
                    <a:pt x="328" y="3"/>
                  </a:cubicBezTo>
                  <a:cubicBezTo>
                    <a:pt x="335" y="3"/>
                    <a:pt x="342" y="2"/>
                    <a:pt x="350" y="1"/>
                  </a:cubicBezTo>
                  <a:cubicBezTo>
                    <a:pt x="390" y="1"/>
                    <a:pt x="430" y="1"/>
                    <a:pt x="472" y="1"/>
                  </a:cubicBezTo>
                  <a:cubicBezTo>
                    <a:pt x="472" y="50"/>
                    <a:pt x="472" y="98"/>
                    <a:pt x="472" y="146"/>
                  </a:cubicBezTo>
                  <a:cubicBezTo>
                    <a:pt x="500" y="146"/>
                    <a:pt x="526" y="146"/>
                    <a:pt x="553" y="146"/>
                  </a:cubicBezTo>
                  <a:cubicBezTo>
                    <a:pt x="553" y="152"/>
                    <a:pt x="553" y="156"/>
                    <a:pt x="553" y="161"/>
                  </a:cubicBezTo>
                  <a:cubicBezTo>
                    <a:pt x="553" y="369"/>
                    <a:pt x="553" y="577"/>
                    <a:pt x="553" y="786"/>
                  </a:cubicBezTo>
                  <a:cubicBezTo>
                    <a:pt x="553" y="791"/>
                    <a:pt x="554" y="796"/>
                    <a:pt x="554" y="802"/>
                  </a:cubicBezTo>
                  <a:cubicBezTo>
                    <a:pt x="554" y="808"/>
                    <a:pt x="553" y="813"/>
                    <a:pt x="553" y="819"/>
                  </a:cubicBezTo>
                  <a:cubicBezTo>
                    <a:pt x="553" y="957"/>
                    <a:pt x="553" y="1094"/>
                    <a:pt x="553" y="1232"/>
                  </a:cubicBezTo>
                  <a:close/>
                  <a:moveTo>
                    <a:pt x="469" y="823"/>
                  </a:moveTo>
                  <a:cubicBezTo>
                    <a:pt x="436" y="823"/>
                    <a:pt x="403" y="823"/>
                    <a:pt x="370" y="823"/>
                  </a:cubicBezTo>
                  <a:cubicBezTo>
                    <a:pt x="370" y="857"/>
                    <a:pt x="370" y="889"/>
                    <a:pt x="370" y="922"/>
                  </a:cubicBezTo>
                  <a:cubicBezTo>
                    <a:pt x="373" y="923"/>
                    <a:pt x="377" y="924"/>
                    <a:pt x="381" y="924"/>
                  </a:cubicBezTo>
                  <a:cubicBezTo>
                    <a:pt x="399" y="925"/>
                    <a:pt x="416" y="925"/>
                    <a:pt x="434" y="925"/>
                  </a:cubicBezTo>
                  <a:cubicBezTo>
                    <a:pt x="446" y="925"/>
                    <a:pt x="458" y="925"/>
                    <a:pt x="471" y="925"/>
                  </a:cubicBezTo>
                  <a:cubicBezTo>
                    <a:pt x="471" y="890"/>
                    <a:pt x="471" y="858"/>
                    <a:pt x="471" y="825"/>
                  </a:cubicBezTo>
                  <a:cubicBezTo>
                    <a:pt x="471" y="824"/>
                    <a:pt x="470" y="823"/>
                    <a:pt x="469" y="823"/>
                  </a:cubicBezTo>
                  <a:close/>
                  <a:moveTo>
                    <a:pt x="325" y="823"/>
                  </a:moveTo>
                  <a:cubicBezTo>
                    <a:pt x="292" y="823"/>
                    <a:pt x="259" y="823"/>
                    <a:pt x="226" y="823"/>
                  </a:cubicBezTo>
                  <a:cubicBezTo>
                    <a:pt x="226" y="857"/>
                    <a:pt x="226" y="889"/>
                    <a:pt x="226" y="922"/>
                  </a:cubicBezTo>
                  <a:cubicBezTo>
                    <a:pt x="230" y="923"/>
                    <a:pt x="233" y="924"/>
                    <a:pt x="237" y="924"/>
                  </a:cubicBezTo>
                  <a:cubicBezTo>
                    <a:pt x="257" y="925"/>
                    <a:pt x="277" y="925"/>
                    <a:pt x="298" y="925"/>
                  </a:cubicBezTo>
                  <a:cubicBezTo>
                    <a:pt x="307" y="925"/>
                    <a:pt x="317" y="925"/>
                    <a:pt x="328" y="925"/>
                  </a:cubicBezTo>
                  <a:cubicBezTo>
                    <a:pt x="328" y="890"/>
                    <a:pt x="328" y="858"/>
                    <a:pt x="328" y="826"/>
                  </a:cubicBezTo>
                  <a:cubicBezTo>
                    <a:pt x="328" y="825"/>
                    <a:pt x="326" y="824"/>
                    <a:pt x="325" y="823"/>
                  </a:cubicBezTo>
                  <a:close/>
                  <a:moveTo>
                    <a:pt x="184" y="825"/>
                  </a:moveTo>
                  <a:cubicBezTo>
                    <a:pt x="176" y="824"/>
                    <a:pt x="168" y="822"/>
                    <a:pt x="160" y="822"/>
                  </a:cubicBezTo>
                  <a:cubicBezTo>
                    <a:pt x="134" y="822"/>
                    <a:pt x="109" y="822"/>
                    <a:pt x="82" y="822"/>
                  </a:cubicBezTo>
                  <a:cubicBezTo>
                    <a:pt x="82" y="856"/>
                    <a:pt x="82" y="889"/>
                    <a:pt x="82" y="921"/>
                  </a:cubicBezTo>
                  <a:cubicBezTo>
                    <a:pt x="82" y="922"/>
                    <a:pt x="84" y="923"/>
                    <a:pt x="84" y="924"/>
                  </a:cubicBezTo>
                  <a:cubicBezTo>
                    <a:pt x="117" y="924"/>
                    <a:pt x="151" y="924"/>
                    <a:pt x="184" y="924"/>
                  </a:cubicBezTo>
                  <a:cubicBezTo>
                    <a:pt x="184" y="890"/>
                    <a:pt x="184" y="858"/>
                    <a:pt x="184" y="825"/>
                  </a:cubicBezTo>
                  <a:close/>
                  <a:moveTo>
                    <a:pt x="327" y="681"/>
                  </a:moveTo>
                  <a:cubicBezTo>
                    <a:pt x="324" y="680"/>
                    <a:pt x="320" y="679"/>
                    <a:pt x="316" y="679"/>
                  </a:cubicBezTo>
                  <a:cubicBezTo>
                    <a:pt x="297" y="678"/>
                    <a:pt x="279" y="678"/>
                    <a:pt x="260" y="678"/>
                  </a:cubicBezTo>
                  <a:cubicBezTo>
                    <a:pt x="249" y="678"/>
                    <a:pt x="238" y="678"/>
                    <a:pt x="226" y="678"/>
                  </a:cubicBezTo>
                  <a:cubicBezTo>
                    <a:pt x="226" y="712"/>
                    <a:pt x="226" y="744"/>
                    <a:pt x="226" y="776"/>
                  </a:cubicBezTo>
                  <a:cubicBezTo>
                    <a:pt x="226" y="777"/>
                    <a:pt x="227" y="779"/>
                    <a:pt x="228" y="781"/>
                  </a:cubicBezTo>
                  <a:cubicBezTo>
                    <a:pt x="261" y="781"/>
                    <a:pt x="294" y="781"/>
                    <a:pt x="327" y="781"/>
                  </a:cubicBezTo>
                  <a:cubicBezTo>
                    <a:pt x="327" y="747"/>
                    <a:pt x="327" y="714"/>
                    <a:pt x="327" y="681"/>
                  </a:cubicBezTo>
                  <a:close/>
                  <a:moveTo>
                    <a:pt x="370" y="348"/>
                  </a:moveTo>
                  <a:cubicBezTo>
                    <a:pt x="382" y="349"/>
                    <a:pt x="394" y="351"/>
                    <a:pt x="407" y="351"/>
                  </a:cubicBezTo>
                  <a:cubicBezTo>
                    <a:pt x="428" y="351"/>
                    <a:pt x="449" y="351"/>
                    <a:pt x="471" y="351"/>
                  </a:cubicBezTo>
                  <a:cubicBezTo>
                    <a:pt x="471" y="317"/>
                    <a:pt x="471" y="285"/>
                    <a:pt x="471" y="253"/>
                  </a:cubicBezTo>
                  <a:cubicBezTo>
                    <a:pt x="471" y="252"/>
                    <a:pt x="470" y="250"/>
                    <a:pt x="469" y="249"/>
                  </a:cubicBezTo>
                  <a:cubicBezTo>
                    <a:pt x="436" y="249"/>
                    <a:pt x="403" y="249"/>
                    <a:pt x="370" y="249"/>
                  </a:cubicBezTo>
                  <a:cubicBezTo>
                    <a:pt x="370" y="283"/>
                    <a:pt x="370" y="316"/>
                    <a:pt x="370" y="348"/>
                  </a:cubicBezTo>
                  <a:close/>
                  <a:moveTo>
                    <a:pt x="226" y="348"/>
                  </a:moveTo>
                  <a:cubicBezTo>
                    <a:pt x="230" y="349"/>
                    <a:pt x="233" y="351"/>
                    <a:pt x="237" y="351"/>
                  </a:cubicBezTo>
                  <a:cubicBezTo>
                    <a:pt x="254" y="351"/>
                    <a:pt x="271" y="351"/>
                    <a:pt x="288" y="351"/>
                  </a:cubicBezTo>
                  <a:cubicBezTo>
                    <a:pt x="301" y="351"/>
                    <a:pt x="314" y="351"/>
                    <a:pt x="328" y="351"/>
                  </a:cubicBezTo>
                  <a:cubicBezTo>
                    <a:pt x="328" y="317"/>
                    <a:pt x="328" y="285"/>
                    <a:pt x="328" y="253"/>
                  </a:cubicBezTo>
                  <a:cubicBezTo>
                    <a:pt x="328" y="251"/>
                    <a:pt x="326" y="250"/>
                    <a:pt x="325" y="249"/>
                  </a:cubicBezTo>
                  <a:cubicBezTo>
                    <a:pt x="292" y="249"/>
                    <a:pt x="260" y="249"/>
                    <a:pt x="226" y="249"/>
                  </a:cubicBezTo>
                  <a:cubicBezTo>
                    <a:pt x="226" y="283"/>
                    <a:pt x="226" y="315"/>
                    <a:pt x="226" y="348"/>
                  </a:cubicBezTo>
                  <a:close/>
                  <a:moveTo>
                    <a:pt x="370" y="492"/>
                  </a:moveTo>
                  <a:cubicBezTo>
                    <a:pt x="374" y="493"/>
                    <a:pt x="377" y="495"/>
                    <a:pt x="381" y="495"/>
                  </a:cubicBezTo>
                  <a:cubicBezTo>
                    <a:pt x="400" y="495"/>
                    <a:pt x="420" y="495"/>
                    <a:pt x="439" y="495"/>
                  </a:cubicBezTo>
                  <a:cubicBezTo>
                    <a:pt x="450" y="495"/>
                    <a:pt x="460" y="495"/>
                    <a:pt x="471" y="495"/>
                  </a:cubicBezTo>
                  <a:cubicBezTo>
                    <a:pt x="471" y="460"/>
                    <a:pt x="471" y="428"/>
                    <a:pt x="471" y="395"/>
                  </a:cubicBezTo>
                  <a:cubicBezTo>
                    <a:pt x="471" y="394"/>
                    <a:pt x="470" y="393"/>
                    <a:pt x="469" y="392"/>
                  </a:cubicBezTo>
                  <a:cubicBezTo>
                    <a:pt x="436" y="392"/>
                    <a:pt x="403" y="392"/>
                    <a:pt x="370" y="392"/>
                  </a:cubicBezTo>
                  <a:cubicBezTo>
                    <a:pt x="370" y="426"/>
                    <a:pt x="370" y="459"/>
                    <a:pt x="370" y="492"/>
                  </a:cubicBezTo>
                  <a:close/>
                  <a:moveTo>
                    <a:pt x="325" y="392"/>
                  </a:moveTo>
                  <a:cubicBezTo>
                    <a:pt x="292" y="392"/>
                    <a:pt x="259" y="392"/>
                    <a:pt x="226" y="392"/>
                  </a:cubicBezTo>
                  <a:cubicBezTo>
                    <a:pt x="226" y="426"/>
                    <a:pt x="226" y="459"/>
                    <a:pt x="226" y="492"/>
                  </a:cubicBezTo>
                  <a:cubicBezTo>
                    <a:pt x="230" y="493"/>
                    <a:pt x="234" y="495"/>
                    <a:pt x="237" y="495"/>
                  </a:cubicBezTo>
                  <a:cubicBezTo>
                    <a:pt x="257" y="495"/>
                    <a:pt x="278" y="495"/>
                    <a:pt x="298" y="495"/>
                  </a:cubicBezTo>
                  <a:cubicBezTo>
                    <a:pt x="308" y="495"/>
                    <a:pt x="317" y="495"/>
                    <a:pt x="328" y="495"/>
                  </a:cubicBezTo>
                  <a:cubicBezTo>
                    <a:pt x="328" y="461"/>
                    <a:pt x="328" y="429"/>
                    <a:pt x="328" y="397"/>
                  </a:cubicBezTo>
                  <a:cubicBezTo>
                    <a:pt x="328" y="395"/>
                    <a:pt x="326" y="393"/>
                    <a:pt x="325" y="392"/>
                  </a:cubicBezTo>
                  <a:close/>
                  <a:moveTo>
                    <a:pt x="370" y="636"/>
                  </a:moveTo>
                  <a:cubicBezTo>
                    <a:pt x="374" y="637"/>
                    <a:pt x="378" y="638"/>
                    <a:pt x="381" y="638"/>
                  </a:cubicBezTo>
                  <a:cubicBezTo>
                    <a:pt x="406" y="639"/>
                    <a:pt x="432" y="639"/>
                    <a:pt x="457" y="639"/>
                  </a:cubicBezTo>
                  <a:cubicBezTo>
                    <a:pt x="461" y="639"/>
                    <a:pt x="466" y="639"/>
                    <a:pt x="472" y="639"/>
                  </a:cubicBezTo>
                  <a:cubicBezTo>
                    <a:pt x="472" y="604"/>
                    <a:pt x="472" y="572"/>
                    <a:pt x="471" y="540"/>
                  </a:cubicBezTo>
                  <a:cubicBezTo>
                    <a:pt x="471" y="539"/>
                    <a:pt x="470" y="537"/>
                    <a:pt x="469" y="535"/>
                  </a:cubicBezTo>
                  <a:cubicBezTo>
                    <a:pt x="436" y="535"/>
                    <a:pt x="403" y="535"/>
                    <a:pt x="370" y="535"/>
                  </a:cubicBezTo>
                  <a:cubicBezTo>
                    <a:pt x="370" y="570"/>
                    <a:pt x="370" y="603"/>
                    <a:pt x="370" y="636"/>
                  </a:cubicBezTo>
                  <a:close/>
                  <a:moveTo>
                    <a:pt x="226" y="636"/>
                  </a:moveTo>
                  <a:cubicBezTo>
                    <a:pt x="227" y="637"/>
                    <a:pt x="227" y="638"/>
                    <a:pt x="228" y="638"/>
                  </a:cubicBezTo>
                  <a:cubicBezTo>
                    <a:pt x="261" y="638"/>
                    <a:pt x="293" y="638"/>
                    <a:pt x="327" y="638"/>
                  </a:cubicBezTo>
                  <a:cubicBezTo>
                    <a:pt x="327" y="636"/>
                    <a:pt x="328" y="634"/>
                    <a:pt x="328" y="633"/>
                  </a:cubicBezTo>
                  <a:cubicBezTo>
                    <a:pt x="328" y="602"/>
                    <a:pt x="328" y="572"/>
                    <a:pt x="328" y="541"/>
                  </a:cubicBezTo>
                  <a:cubicBezTo>
                    <a:pt x="328" y="539"/>
                    <a:pt x="326" y="537"/>
                    <a:pt x="325" y="535"/>
                  </a:cubicBezTo>
                  <a:cubicBezTo>
                    <a:pt x="292" y="535"/>
                    <a:pt x="259" y="535"/>
                    <a:pt x="226" y="535"/>
                  </a:cubicBezTo>
                  <a:cubicBezTo>
                    <a:pt x="226" y="570"/>
                    <a:pt x="226" y="603"/>
                    <a:pt x="226" y="636"/>
                  </a:cubicBezTo>
                  <a:close/>
                  <a:moveTo>
                    <a:pt x="84" y="781"/>
                  </a:moveTo>
                  <a:cubicBezTo>
                    <a:pt x="116" y="781"/>
                    <a:pt x="147" y="782"/>
                    <a:pt x="179" y="782"/>
                  </a:cubicBezTo>
                  <a:cubicBezTo>
                    <a:pt x="181" y="782"/>
                    <a:pt x="185" y="778"/>
                    <a:pt x="185" y="776"/>
                  </a:cubicBezTo>
                  <a:cubicBezTo>
                    <a:pt x="185" y="744"/>
                    <a:pt x="184" y="712"/>
                    <a:pt x="184" y="681"/>
                  </a:cubicBezTo>
                  <a:cubicBezTo>
                    <a:pt x="172" y="680"/>
                    <a:pt x="161" y="679"/>
                    <a:pt x="149" y="679"/>
                  </a:cubicBezTo>
                  <a:cubicBezTo>
                    <a:pt x="127" y="678"/>
                    <a:pt x="105" y="678"/>
                    <a:pt x="82" y="678"/>
                  </a:cubicBezTo>
                  <a:cubicBezTo>
                    <a:pt x="82" y="712"/>
                    <a:pt x="82" y="744"/>
                    <a:pt x="82" y="777"/>
                  </a:cubicBezTo>
                  <a:cubicBezTo>
                    <a:pt x="82" y="778"/>
                    <a:pt x="83" y="779"/>
                    <a:pt x="84" y="781"/>
                  </a:cubicBezTo>
                  <a:close/>
                  <a:moveTo>
                    <a:pt x="181" y="249"/>
                  </a:moveTo>
                  <a:cubicBezTo>
                    <a:pt x="149" y="249"/>
                    <a:pt x="116" y="249"/>
                    <a:pt x="82" y="249"/>
                  </a:cubicBezTo>
                  <a:cubicBezTo>
                    <a:pt x="82" y="283"/>
                    <a:pt x="82" y="315"/>
                    <a:pt x="82" y="348"/>
                  </a:cubicBezTo>
                  <a:cubicBezTo>
                    <a:pt x="86" y="349"/>
                    <a:pt x="90" y="351"/>
                    <a:pt x="93" y="351"/>
                  </a:cubicBezTo>
                  <a:cubicBezTo>
                    <a:pt x="112" y="351"/>
                    <a:pt x="130" y="351"/>
                    <a:pt x="149" y="351"/>
                  </a:cubicBezTo>
                  <a:cubicBezTo>
                    <a:pt x="161" y="351"/>
                    <a:pt x="172" y="351"/>
                    <a:pt x="185" y="351"/>
                  </a:cubicBezTo>
                  <a:cubicBezTo>
                    <a:pt x="185" y="317"/>
                    <a:pt x="185" y="286"/>
                    <a:pt x="185" y="254"/>
                  </a:cubicBezTo>
                  <a:cubicBezTo>
                    <a:pt x="185" y="252"/>
                    <a:pt x="183" y="251"/>
                    <a:pt x="181" y="249"/>
                  </a:cubicBezTo>
                  <a:close/>
                  <a:moveTo>
                    <a:pt x="82" y="492"/>
                  </a:moveTo>
                  <a:cubicBezTo>
                    <a:pt x="86" y="493"/>
                    <a:pt x="90" y="495"/>
                    <a:pt x="93" y="495"/>
                  </a:cubicBezTo>
                  <a:cubicBezTo>
                    <a:pt x="114" y="495"/>
                    <a:pt x="135" y="495"/>
                    <a:pt x="156" y="495"/>
                  </a:cubicBezTo>
                  <a:cubicBezTo>
                    <a:pt x="166" y="495"/>
                    <a:pt x="175" y="495"/>
                    <a:pt x="185" y="495"/>
                  </a:cubicBezTo>
                  <a:cubicBezTo>
                    <a:pt x="185" y="461"/>
                    <a:pt x="185" y="429"/>
                    <a:pt x="185" y="397"/>
                  </a:cubicBezTo>
                  <a:cubicBezTo>
                    <a:pt x="185" y="395"/>
                    <a:pt x="183" y="394"/>
                    <a:pt x="182" y="392"/>
                  </a:cubicBezTo>
                  <a:cubicBezTo>
                    <a:pt x="149" y="392"/>
                    <a:pt x="116" y="392"/>
                    <a:pt x="82" y="392"/>
                  </a:cubicBezTo>
                  <a:cubicBezTo>
                    <a:pt x="82" y="426"/>
                    <a:pt x="82" y="459"/>
                    <a:pt x="82" y="492"/>
                  </a:cubicBezTo>
                  <a:close/>
                  <a:moveTo>
                    <a:pt x="469" y="679"/>
                  </a:moveTo>
                  <a:cubicBezTo>
                    <a:pt x="436" y="679"/>
                    <a:pt x="403" y="679"/>
                    <a:pt x="370" y="679"/>
                  </a:cubicBezTo>
                  <a:cubicBezTo>
                    <a:pt x="370" y="713"/>
                    <a:pt x="370" y="745"/>
                    <a:pt x="370" y="778"/>
                  </a:cubicBezTo>
                  <a:cubicBezTo>
                    <a:pt x="373" y="779"/>
                    <a:pt x="377" y="782"/>
                    <a:pt x="381" y="782"/>
                  </a:cubicBezTo>
                  <a:cubicBezTo>
                    <a:pt x="401" y="782"/>
                    <a:pt x="420" y="782"/>
                    <a:pt x="440" y="782"/>
                  </a:cubicBezTo>
                  <a:cubicBezTo>
                    <a:pt x="450" y="782"/>
                    <a:pt x="461" y="782"/>
                    <a:pt x="471" y="782"/>
                  </a:cubicBezTo>
                  <a:cubicBezTo>
                    <a:pt x="471" y="748"/>
                    <a:pt x="471" y="715"/>
                    <a:pt x="471" y="682"/>
                  </a:cubicBezTo>
                  <a:cubicBezTo>
                    <a:pt x="471" y="681"/>
                    <a:pt x="470" y="680"/>
                    <a:pt x="469" y="679"/>
                  </a:cubicBezTo>
                  <a:close/>
                  <a:moveTo>
                    <a:pt x="181" y="535"/>
                  </a:moveTo>
                  <a:cubicBezTo>
                    <a:pt x="148" y="535"/>
                    <a:pt x="115" y="535"/>
                    <a:pt x="82" y="535"/>
                  </a:cubicBezTo>
                  <a:cubicBezTo>
                    <a:pt x="82" y="570"/>
                    <a:pt x="82" y="603"/>
                    <a:pt x="82" y="636"/>
                  </a:cubicBezTo>
                  <a:cubicBezTo>
                    <a:pt x="84" y="637"/>
                    <a:pt x="86" y="638"/>
                    <a:pt x="88" y="638"/>
                  </a:cubicBezTo>
                  <a:cubicBezTo>
                    <a:pt x="117" y="639"/>
                    <a:pt x="147" y="638"/>
                    <a:pt x="177" y="639"/>
                  </a:cubicBezTo>
                  <a:cubicBezTo>
                    <a:pt x="184" y="639"/>
                    <a:pt x="185" y="636"/>
                    <a:pt x="185" y="630"/>
                  </a:cubicBezTo>
                  <a:cubicBezTo>
                    <a:pt x="185" y="601"/>
                    <a:pt x="185" y="572"/>
                    <a:pt x="185" y="544"/>
                  </a:cubicBezTo>
                  <a:cubicBezTo>
                    <a:pt x="185" y="541"/>
                    <a:pt x="182" y="538"/>
                    <a:pt x="181" y="535"/>
                  </a:cubicBezTo>
                  <a:close/>
                  <a:moveTo>
                    <a:pt x="206" y="1211"/>
                  </a:moveTo>
                  <a:cubicBezTo>
                    <a:pt x="254" y="1211"/>
                    <a:pt x="300" y="1211"/>
                    <a:pt x="348" y="1211"/>
                  </a:cubicBezTo>
                  <a:cubicBezTo>
                    <a:pt x="348" y="1206"/>
                    <a:pt x="348" y="1202"/>
                    <a:pt x="348" y="1198"/>
                  </a:cubicBezTo>
                  <a:cubicBezTo>
                    <a:pt x="348" y="1151"/>
                    <a:pt x="348" y="1104"/>
                    <a:pt x="348" y="1057"/>
                  </a:cubicBezTo>
                  <a:cubicBezTo>
                    <a:pt x="348" y="1037"/>
                    <a:pt x="342" y="1029"/>
                    <a:pt x="322" y="1028"/>
                  </a:cubicBezTo>
                  <a:cubicBezTo>
                    <a:pt x="292" y="1026"/>
                    <a:pt x="261" y="1026"/>
                    <a:pt x="231" y="1027"/>
                  </a:cubicBezTo>
                  <a:cubicBezTo>
                    <a:pt x="212" y="1028"/>
                    <a:pt x="205" y="1038"/>
                    <a:pt x="205" y="1056"/>
                  </a:cubicBezTo>
                  <a:cubicBezTo>
                    <a:pt x="205" y="1104"/>
                    <a:pt x="205" y="1152"/>
                    <a:pt x="205" y="1200"/>
                  </a:cubicBezTo>
                  <a:cubicBezTo>
                    <a:pt x="205" y="1204"/>
                    <a:pt x="206" y="1207"/>
                    <a:pt x="206" y="121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400">
                <a:latin typeface="Montserrat" panose="00000500000000000000" pitchFamily="50" charset="0"/>
              </a:endParaRPr>
            </a:p>
          </p:txBody>
        </p:sp>
        <p:sp>
          <p:nvSpPr>
            <p:cNvPr id="741" name="Freeform 20"/>
            <p:cNvSpPr>
              <a:spLocks noEditPoints="1"/>
            </p:cNvSpPr>
            <p:nvPr/>
          </p:nvSpPr>
          <p:spPr bwMode="auto">
            <a:xfrm>
              <a:off x="3214839" y="2995137"/>
              <a:ext cx="577850" cy="1574801"/>
            </a:xfrm>
            <a:custGeom>
              <a:avLst/>
              <a:gdLst>
                <a:gd name="T0" fmla="*/ 0 w 452"/>
                <a:gd name="T1" fmla="*/ 1234 h 1234"/>
                <a:gd name="T2" fmla="*/ 0 w 452"/>
                <a:gd name="T3" fmla="*/ 821 h 1234"/>
                <a:gd name="T4" fmla="*/ 1 w 452"/>
                <a:gd name="T5" fmla="*/ 804 h 1234"/>
                <a:gd name="T6" fmla="*/ 62 w 452"/>
                <a:gd name="T7" fmla="*/ 804 h 1234"/>
                <a:gd name="T8" fmla="*/ 62 w 452"/>
                <a:gd name="T9" fmla="*/ 475 h 1234"/>
                <a:gd name="T10" fmla="*/ 123 w 452"/>
                <a:gd name="T11" fmla="*/ 475 h 1234"/>
                <a:gd name="T12" fmla="*/ 123 w 452"/>
                <a:gd name="T13" fmla="*/ 352 h 1234"/>
                <a:gd name="T14" fmla="*/ 185 w 452"/>
                <a:gd name="T15" fmla="*/ 352 h 1234"/>
                <a:gd name="T16" fmla="*/ 185 w 452"/>
                <a:gd name="T17" fmla="*/ 208 h 1234"/>
                <a:gd name="T18" fmla="*/ 221 w 452"/>
                <a:gd name="T19" fmla="*/ 208 h 1234"/>
                <a:gd name="T20" fmla="*/ 255 w 452"/>
                <a:gd name="T21" fmla="*/ 1 h 1234"/>
                <a:gd name="T22" fmla="*/ 258 w 452"/>
                <a:gd name="T23" fmla="*/ 0 h 1234"/>
                <a:gd name="T24" fmla="*/ 292 w 452"/>
                <a:gd name="T25" fmla="*/ 209 h 1234"/>
                <a:gd name="T26" fmla="*/ 329 w 452"/>
                <a:gd name="T27" fmla="*/ 209 h 1234"/>
                <a:gd name="T28" fmla="*/ 329 w 452"/>
                <a:gd name="T29" fmla="*/ 353 h 1234"/>
                <a:gd name="T30" fmla="*/ 390 w 452"/>
                <a:gd name="T31" fmla="*/ 353 h 1234"/>
                <a:gd name="T32" fmla="*/ 390 w 452"/>
                <a:gd name="T33" fmla="*/ 476 h 1234"/>
                <a:gd name="T34" fmla="*/ 451 w 452"/>
                <a:gd name="T35" fmla="*/ 476 h 1234"/>
                <a:gd name="T36" fmla="*/ 451 w 452"/>
                <a:gd name="T37" fmla="*/ 492 h 1234"/>
                <a:gd name="T38" fmla="*/ 451 w 452"/>
                <a:gd name="T39" fmla="*/ 1219 h 1234"/>
                <a:gd name="T40" fmla="*/ 452 w 452"/>
                <a:gd name="T41" fmla="*/ 1234 h 1234"/>
                <a:gd name="T42" fmla="*/ 0 w 452"/>
                <a:gd name="T43" fmla="*/ 1234 h 1234"/>
                <a:gd name="T44" fmla="*/ 164 w 452"/>
                <a:gd name="T45" fmla="*/ 560 h 1234"/>
                <a:gd name="T46" fmla="*/ 144 w 452"/>
                <a:gd name="T47" fmla="*/ 574 h 1234"/>
                <a:gd name="T48" fmla="*/ 144 w 452"/>
                <a:gd name="T49" fmla="*/ 1137 h 1234"/>
                <a:gd name="T50" fmla="*/ 145 w 452"/>
                <a:gd name="T51" fmla="*/ 1151 h 1234"/>
                <a:gd name="T52" fmla="*/ 164 w 452"/>
                <a:gd name="T53" fmla="*/ 1151 h 1234"/>
                <a:gd name="T54" fmla="*/ 164 w 452"/>
                <a:gd name="T55" fmla="*/ 560 h 1234"/>
                <a:gd name="T56" fmla="*/ 328 w 452"/>
                <a:gd name="T57" fmla="*/ 1152 h 1234"/>
                <a:gd name="T58" fmla="*/ 348 w 452"/>
                <a:gd name="T59" fmla="*/ 1141 h 1234"/>
                <a:gd name="T60" fmla="*/ 348 w 452"/>
                <a:gd name="T61" fmla="*/ 570 h 1234"/>
                <a:gd name="T62" fmla="*/ 335 w 452"/>
                <a:gd name="T63" fmla="*/ 558 h 1234"/>
                <a:gd name="T64" fmla="*/ 328 w 452"/>
                <a:gd name="T65" fmla="*/ 572 h 1234"/>
                <a:gd name="T66" fmla="*/ 328 w 452"/>
                <a:gd name="T67" fmla="*/ 1138 h 1234"/>
                <a:gd name="T68" fmla="*/ 328 w 452"/>
                <a:gd name="T69" fmla="*/ 1152 h 1234"/>
                <a:gd name="T70" fmla="*/ 266 w 452"/>
                <a:gd name="T71" fmla="*/ 1151 h 1234"/>
                <a:gd name="T72" fmla="*/ 266 w 452"/>
                <a:gd name="T73" fmla="*/ 1136 h 1234"/>
                <a:gd name="T74" fmla="*/ 266 w 452"/>
                <a:gd name="T75" fmla="*/ 575 h 1234"/>
                <a:gd name="T76" fmla="*/ 266 w 452"/>
                <a:gd name="T77" fmla="*/ 567 h 1234"/>
                <a:gd name="T78" fmla="*/ 258 w 452"/>
                <a:gd name="T79" fmla="*/ 559 h 1234"/>
                <a:gd name="T80" fmla="*/ 246 w 452"/>
                <a:gd name="T81" fmla="*/ 572 h 1234"/>
                <a:gd name="T82" fmla="*/ 246 w 452"/>
                <a:gd name="T83" fmla="*/ 1138 h 1234"/>
                <a:gd name="T84" fmla="*/ 247 w 452"/>
                <a:gd name="T85" fmla="*/ 1151 h 1234"/>
                <a:gd name="T86" fmla="*/ 266 w 452"/>
                <a:gd name="T87" fmla="*/ 1151 h 12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452" h="1234">
                  <a:moveTo>
                    <a:pt x="0" y="1234"/>
                  </a:moveTo>
                  <a:cubicBezTo>
                    <a:pt x="0" y="1096"/>
                    <a:pt x="0" y="959"/>
                    <a:pt x="0" y="821"/>
                  </a:cubicBezTo>
                  <a:cubicBezTo>
                    <a:pt x="0" y="815"/>
                    <a:pt x="1" y="810"/>
                    <a:pt x="1" y="804"/>
                  </a:cubicBezTo>
                  <a:cubicBezTo>
                    <a:pt x="21" y="804"/>
                    <a:pt x="41" y="804"/>
                    <a:pt x="62" y="804"/>
                  </a:cubicBezTo>
                  <a:cubicBezTo>
                    <a:pt x="62" y="693"/>
                    <a:pt x="62" y="585"/>
                    <a:pt x="62" y="475"/>
                  </a:cubicBezTo>
                  <a:cubicBezTo>
                    <a:pt x="83" y="475"/>
                    <a:pt x="103" y="475"/>
                    <a:pt x="123" y="475"/>
                  </a:cubicBezTo>
                  <a:cubicBezTo>
                    <a:pt x="123" y="433"/>
                    <a:pt x="123" y="394"/>
                    <a:pt x="123" y="352"/>
                  </a:cubicBezTo>
                  <a:cubicBezTo>
                    <a:pt x="144" y="352"/>
                    <a:pt x="164" y="352"/>
                    <a:pt x="185" y="352"/>
                  </a:cubicBezTo>
                  <a:cubicBezTo>
                    <a:pt x="185" y="304"/>
                    <a:pt x="185" y="257"/>
                    <a:pt x="185" y="208"/>
                  </a:cubicBezTo>
                  <a:cubicBezTo>
                    <a:pt x="198" y="208"/>
                    <a:pt x="209" y="208"/>
                    <a:pt x="221" y="208"/>
                  </a:cubicBezTo>
                  <a:cubicBezTo>
                    <a:pt x="232" y="139"/>
                    <a:pt x="243" y="70"/>
                    <a:pt x="255" y="1"/>
                  </a:cubicBezTo>
                  <a:cubicBezTo>
                    <a:pt x="256" y="1"/>
                    <a:pt x="257" y="0"/>
                    <a:pt x="258" y="0"/>
                  </a:cubicBezTo>
                  <a:cubicBezTo>
                    <a:pt x="269" y="70"/>
                    <a:pt x="281" y="139"/>
                    <a:pt x="292" y="209"/>
                  </a:cubicBezTo>
                  <a:cubicBezTo>
                    <a:pt x="305" y="209"/>
                    <a:pt x="316" y="209"/>
                    <a:pt x="329" y="209"/>
                  </a:cubicBezTo>
                  <a:cubicBezTo>
                    <a:pt x="329" y="258"/>
                    <a:pt x="329" y="305"/>
                    <a:pt x="329" y="353"/>
                  </a:cubicBezTo>
                  <a:cubicBezTo>
                    <a:pt x="350" y="353"/>
                    <a:pt x="369" y="353"/>
                    <a:pt x="390" y="353"/>
                  </a:cubicBezTo>
                  <a:cubicBezTo>
                    <a:pt x="390" y="394"/>
                    <a:pt x="390" y="435"/>
                    <a:pt x="390" y="476"/>
                  </a:cubicBezTo>
                  <a:cubicBezTo>
                    <a:pt x="411" y="476"/>
                    <a:pt x="431" y="476"/>
                    <a:pt x="451" y="476"/>
                  </a:cubicBezTo>
                  <a:cubicBezTo>
                    <a:pt x="451" y="482"/>
                    <a:pt x="451" y="487"/>
                    <a:pt x="451" y="492"/>
                  </a:cubicBezTo>
                  <a:cubicBezTo>
                    <a:pt x="451" y="734"/>
                    <a:pt x="451" y="977"/>
                    <a:pt x="451" y="1219"/>
                  </a:cubicBezTo>
                  <a:cubicBezTo>
                    <a:pt x="451" y="1224"/>
                    <a:pt x="452" y="1229"/>
                    <a:pt x="452" y="1234"/>
                  </a:cubicBezTo>
                  <a:cubicBezTo>
                    <a:pt x="302" y="1234"/>
                    <a:pt x="151" y="1234"/>
                    <a:pt x="0" y="1234"/>
                  </a:cubicBezTo>
                  <a:close/>
                  <a:moveTo>
                    <a:pt x="164" y="560"/>
                  </a:moveTo>
                  <a:cubicBezTo>
                    <a:pt x="144" y="557"/>
                    <a:pt x="144" y="557"/>
                    <a:pt x="144" y="574"/>
                  </a:cubicBezTo>
                  <a:cubicBezTo>
                    <a:pt x="144" y="762"/>
                    <a:pt x="144" y="949"/>
                    <a:pt x="144" y="1137"/>
                  </a:cubicBezTo>
                  <a:cubicBezTo>
                    <a:pt x="144" y="1142"/>
                    <a:pt x="145" y="1146"/>
                    <a:pt x="145" y="1151"/>
                  </a:cubicBezTo>
                  <a:cubicBezTo>
                    <a:pt x="152" y="1151"/>
                    <a:pt x="158" y="1151"/>
                    <a:pt x="164" y="1151"/>
                  </a:cubicBezTo>
                  <a:cubicBezTo>
                    <a:pt x="164" y="953"/>
                    <a:pt x="164" y="757"/>
                    <a:pt x="164" y="560"/>
                  </a:cubicBezTo>
                  <a:close/>
                  <a:moveTo>
                    <a:pt x="328" y="1152"/>
                  </a:moveTo>
                  <a:cubicBezTo>
                    <a:pt x="338" y="1151"/>
                    <a:pt x="348" y="1157"/>
                    <a:pt x="348" y="1141"/>
                  </a:cubicBezTo>
                  <a:cubicBezTo>
                    <a:pt x="348" y="950"/>
                    <a:pt x="348" y="760"/>
                    <a:pt x="348" y="570"/>
                  </a:cubicBezTo>
                  <a:cubicBezTo>
                    <a:pt x="348" y="559"/>
                    <a:pt x="344" y="558"/>
                    <a:pt x="335" y="558"/>
                  </a:cubicBezTo>
                  <a:cubicBezTo>
                    <a:pt x="325" y="559"/>
                    <a:pt x="328" y="567"/>
                    <a:pt x="328" y="572"/>
                  </a:cubicBezTo>
                  <a:cubicBezTo>
                    <a:pt x="328" y="761"/>
                    <a:pt x="328" y="949"/>
                    <a:pt x="328" y="1138"/>
                  </a:cubicBezTo>
                  <a:cubicBezTo>
                    <a:pt x="328" y="1142"/>
                    <a:pt x="328" y="1146"/>
                    <a:pt x="328" y="1152"/>
                  </a:cubicBezTo>
                  <a:close/>
                  <a:moveTo>
                    <a:pt x="266" y="1151"/>
                  </a:moveTo>
                  <a:cubicBezTo>
                    <a:pt x="266" y="1145"/>
                    <a:pt x="266" y="1140"/>
                    <a:pt x="266" y="1136"/>
                  </a:cubicBezTo>
                  <a:cubicBezTo>
                    <a:pt x="266" y="949"/>
                    <a:pt x="266" y="762"/>
                    <a:pt x="266" y="575"/>
                  </a:cubicBezTo>
                  <a:cubicBezTo>
                    <a:pt x="266" y="572"/>
                    <a:pt x="267" y="569"/>
                    <a:pt x="266" y="567"/>
                  </a:cubicBezTo>
                  <a:cubicBezTo>
                    <a:pt x="264" y="563"/>
                    <a:pt x="261" y="559"/>
                    <a:pt x="258" y="559"/>
                  </a:cubicBezTo>
                  <a:cubicBezTo>
                    <a:pt x="246" y="556"/>
                    <a:pt x="246" y="564"/>
                    <a:pt x="246" y="572"/>
                  </a:cubicBezTo>
                  <a:cubicBezTo>
                    <a:pt x="246" y="761"/>
                    <a:pt x="246" y="949"/>
                    <a:pt x="246" y="1138"/>
                  </a:cubicBezTo>
                  <a:cubicBezTo>
                    <a:pt x="246" y="1142"/>
                    <a:pt x="247" y="1147"/>
                    <a:pt x="247" y="1151"/>
                  </a:cubicBezTo>
                  <a:cubicBezTo>
                    <a:pt x="253" y="1151"/>
                    <a:pt x="259" y="1151"/>
                    <a:pt x="266" y="115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400">
                <a:latin typeface="Montserrat" panose="00000500000000000000" pitchFamily="50" charset="0"/>
              </a:endParaRPr>
            </a:p>
          </p:txBody>
        </p:sp>
        <p:sp>
          <p:nvSpPr>
            <p:cNvPr id="742" name="Freeform 21"/>
            <p:cNvSpPr>
              <a:spLocks/>
            </p:cNvSpPr>
            <p:nvPr/>
          </p:nvSpPr>
          <p:spPr bwMode="auto">
            <a:xfrm>
              <a:off x="2251226" y="4020663"/>
              <a:ext cx="263525" cy="549275"/>
            </a:xfrm>
            <a:custGeom>
              <a:avLst/>
              <a:gdLst>
                <a:gd name="T0" fmla="*/ 0 w 206"/>
                <a:gd name="T1" fmla="*/ 431 h 431"/>
                <a:gd name="T2" fmla="*/ 1 w 206"/>
                <a:gd name="T3" fmla="*/ 417 h 431"/>
                <a:gd name="T4" fmla="*/ 1 w 206"/>
                <a:gd name="T5" fmla="*/ 162 h 431"/>
                <a:gd name="T6" fmla="*/ 9 w 206"/>
                <a:gd name="T7" fmla="*/ 143 h 431"/>
                <a:gd name="T8" fmla="*/ 147 w 206"/>
                <a:gd name="T9" fmla="*/ 8 h 431"/>
                <a:gd name="T10" fmla="*/ 165 w 206"/>
                <a:gd name="T11" fmla="*/ 1 h 431"/>
                <a:gd name="T12" fmla="*/ 206 w 206"/>
                <a:gd name="T13" fmla="*/ 1 h 431"/>
                <a:gd name="T14" fmla="*/ 206 w 206"/>
                <a:gd name="T15" fmla="*/ 122 h 431"/>
                <a:gd name="T16" fmla="*/ 206 w 206"/>
                <a:gd name="T17" fmla="*/ 431 h 431"/>
                <a:gd name="T18" fmla="*/ 0 w 206"/>
                <a:gd name="T19" fmla="*/ 431 h 4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06" h="431">
                  <a:moveTo>
                    <a:pt x="0" y="431"/>
                  </a:moveTo>
                  <a:cubicBezTo>
                    <a:pt x="0" y="426"/>
                    <a:pt x="1" y="422"/>
                    <a:pt x="1" y="417"/>
                  </a:cubicBezTo>
                  <a:cubicBezTo>
                    <a:pt x="1" y="332"/>
                    <a:pt x="1" y="247"/>
                    <a:pt x="1" y="162"/>
                  </a:cubicBezTo>
                  <a:cubicBezTo>
                    <a:pt x="1" y="155"/>
                    <a:pt x="4" y="147"/>
                    <a:pt x="9" y="143"/>
                  </a:cubicBezTo>
                  <a:cubicBezTo>
                    <a:pt x="55" y="97"/>
                    <a:pt x="101" y="52"/>
                    <a:pt x="147" y="8"/>
                  </a:cubicBezTo>
                  <a:cubicBezTo>
                    <a:pt x="152" y="4"/>
                    <a:pt x="159" y="1"/>
                    <a:pt x="165" y="1"/>
                  </a:cubicBezTo>
                  <a:cubicBezTo>
                    <a:pt x="178" y="0"/>
                    <a:pt x="192" y="1"/>
                    <a:pt x="206" y="1"/>
                  </a:cubicBezTo>
                  <a:cubicBezTo>
                    <a:pt x="206" y="41"/>
                    <a:pt x="206" y="82"/>
                    <a:pt x="206" y="122"/>
                  </a:cubicBezTo>
                  <a:cubicBezTo>
                    <a:pt x="206" y="225"/>
                    <a:pt x="206" y="328"/>
                    <a:pt x="206" y="431"/>
                  </a:cubicBezTo>
                  <a:cubicBezTo>
                    <a:pt x="137" y="431"/>
                    <a:pt x="69" y="431"/>
                    <a:pt x="0" y="43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400">
                <a:latin typeface="Montserrat" panose="00000500000000000000" pitchFamily="50" charset="0"/>
              </a:endParaRPr>
            </a:p>
          </p:txBody>
        </p:sp>
      </p:grpSp>
      <p:sp>
        <p:nvSpPr>
          <p:cNvPr id="743" name="TextBox 742">
            <a:extLst>
              <a:ext uri="{FF2B5EF4-FFF2-40B4-BE49-F238E27FC236}">
                <a16:creationId xmlns:a16="http://schemas.microsoft.com/office/drawing/2014/main" id="{C5C9E465-7B0D-48F3-AEE7-3D0DD838A7AA}"/>
              </a:ext>
            </a:extLst>
          </p:cNvPr>
          <p:cNvSpPr txBox="1"/>
          <p:nvPr/>
        </p:nvSpPr>
        <p:spPr>
          <a:xfrm>
            <a:off x="734452" y="1376774"/>
            <a:ext cx="4270118" cy="1169551"/>
          </a:xfrm>
          <a:prstGeom prst="rect">
            <a:avLst/>
          </a:prstGeom>
          <a:ln>
            <a:noFill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just"/>
            <a:r>
              <a:rPr 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Montserrat" panose="00000500000000000000" pitchFamily="2" charset="0"/>
              </a:rPr>
              <a:t>Today effective management of the state and company is the main task of the modern country, and for these purposes a separate department “Management” was created in 2019 to train competitive specialists at High school of Economics and business</a:t>
            </a:r>
          </a:p>
        </p:txBody>
      </p:sp>
      <p:pic>
        <p:nvPicPr>
          <p:cNvPr id="241" name="Picture 240">
            <a:extLst>
              <a:ext uri="{FF2B5EF4-FFF2-40B4-BE49-F238E27FC236}">
                <a16:creationId xmlns:a16="http://schemas.microsoft.com/office/drawing/2014/main" id="{AC2BAB98-93BD-4DE5-B0E3-5AB6BCEAF36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8106" y="2915029"/>
            <a:ext cx="957305" cy="1148765"/>
          </a:xfrm>
          <a:prstGeom prst="rect">
            <a:avLst/>
          </a:prstGeom>
        </p:spPr>
      </p:pic>
      <p:pic>
        <p:nvPicPr>
          <p:cNvPr id="242" name="Picture 241">
            <a:extLst>
              <a:ext uri="{FF2B5EF4-FFF2-40B4-BE49-F238E27FC236}">
                <a16:creationId xmlns:a16="http://schemas.microsoft.com/office/drawing/2014/main" id="{FA2AA8DB-EB59-4DE3-A40A-975A76EA611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94354" y="3065382"/>
            <a:ext cx="829405" cy="8294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350101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Montserrat" panose="00000500000000000000" pitchFamily="50" charset="0"/>
              </a:rPr>
              <a:t>Milestones &amp; achievements</a:t>
            </a:r>
            <a:endParaRPr lang="ru-RU" dirty="0">
              <a:latin typeface="Montserrat" panose="00000500000000000000" pitchFamily="50" charset="0"/>
            </a:endParaRPr>
          </a:p>
        </p:txBody>
      </p:sp>
      <p:sp>
        <p:nvSpPr>
          <p:cNvPr id="138" name="Rectangle 137">
            <a:extLst>
              <a:ext uri="{FF2B5EF4-FFF2-40B4-BE49-F238E27FC236}">
                <a16:creationId xmlns:a16="http://schemas.microsoft.com/office/drawing/2014/main" id="{D78CC32F-A1BD-4AD8-A76B-29EB38429B69}"/>
              </a:ext>
            </a:extLst>
          </p:cNvPr>
          <p:cNvSpPr/>
          <p:nvPr/>
        </p:nvSpPr>
        <p:spPr>
          <a:xfrm>
            <a:off x="751423" y="3726652"/>
            <a:ext cx="2104267" cy="438791"/>
          </a:xfrm>
          <a:prstGeom prst="rect">
            <a:avLst/>
          </a:prstGeom>
          <a:solidFill>
            <a:srgbClr val="00905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>
                <a:latin typeface="Montserrat" panose="00000500000000000000" pitchFamily="50" charset="0"/>
              </a:rPr>
              <a:t>1995</a:t>
            </a:r>
            <a:endParaRPr lang="en-MY" sz="1400" b="1" dirty="0">
              <a:latin typeface="Montserrat" panose="00000500000000000000" pitchFamily="50" charset="0"/>
            </a:endParaRPr>
          </a:p>
        </p:txBody>
      </p:sp>
      <p:sp>
        <p:nvSpPr>
          <p:cNvPr id="154" name="Rectangle 153">
            <a:extLst>
              <a:ext uri="{FF2B5EF4-FFF2-40B4-BE49-F238E27FC236}">
                <a16:creationId xmlns:a16="http://schemas.microsoft.com/office/drawing/2014/main" id="{CCAFC2E6-B3B2-47A5-9CA2-0D2E5CA148AE}"/>
              </a:ext>
            </a:extLst>
          </p:cNvPr>
          <p:cNvSpPr/>
          <p:nvPr/>
        </p:nvSpPr>
        <p:spPr>
          <a:xfrm>
            <a:off x="2883306" y="3732503"/>
            <a:ext cx="2076654" cy="438791"/>
          </a:xfrm>
          <a:prstGeom prst="rect">
            <a:avLst/>
          </a:prstGeom>
          <a:solidFill>
            <a:srgbClr val="5BC07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MY" sz="1400" b="1" dirty="0">
                <a:latin typeface="Montserrat" panose="00000500000000000000" pitchFamily="50" charset="0"/>
              </a:rPr>
              <a:t>20</a:t>
            </a:r>
            <a:r>
              <a:rPr lang="ru-RU" sz="1400" b="1" dirty="0">
                <a:latin typeface="Montserrat" panose="00000500000000000000" pitchFamily="50" charset="0"/>
              </a:rPr>
              <a:t>06 - 2015</a:t>
            </a:r>
            <a:endParaRPr lang="en-MY" sz="1400" b="1" dirty="0">
              <a:latin typeface="Montserrat" panose="00000500000000000000" pitchFamily="50" charset="0"/>
            </a:endParaRPr>
          </a:p>
        </p:txBody>
      </p:sp>
      <p:sp>
        <p:nvSpPr>
          <p:cNvPr id="159" name="Rectangle 158">
            <a:extLst>
              <a:ext uri="{FF2B5EF4-FFF2-40B4-BE49-F238E27FC236}">
                <a16:creationId xmlns:a16="http://schemas.microsoft.com/office/drawing/2014/main" id="{3D46ADF8-FB89-47D2-97A2-5623A725E761}"/>
              </a:ext>
            </a:extLst>
          </p:cNvPr>
          <p:cNvSpPr/>
          <p:nvPr/>
        </p:nvSpPr>
        <p:spPr>
          <a:xfrm>
            <a:off x="7102841" y="3732051"/>
            <a:ext cx="2119099" cy="438791"/>
          </a:xfrm>
          <a:prstGeom prst="rect">
            <a:avLst/>
          </a:prstGeom>
          <a:solidFill>
            <a:srgbClr val="00905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MY" sz="1400" b="1">
                <a:latin typeface="Montserrat" panose="00000500000000000000" pitchFamily="50" charset="0"/>
              </a:rPr>
              <a:t>2017</a:t>
            </a:r>
          </a:p>
        </p:txBody>
      </p:sp>
      <p:sp>
        <p:nvSpPr>
          <p:cNvPr id="190" name="Rectangle 189">
            <a:extLst>
              <a:ext uri="{FF2B5EF4-FFF2-40B4-BE49-F238E27FC236}">
                <a16:creationId xmlns:a16="http://schemas.microsoft.com/office/drawing/2014/main" id="{3D46ADF8-FB89-47D2-97A2-5623A725E761}"/>
              </a:ext>
            </a:extLst>
          </p:cNvPr>
          <p:cNvSpPr/>
          <p:nvPr/>
        </p:nvSpPr>
        <p:spPr>
          <a:xfrm>
            <a:off x="5009679" y="3736863"/>
            <a:ext cx="2043444" cy="438791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MY" sz="1400" b="1" dirty="0">
                <a:latin typeface="Montserrat" panose="00000500000000000000" pitchFamily="50" charset="0"/>
              </a:rPr>
              <a:t>201</a:t>
            </a:r>
            <a:r>
              <a:rPr lang="ru-RU" sz="1400" b="1" dirty="0">
                <a:latin typeface="Montserrat" panose="00000500000000000000" pitchFamily="50" charset="0"/>
              </a:rPr>
              <a:t>1</a:t>
            </a:r>
            <a:endParaRPr lang="en-MY" sz="1400" b="1" dirty="0">
              <a:latin typeface="Montserrat" panose="00000500000000000000" pitchFamily="50" charset="0"/>
            </a:endParaRPr>
          </a:p>
        </p:txBody>
      </p:sp>
      <p:grpSp>
        <p:nvGrpSpPr>
          <p:cNvPr id="198" name="Group 197"/>
          <p:cNvGrpSpPr/>
          <p:nvPr/>
        </p:nvGrpSpPr>
        <p:grpSpPr>
          <a:xfrm rot="10800000">
            <a:off x="3463720" y="5244236"/>
            <a:ext cx="911022" cy="1102902"/>
            <a:chOff x="2247674" y="1901542"/>
            <a:chExt cx="678391" cy="821274"/>
          </a:xfrm>
        </p:grpSpPr>
        <p:grpSp>
          <p:nvGrpSpPr>
            <p:cNvPr id="205" name="Group 204"/>
            <p:cNvGrpSpPr/>
            <p:nvPr/>
          </p:nvGrpSpPr>
          <p:grpSpPr>
            <a:xfrm>
              <a:off x="2247674" y="1901542"/>
              <a:ext cx="678391" cy="821274"/>
              <a:chOff x="2589672" y="1258514"/>
              <a:chExt cx="1257300" cy="1522113"/>
            </a:xfrm>
          </p:grpSpPr>
          <p:sp>
            <p:nvSpPr>
              <p:cNvPr id="212" name="Oval 211"/>
              <p:cNvSpPr/>
              <p:nvPr/>
            </p:nvSpPr>
            <p:spPr>
              <a:xfrm>
                <a:off x="2589672" y="1258514"/>
                <a:ext cx="1257300" cy="1257300"/>
              </a:xfrm>
              <a:prstGeom prst="ellipse">
                <a:avLst/>
              </a:prstGeom>
              <a:solidFill>
                <a:srgbClr val="5BC07D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Montserrat" panose="00000500000000000000" pitchFamily="50" charset="0"/>
                </a:endParaRPr>
              </a:p>
            </p:txBody>
          </p:sp>
          <p:sp>
            <p:nvSpPr>
              <p:cNvPr id="214" name="Triangle 213"/>
              <p:cNvSpPr/>
              <p:nvPr/>
            </p:nvSpPr>
            <p:spPr>
              <a:xfrm rot="10800000">
                <a:off x="2939364" y="2410201"/>
                <a:ext cx="521692" cy="370426"/>
              </a:xfrm>
              <a:prstGeom prst="triangle">
                <a:avLst/>
              </a:prstGeom>
              <a:solidFill>
                <a:srgbClr val="5BC07D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Montserrat" panose="00000500000000000000" pitchFamily="50" charset="0"/>
                </a:endParaRPr>
              </a:p>
            </p:txBody>
          </p:sp>
        </p:grpSp>
        <p:sp>
          <p:nvSpPr>
            <p:cNvPr id="206" name="Oval 205"/>
            <p:cNvSpPr/>
            <p:nvPr/>
          </p:nvSpPr>
          <p:spPr>
            <a:xfrm>
              <a:off x="2333559" y="1977336"/>
              <a:ext cx="515436" cy="51543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Montserrat" panose="00000500000000000000" pitchFamily="50" charset="0"/>
              </a:endParaRPr>
            </a:p>
          </p:txBody>
        </p:sp>
      </p:grpSp>
      <p:cxnSp>
        <p:nvCxnSpPr>
          <p:cNvPr id="215" name="Straight Connector 214"/>
          <p:cNvCxnSpPr/>
          <p:nvPr/>
        </p:nvCxnSpPr>
        <p:spPr>
          <a:xfrm>
            <a:off x="3913312" y="4132630"/>
            <a:ext cx="0" cy="308226"/>
          </a:xfrm>
          <a:prstGeom prst="line">
            <a:avLst/>
          </a:prstGeom>
          <a:ln w="19050">
            <a:solidFill>
              <a:srgbClr val="49C059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2" name="TextBox 221"/>
          <p:cNvSpPr txBox="1"/>
          <p:nvPr/>
        </p:nvSpPr>
        <p:spPr>
          <a:xfrm>
            <a:off x="3038532" y="4483101"/>
            <a:ext cx="1755098" cy="752639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 anchor="ctr">
            <a:noAutofit/>
          </a:bodyPr>
          <a:lstStyle/>
          <a:p>
            <a:pPr algn="ctr"/>
            <a:endParaRPr lang="en-US" sz="1050" dirty="0">
              <a:solidFill>
                <a:schemeClr val="tx1">
                  <a:lumMod val="75000"/>
                  <a:lumOff val="25000"/>
                </a:schemeClr>
              </a:solidFill>
              <a:latin typeface="Montserrat" panose="00000500000000000000" pitchFamily="50" charset="0"/>
            </a:endParaRPr>
          </a:p>
          <a:p>
            <a:pPr algn="ctr"/>
            <a:r>
              <a:rPr lang="en-US" sz="1050" dirty="0">
                <a:solidFill>
                  <a:schemeClr val="tx1">
                    <a:lumMod val="75000"/>
                    <a:lumOff val="25000"/>
                  </a:schemeClr>
                </a:solidFill>
                <a:latin typeface="Montserrat" panose="00000500000000000000" pitchFamily="50" charset="0"/>
              </a:rPr>
              <a:t>Teachers of the department awarded the title </a:t>
            </a:r>
            <a:r>
              <a:rPr lang="ru-RU" sz="1050" dirty="0">
                <a:solidFill>
                  <a:schemeClr val="tx1">
                    <a:lumMod val="75000"/>
                    <a:lumOff val="25000"/>
                  </a:schemeClr>
                </a:solidFill>
                <a:latin typeface="Montserrat" panose="00000500000000000000" pitchFamily="50" charset="0"/>
              </a:rPr>
              <a:t>«</a:t>
            </a:r>
            <a:r>
              <a:rPr lang="en-US" sz="1050" dirty="0">
                <a:solidFill>
                  <a:schemeClr val="tx1">
                    <a:lumMod val="75000"/>
                    <a:lumOff val="25000"/>
                  </a:schemeClr>
                </a:solidFill>
                <a:latin typeface="Montserrat" panose="00000500000000000000" pitchFamily="50" charset="0"/>
              </a:rPr>
              <a:t>The Best teacher of the University</a:t>
            </a:r>
            <a:r>
              <a:rPr lang="ru-RU" sz="1050" dirty="0">
                <a:solidFill>
                  <a:schemeClr val="tx1">
                    <a:lumMod val="75000"/>
                    <a:lumOff val="25000"/>
                  </a:schemeClr>
                </a:solidFill>
                <a:latin typeface="Montserrat" panose="00000500000000000000" pitchFamily="50" charset="0"/>
              </a:rPr>
              <a:t>" </a:t>
            </a:r>
            <a:endParaRPr lang="en-US" sz="1050" dirty="0">
              <a:solidFill>
                <a:schemeClr val="tx1">
                  <a:lumMod val="75000"/>
                  <a:lumOff val="25000"/>
                </a:schemeClr>
              </a:solidFill>
              <a:latin typeface="Montserrat" panose="00000500000000000000" pitchFamily="50" charset="0"/>
            </a:endParaRPr>
          </a:p>
          <a:p>
            <a:pPr algn="ctr"/>
            <a:r>
              <a:rPr lang="en-US" sz="1050" dirty="0">
                <a:solidFill>
                  <a:schemeClr val="tx1">
                    <a:lumMod val="75000"/>
                    <a:lumOff val="25000"/>
                  </a:schemeClr>
                </a:solidFill>
                <a:latin typeface="Montserrat" panose="00000500000000000000" pitchFamily="50" charset="0"/>
              </a:rPr>
              <a:t>MES RK</a:t>
            </a:r>
            <a:endParaRPr lang="ru-RU" sz="1050" dirty="0">
              <a:solidFill>
                <a:schemeClr val="tx1">
                  <a:lumMod val="75000"/>
                  <a:lumOff val="25000"/>
                </a:schemeClr>
              </a:solidFill>
              <a:latin typeface="Montserrat" panose="00000500000000000000" pitchFamily="50" charset="0"/>
            </a:endParaRPr>
          </a:p>
        </p:txBody>
      </p:sp>
      <p:sp>
        <p:nvSpPr>
          <p:cNvPr id="223" name="TextBox 222"/>
          <p:cNvSpPr txBox="1"/>
          <p:nvPr/>
        </p:nvSpPr>
        <p:spPr>
          <a:xfrm>
            <a:off x="7036344" y="4453264"/>
            <a:ext cx="2174217" cy="752639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 anchor="ctr">
            <a:noAutofit/>
          </a:bodyPr>
          <a:lstStyle/>
          <a:p>
            <a:pPr algn="ctr"/>
            <a:r>
              <a:rPr lang="en-US" sz="1050" dirty="0">
                <a:solidFill>
                  <a:schemeClr val="tx1">
                    <a:lumMod val="75000"/>
                    <a:lumOff val="25000"/>
                  </a:schemeClr>
                </a:solidFill>
                <a:latin typeface="Montserrat" panose="00000500000000000000" pitchFamily="50" charset="0"/>
              </a:rPr>
              <a:t>Passed quality expertise and  accreditation at accrediting agency FIBAA</a:t>
            </a:r>
            <a:endParaRPr lang="en-MY" sz="1050" dirty="0">
              <a:solidFill>
                <a:schemeClr val="tx1">
                  <a:lumMod val="75000"/>
                  <a:lumOff val="25000"/>
                </a:schemeClr>
              </a:solidFill>
              <a:latin typeface="Montserrat" panose="00000500000000000000" pitchFamily="50" charset="0"/>
            </a:endParaRPr>
          </a:p>
        </p:txBody>
      </p:sp>
      <p:cxnSp>
        <p:nvCxnSpPr>
          <p:cNvPr id="234" name="Straight Connector 233"/>
          <p:cNvCxnSpPr/>
          <p:nvPr/>
        </p:nvCxnSpPr>
        <p:spPr>
          <a:xfrm>
            <a:off x="8117533" y="4165443"/>
            <a:ext cx="0" cy="275413"/>
          </a:xfrm>
          <a:prstGeom prst="line">
            <a:avLst/>
          </a:prstGeom>
          <a:ln w="19050">
            <a:solidFill>
              <a:srgbClr val="00905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35" name="Group 234"/>
          <p:cNvGrpSpPr/>
          <p:nvPr/>
        </p:nvGrpSpPr>
        <p:grpSpPr>
          <a:xfrm rot="10800000">
            <a:off x="7667941" y="5235740"/>
            <a:ext cx="911022" cy="1102902"/>
            <a:chOff x="2247674" y="1901542"/>
            <a:chExt cx="678391" cy="821274"/>
          </a:xfrm>
        </p:grpSpPr>
        <p:grpSp>
          <p:nvGrpSpPr>
            <p:cNvPr id="236" name="Group 235"/>
            <p:cNvGrpSpPr/>
            <p:nvPr/>
          </p:nvGrpSpPr>
          <p:grpSpPr>
            <a:xfrm>
              <a:off x="2247674" y="1901542"/>
              <a:ext cx="678391" cy="821274"/>
              <a:chOff x="2589672" y="1258514"/>
              <a:chExt cx="1257300" cy="1522113"/>
            </a:xfrm>
          </p:grpSpPr>
          <p:sp>
            <p:nvSpPr>
              <p:cNvPr id="238" name="Oval 237"/>
              <p:cNvSpPr/>
              <p:nvPr/>
            </p:nvSpPr>
            <p:spPr>
              <a:xfrm>
                <a:off x="2589672" y="1258514"/>
                <a:ext cx="1257300" cy="1257300"/>
              </a:xfrm>
              <a:prstGeom prst="ellipse">
                <a:avLst/>
              </a:prstGeom>
              <a:solidFill>
                <a:srgbClr val="00905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Montserrat" panose="00000500000000000000" pitchFamily="50" charset="0"/>
                </a:endParaRPr>
              </a:p>
            </p:txBody>
          </p:sp>
          <p:sp>
            <p:nvSpPr>
              <p:cNvPr id="239" name="Triangle 238"/>
              <p:cNvSpPr/>
              <p:nvPr/>
            </p:nvSpPr>
            <p:spPr>
              <a:xfrm rot="10800000">
                <a:off x="2939364" y="2410201"/>
                <a:ext cx="521692" cy="370426"/>
              </a:xfrm>
              <a:prstGeom prst="triangle">
                <a:avLst/>
              </a:prstGeom>
              <a:solidFill>
                <a:srgbClr val="00905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Montserrat" panose="00000500000000000000" pitchFamily="50" charset="0"/>
                </a:endParaRPr>
              </a:p>
            </p:txBody>
          </p:sp>
        </p:grpSp>
        <p:sp>
          <p:nvSpPr>
            <p:cNvPr id="237" name="Oval 236"/>
            <p:cNvSpPr/>
            <p:nvPr/>
          </p:nvSpPr>
          <p:spPr>
            <a:xfrm>
              <a:off x="2333559" y="1986763"/>
              <a:ext cx="515436" cy="51543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Montserrat" panose="00000500000000000000" pitchFamily="50" charset="0"/>
              </a:endParaRPr>
            </a:p>
          </p:txBody>
        </p:sp>
      </p:grpSp>
      <p:sp>
        <p:nvSpPr>
          <p:cNvPr id="240" name="TextBox 239"/>
          <p:cNvSpPr txBox="1"/>
          <p:nvPr/>
        </p:nvSpPr>
        <p:spPr>
          <a:xfrm>
            <a:off x="955882" y="2542949"/>
            <a:ext cx="1770050" cy="95643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lIns="0" tIns="0" rIns="0" bIns="0" rtlCol="0" anchor="ctr">
            <a:noAutofit/>
          </a:bodyPr>
          <a:lstStyle/>
          <a:p>
            <a:pPr algn="ctr"/>
            <a:r>
              <a:rPr lang="en-US" sz="1050" dirty="0">
                <a:solidFill>
                  <a:schemeClr val="tx1">
                    <a:lumMod val="75000"/>
                    <a:lumOff val="25000"/>
                  </a:schemeClr>
                </a:solidFill>
                <a:latin typeface="Montserrat" panose="00000500000000000000" pitchFamily="50" charset="0"/>
                <a:ea typeface="Montserrat Light" charset="0"/>
                <a:cs typeface="Montserrat Light" charset="0"/>
              </a:rPr>
              <a:t>Founded departments </a:t>
            </a:r>
            <a:r>
              <a:rPr lang="ru-RU" sz="1050" dirty="0">
                <a:solidFill>
                  <a:schemeClr val="tx1">
                    <a:lumMod val="75000"/>
                    <a:lumOff val="25000"/>
                  </a:schemeClr>
                </a:solidFill>
                <a:latin typeface="Montserrat" panose="00000500000000000000" pitchFamily="50" charset="0"/>
                <a:ea typeface="Montserrat Light" charset="0"/>
                <a:cs typeface="Montserrat Light" charset="0"/>
              </a:rPr>
              <a:t>«</a:t>
            </a:r>
            <a:r>
              <a:rPr lang="en-US" sz="1050" dirty="0">
                <a:solidFill>
                  <a:schemeClr val="tx1">
                    <a:lumMod val="75000"/>
                    <a:lumOff val="25000"/>
                  </a:schemeClr>
                </a:solidFill>
                <a:latin typeface="Montserrat" panose="00000500000000000000" pitchFamily="50" charset="0"/>
                <a:ea typeface="Montserrat Light" charset="0"/>
                <a:cs typeface="Montserrat Light" charset="0"/>
              </a:rPr>
              <a:t>Management and business</a:t>
            </a:r>
            <a:r>
              <a:rPr lang="ru-RU" sz="1050" dirty="0">
                <a:solidFill>
                  <a:schemeClr val="tx1">
                    <a:lumMod val="75000"/>
                    <a:lumOff val="25000"/>
                  </a:schemeClr>
                </a:solidFill>
                <a:latin typeface="Montserrat" panose="00000500000000000000" pitchFamily="50" charset="0"/>
                <a:ea typeface="Montserrat Light" charset="0"/>
                <a:cs typeface="Montserrat Light" charset="0"/>
              </a:rPr>
              <a:t>» </a:t>
            </a:r>
            <a:r>
              <a:rPr lang="en-US" sz="1050" dirty="0">
                <a:solidFill>
                  <a:schemeClr val="tx1">
                    <a:lumMod val="75000"/>
                    <a:lumOff val="25000"/>
                  </a:schemeClr>
                </a:solidFill>
                <a:latin typeface="Montserrat" panose="00000500000000000000" pitchFamily="50" charset="0"/>
                <a:ea typeface="Montserrat Light" charset="0"/>
                <a:cs typeface="Montserrat Light" charset="0"/>
              </a:rPr>
              <a:t>and</a:t>
            </a:r>
            <a:r>
              <a:rPr lang="ru-RU" sz="1050" dirty="0">
                <a:solidFill>
                  <a:schemeClr val="tx1">
                    <a:lumMod val="75000"/>
                    <a:lumOff val="25000"/>
                  </a:schemeClr>
                </a:solidFill>
                <a:latin typeface="Montserrat" panose="00000500000000000000" pitchFamily="50" charset="0"/>
                <a:ea typeface="Montserrat Light" charset="0"/>
                <a:cs typeface="Montserrat Light" charset="0"/>
              </a:rPr>
              <a:t> «</a:t>
            </a:r>
            <a:r>
              <a:rPr lang="en-US" sz="1050" dirty="0">
                <a:solidFill>
                  <a:schemeClr val="tx1">
                    <a:lumMod val="75000"/>
                    <a:lumOff val="25000"/>
                  </a:schemeClr>
                </a:solidFill>
                <a:latin typeface="Montserrat" panose="00000500000000000000" pitchFamily="50" charset="0"/>
                <a:ea typeface="Montserrat Light" charset="0"/>
                <a:cs typeface="Montserrat Light" charset="0"/>
              </a:rPr>
              <a:t>Marketing and commerce</a:t>
            </a:r>
            <a:r>
              <a:rPr lang="ru-RU" sz="1050" dirty="0">
                <a:solidFill>
                  <a:schemeClr val="tx1">
                    <a:lumMod val="75000"/>
                    <a:lumOff val="25000"/>
                  </a:schemeClr>
                </a:solidFill>
                <a:latin typeface="Montserrat" panose="00000500000000000000" pitchFamily="50" charset="0"/>
                <a:ea typeface="Montserrat Light" charset="0"/>
                <a:cs typeface="Montserrat Light" charset="0"/>
              </a:rPr>
              <a:t>»</a:t>
            </a:r>
          </a:p>
        </p:txBody>
      </p:sp>
      <p:grpSp>
        <p:nvGrpSpPr>
          <p:cNvPr id="241" name="Group 240"/>
          <p:cNvGrpSpPr/>
          <p:nvPr/>
        </p:nvGrpSpPr>
        <p:grpSpPr>
          <a:xfrm>
            <a:off x="1326464" y="1381108"/>
            <a:ext cx="911022" cy="1102902"/>
            <a:chOff x="2247674" y="1901542"/>
            <a:chExt cx="678391" cy="821274"/>
          </a:xfrm>
        </p:grpSpPr>
        <p:grpSp>
          <p:nvGrpSpPr>
            <p:cNvPr id="242" name="Group 241"/>
            <p:cNvGrpSpPr/>
            <p:nvPr/>
          </p:nvGrpSpPr>
          <p:grpSpPr>
            <a:xfrm>
              <a:off x="2247674" y="1901542"/>
              <a:ext cx="678391" cy="821274"/>
              <a:chOff x="2589672" y="1258514"/>
              <a:chExt cx="1257300" cy="1522113"/>
            </a:xfrm>
          </p:grpSpPr>
          <p:sp>
            <p:nvSpPr>
              <p:cNvPr id="244" name="Oval 243"/>
              <p:cNvSpPr/>
              <p:nvPr/>
            </p:nvSpPr>
            <p:spPr>
              <a:xfrm>
                <a:off x="2589672" y="1258514"/>
                <a:ext cx="1257300" cy="1257300"/>
              </a:xfrm>
              <a:prstGeom prst="ellipse">
                <a:avLst/>
              </a:prstGeom>
              <a:solidFill>
                <a:srgbClr val="238438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>
                      <a:lumMod val="75000"/>
                      <a:lumOff val="25000"/>
                    </a:schemeClr>
                  </a:solidFill>
                  <a:latin typeface="Montserrat" panose="00000500000000000000" pitchFamily="50" charset="0"/>
                </a:endParaRPr>
              </a:p>
            </p:txBody>
          </p:sp>
          <p:sp>
            <p:nvSpPr>
              <p:cNvPr id="245" name="Triangle 244"/>
              <p:cNvSpPr/>
              <p:nvPr/>
            </p:nvSpPr>
            <p:spPr>
              <a:xfrm rot="10800000">
                <a:off x="2939364" y="2410200"/>
                <a:ext cx="521692" cy="370427"/>
              </a:xfrm>
              <a:prstGeom prst="triangle">
                <a:avLst/>
              </a:prstGeom>
              <a:solidFill>
                <a:srgbClr val="238438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>
                      <a:lumMod val="75000"/>
                      <a:lumOff val="25000"/>
                    </a:schemeClr>
                  </a:solidFill>
                  <a:latin typeface="Montserrat" panose="00000500000000000000" pitchFamily="50" charset="0"/>
                </a:endParaRPr>
              </a:p>
            </p:txBody>
          </p:sp>
        </p:grpSp>
        <p:sp>
          <p:nvSpPr>
            <p:cNvPr id="243" name="Oval 242"/>
            <p:cNvSpPr/>
            <p:nvPr/>
          </p:nvSpPr>
          <p:spPr>
            <a:xfrm>
              <a:off x="2333559" y="1977336"/>
              <a:ext cx="515436" cy="51543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>
                    <a:lumMod val="75000"/>
                    <a:lumOff val="25000"/>
                  </a:schemeClr>
                </a:solidFill>
                <a:latin typeface="Montserrat" panose="00000500000000000000" pitchFamily="50" charset="0"/>
              </a:endParaRPr>
            </a:p>
          </p:txBody>
        </p:sp>
      </p:grpSp>
      <p:cxnSp>
        <p:nvCxnSpPr>
          <p:cNvPr id="246" name="Straight Connector 245"/>
          <p:cNvCxnSpPr/>
          <p:nvPr/>
        </p:nvCxnSpPr>
        <p:spPr>
          <a:xfrm>
            <a:off x="1814655" y="3442419"/>
            <a:ext cx="0" cy="308226"/>
          </a:xfrm>
          <a:prstGeom prst="line">
            <a:avLst/>
          </a:prstGeom>
          <a:ln w="19050">
            <a:solidFill>
              <a:srgbClr val="207A33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47" name="Group 246"/>
          <p:cNvGrpSpPr/>
          <p:nvPr/>
        </p:nvGrpSpPr>
        <p:grpSpPr>
          <a:xfrm>
            <a:off x="1514886" y="1613975"/>
            <a:ext cx="577340" cy="387578"/>
            <a:chOff x="3654426" y="4165600"/>
            <a:chExt cx="1023938" cy="687387"/>
          </a:xfrm>
          <a:solidFill>
            <a:srgbClr val="C00000"/>
          </a:solidFill>
        </p:grpSpPr>
        <p:sp>
          <p:nvSpPr>
            <p:cNvPr id="248" name="Freeform 17">
              <a:extLst>
                <a:ext uri="{FF2B5EF4-FFF2-40B4-BE49-F238E27FC236}">
                  <a16:creationId xmlns:a16="http://schemas.microsoft.com/office/drawing/2014/main" id="{45AAC4A0-E199-480B-B15F-7CEE8F3A7D4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654426" y="4540250"/>
              <a:ext cx="303213" cy="312737"/>
            </a:xfrm>
            <a:custGeom>
              <a:avLst/>
              <a:gdLst>
                <a:gd name="T0" fmla="*/ 120 w 120"/>
                <a:gd name="T1" fmla="*/ 1 h 124"/>
                <a:gd name="T2" fmla="*/ 110 w 120"/>
                <a:gd name="T3" fmla="*/ 0 h 124"/>
                <a:gd name="T4" fmla="*/ 0 w 120"/>
                <a:gd name="T5" fmla="*/ 110 h 124"/>
                <a:gd name="T6" fmla="*/ 15 w 120"/>
                <a:gd name="T7" fmla="*/ 124 h 124"/>
                <a:gd name="T8" fmla="*/ 69 w 120"/>
                <a:gd name="T9" fmla="*/ 124 h 124"/>
                <a:gd name="T10" fmla="*/ 67 w 120"/>
                <a:gd name="T11" fmla="*/ 110 h 124"/>
                <a:gd name="T12" fmla="*/ 68 w 120"/>
                <a:gd name="T13" fmla="*/ 96 h 124"/>
                <a:gd name="T14" fmla="*/ 92 w 120"/>
                <a:gd name="T15" fmla="*/ 31 h 124"/>
                <a:gd name="T16" fmla="*/ 120 w 120"/>
                <a:gd name="T17" fmla="*/ 1 h 124"/>
                <a:gd name="T18" fmla="*/ 120 w 120"/>
                <a:gd name="T19" fmla="*/ 1 h 124"/>
                <a:gd name="T20" fmla="*/ 120 w 120"/>
                <a:gd name="T21" fmla="*/ 1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20" h="124">
                  <a:moveTo>
                    <a:pt x="120" y="1"/>
                  </a:moveTo>
                  <a:cubicBezTo>
                    <a:pt x="117" y="1"/>
                    <a:pt x="113" y="0"/>
                    <a:pt x="110" y="0"/>
                  </a:cubicBezTo>
                  <a:cubicBezTo>
                    <a:pt x="49" y="0"/>
                    <a:pt x="0" y="50"/>
                    <a:pt x="0" y="110"/>
                  </a:cubicBezTo>
                  <a:cubicBezTo>
                    <a:pt x="0" y="118"/>
                    <a:pt x="7" y="124"/>
                    <a:pt x="15" y="124"/>
                  </a:cubicBezTo>
                  <a:cubicBezTo>
                    <a:pt x="69" y="124"/>
                    <a:pt x="69" y="124"/>
                    <a:pt x="69" y="124"/>
                  </a:cubicBezTo>
                  <a:cubicBezTo>
                    <a:pt x="68" y="120"/>
                    <a:pt x="67" y="115"/>
                    <a:pt x="67" y="110"/>
                  </a:cubicBezTo>
                  <a:cubicBezTo>
                    <a:pt x="67" y="105"/>
                    <a:pt x="67" y="100"/>
                    <a:pt x="68" y="96"/>
                  </a:cubicBezTo>
                  <a:cubicBezTo>
                    <a:pt x="70" y="72"/>
                    <a:pt x="79" y="50"/>
                    <a:pt x="92" y="31"/>
                  </a:cubicBezTo>
                  <a:cubicBezTo>
                    <a:pt x="100" y="20"/>
                    <a:pt x="109" y="9"/>
                    <a:pt x="120" y="1"/>
                  </a:cubicBezTo>
                  <a:close/>
                  <a:moveTo>
                    <a:pt x="120" y="1"/>
                  </a:moveTo>
                  <a:cubicBezTo>
                    <a:pt x="120" y="1"/>
                    <a:pt x="120" y="1"/>
                    <a:pt x="120" y="1"/>
                  </a:cubicBezTo>
                </a:path>
              </a:pathLst>
            </a:custGeom>
            <a:solidFill>
              <a:srgbClr val="2384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MY">
                <a:solidFill>
                  <a:schemeClr val="tx1">
                    <a:lumMod val="75000"/>
                    <a:lumOff val="25000"/>
                  </a:schemeClr>
                </a:solidFill>
                <a:latin typeface="Montserrat" panose="00000500000000000000" pitchFamily="50" charset="0"/>
              </a:endParaRPr>
            </a:p>
          </p:txBody>
        </p:sp>
        <p:sp>
          <p:nvSpPr>
            <p:cNvPr id="249" name="Freeform 14">
              <a:extLst>
                <a:ext uri="{FF2B5EF4-FFF2-40B4-BE49-F238E27FC236}">
                  <a16:creationId xmlns:a16="http://schemas.microsoft.com/office/drawing/2014/main" id="{DD2B508A-9793-4B14-9DCB-F697EEBA427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338639" y="4165600"/>
              <a:ext cx="214313" cy="303212"/>
            </a:xfrm>
            <a:custGeom>
              <a:avLst/>
              <a:gdLst>
                <a:gd name="T0" fmla="*/ 0 w 85"/>
                <a:gd name="T1" fmla="*/ 114 h 120"/>
                <a:gd name="T2" fmla="*/ 25 w 85"/>
                <a:gd name="T3" fmla="*/ 120 h 120"/>
                <a:gd name="T4" fmla="*/ 85 w 85"/>
                <a:gd name="T5" fmla="*/ 60 h 120"/>
                <a:gd name="T6" fmla="*/ 25 w 85"/>
                <a:gd name="T7" fmla="*/ 0 h 120"/>
                <a:gd name="T8" fmla="*/ 0 w 85"/>
                <a:gd name="T9" fmla="*/ 6 h 120"/>
                <a:gd name="T10" fmla="*/ 13 w 85"/>
                <a:gd name="T11" fmla="*/ 31 h 120"/>
                <a:gd name="T12" fmla="*/ 18 w 85"/>
                <a:gd name="T13" fmla="*/ 60 h 120"/>
                <a:gd name="T14" fmla="*/ 13 w 85"/>
                <a:gd name="T15" fmla="*/ 89 h 120"/>
                <a:gd name="T16" fmla="*/ 0 w 85"/>
                <a:gd name="T17" fmla="*/ 114 h 120"/>
                <a:gd name="T18" fmla="*/ 0 w 85"/>
                <a:gd name="T19" fmla="*/ 114 h 120"/>
                <a:gd name="T20" fmla="*/ 0 w 85"/>
                <a:gd name="T21" fmla="*/ 114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85" h="120">
                  <a:moveTo>
                    <a:pt x="0" y="114"/>
                  </a:moveTo>
                  <a:cubicBezTo>
                    <a:pt x="7" y="118"/>
                    <a:pt x="16" y="120"/>
                    <a:pt x="25" y="120"/>
                  </a:cubicBezTo>
                  <a:cubicBezTo>
                    <a:pt x="58" y="120"/>
                    <a:pt x="85" y="93"/>
                    <a:pt x="85" y="60"/>
                  </a:cubicBezTo>
                  <a:cubicBezTo>
                    <a:pt x="85" y="27"/>
                    <a:pt x="58" y="0"/>
                    <a:pt x="25" y="0"/>
                  </a:cubicBezTo>
                  <a:cubicBezTo>
                    <a:pt x="16" y="0"/>
                    <a:pt x="7" y="2"/>
                    <a:pt x="0" y="6"/>
                  </a:cubicBezTo>
                  <a:cubicBezTo>
                    <a:pt x="6" y="14"/>
                    <a:pt x="10" y="22"/>
                    <a:pt x="13" y="31"/>
                  </a:cubicBezTo>
                  <a:cubicBezTo>
                    <a:pt x="17" y="40"/>
                    <a:pt x="18" y="50"/>
                    <a:pt x="18" y="60"/>
                  </a:cubicBezTo>
                  <a:cubicBezTo>
                    <a:pt x="18" y="70"/>
                    <a:pt x="17" y="80"/>
                    <a:pt x="13" y="89"/>
                  </a:cubicBezTo>
                  <a:cubicBezTo>
                    <a:pt x="10" y="98"/>
                    <a:pt x="6" y="107"/>
                    <a:pt x="0" y="114"/>
                  </a:cubicBezTo>
                  <a:close/>
                  <a:moveTo>
                    <a:pt x="0" y="114"/>
                  </a:moveTo>
                  <a:cubicBezTo>
                    <a:pt x="0" y="114"/>
                    <a:pt x="0" y="114"/>
                    <a:pt x="0" y="114"/>
                  </a:cubicBezTo>
                </a:path>
              </a:pathLst>
            </a:custGeom>
            <a:solidFill>
              <a:srgbClr val="2384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MY">
                <a:solidFill>
                  <a:schemeClr val="tx1">
                    <a:lumMod val="75000"/>
                    <a:lumOff val="25000"/>
                  </a:schemeClr>
                </a:solidFill>
                <a:latin typeface="Montserrat" panose="00000500000000000000" pitchFamily="50" charset="0"/>
              </a:endParaRPr>
            </a:p>
          </p:txBody>
        </p:sp>
        <p:sp>
          <p:nvSpPr>
            <p:cNvPr id="250" name="Freeform 15">
              <a:extLst>
                <a:ext uri="{FF2B5EF4-FFF2-40B4-BE49-F238E27FC236}">
                  <a16:creationId xmlns:a16="http://schemas.microsoft.com/office/drawing/2014/main" id="{1DA7C340-BBFE-4E9D-BADB-D9D7C64F701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376739" y="4540250"/>
              <a:ext cx="301625" cy="312737"/>
            </a:xfrm>
            <a:custGeom>
              <a:avLst/>
              <a:gdLst>
                <a:gd name="T0" fmla="*/ 0 w 120"/>
                <a:gd name="T1" fmla="*/ 1 h 124"/>
                <a:gd name="T2" fmla="*/ 28 w 120"/>
                <a:gd name="T3" fmla="*/ 31 h 124"/>
                <a:gd name="T4" fmla="*/ 52 w 120"/>
                <a:gd name="T5" fmla="*/ 96 h 124"/>
                <a:gd name="T6" fmla="*/ 53 w 120"/>
                <a:gd name="T7" fmla="*/ 110 h 124"/>
                <a:gd name="T8" fmla="*/ 51 w 120"/>
                <a:gd name="T9" fmla="*/ 124 h 124"/>
                <a:gd name="T10" fmla="*/ 105 w 120"/>
                <a:gd name="T11" fmla="*/ 124 h 124"/>
                <a:gd name="T12" fmla="*/ 120 w 120"/>
                <a:gd name="T13" fmla="*/ 110 h 124"/>
                <a:gd name="T14" fmla="*/ 10 w 120"/>
                <a:gd name="T15" fmla="*/ 0 h 124"/>
                <a:gd name="T16" fmla="*/ 0 w 120"/>
                <a:gd name="T17" fmla="*/ 1 h 124"/>
                <a:gd name="T18" fmla="*/ 0 w 120"/>
                <a:gd name="T19" fmla="*/ 1 h 124"/>
                <a:gd name="T20" fmla="*/ 0 w 120"/>
                <a:gd name="T21" fmla="*/ 1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20" h="124">
                  <a:moveTo>
                    <a:pt x="0" y="1"/>
                  </a:moveTo>
                  <a:cubicBezTo>
                    <a:pt x="11" y="9"/>
                    <a:pt x="20" y="20"/>
                    <a:pt x="28" y="31"/>
                  </a:cubicBezTo>
                  <a:cubicBezTo>
                    <a:pt x="41" y="50"/>
                    <a:pt x="50" y="72"/>
                    <a:pt x="52" y="96"/>
                  </a:cubicBezTo>
                  <a:cubicBezTo>
                    <a:pt x="53" y="100"/>
                    <a:pt x="53" y="105"/>
                    <a:pt x="53" y="110"/>
                  </a:cubicBezTo>
                  <a:cubicBezTo>
                    <a:pt x="53" y="115"/>
                    <a:pt x="52" y="120"/>
                    <a:pt x="51" y="124"/>
                  </a:cubicBezTo>
                  <a:cubicBezTo>
                    <a:pt x="105" y="124"/>
                    <a:pt x="105" y="124"/>
                    <a:pt x="105" y="124"/>
                  </a:cubicBezTo>
                  <a:cubicBezTo>
                    <a:pt x="113" y="124"/>
                    <a:pt x="120" y="118"/>
                    <a:pt x="120" y="110"/>
                  </a:cubicBezTo>
                  <a:cubicBezTo>
                    <a:pt x="120" y="50"/>
                    <a:pt x="71" y="0"/>
                    <a:pt x="10" y="0"/>
                  </a:cubicBezTo>
                  <a:cubicBezTo>
                    <a:pt x="7" y="0"/>
                    <a:pt x="3" y="1"/>
                    <a:pt x="0" y="1"/>
                  </a:cubicBezTo>
                  <a:close/>
                  <a:moveTo>
                    <a:pt x="0" y="1"/>
                  </a:moveTo>
                  <a:cubicBezTo>
                    <a:pt x="0" y="1"/>
                    <a:pt x="0" y="1"/>
                    <a:pt x="0" y="1"/>
                  </a:cubicBezTo>
                </a:path>
              </a:pathLst>
            </a:custGeom>
            <a:solidFill>
              <a:srgbClr val="2384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MY">
                <a:solidFill>
                  <a:schemeClr val="tx1">
                    <a:lumMod val="75000"/>
                    <a:lumOff val="25000"/>
                  </a:schemeClr>
                </a:solidFill>
                <a:latin typeface="Montserrat" panose="00000500000000000000" pitchFamily="50" charset="0"/>
              </a:endParaRPr>
            </a:p>
          </p:txBody>
        </p:sp>
        <p:sp>
          <p:nvSpPr>
            <p:cNvPr id="251" name="Freeform 16">
              <a:extLst>
                <a:ext uri="{FF2B5EF4-FFF2-40B4-BE49-F238E27FC236}">
                  <a16:creationId xmlns:a16="http://schemas.microsoft.com/office/drawing/2014/main" id="{45D713EE-80DB-44EE-8988-B843AF0A897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781426" y="4165600"/>
              <a:ext cx="214313" cy="303212"/>
            </a:xfrm>
            <a:custGeom>
              <a:avLst/>
              <a:gdLst>
                <a:gd name="T0" fmla="*/ 85 w 85"/>
                <a:gd name="T1" fmla="*/ 114 h 120"/>
                <a:gd name="T2" fmla="*/ 72 w 85"/>
                <a:gd name="T3" fmla="*/ 89 h 120"/>
                <a:gd name="T4" fmla="*/ 67 w 85"/>
                <a:gd name="T5" fmla="*/ 60 h 120"/>
                <a:gd name="T6" fmla="*/ 72 w 85"/>
                <a:gd name="T7" fmla="*/ 31 h 120"/>
                <a:gd name="T8" fmla="*/ 85 w 85"/>
                <a:gd name="T9" fmla="*/ 6 h 120"/>
                <a:gd name="T10" fmla="*/ 60 w 85"/>
                <a:gd name="T11" fmla="*/ 0 h 120"/>
                <a:gd name="T12" fmla="*/ 0 w 85"/>
                <a:gd name="T13" fmla="*/ 60 h 120"/>
                <a:gd name="T14" fmla="*/ 60 w 85"/>
                <a:gd name="T15" fmla="*/ 120 h 120"/>
                <a:gd name="T16" fmla="*/ 85 w 85"/>
                <a:gd name="T17" fmla="*/ 114 h 120"/>
                <a:gd name="T18" fmla="*/ 85 w 85"/>
                <a:gd name="T19" fmla="*/ 114 h 120"/>
                <a:gd name="T20" fmla="*/ 85 w 85"/>
                <a:gd name="T21" fmla="*/ 114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85" h="120">
                  <a:moveTo>
                    <a:pt x="85" y="114"/>
                  </a:moveTo>
                  <a:cubicBezTo>
                    <a:pt x="79" y="107"/>
                    <a:pt x="75" y="98"/>
                    <a:pt x="72" y="89"/>
                  </a:cubicBezTo>
                  <a:cubicBezTo>
                    <a:pt x="68" y="80"/>
                    <a:pt x="67" y="70"/>
                    <a:pt x="67" y="60"/>
                  </a:cubicBezTo>
                  <a:cubicBezTo>
                    <a:pt x="67" y="50"/>
                    <a:pt x="68" y="40"/>
                    <a:pt x="72" y="31"/>
                  </a:cubicBezTo>
                  <a:cubicBezTo>
                    <a:pt x="75" y="22"/>
                    <a:pt x="79" y="14"/>
                    <a:pt x="85" y="6"/>
                  </a:cubicBezTo>
                  <a:cubicBezTo>
                    <a:pt x="77" y="2"/>
                    <a:pt x="69" y="0"/>
                    <a:pt x="60" y="0"/>
                  </a:cubicBezTo>
                  <a:cubicBezTo>
                    <a:pt x="27" y="0"/>
                    <a:pt x="0" y="27"/>
                    <a:pt x="0" y="60"/>
                  </a:cubicBezTo>
                  <a:cubicBezTo>
                    <a:pt x="0" y="93"/>
                    <a:pt x="27" y="120"/>
                    <a:pt x="60" y="120"/>
                  </a:cubicBezTo>
                  <a:cubicBezTo>
                    <a:pt x="69" y="120"/>
                    <a:pt x="77" y="118"/>
                    <a:pt x="85" y="114"/>
                  </a:cubicBezTo>
                  <a:close/>
                  <a:moveTo>
                    <a:pt x="85" y="114"/>
                  </a:moveTo>
                  <a:cubicBezTo>
                    <a:pt x="85" y="114"/>
                    <a:pt x="85" y="114"/>
                    <a:pt x="85" y="114"/>
                  </a:cubicBezTo>
                </a:path>
              </a:pathLst>
            </a:custGeom>
            <a:solidFill>
              <a:srgbClr val="2384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MY">
                <a:solidFill>
                  <a:schemeClr val="tx1">
                    <a:lumMod val="75000"/>
                    <a:lumOff val="25000"/>
                  </a:schemeClr>
                </a:solidFill>
                <a:latin typeface="Montserrat" panose="00000500000000000000" pitchFamily="50" charset="0"/>
              </a:endParaRPr>
            </a:p>
          </p:txBody>
        </p:sp>
        <p:sp>
          <p:nvSpPr>
            <p:cNvPr id="252" name="Freeform 18">
              <a:extLst>
                <a:ext uri="{FF2B5EF4-FFF2-40B4-BE49-F238E27FC236}">
                  <a16:creationId xmlns:a16="http://schemas.microsoft.com/office/drawing/2014/main" id="{F3443E32-A6C8-44EB-AECF-330FA001786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010026" y="4165600"/>
              <a:ext cx="303213" cy="303212"/>
            </a:xfrm>
            <a:custGeom>
              <a:avLst/>
              <a:gdLst>
                <a:gd name="T0" fmla="*/ 60 w 120"/>
                <a:gd name="T1" fmla="*/ 120 h 120"/>
                <a:gd name="T2" fmla="*/ 108 w 120"/>
                <a:gd name="T3" fmla="*/ 96 h 120"/>
                <a:gd name="T4" fmla="*/ 120 w 120"/>
                <a:gd name="T5" fmla="*/ 60 h 120"/>
                <a:gd name="T6" fmla="*/ 108 w 120"/>
                <a:gd name="T7" fmla="*/ 24 h 120"/>
                <a:gd name="T8" fmla="*/ 60 w 120"/>
                <a:gd name="T9" fmla="*/ 0 h 120"/>
                <a:gd name="T10" fmla="*/ 0 w 120"/>
                <a:gd name="T11" fmla="*/ 60 h 120"/>
                <a:gd name="T12" fmla="*/ 60 w 120"/>
                <a:gd name="T13" fmla="*/ 120 h 120"/>
                <a:gd name="T14" fmla="*/ 60 w 120"/>
                <a:gd name="T15" fmla="*/ 120 h 120"/>
                <a:gd name="T16" fmla="*/ 60 w 120"/>
                <a:gd name="T17" fmla="*/ 12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20" h="120">
                  <a:moveTo>
                    <a:pt x="60" y="120"/>
                  </a:moveTo>
                  <a:cubicBezTo>
                    <a:pt x="79" y="120"/>
                    <a:pt x="97" y="111"/>
                    <a:pt x="108" y="96"/>
                  </a:cubicBezTo>
                  <a:cubicBezTo>
                    <a:pt x="115" y="86"/>
                    <a:pt x="120" y="74"/>
                    <a:pt x="120" y="60"/>
                  </a:cubicBezTo>
                  <a:cubicBezTo>
                    <a:pt x="120" y="47"/>
                    <a:pt x="115" y="34"/>
                    <a:pt x="108" y="24"/>
                  </a:cubicBezTo>
                  <a:cubicBezTo>
                    <a:pt x="97" y="10"/>
                    <a:pt x="79" y="0"/>
                    <a:pt x="60" y="0"/>
                  </a:cubicBezTo>
                  <a:cubicBezTo>
                    <a:pt x="27" y="0"/>
                    <a:pt x="0" y="27"/>
                    <a:pt x="0" y="60"/>
                  </a:cubicBezTo>
                  <a:cubicBezTo>
                    <a:pt x="0" y="93"/>
                    <a:pt x="27" y="120"/>
                    <a:pt x="60" y="120"/>
                  </a:cubicBezTo>
                  <a:close/>
                  <a:moveTo>
                    <a:pt x="60" y="120"/>
                  </a:moveTo>
                  <a:cubicBezTo>
                    <a:pt x="60" y="120"/>
                    <a:pt x="60" y="120"/>
                    <a:pt x="60" y="120"/>
                  </a:cubicBezTo>
                </a:path>
              </a:pathLst>
            </a:custGeom>
            <a:solidFill>
              <a:srgbClr val="2384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MY">
                <a:solidFill>
                  <a:schemeClr val="tx1">
                    <a:lumMod val="75000"/>
                    <a:lumOff val="25000"/>
                  </a:schemeClr>
                </a:solidFill>
                <a:latin typeface="Montserrat" panose="00000500000000000000" pitchFamily="50" charset="0"/>
              </a:endParaRPr>
            </a:p>
          </p:txBody>
        </p:sp>
        <p:sp>
          <p:nvSpPr>
            <p:cNvPr id="253" name="Freeform 19">
              <a:extLst>
                <a:ext uri="{FF2B5EF4-FFF2-40B4-BE49-F238E27FC236}">
                  <a16:creationId xmlns:a16="http://schemas.microsoft.com/office/drawing/2014/main" id="{7B712F70-1300-4625-948F-B2A6519DDD2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884614" y="4540250"/>
              <a:ext cx="552450" cy="312737"/>
            </a:xfrm>
            <a:custGeom>
              <a:avLst/>
              <a:gdLst>
                <a:gd name="T0" fmla="*/ 15 w 219"/>
                <a:gd name="T1" fmla="*/ 124 h 124"/>
                <a:gd name="T2" fmla="*/ 205 w 219"/>
                <a:gd name="T3" fmla="*/ 124 h 124"/>
                <a:gd name="T4" fmla="*/ 219 w 219"/>
                <a:gd name="T5" fmla="*/ 110 h 124"/>
                <a:gd name="T6" fmla="*/ 218 w 219"/>
                <a:gd name="T7" fmla="*/ 96 h 124"/>
                <a:gd name="T8" fmla="*/ 186 w 219"/>
                <a:gd name="T9" fmla="*/ 31 h 124"/>
                <a:gd name="T10" fmla="*/ 158 w 219"/>
                <a:gd name="T11" fmla="*/ 11 h 124"/>
                <a:gd name="T12" fmla="*/ 110 w 219"/>
                <a:gd name="T13" fmla="*/ 0 h 124"/>
                <a:gd name="T14" fmla="*/ 0 w 219"/>
                <a:gd name="T15" fmla="*/ 110 h 124"/>
                <a:gd name="T16" fmla="*/ 15 w 219"/>
                <a:gd name="T17" fmla="*/ 124 h 124"/>
                <a:gd name="T18" fmla="*/ 15 w 219"/>
                <a:gd name="T19" fmla="*/ 124 h 124"/>
                <a:gd name="T20" fmla="*/ 15 w 219"/>
                <a:gd name="T21" fmla="*/ 124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19" h="124">
                  <a:moveTo>
                    <a:pt x="15" y="124"/>
                  </a:moveTo>
                  <a:cubicBezTo>
                    <a:pt x="205" y="124"/>
                    <a:pt x="205" y="124"/>
                    <a:pt x="205" y="124"/>
                  </a:cubicBezTo>
                  <a:cubicBezTo>
                    <a:pt x="213" y="124"/>
                    <a:pt x="219" y="118"/>
                    <a:pt x="219" y="110"/>
                  </a:cubicBezTo>
                  <a:cubicBezTo>
                    <a:pt x="219" y="105"/>
                    <a:pt x="219" y="100"/>
                    <a:pt x="218" y="96"/>
                  </a:cubicBezTo>
                  <a:cubicBezTo>
                    <a:pt x="215" y="71"/>
                    <a:pt x="203" y="48"/>
                    <a:pt x="186" y="31"/>
                  </a:cubicBezTo>
                  <a:cubicBezTo>
                    <a:pt x="178" y="23"/>
                    <a:pt x="168" y="16"/>
                    <a:pt x="158" y="11"/>
                  </a:cubicBezTo>
                  <a:cubicBezTo>
                    <a:pt x="143" y="4"/>
                    <a:pt x="127" y="0"/>
                    <a:pt x="110" y="0"/>
                  </a:cubicBezTo>
                  <a:cubicBezTo>
                    <a:pt x="50" y="0"/>
                    <a:pt x="0" y="50"/>
                    <a:pt x="0" y="110"/>
                  </a:cubicBezTo>
                  <a:cubicBezTo>
                    <a:pt x="0" y="118"/>
                    <a:pt x="7" y="124"/>
                    <a:pt x="15" y="124"/>
                  </a:cubicBezTo>
                  <a:close/>
                  <a:moveTo>
                    <a:pt x="15" y="124"/>
                  </a:moveTo>
                  <a:cubicBezTo>
                    <a:pt x="15" y="124"/>
                    <a:pt x="15" y="124"/>
                    <a:pt x="15" y="124"/>
                  </a:cubicBezTo>
                </a:path>
              </a:pathLst>
            </a:custGeom>
            <a:solidFill>
              <a:srgbClr val="2384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MY">
                <a:solidFill>
                  <a:schemeClr val="tx1">
                    <a:lumMod val="75000"/>
                    <a:lumOff val="25000"/>
                  </a:schemeClr>
                </a:solidFill>
                <a:latin typeface="Montserrat" panose="00000500000000000000" pitchFamily="50" charset="0"/>
              </a:endParaRPr>
            </a:p>
          </p:txBody>
        </p:sp>
      </p:grpSp>
      <p:sp>
        <p:nvSpPr>
          <p:cNvPr id="262" name="TextBox 261"/>
          <p:cNvSpPr txBox="1"/>
          <p:nvPr/>
        </p:nvSpPr>
        <p:spPr>
          <a:xfrm>
            <a:off x="5173986" y="2740327"/>
            <a:ext cx="1770052" cy="589384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 anchor="ctr">
            <a:noAutofit/>
          </a:bodyPr>
          <a:lstStyle/>
          <a:p>
            <a:pPr algn="ctr"/>
            <a:r>
              <a:rPr lang="en-US" sz="1050" dirty="0">
                <a:solidFill>
                  <a:schemeClr val="tx1">
                    <a:lumMod val="75000"/>
                    <a:lumOff val="25000"/>
                  </a:schemeClr>
                </a:solidFill>
                <a:latin typeface="Montserrat" panose="00000500000000000000" pitchFamily="50" charset="0"/>
              </a:rPr>
              <a:t>Two departments were merged and transformed into a department</a:t>
            </a:r>
            <a:r>
              <a:rPr lang="ru-RU" sz="1050" dirty="0">
                <a:solidFill>
                  <a:schemeClr val="tx1">
                    <a:lumMod val="75000"/>
                    <a:lumOff val="25000"/>
                  </a:schemeClr>
                </a:solidFill>
                <a:latin typeface="Montserrat" panose="00000500000000000000" pitchFamily="50" charset="0"/>
              </a:rPr>
              <a:t> «</a:t>
            </a:r>
            <a:r>
              <a:rPr lang="en-US" sz="1050" dirty="0">
                <a:solidFill>
                  <a:schemeClr val="tx1">
                    <a:lumMod val="75000"/>
                    <a:lumOff val="25000"/>
                  </a:schemeClr>
                </a:solidFill>
                <a:latin typeface="Montserrat" panose="00000500000000000000" pitchFamily="50" charset="0"/>
              </a:rPr>
              <a:t>Management and Marketing</a:t>
            </a:r>
            <a:r>
              <a:rPr lang="ru-RU" sz="1050" dirty="0">
                <a:solidFill>
                  <a:schemeClr val="tx1">
                    <a:lumMod val="75000"/>
                    <a:lumOff val="25000"/>
                  </a:schemeClr>
                </a:solidFill>
                <a:latin typeface="Montserrat" panose="00000500000000000000" pitchFamily="50" charset="0"/>
              </a:rPr>
              <a:t>»</a:t>
            </a:r>
            <a:endParaRPr lang="en-US" sz="1050" dirty="0">
              <a:solidFill>
                <a:schemeClr val="tx1">
                  <a:lumMod val="75000"/>
                  <a:lumOff val="25000"/>
                </a:schemeClr>
              </a:solidFill>
              <a:latin typeface="Montserrat" panose="00000500000000000000" pitchFamily="50" charset="0"/>
            </a:endParaRPr>
          </a:p>
        </p:txBody>
      </p:sp>
      <p:grpSp>
        <p:nvGrpSpPr>
          <p:cNvPr id="263" name="Group 262"/>
          <p:cNvGrpSpPr/>
          <p:nvPr/>
        </p:nvGrpSpPr>
        <p:grpSpPr>
          <a:xfrm>
            <a:off x="5709073" y="1381109"/>
            <a:ext cx="911022" cy="1102902"/>
            <a:chOff x="2247674" y="1901542"/>
            <a:chExt cx="678391" cy="821274"/>
          </a:xfrm>
        </p:grpSpPr>
        <p:grpSp>
          <p:nvGrpSpPr>
            <p:cNvPr id="264" name="Group 263"/>
            <p:cNvGrpSpPr/>
            <p:nvPr/>
          </p:nvGrpSpPr>
          <p:grpSpPr>
            <a:xfrm>
              <a:off x="2247674" y="1901542"/>
              <a:ext cx="678391" cy="821274"/>
              <a:chOff x="2589672" y="1258514"/>
              <a:chExt cx="1257300" cy="1522113"/>
            </a:xfrm>
          </p:grpSpPr>
          <p:sp>
            <p:nvSpPr>
              <p:cNvPr id="266" name="Oval 265"/>
              <p:cNvSpPr/>
              <p:nvPr/>
            </p:nvSpPr>
            <p:spPr>
              <a:xfrm>
                <a:off x="2589672" y="1258514"/>
                <a:ext cx="1257300" cy="1257300"/>
              </a:xfrm>
              <a:prstGeom prst="ellipse">
                <a:avLst/>
              </a:prstGeom>
              <a:solidFill>
                <a:srgbClr val="979797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Montserrat" panose="00000500000000000000" pitchFamily="50" charset="0"/>
                </a:endParaRPr>
              </a:p>
            </p:txBody>
          </p:sp>
          <p:sp>
            <p:nvSpPr>
              <p:cNvPr id="267" name="Triangle 266"/>
              <p:cNvSpPr/>
              <p:nvPr/>
            </p:nvSpPr>
            <p:spPr>
              <a:xfrm rot="10800000">
                <a:off x="2939364" y="2410201"/>
                <a:ext cx="521692" cy="370426"/>
              </a:xfrm>
              <a:prstGeom prst="triangle">
                <a:avLst/>
              </a:prstGeom>
              <a:solidFill>
                <a:srgbClr val="979797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Montserrat" panose="00000500000000000000" pitchFamily="50" charset="0"/>
                </a:endParaRPr>
              </a:p>
            </p:txBody>
          </p:sp>
        </p:grpSp>
        <p:sp>
          <p:nvSpPr>
            <p:cNvPr id="265" name="Oval 264"/>
            <p:cNvSpPr/>
            <p:nvPr/>
          </p:nvSpPr>
          <p:spPr>
            <a:xfrm>
              <a:off x="2333559" y="1977336"/>
              <a:ext cx="515436" cy="51543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Montserrat" panose="00000500000000000000" pitchFamily="50" charset="0"/>
              </a:endParaRPr>
            </a:p>
          </p:txBody>
        </p:sp>
      </p:grpSp>
      <p:cxnSp>
        <p:nvCxnSpPr>
          <p:cNvPr id="268" name="Straight Connector 267"/>
          <p:cNvCxnSpPr/>
          <p:nvPr/>
        </p:nvCxnSpPr>
        <p:spPr>
          <a:xfrm>
            <a:off x="6062530" y="3428083"/>
            <a:ext cx="0" cy="308226"/>
          </a:xfrm>
          <a:prstGeom prst="line">
            <a:avLst/>
          </a:prstGeom>
          <a:ln w="19050">
            <a:solidFill>
              <a:schemeClr val="accent3">
                <a:lumMod val="75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1" name="Rectangle 280">
            <a:extLst>
              <a:ext uri="{FF2B5EF4-FFF2-40B4-BE49-F238E27FC236}">
                <a16:creationId xmlns:a16="http://schemas.microsoft.com/office/drawing/2014/main" id="{39559E9F-815C-4FCD-ABC3-51ACA6156D05}"/>
              </a:ext>
            </a:extLst>
          </p:cNvPr>
          <p:cNvSpPr/>
          <p:nvPr/>
        </p:nvSpPr>
        <p:spPr>
          <a:xfrm>
            <a:off x="9269371" y="3737129"/>
            <a:ext cx="2069685" cy="439285"/>
          </a:xfrm>
          <a:prstGeom prst="rect">
            <a:avLst/>
          </a:prstGeom>
          <a:solidFill>
            <a:srgbClr val="4AA1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MY" sz="1400" b="1">
                <a:latin typeface="Montserrat" panose="00000500000000000000" pitchFamily="50" charset="0"/>
              </a:rPr>
              <a:t>2019</a:t>
            </a:r>
          </a:p>
        </p:txBody>
      </p:sp>
      <p:cxnSp>
        <p:nvCxnSpPr>
          <p:cNvPr id="282" name="Straight Connector 281"/>
          <p:cNvCxnSpPr/>
          <p:nvPr/>
        </p:nvCxnSpPr>
        <p:spPr>
          <a:xfrm>
            <a:off x="10324515" y="3442419"/>
            <a:ext cx="0" cy="308226"/>
          </a:xfrm>
          <a:prstGeom prst="line">
            <a:avLst/>
          </a:prstGeom>
          <a:ln w="19050">
            <a:solidFill>
              <a:srgbClr val="5BC07D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9" name="TextBox 298"/>
          <p:cNvSpPr txBox="1"/>
          <p:nvPr/>
        </p:nvSpPr>
        <p:spPr>
          <a:xfrm>
            <a:off x="9576612" y="2761950"/>
            <a:ext cx="1483666" cy="509400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 anchor="ctr">
            <a:noAutofit/>
          </a:bodyPr>
          <a:lstStyle/>
          <a:p>
            <a:pPr algn="ctr"/>
            <a:r>
              <a:rPr lang="en-US" sz="1050" dirty="0">
                <a:solidFill>
                  <a:schemeClr val="tx1">
                    <a:lumMod val="75000"/>
                    <a:lumOff val="25000"/>
                  </a:schemeClr>
                </a:solidFill>
                <a:latin typeface="Montserrat" panose="00000500000000000000" pitchFamily="50" charset="0"/>
              </a:rPr>
              <a:t>Department “Management” became a separate department</a:t>
            </a:r>
            <a:endParaRPr lang="en-MY" sz="1050" dirty="0">
              <a:solidFill>
                <a:schemeClr val="tx1">
                  <a:lumMod val="75000"/>
                  <a:lumOff val="25000"/>
                </a:schemeClr>
              </a:solidFill>
              <a:latin typeface="Montserrat" panose="00000500000000000000" pitchFamily="50" charset="0"/>
            </a:endParaRPr>
          </a:p>
        </p:txBody>
      </p:sp>
      <p:grpSp>
        <p:nvGrpSpPr>
          <p:cNvPr id="300" name="Group 299"/>
          <p:cNvGrpSpPr/>
          <p:nvPr/>
        </p:nvGrpSpPr>
        <p:grpSpPr>
          <a:xfrm>
            <a:off x="9839178" y="1440047"/>
            <a:ext cx="911022" cy="1102902"/>
            <a:chOff x="2247674" y="1901542"/>
            <a:chExt cx="678391" cy="821274"/>
          </a:xfrm>
        </p:grpSpPr>
        <p:grpSp>
          <p:nvGrpSpPr>
            <p:cNvPr id="301" name="Group 300"/>
            <p:cNvGrpSpPr/>
            <p:nvPr/>
          </p:nvGrpSpPr>
          <p:grpSpPr>
            <a:xfrm>
              <a:off x="2247674" y="1901542"/>
              <a:ext cx="678391" cy="821274"/>
              <a:chOff x="2589672" y="1258514"/>
              <a:chExt cx="1257300" cy="1522113"/>
            </a:xfrm>
          </p:grpSpPr>
          <p:sp>
            <p:nvSpPr>
              <p:cNvPr id="303" name="Oval 302"/>
              <p:cNvSpPr/>
              <p:nvPr/>
            </p:nvSpPr>
            <p:spPr>
              <a:xfrm>
                <a:off x="2589672" y="1258514"/>
                <a:ext cx="1257300" cy="1257300"/>
              </a:xfrm>
              <a:prstGeom prst="ellipse">
                <a:avLst/>
              </a:prstGeom>
              <a:solidFill>
                <a:srgbClr val="5BC07D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Montserrat" panose="00000500000000000000" pitchFamily="50" charset="0"/>
                </a:endParaRPr>
              </a:p>
            </p:txBody>
          </p:sp>
          <p:sp>
            <p:nvSpPr>
              <p:cNvPr id="304" name="Triangle 303"/>
              <p:cNvSpPr/>
              <p:nvPr/>
            </p:nvSpPr>
            <p:spPr>
              <a:xfrm rot="10800000">
                <a:off x="2939364" y="2410201"/>
                <a:ext cx="521692" cy="370426"/>
              </a:xfrm>
              <a:prstGeom prst="triangle">
                <a:avLst/>
              </a:prstGeom>
              <a:solidFill>
                <a:srgbClr val="5BC07D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Montserrat" panose="00000500000000000000" pitchFamily="50" charset="0"/>
                </a:endParaRPr>
              </a:p>
            </p:txBody>
          </p:sp>
        </p:grpSp>
        <p:sp>
          <p:nvSpPr>
            <p:cNvPr id="302" name="Oval 301"/>
            <p:cNvSpPr/>
            <p:nvPr/>
          </p:nvSpPr>
          <p:spPr>
            <a:xfrm>
              <a:off x="2333559" y="1977336"/>
              <a:ext cx="515436" cy="51543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Montserrat" panose="00000500000000000000" pitchFamily="50" charset="0"/>
              </a:endParaRPr>
            </a:p>
          </p:txBody>
        </p:sp>
      </p:grpSp>
      <p:pic>
        <p:nvPicPr>
          <p:cNvPr id="114" name="Picture 113">
            <a:extLst>
              <a:ext uri="{FF2B5EF4-FFF2-40B4-BE49-F238E27FC236}">
                <a16:creationId xmlns:a16="http://schemas.microsoft.com/office/drawing/2014/main" id="{2975D525-A265-4241-B776-A1B1970006F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87061" y="5664688"/>
            <a:ext cx="469143" cy="469143"/>
          </a:xfrm>
          <a:prstGeom prst="rect">
            <a:avLst/>
          </a:prstGeom>
        </p:spPr>
      </p:pic>
      <p:pic>
        <p:nvPicPr>
          <p:cNvPr id="115" name="Picture 114">
            <a:extLst>
              <a:ext uri="{FF2B5EF4-FFF2-40B4-BE49-F238E27FC236}">
                <a16:creationId xmlns:a16="http://schemas.microsoft.com/office/drawing/2014/main" id="{8B4DC3B6-67F4-425F-9B8F-6A3D23B0B54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31621" y="1599525"/>
            <a:ext cx="469143" cy="469143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F84C230E-4349-4A44-B6AC-141E6FE7A24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53698" y="5608536"/>
            <a:ext cx="512680" cy="507553"/>
          </a:xfrm>
          <a:prstGeom prst="rect">
            <a:avLst/>
          </a:prstGeom>
        </p:spPr>
      </p:pic>
      <p:pic>
        <p:nvPicPr>
          <p:cNvPr id="118" name="Picture 117">
            <a:extLst>
              <a:ext uri="{FF2B5EF4-FFF2-40B4-BE49-F238E27FC236}">
                <a16:creationId xmlns:a16="http://schemas.microsoft.com/office/drawing/2014/main" id="{6DA90567-0D23-4973-8FE0-1C230BFE31D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56753" y="1653353"/>
            <a:ext cx="469143" cy="469143"/>
          </a:xfrm>
          <a:prstGeom prst="rect">
            <a:avLst/>
          </a:prstGeom>
        </p:spPr>
      </p:pic>
      <p:pic>
        <p:nvPicPr>
          <p:cNvPr id="119" name="Picture 118">
            <a:extLst>
              <a:ext uri="{FF2B5EF4-FFF2-40B4-BE49-F238E27FC236}">
                <a16:creationId xmlns:a16="http://schemas.microsoft.com/office/drawing/2014/main" id="{5C0BD4D4-FE92-4A0E-920C-2E89288E6A4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449" y="-34613"/>
            <a:ext cx="957305" cy="1148765"/>
          </a:xfrm>
          <a:prstGeom prst="rect">
            <a:avLst/>
          </a:prstGeom>
        </p:spPr>
      </p:pic>
      <p:pic>
        <p:nvPicPr>
          <p:cNvPr id="120" name="Picture 119">
            <a:extLst>
              <a:ext uri="{FF2B5EF4-FFF2-40B4-BE49-F238E27FC236}">
                <a16:creationId xmlns:a16="http://schemas.microsoft.com/office/drawing/2014/main" id="{33A6854A-281D-435F-A7CF-2211B1C2845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60278" y="84259"/>
            <a:ext cx="911023" cy="9110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213497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Freeform 5"/>
          <p:cNvSpPr>
            <a:spLocks/>
          </p:cNvSpPr>
          <p:nvPr/>
        </p:nvSpPr>
        <p:spPr bwMode="auto">
          <a:xfrm>
            <a:off x="6115812" y="4043138"/>
            <a:ext cx="338607" cy="352351"/>
          </a:xfrm>
          <a:custGeom>
            <a:avLst/>
            <a:gdLst>
              <a:gd name="T0" fmla="*/ 38 w 102"/>
              <a:gd name="T1" fmla="*/ 98 h 102"/>
              <a:gd name="T2" fmla="*/ 43 w 102"/>
              <a:gd name="T3" fmla="*/ 95 h 102"/>
              <a:gd name="T4" fmla="*/ 47 w 102"/>
              <a:gd name="T5" fmla="*/ 101 h 102"/>
              <a:gd name="T6" fmla="*/ 57 w 102"/>
              <a:gd name="T7" fmla="*/ 101 h 102"/>
              <a:gd name="T8" fmla="*/ 62 w 102"/>
              <a:gd name="T9" fmla="*/ 95 h 102"/>
              <a:gd name="T10" fmla="*/ 62 w 102"/>
              <a:gd name="T11" fmla="*/ 42 h 102"/>
              <a:gd name="T12" fmla="*/ 70 w 102"/>
              <a:gd name="T13" fmla="*/ 39 h 102"/>
              <a:gd name="T14" fmla="*/ 70 w 102"/>
              <a:gd name="T15" fmla="*/ 12 h 102"/>
              <a:gd name="T16" fmla="*/ 78 w 102"/>
              <a:gd name="T17" fmla="*/ 11 h 102"/>
              <a:gd name="T18" fmla="*/ 87 w 102"/>
              <a:gd name="T19" fmla="*/ 8 h 102"/>
              <a:gd name="T20" fmla="*/ 91 w 102"/>
              <a:gd name="T21" fmla="*/ 11 h 102"/>
              <a:gd name="T22" fmla="*/ 97 w 102"/>
              <a:gd name="T23" fmla="*/ 8 h 102"/>
              <a:gd name="T24" fmla="*/ 102 w 102"/>
              <a:gd name="T25" fmla="*/ 7 h 102"/>
              <a:gd name="T26" fmla="*/ 102 w 102"/>
              <a:gd name="T27" fmla="*/ 5 h 102"/>
              <a:gd name="T28" fmla="*/ 85 w 102"/>
              <a:gd name="T29" fmla="*/ 6 h 102"/>
              <a:gd name="T30" fmla="*/ 72 w 102"/>
              <a:gd name="T31" fmla="*/ 7 h 102"/>
              <a:gd name="T32" fmla="*/ 55 w 102"/>
              <a:gd name="T33" fmla="*/ 7 h 102"/>
              <a:gd name="T34" fmla="*/ 52 w 102"/>
              <a:gd name="T35" fmla="*/ 4 h 102"/>
              <a:gd name="T36" fmla="*/ 24 w 102"/>
              <a:gd name="T37" fmla="*/ 4 h 102"/>
              <a:gd name="T38" fmla="*/ 17 w 102"/>
              <a:gd name="T39" fmla="*/ 2 h 102"/>
              <a:gd name="T40" fmla="*/ 9 w 102"/>
              <a:gd name="T41" fmla="*/ 2 h 102"/>
              <a:gd name="T42" fmla="*/ 6 w 102"/>
              <a:gd name="T43" fmla="*/ 0 h 102"/>
              <a:gd name="T44" fmla="*/ 3 w 102"/>
              <a:gd name="T45" fmla="*/ 2 h 102"/>
              <a:gd name="T46" fmla="*/ 0 w 102"/>
              <a:gd name="T47" fmla="*/ 3 h 102"/>
              <a:gd name="T48" fmla="*/ 5 w 102"/>
              <a:gd name="T49" fmla="*/ 13 h 102"/>
              <a:gd name="T50" fmla="*/ 13 w 102"/>
              <a:gd name="T51" fmla="*/ 30 h 102"/>
              <a:gd name="T52" fmla="*/ 21 w 102"/>
              <a:gd name="T53" fmla="*/ 46 h 102"/>
              <a:gd name="T54" fmla="*/ 21 w 102"/>
              <a:gd name="T55" fmla="*/ 60 h 102"/>
              <a:gd name="T56" fmla="*/ 24 w 102"/>
              <a:gd name="T57" fmla="*/ 72 h 102"/>
              <a:gd name="T58" fmla="*/ 30 w 102"/>
              <a:gd name="T59" fmla="*/ 92 h 102"/>
              <a:gd name="T60" fmla="*/ 35 w 102"/>
              <a:gd name="T61" fmla="*/ 98 h 102"/>
              <a:gd name="T62" fmla="*/ 38 w 102"/>
              <a:gd name="T63" fmla="*/ 98 h 10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</a:cxnLst>
            <a:rect l="0" t="0" r="r" b="b"/>
            <a:pathLst>
              <a:path w="102" h="102">
                <a:moveTo>
                  <a:pt x="38" y="98"/>
                </a:moveTo>
                <a:cubicBezTo>
                  <a:pt x="38" y="96"/>
                  <a:pt x="41" y="93"/>
                  <a:pt x="43" y="95"/>
                </a:cubicBezTo>
                <a:cubicBezTo>
                  <a:pt x="44" y="98"/>
                  <a:pt x="44" y="101"/>
                  <a:pt x="47" y="101"/>
                </a:cubicBezTo>
                <a:cubicBezTo>
                  <a:pt x="50" y="101"/>
                  <a:pt x="56" y="102"/>
                  <a:pt x="57" y="101"/>
                </a:cubicBezTo>
                <a:cubicBezTo>
                  <a:pt x="58" y="99"/>
                  <a:pt x="62" y="98"/>
                  <a:pt x="62" y="95"/>
                </a:cubicBezTo>
                <a:cubicBezTo>
                  <a:pt x="62" y="93"/>
                  <a:pt x="62" y="44"/>
                  <a:pt x="62" y="42"/>
                </a:cubicBezTo>
                <a:cubicBezTo>
                  <a:pt x="62" y="40"/>
                  <a:pt x="70" y="42"/>
                  <a:pt x="70" y="39"/>
                </a:cubicBezTo>
                <a:cubicBezTo>
                  <a:pt x="70" y="36"/>
                  <a:pt x="70" y="12"/>
                  <a:pt x="70" y="12"/>
                </a:cubicBezTo>
                <a:cubicBezTo>
                  <a:pt x="70" y="12"/>
                  <a:pt x="76" y="11"/>
                  <a:pt x="78" y="11"/>
                </a:cubicBezTo>
                <a:cubicBezTo>
                  <a:pt x="80" y="10"/>
                  <a:pt x="86" y="7"/>
                  <a:pt x="87" y="8"/>
                </a:cubicBezTo>
                <a:cubicBezTo>
                  <a:pt x="89" y="9"/>
                  <a:pt x="90" y="12"/>
                  <a:pt x="91" y="11"/>
                </a:cubicBezTo>
                <a:cubicBezTo>
                  <a:pt x="92" y="10"/>
                  <a:pt x="95" y="8"/>
                  <a:pt x="97" y="8"/>
                </a:cubicBezTo>
                <a:cubicBezTo>
                  <a:pt x="98" y="8"/>
                  <a:pt x="100" y="7"/>
                  <a:pt x="102" y="7"/>
                </a:cubicBezTo>
                <a:cubicBezTo>
                  <a:pt x="102" y="6"/>
                  <a:pt x="102" y="5"/>
                  <a:pt x="102" y="5"/>
                </a:cubicBezTo>
                <a:cubicBezTo>
                  <a:pt x="102" y="3"/>
                  <a:pt x="87" y="5"/>
                  <a:pt x="85" y="6"/>
                </a:cubicBezTo>
                <a:cubicBezTo>
                  <a:pt x="83" y="7"/>
                  <a:pt x="75" y="8"/>
                  <a:pt x="72" y="7"/>
                </a:cubicBezTo>
                <a:cubicBezTo>
                  <a:pt x="70" y="6"/>
                  <a:pt x="55" y="7"/>
                  <a:pt x="55" y="7"/>
                </a:cubicBezTo>
                <a:cubicBezTo>
                  <a:pt x="52" y="4"/>
                  <a:pt x="52" y="4"/>
                  <a:pt x="52" y="4"/>
                </a:cubicBezTo>
                <a:cubicBezTo>
                  <a:pt x="52" y="4"/>
                  <a:pt x="27" y="4"/>
                  <a:pt x="24" y="4"/>
                </a:cubicBezTo>
                <a:cubicBezTo>
                  <a:pt x="21" y="4"/>
                  <a:pt x="19" y="4"/>
                  <a:pt x="17" y="2"/>
                </a:cubicBezTo>
                <a:cubicBezTo>
                  <a:pt x="15" y="0"/>
                  <a:pt x="12" y="0"/>
                  <a:pt x="9" y="2"/>
                </a:cubicBezTo>
                <a:cubicBezTo>
                  <a:pt x="7" y="3"/>
                  <a:pt x="8" y="0"/>
                  <a:pt x="6" y="0"/>
                </a:cubicBezTo>
                <a:cubicBezTo>
                  <a:pt x="4" y="0"/>
                  <a:pt x="3" y="2"/>
                  <a:pt x="3" y="2"/>
                </a:cubicBezTo>
                <a:cubicBezTo>
                  <a:pt x="0" y="3"/>
                  <a:pt x="0" y="3"/>
                  <a:pt x="0" y="3"/>
                </a:cubicBezTo>
                <a:cubicBezTo>
                  <a:pt x="0" y="5"/>
                  <a:pt x="2" y="10"/>
                  <a:pt x="5" y="13"/>
                </a:cubicBezTo>
                <a:cubicBezTo>
                  <a:pt x="8" y="17"/>
                  <a:pt x="11" y="24"/>
                  <a:pt x="13" y="30"/>
                </a:cubicBezTo>
                <a:cubicBezTo>
                  <a:pt x="15" y="35"/>
                  <a:pt x="20" y="42"/>
                  <a:pt x="21" y="46"/>
                </a:cubicBezTo>
                <a:cubicBezTo>
                  <a:pt x="22" y="51"/>
                  <a:pt x="20" y="57"/>
                  <a:pt x="21" y="60"/>
                </a:cubicBezTo>
                <a:cubicBezTo>
                  <a:pt x="23" y="63"/>
                  <a:pt x="23" y="68"/>
                  <a:pt x="24" y="72"/>
                </a:cubicBezTo>
                <a:cubicBezTo>
                  <a:pt x="25" y="77"/>
                  <a:pt x="25" y="88"/>
                  <a:pt x="30" y="92"/>
                </a:cubicBezTo>
                <a:cubicBezTo>
                  <a:pt x="31" y="94"/>
                  <a:pt x="33" y="96"/>
                  <a:pt x="35" y="98"/>
                </a:cubicBezTo>
                <a:cubicBezTo>
                  <a:pt x="37" y="99"/>
                  <a:pt x="38" y="99"/>
                  <a:pt x="38" y="98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3175" cap="flat">
            <a:noFill/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600">
              <a:latin typeface="Montserrat" panose="02000505000000020004" pitchFamily="2" charset="0"/>
              <a:ea typeface="Montserrat" charset="0"/>
              <a:cs typeface="Montserrat" charset="0"/>
            </a:endParaRPr>
          </a:p>
        </p:txBody>
      </p:sp>
      <p:sp>
        <p:nvSpPr>
          <p:cNvPr id="33" name="Freeform 6"/>
          <p:cNvSpPr>
            <a:spLocks/>
          </p:cNvSpPr>
          <p:nvPr/>
        </p:nvSpPr>
        <p:spPr bwMode="auto">
          <a:xfrm>
            <a:off x="6454419" y="4003569"/>
            <a:ext cx="214331" cy="194075"/>
          </a:xfrm>
          <a:custGeom>
            <a:avLst/>
            <a:gdLst>
              <a:gd name="T0" fmla="*/ 43 w 65"/>
              <a:gd name="T1" fmla="*/ 2 h 56"/>
              <a:gd name="T2" fmla="*/ 42 w 65"/>
              <a:gd name="T3" fmla="*/ 0 h 56"/>
              <a:gd name="T4" fmla="*/ 35 w 65"/>
              <a:gd name="T5" fmla="*/ 0 h 56"/>
              <a:gd name="T6" fmla="*/ 31 w 65"/>
              <a:gd name="T7" fmla="*/ 4 h 56"/>
              <a:gd name="T8" fmla="*/ 23 w 65"/>
              <a:gd name="T9" fmla="*/ 10 h 56"/>
              <a:gd name="T10" fmla="*/ 15 w 65"/>
              <a:gd name="T11" fmla="*/ 19 h 56"/>
              <a:gd name="T12" fmla="*/ 5 w 65"/>
              <a:gd name="T13" fmla="*/ 17 h 56"/>
              <a:gd name="T14" fmla="*/ 0 w 65"/>
              <a:gd name="T15" fmla="*/ 18 h 56"/>
              <a:gd name="T16" fmla="*/ 5 w 65"/>
              <a:gd name="T17" fmla="*/ 22 h 56"/>
              <a:gd name="T18" fmla="*/ 9 w 65"/>
              <a:gd name="T19" fmla="*/ 32 h 56"/>
              <a:gd name="T20" fmla="*/ 18 w 65"/>
              <a:gd name="T21" fmla="*/ 37 h 56"/>
              <a:gd name="T22" fmla="*/ 21 w 65"/>
              <a:gd name="T23" fmla="*/ 44 h 56"/>
              <a:gd name="T24" fmla="*/ 26 w 65"/>
              <a:gd name="T25" fmla="*/ 49 h 56"/>
              <a:gd name="T26" fmla="*/ 32 w 65"/>
              <a:gd name="T27" fmla="*/ 53 h 56"/>
              <a:gd name="T28" fmla="*/ 40 w 65"/>
              <a:gd name="T29" fmla="*/ 54 h 56"/>
              <a:gd name="T30" fmla="*/ 49 w 65"/>
              <a:gd name="T31" fmla="*/ 56 h 56"/>
              <a:gd name="T32" fmla="*/ 57 w 65"/>
              <a:gd name="T33" fmla="*/ 48 h 56"/>
              <a:gd name="T34" fmla="*/ 59 w 65"/>
              <a:gd name="T35" fmla="*/ 40 h 56"/>
              <a:gd name="T36" fmla="*/ 63 w 65"/>
              <a:gd name="T37" fmla="*/ 34 h 56"/>
              <a:gd name="T38" fmla="*/ 61 w 65"/>
              <a:gd name="T39" fmla="*/ 28 h 56"/>
              <a:gd name="T40" fmla="*/ 63 w 65"/>
              <a:gd name="T41" fmla="*/ 20 h 56"/>
              <a:gd name="T42" fmla="*/ 63 w 65"/>
              <a:gd name="T43" fmla="*/ 8 h 56"/>
              <a:gd name="T44" fmla="*/ 53 w 65"/>
              <a:gd name="T45" fmla="*/ 5 h 56"/>
              <a:gd name="T46" fmla="*/ 43 w 65"/>
              <a:gd name="T47" fmla="*/ 2 h 5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</a:cxnLst>
            <a:rect l="0" t="0" r="r" b="b"/>
            <a:pathLst>
              <a:path w="65" h="56">
                <a:moveTo>
                  <a:pt x="43" y="2"/>
                </a:moveTo>
                <a:cubicBezTo>
                  <a:pt x="42" y="0"/>
                  <a:pt x="42" y="0"/>
                  <a:pt x="42" y="0"/>
                </a:cubicBezTo>
                <a:cubicBezTo>
                  <a:pt x="35" y="0"/>
                  <a:pt x="35" y="0"/>
                  <a:pt x="35" y="0"/>
                </a:cubicBezTo>
                <a:cubicBezTo>
                  <a:pt x="31" y="1"/>
                  <a:pt x="31" y="2"/>
                  <a:pt x="31" y="4"/>
                </a:cubicBezTo>
                <a:cubicBezTo>
                  <a:pt x="31" y="5"/>
                  <a:pt x="26" y="9"/>
                  <a:pt x="23" y="10"/>
                </a:cubicBezTo>
                <a:cubicBezTo>
                  <a:pt x="20" y="11"/>
                  <a:pt x="17" y="18"/>
                  <a:pt x="15" y="19"/>
                </a:cubicBezTo>
                <a:cubicBezTo>
                  <a:pt x="13" y="20"/>
                  <a:pt x="6" y="17"/>
                  <a:pt x="5" y="17"/>
                </a:cubicBezTo>
                <a:cubicBezTo>
                  <a:pt x="4" y="17"/>
                  <a:pt x="2" y="17"/>
                  <a:pt x="0" y="18"/>
                </a:cubicBezTo>
                <a:cubicBezTo>
                  <a:pt x="2" y="20"/>
                  <a:pt x="4" y="22"/>
                  <a:pt x="5" y="22"/>
                </a:cubicBezTo>
                <a:cubicBezTo>
                  <a:pt x="6" y="22"/>
                  <a:pt x="7" y="31"/>
                  <a:pt x="9" y="32"/>
                </a:cubicBezTo>
                <a:cubicBezTo>
                  <a:pt x="12" y="33"/>
                  <a:pt x="18" y="36"/>
                  <a:pt x="18" y="37"/>
                </a:cubicBezTo>
                <a:cubicBezTo>
                  <a:pt x="18" y="39"/>
                  <a:pt x="21" y="41"/>
                  <a:pt x="21" y="44"/>
                </a:cubicBezTo>
                <a:cubicBezTo>
                  <a:pt x="21" y="46"/>
                  <a:pt x="24" y="49"/>
                  <a:pt x="26" y="49"/>
                </a:cubicBezTo>
                <a:cubicBezTo>
                  <a:pt x="32" y="49"/>
                  <a:pt x="32" y="51"/>
                  <a:pt x="32" y="53"/>
                </a:cubicBezTo>
                <a:cubicBezTo>
                  <a:pt x="32" y="54"/>
                  <a:pt x="39" y="53"/>
                  <a:pt x="40" y="54"/>
                </a:cubicBezTo>
                <a:cubicBezTo>
                  <a:pt x="41" y="55"/>
                  <a:pt x="47" y="55"/>
                  <a:pt x="49" y="56"/>
                </a:cubicBezTo>
                <a:cubicBezTo>
                  <a:pt x="52" y="53"/>
                  <a:pt x="56" y="49"/>
                  <a:pt x="57" y="48"/>
                </a:cubicBezTo>
                <a:cubicBezTo>
                  <a:pt x="59" y="45"/>
                  <a:pt x="57" y="41"/>
                  <a:pt x="59" y="40"/>
                </a:cubicBezTo>
                <a:cubicBezTo>
                  <a:pt x="61" y="39"/>
                  <a:pt x="65" y="34"/>
                  <a:pt x="63" y="34"/>
                </a:cubicBezTo>
                <a:cubicBezTo>
                  <a:pt x="62" y="33"/>
                  <a:pt x="63" y="30"/>
                  <a:pt x="61" y="28"/>
                </a:cubicBezTo>
                <a:cubicBezTo>
                  <a:pt x="59" y="25"/>
                  <a:pt x="63" y="24"/>
                  <a:pt x="63" y="20"/>
                </a:cubicBezTo>
                <a:cubicBezTo>
                  <a:pt x="63" y="17"/>
                  <a:pt x="64" y="9"/>
                  <a:pt x="63" y="8"/>
                </a:cubicBezTo>
                <a:cubicBezTo>
                  <a:pt x="62" y="7"/>
                  <a:pt x="57" y="7"/>
                  <a:pt x="53" y="5"/>
                </a:cubicBezTo>
                <a:cubicBezTo>
                  <a:pt x="50" y="3"/>
                  <a:pt x="43" y="2"/>
                  <a:pt x="43" y="2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3175" cap="flat">
            <a:noFill/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600">
              <a:latin typeface="Montserrat" panose="02000505000000020004" pitchFamily="2" charset="0"/>
              <a:ea typeface="Montserrat" charset="0"/>
              <a:cs typeface="Montserrat" charset="0"/>
            </a:endParaRPr>
          </a:p>
        </p:txBody>
      </p:sp>
      <p:sp>
        <p:nvSpPr>
          <p:cNvPr id="34" name="Freeform 7"/>
          <p:cNvSpPr>
            <a:spLocks/>
          </p:cNvSpPr>
          <p:nvPr/>
        </p:nvSpPr>
        <p:spPr bwMode="auto">
          <a:xfrm>
            <a:off x="6321137" y="4065748"/>
            <a:ext cx="237746" cy="267560"/>
          </a:xfrm>
          <a:custGeom>
            <a:avLst/>
            <a:gdLst>
              <a:gd name="T0" fmla="*/ 66 w 72"/>
              <a:gd name="T1" fmla="*/ 31 h 77"/>
              <a:gd name="T2" fmla="*/ 61 w 72"/>
              <a:gd name="T3" fmla="*/ 26 h 77"/>
              <a:gd name="T4" fmla="*/ 58 w 72"/>
              <a:gd name="T5" fmla="*/ 19 h 77"/>
              <a:gd name="T6" fmla="*/ 49 w 72"/>
              <a:gd name="T7" fmla="*/ 14 h 77"/>
              <a:gd name="T8" fmla="*/ 45 w 72"/>
              <a:gd name="T9" fmla="*/ 4 h 77"/>
              <a:gd name="T10" fmla="*/ 40 w 72"/>
              <a:gd name="T11" fmla="*/ 0 h 77"/>
              <a:gd name="T12" fmla="*/ 35 w 72"/>
              <a:gd name="T13" fmla="*/ 1 h 77"/>
              <a:gd name="T14" fmla="*/ 29 w 72"/>
              <a:gd name="T15" fmla="*/ 4 h 77"/>
              <a:gd name="T16" fmla="*/ 25 w 72"/>
              <a:gd name="T17" fmla="*/ 1 h 77"/>
              <a:gd name="T18" fmla="*/ 16 w 72"/>
              <a:gd name="T19" fmla="*/ 4 h 77"/>
              <a:gd name="T20" fmla="*/ 8 w 72"/>
              <a:gd name="T21" fmla="*/ 5 h 77"/>
              <a:gd name="T22" fmla="*/ 8 w 72"/>
              <a:gd name="T23" fmla="*/ 32 h 77"/>
              <a:gd name="T24" fmla="*/ 0 w 72"/>
              <a:gd name="T25" fmla="*/ 35 h 77"/>
              <a:gd name="T26" fmla="*/ 0 w 72"/>
              <a:gd name="T27" fmla="*/ 59 h 77"/>
              <a:gd name="T28" fmla="*/ 4 w 72"/>
              <a:gd name="T29" fmla="*/ 62 h 77"/>
              <a:gd name="T30" fmla="*/ 7 w 72"/>
              <a:gd name="T31" fmla="*/ 71 h 77"/>
              <a:gd name="T32" fmla="*/ 5 w 72"/>
              <a:gd name="T33" fmla="*/ 72 h 77"/>
              <a:gd name="T34" fmla="*/ 7 w 72"/>
              <a:gd name="T35" fmla="*/ 76 h 77"/>
              <a:gd name="T36" fmla="*/ 15 w 72"/>
              <a:gd name="T37" fmla="*/ 76 h 77"/>
              <a:gd name="T38" fmla="*/ 22 w 72"/>
              <a:gd name="T39" fmla="*/ 67 h 77"/>
              <a:gd name="T40" fmla="*/ 27 w 72"/>
              <a:gd name="T41" fmla="*/ 63 h 77"/>
              <a:gd name="T42" fmla="*/ 37 w 72"/>
              <a:gd name="T43" fmla="*/ 66 h 77"/>
              <a:gd name="T44" fmla="*/ 45 w 72"/>
              <a:gd name="T45" fmla="*/ 62 h 77"/>
              <a:gd name="T46" fmla="*/ 48 w 72"/>
              <a:gd name="T47" fmla="*/ 57 h 77"/>
              <a:gd name="T48" fmla="*/ 55 w 72"/>
              <a:gd name="T49" fmla="*/ 52 h 77"/>
              <a:gd name="T50" fmla="*/ 58 w 72"/>
              <a:gd name="T51" fmla="*/ 46 h 77"/>
              <a:gd name="T52" fmla="*/ 64 w 72"/>
              <a:gd name="T53" fmla="*/ 41 h 77"/>
              <a:gd name="T54" fmla="*/ 69 w 72"/>
              <a:gd name="T55" fmla="*/ 38 h 77"/>
              <a:gd name="T56" fmla="*/ 72 w 72"/>
              <a:gd name="T57" fmla="*/ 35 h 77"/>
              <a:gd name="T58" fmla="*/ 72 w 72"/>
              <a:gd name="T59" fmla="*/ 35 h 77"/>
              <a:gd name="T60" fmla="*/ 66 w 72"/>
              <a:gd name="T61" fmla="*/ 31 h 7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</a:cxnLst>
            <a:rect l="0" t="0" r="r" b="b"/>
            <a:pathLst>
              <a:path w="72" h="77">
                <a:moveTo>
                  <a:pt x="66" y="31"/>
                </a:moveTo>
                <a:cubicBezTo>
                  <a:pt x="64" y="31"/>
                  <a:pt x="61" y="28"/>
                  <a:pt x="61" y="26"/>
                </a:cubicBezTo>
                <a:cubicBezTo>
                  <a:pt x="61" y="23"/>
                  <a:pt x="58" y="21"/>
                  <a:pt x="58" y="19"/>
                </a:cubicBezTo>
                <a:cubicBezTo>
                  <a:pt x="58" y="18"/>
                  <a:pt x="52" y="15"/>
                  <a:pt x="49" y="14"/>
                </a:cubicBezTo>
                <a:cubicBezTo>
                  <a:pt x="47" y="13"/>
                  <a:pt x="46" y="4"/>
                  <a:pt x="45" y="4"/>
                </a:cubicBezTo>
                <a:cubicBezTo>
                  <a:pt x="44" y="4"/>
                  <a:pt x="42" y="2"/>
                  <a:pt x="40" y="0"/>
                </a:cubicBezTo>
                <a:cubicBezTo>
                  <a:pt x="38" y="0"/>
                  <a:pt x="36" y="1"/>
                  <a:pt x="35" y="1"/>
                </a:cubicBezTo>
                <a:cubicBezTo>
                  <a:pt x="33" y="1"/>
                  <a:pt x="30" y="3"/>
                  <a:pt x="29" y="4"/>
                </a:cubicBezTo>
                <a:cubicBezTo>
                  <a:pt x="28" y="5"/>
                  <a:pt x="27" y="2"/>
                  <a:pt x="25" y="1"/>
                </a:cubicBezTo>
                <a:cubicBezTo>
                  <a:pt x="24" y="0"/>
                  <a:pt x="18" y="3"/>
                  <a:pt x="16" y="4"/>
                </a:cubicBezTo>
                <a:cubicBezTo>
                  <a:pt x="14" y="4"/>
                  <a:pt x="8" y="5"/>
                  <a:pt x="8" y="5"/>
                </a:cubicBezTo>
                <a:cubicBezTo>
                  <a:pt x="8" y="5"/>
                  <a:pt x="8" y="29"/>
                  <a:pt x="8" y="32"/>
                </a:cubicBezTo>
                <a:cubicBezTo>
                  <a:pt x="8" y="35"/>
                  <a:pt x="0" y="33"/>
                  <a:pt x="0" y="35"/>
                </a:cubicBezTo>
                <a:cubicBezTo>
                  <a:pt x="0" y="36"/>
                  <a:pt x="0" y="47"/>
                  <a:pt x="0" y="59"/>
                </a:cubicBezTo>
                <a:cubicBezTo>
                  <a:pt x="2" y="60"/>
                  <a:pt x="4" y="61"/>
                  <a:pt x="4" y="62"/>
                </a:cubicBezTo>
                <a:cubicBezTo>
                  <a:pt x="5" y="64"/>
                  <a:pt x="7" y="69"/>
                  <a:pt x="7" y="71"/>
                </a:cubicBezTo>
                <a:cubicBezTo>
                  <a:pt x="6" y="72"/>
                  <a:pt x="5" y="71"/>
                  <a:pt x="5" y="72"/>
                </a:cubicBezTo>
                <a:cubicBezTo>
                  <a:pt x="5" y="74"/>
                  <a:pt x="4" y="76"/>
                  <a:pt x="7" y="76"/>
                </a:cubicBezTo>
                <a:cubicBezTo>
                  <a:pt x="9" y="76"/>
                  <a:pt x="13" y="77"/>
                  <a:pt x="15" y="76"/>
                </a:cubicBezTo>
                <a:cubicBezTo>
                  <a:pt x="16" y="74"/>
                  <a:pt x="22" y="69"/>
                  <a:pt x="22" y="67"/>
                </a:cubicBezTo>
                <a:cubicBezTo>
                  <a:pt x="22" y="65"/>
                  <a:pt x="23" y="60"/>
                  <a:pt x="27" y="63"/>
                </a:cubicBezTo>
                <a:cubicBezTo>
                  <a:pt x="32" y="66"/>
                  <a:pt x="32" y="66"/>
                  <a:pt x="37" y="66"/>
                </a:cubicBezTo>
                <a:cubicBezTo>
                  <a:pt x="42" y="66"/>
                  <a:pt x="44" y="66"/>
                  <a:pt x="45" y="62"/>
                </a:cubicBezTo>
                <a:cubicBezTo>
                  <a:pt x="46" y="59"/>
                  <a:pt x="45" y="57"/>
                  <a:pt x="48" y="57"/>
                </a:cubicBezTo>
                <a:cubicBezTo>
                  <a:pt x="51" y="57"/>
                  <a:pt x="55" y="54"/>
                  <a:pt x="55" y="52"/>
                </a:cubicBezTo>
                <a:cubicBezTo>
                  <a:pt x="55" y="49"/>
                  <a:pt x="56" y="46"/>
                  <a:pt x="58" y="46"/>
                </a:cubicBezTo>
                <a:cubicBezTo>
                  <a:pt x="60" y="46"/>
                  <a:pt x="64" y="44"/>
                  <a:pt x="64" y="41"/>
                </a:cubicBezTo>
                <a:cubicBezTo>
                  <a:pt x="65" y="39"/>
                  <a:pt x="68" y="40"/>
                  <a:pt x="69" y="38"/>
                </a:cubicBezTo>
                <a:cubicBezTo>
                  <a:pt x="70" y="38"/>
                  <a:pt x="71" y="36"/>
                  <a:pt x="72" y="35"/>
                </a:cubicBezTo>
                <a:cubicBezTo>
                  <a:pt x="72" y="35"/>
                  <a:pt x="72" y="35"/>
                  <a:pt x="72" y="35"/>
                </a:cubicBezTo>
                <a:cubicBezTo>
                  <a:pt x="72" y="33"/>
                  <a:pt x="72" y="31"/>
                  <a:pt x="66" y="31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3175" cap="flat">
            <a:noFill/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600">
              <a:latin typeface="Montserrat" panose="02000505000000020004" pitchFamily="2" charset="0"/>
              <a:ea typeface="Montserrat" charset="0"/>
              <a:cs typeface="Montserrat" charset="0"/>
            </a:endParaRPr>
          </a:p>
        </p:txBody>
      </p:sp>
      <p:sp>
        <p:nvSpPr>
          <p:cNvPr id="35" name="Freeform 8"/>
          <p:cNvSpPr>
            <a:spLocks/>
          </p:cNvSpPr>
          <p:nvPr/>
        </p:nvSpPr>
        <p:spPr bwMode="auto">
          <a:xfrm>
            <a:off x="6602109" y="4299392"/>
            <a:ext cx="36022" cy="43337"/>
          </a:xfrm>
          <a:custGeom>
            <a:avLst/>
            <a:gdLst>
              <a:gd name="T0" fmla="*/ 5 w 11"/>
              <a:gd name="T1" fmla="*/ 0 h 13"/>
              <a:gd name="T2" fmla="*/ 0 w 11"/>
              <a:gd name="T3" fmla="*/ 5 h 13"/>
              <a:gd name="T4" fmla="*/ 5 w 11"/>
              <a:gd name="T5" fmla="*/ 13 h 13"/>
              <a:gd name="T6" fmla="*/ 9 w 11"/>
              <a:gd name="T7" fmla="*/ 11 h 13"/>
              <a:gd name="T8" fmla="*/ 11 w 11"/>
              <a:gd name="T9" fmla="*/ 9 h 13"/>
              <a:gd name="T10" fmla="*/ 10 w 11"/>
              <a:gd name="T11" fmla="*/ 2 h 13"/>
              <a:gd name="T12" fmla="*/ 5 w 11"/>
              <a:gd name="T13" fmla="*/ 0 h 1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1" h="13">
                <a:moveTo>
                  <a:pt x="5" y="0"/>
                </a:moveTo>
                <a:cubicBezTo>
                  <a:pt x="3" y="0"/>
                  <a:pt x="0" y="4"/>
                  <a:pt x="0" y="5"/>
                </a:cubicBezTo>
                <a:cubicBezTo>
                  <a:pt x="0" y="6"/>
                  <a:pt x="2" y="13"/>
                  <a:pt x="5" y="13"/>
                </a:cubicBezTo>
                <a:cubicBezTo>
                  <a:pt x="7" y="13"/>
                  <a:pt x="9" y="13"/>
                  <a:pt x="9" y="11"/>
                </a:cubicBezTo>
                <a:cubicBezTo>
                  <a:pt x="9" y="10"/>
                  <a:pt x="10" y="9"/>
                  <a:pt x="11" y="9"/>
                </a:cubicBezTo>
                <a:cubicBezTo>
                  <a:pt x="10" y="7"/>
                  <a:pt x="10" y="4"/>
                  <a:pt x="10" y="2"/>
                </a:cubicBezTo>
                <a:cubicBezTo>
                  <a:pt x="8" y="1"/>
                  <a:pt x="7" y="0"/>
                  <a:pt x="5" y="0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3175" cap="flat">
            <a:noFill/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600">
              <a:latin typeface="Montserrat" panose="02000505000000020004" pitchFamily="2" charset="0"/>
              <a:ea typeface="Montserrat" charset="0"/>
              <a:cs typeface="Montserrat" charset="0"/>
            </a:endParaRPr>
          </a:p>
        </p:txBody>
      </p:sp>
      <p:sp>
        <p:nvSpPr>
          <p:cNvPr id="36" name="Freeform 9"/>
          <p:cNvSpPr>
            <a:spLocks/>
          </p:cNvSpPr>
          <p:nvPr/>
        </p:nvSpPr>
        <p:spPr bwMode="auto">
          <a:xfrm>
            <a:off x="6506651" y="4378530"/>
            <a:ext cx="59436" cy="65948"/>
          </a:xfrm>
          <a:custGeom>
            <a:avLst/>
            <a:gdLst>
              <a:gd name="T0" fmla="*/ 13 w 18"/>
              <a:gd name="T1" fmla="*/ 2 h 19"/>
              <a:gd name="T2" fmla="*/ 5 w 18"/>
              <a:gd name="T3" fmla="*/ 5 h 19"/>
              <a:gd name="T4" fmla="*/ 0 w 18"/>
              <a:gd name="T5" fmla="*/ 12 h 19"/>
              <a:gd name="T6" fmla="*/ 5 w 18"/>
              <a:gd name="T7" fmla="*/ 19 h 19"/>
              <a:gd name="T8" fmla="*/ 8 w 18"/>
              <a:gd name="T9" fmla="*/ 19 h 19"/>
              <a:gd name="T10" fmla="*/ 10 w 18"/>
              <a:gd name="T11" fmla="*/ 15 h 19"/>
              <a:gd name="T12" fmla="*/ 15 w 18"/>
              <a:gd name="T13" fmla="*/ 13 h 19"/>
              <a:gd name="T14" fmla="*/ 18 w 18"/>
              <a:gd name="T15" fmla="*/ 8 h 19"/>
              <a:gd name="T16" fmla="*/ 13 w 18"/>
              <a:gd name="T17" fmla="*/ 2 h 1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8" h="19">
                <a:moveTo>
                  <a:pt x="13" y="2"/>
                </a:moveTo>
                <a:cubicBezTo>
                  <a:pt x="12" y="0"/>
                  <a:pt x="5" y="3"/>
                  <a:pt x="5" y="5"/>
                </a:cubicBezTo>
                <a:cubicBezTo>
                  <a:pt x="4" y="7"/>
                  <a:pt x="0" y="12"/>
                  <a:pt x="0" y="12"/>
                </a:cubicBezTo>
                <a:cubicBezTo>
                  <a:pt x="5" y="19"/>
                  <a:pt x="5" y="19"/>
                  <a:pt x="5" y="19"/>
                </a:cubicBezTo>
                <a:cubicBezTo>
                  <a:pt x="8" y="19"/>
                  <a:pt x="8" y="19"/>
                  <a:pt x="8" y="19"/>
                </a:cubicBezTo>
                <a:cubicBezTo>
                  <a:pt x="8" y="19"/>
                  <a:pt x="9" y="17"/>
                  <a:pt x="10" y="15"/>
                </a:cubicBezTo>
                <a:cubicBezTo>
                  <a:pt x="11" y="13"/>
                  <a:pt x="15" y="15"/>
                  <a:pt x="15" y="13"/>
                </a:cubicBezTo>
                <a:cubicBezTo>
                  <a:pt x="15" y="11"/>
                  <a:pt x="18" y="10"/>
                  <a:pt x="18" y="8"/>
                </a:cubicBezTo>
                <a:cubicBezTo>
                  <a:pt x="18" y="6"/>
                  <a:pt x="14" y="3"/>
                  <a:pt x="13" y="2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3175" cap="flat">
            <a:noFill/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600">
              <a:latin typeface="Montserrat" panose="02000505000000020004" pitchFamily="2" charset="0"/>
              <a:ea typeface="Montserrat" charset="0"/>
              <a:cs typeface="Montserrat" charset="0"/>
            </a:endParaRPr>
          </a:p>
        </p:txBody>
      </p:sp>
      <p:sp>
        <p:nvSpPr>
          <p:cNvPr id="37" name="Freeform 10"/>
          <p:cNvSpPr>
            <a:spLocks noEditPoints="1"/>
          </p:cNvSpPr>
          <p:nvPr/>
        </p:nvSpPr>
        <p:spPr bwMode="auto">
          <a:xfrm>
            <a:off x="6232883" y="4188223"/>
            <a:ext cx="426861" cy="390035"/>
          </a:xfrm>
          <a:custGeom>
            <a:avLst/>
            <a:gdLst>
              <a:gd name="T0" fmla="*/ 123 w 129"/>
              <a:gd name="T1" fmla="*/ 42 h 113"/>
              <a:gd name="T2" fmla="*/ 123 w 129"/>
              <a:gd name="T3" fmla="*/ 41 h 113"/>
              <a:gd name="T4" fmla="*/ 121 w 129"/>
              <a:gd name="T5" fmla="*/ 43 h 113"/>
              <a:gd name="T6" fmla="*/ 117 w 129"/>
              <a:gd name="T7" fmla="*/ 45 h 113"/>
              <a:gd name="T8" fmla="*/ 112 w 129"/>
              <a:gd name="T9" fmla="*/ 37 h 113"/>
              <a:gd name="T10" fmla="*/ 117 w 129"/>
              <a:gd name="T11" fmla="*/ 32 h 113"/>
              <a:gd name="T12" fmla="*/ 122 w 129"/>
              <a:gd name="T13" fmla="*/ 34 h 113"/>
              <a:gd name="T14" fmla="*/ 122 w 129"/>
              <a:gd name="T15" fmla="*/ 33 h 113"/>
              <a:gd name="T16" fmla="*/ 121 w 129"/>
              <a:gd name="T17" fmla="*/ 18 h 113"/>
              <a:gd name="T18" fmla="*/ 116 w 129"/>
              <a:gd name="T19" fmla="*/ 3 h 113"/>
              <a:gd name="T20" fmla="*/ 107 w 129"/>
              <a:gd name="T21" fmla="*/ 1 h 113"/>
              <a:gd name="T22" fmla="*/ 99 w 129"/>
              <a:gd name="T23" fmla="*/ 0 h 113"/>
              <a:gd name="T24" fmla="*/ 96 w 129"/>
              <a:gd name="T25" fmla="*/ 3 h 113"/>
              <a:gd name="T26" fmla="*/ 91 w 129"/>
              <a:gd name="T27" fmla="*/ 6 h 113"/>
              <a:gd name="T28" fmla="*/ 85 w 129"/>
              <a:gd name="T29" fmla="*/ 11 h 113"/>
              <a:gd name="T30" fmla="*/ 82 w 129"/>
              <a:gd name="T31" fmla="*/ 17 h 113"/>
              <a:gd name="T32" fmla="*/ 75 w 129"/>
              <a:gd name="T33" fmla="*/ 22 h 113"/>
              <a:gd name="T34" fmla="*/ 72 w 129"/>
              <a:gd name="T35" fmla="*/ 27 h 113"/>
              <a:gd name="T36" fmla="*/ 64 w 129"/>
              <a:gd name="T37" fmla="*/ 31 h 113"/>
              <a:gd name="T38" fmla="*/ 54 w 129"/>
              <a:gd name="T39" fmla="*/ 28 h 113"/>
              <a:gd name="T40" fmla="*/ 49 w 129"/>
              <a:gd name="T41" fmla="*/ 32 h 113"/>
              <a:gd name="T42" fmla="*/ 42 w 129"/>
              <a:gd name="T43" fmla="*/ 41 h 113"/>
              <a:gd name="T44" fmla="*/ 34 w 129"/>
              <a:gd name="T45" fmla="*/ 41 h 113"/>
              <a:gd name="T46" fmla="*/ 32 w 129"/>
              <a:gd name="T47" fmla="*/ 37 h 113"/>
              <a:gd name="T48" fmla="*/ 34 w 129"/>
              <a:gd name="T49" fmla="*/ 36 h 113"/>
              <a:gd name="T50" fmla="*/ 31 w 129"/>
              <a:gd name="T51" fmla="*/ 27 h 113"/>
              <a:gd name="T52" fmla="*/ 27 w 129"/>
              <a:gd name="T53" fmla="*/ 24 h 113"/>
              <a:gd name="T54" fmla="*/ 27 w 129"/>
              <a:gd name="T55" fmla="*/ 53 h 113"/>
              <a:gd name="T56" fmla="*/ 22 w 129"/>
              <a:gd name="T57" fmla="*/ 59 h 113"/>
              <a:gd name="T58" fmla="*/ 12 w 129"/>
              <a:gd name="T59" fmla="*/ 59 h 113"/>
              <a:gd name="T60" fmla="*/ 8 w 129"/>
              <a:gd name="T61" fmla="*/ 53 h 113"/>
              <a:gd name="T62" fmla="*/ 3 w 129"/>
              <a:gd name="T63" fmla="*/ 56 h 113"/>
              <a:gd name="T64" fmla="*/ 0 w 129"/>
              <a:gd name="T65" fmla="*/ 56 h 113"/>
              <a:gd name="T66" fmla="*/ 6 w 129"/>
              <a:gd name="T67" fmla="*/ 69 h 113"/>
              <a:gd name="T68" fmla="*/ 13 w 129"/>
              <a:gd name="T69" fmla="*/ 85 h 113"/>
              <a:gd name="T70" fmla="*/ 13 w 129"/>
              <a:gd name="T71" fmla="*/ 93 h 113"/>
              <a:gd name="T72" fmla="*/ 14 w 129"/>
              <a:gd name="T73" fmla="*/ 99 h 113"/>
              <a:gd name="T74" fmla="*/ 16 w 129"/>
              <a:gd name="T75" fmla="*/ 106 h 113"/>
              <a:gd name="T76" fmla="*/ 20 w 129"/>
              <a:gd name="T77" fmla="*/ 108 h 113"/>
              <a:gd name="T78" fmla="*/ 24 w 129"/>
              <a:gd name="T79" fmla="*/ 112 h 113"/>
              <a:gd name="T80" fmla="*/ 29 w 129"/>
              <a:gd name="T81" fmla="*/ 111 h 113"/>
              <a:gd name="T82" fmla="*/ 39 w 129"/>
              <a:gd name="T83" fmla="*/ 109 h 113"/>
              <a:gd name="T84" fmla="*/ 46 w 129"/>
              <a:gd name="T85" fmla="*/ 106 h 113"/>
              <a:gd name="T86" fmla="*/ 58 w 129"/>
              <a:gd name="T87" fmla="*/ 106 h 113"/>
              <a:gd name="T88" fmla="*/ 66 w 129"/>
              <a:gd name="T89" fmla="*/ 105 h 113"/>
              <a:gd name="T90" fmla="*/ 71 w 129"/>
              <a:gd name="T91" fmla="*/ 104 h 113"/>
              <a:gd name="T92" fmla="*/ 78 w 129"/>
              <a:gd name="T93" fmla="*/ 101 h 113"/>
              <a:gd name="T94" fmla="*/ 94 w 129"/>
              <a:gd name="T95" fmla="*/ 91 h 113"/>
              <a:gd name="T96" fmla="*/ 113 w 129"/>
              <a:gd name="T97" fmla="*/ 67 h 113"/>
              <a:gd name="T98" fmla="*/ 125 w 129"/>
              <a:gd name="T99" fmla="*/ 55 h 113"/>
              <a:gd name="T100" fmla="*/ 129 w 129"/>
              <a:gd name="T101" fmla="*/ 41 h 113"/>
              <a:gd name="T102" fmla="*/ 123 w 129"/>
              <a:gd name="T103" fmla="*/ 42 h 113"/>
              <a:gd name="T104" fmla="*/ 98 w 129"/>
              <a:gd name="T105" fmla="*/ 68 h 113"/>
              <a:gd name="T106" fmla="*/ 93 w 129"/>
              <a:gd name="T107" fmla="*/ 70 h 113"/>
              <a:gd name="T108" fmla="*/ 91 w 129"/>
              <a:gd name="T109" fmla="*/ 74 h 113"/>
              <a:gd name="T110" fmla="*/ 88 w 129"/>
              <a:gd name="T111" fmla="*/ 74 h 113"/>
              <a:gd name="T112" fmla="*/ 83 w 129"/>
              <a:gd name="T113" fmla="*/ 67 h 113"/>
              <a:gd name="T114" fmla="*/ 88 w 129"/>
              <a:gd name="T115" fmla="*/ 60 h 113"/>
              <a:gd name="T116" fmla="*/ 96 w 129"/>
              <a:gd name="T117" fmla="*/ 57 h 113"/>
              <a:gd name="T118" fmla="*/ 101 w 129"/>
              <a:gd name="T119" fmla="*/ 63 h 113"/>
              <a:gd name="T120" fmla="*/ 98 w 129"/>
              <a:gd name="T121" fmla="*/ 68 h 11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129" h="113">
                <a:moveTo>
                  <a:pt x="123" y="42"/>
                </a:moveTo>
                <a:cubicBezTo>
                  <a:pt x="123" y="42"/>
                  <a:pt x="123" y="41"/>
                  <a:pt x="123" y="41"/>
                </a:cubicBezTo>
                <a:cubicBezTo>
                  <a:pt x="122" y="41"/>
                  <a:pt x="121" y="42"/>
                  <a:pt x="121" y="43"/>
                </a:cubicBezTo>
                <a:cubicBezTo>
                  <a:pt x="121" y="45"/>
                  <a:pt x="119" y="45"/>
                  <a:pt x="117" y="45"/>
                </a:cubicBezTo>
                <a:cubicBezTo>
                  <a:pt x="114" y="45"/>
                  <a:pt x="112" y="38"/>
                  <a:pt x="112" y="37"/>
                </a:cubicBezTo>
                <a:cubicBezTo>
                  <a:pt x="112" y="36"/>
                  <a:pt x="115" y="32"/>
                  <a:pt x="117" y="32"/>
                </a:cubicBezTo>
                <a:cubicBezTo>
                  <a:pt x="119" y="32"/>
                  <a:pt x="120" y="33"/>
                  <a:pt x="122" y="34"/>
                </a:cubicBezTo>
                <a:cubicBezTo>
                  <a:pt x="122" y="33"/>
                  <a:pt x="122" y="33"/>
                  <a:pt x="122" y="33"/>
                </a:cubicBezTo>
                <a:cubicBezTo>
                  <a:pt x="122" y="31"/>
                  <a:pt x="123" y="19"/>
                  <a:pt x="121" y="18"/>
                </a:cubicBezTo>
                <a:cubicBezTo>
                  <a:pt x="119" y="17"/>
                  <a:pt x="117" y="4"/>
                  <a:pt x="116" y="3"/>
                </a:cubicBezTo>
                <a:cubicBezTo>
                  <a:pt x="115" y="2"/>
                  <a:pt x="108" y="2"/>
                  <a:pt x="107" y="1"/>
                </a:cubicBezTo>
                <a:cubicBezTo>
                  <a:pt x="106" y="0"/>
                  <a:pt x="99" y="1"/>
                  <a:pt x="99" y="0"/>
                </a:cubicBezTo>
                <a:cubicBezTo>
                  <a:pt x="98" y="1"/>
                  <a:pt x="97" y="3"/>
                  <a:pt x="96" y="3"/>
                </a:cubicBezTo>
                <a:cubicBezTo>
                  <a:pt x="95" y="5"/>
                  <a:pt x="92" y="4"/>
                  <a:pt x="91" y="6"/>
                </a:cubicBezTo>
                <a:cubicBezTo>
                  <a:pt x="91" y="9"/>
                  <a:pt x="87" y="11"/>
                  <a:pt x="85" y="11"/>
                </a:cubicBezTo>
                <a:cubicBezTo>
                  <a:pt x="83" y="11"/>
                  <a:pt x="82" y="14"/>
                  <a:pt x="82" y="17"/>
                </a:cubicBezTo>
                <a:cubicBezTo>
                  <a:pt x="82" y="19"/>
                  <a:pt x="78" y="22"/>
                  <a:pt x="75" y="22"/>
                </a:cubicBezTo>
                <a:cubicBezTo>
                  <a:pt x="72" y="22"/>
                  <a:pt x="73" y="24"/>
                  <a:pt x="72" y="27"/>
                </a:cubicBezTo>
                <a:cubicBezTo>
                  <a:pt x="71" y="31"/>
                  <a:pt x="69" y="31"/>
                  <a:pt x="64" y="31"/>
                </a:cubicBezTo>
                <a:cubicBezTo>
                  <a:pt x="59" y="31"/>
                  <a:pt x="59" y="31"/>
                  <a:pt x="54" y="28"/>
                </a:cubicBezTo>
                <a:cubicBezTo>
                  <a:pt x="50" y="25"/>
                  <a:pt x="49" y="30"/>
                  <a:pt x="49" y="32"/>
                </a:cubicBezTo>
                <a:cubicBezTo>
                  <a:pt x="49" y="34"/>
                  <a:pt x="43" y="39"/>
                  <a:pt x="42" y="41"/>
                </a:cubicBezTo>
                <a:cubicBezTo>
                  <a:pt x="40" y="42"/>
                  <a:pt x="36" y="41"/>
                  <a:pt x="34" y="41"/>
                </a:cubicBezTo>
                <a:cubicBezTo>
                  <a:pt x="31" y="41"/>
                  <a:pt x="32" y="39"/>
                  <a:pt x="32" y="37"/>
                </a:cubicBezTo>
                <a:cubicBezTo>
                  <a:pt x="32" y="36"/>
                  <a:pt x="33" y="37"/>
                  <a:pt x="34" y="36"/>
                </a:cubicBezTo>
                <a:cubicBezTo>
                  <a:pt x="34" y="34"/>
                  <a:pt x="32" y="29"/>
                  <a:pt x="31" y="27"/>
                </a:cubicBezTo>
                <a:cubicBezTo>
                  <a:pt x="31" y="26"/>
                  <a:pt x="29" y="25"/>
                  <a:pt x="27" y="24"/>
                </a:cubicBezTo>
                <a:cubicBezTo>
                  <a:pt x="27" y="38"/>
                  <a:pt x="27" y="52"/>
                  <a:pt x="27" y="53"/>
                </a:cubicBezTo>
                <a:cubicBezTo>
                  <a:pt x="27" y="56"/>
                  <a:pt x="23" y="57"/>
                  <a:pt x="22" y="59"/>
                </a:cubicBezTo>
                <a:cubicBezTo>
                  <a:pt x="21" y="60"/>
                  <a:pt x="15" y="59"/>
                  <a:pt x="12" y="59"/>
                </a:cubicBezTo>
                <a:cubicBezTo>
                  <a:pt x="9" y="59"/>
                  <a:pt x="9" y="56"/>
                  <a:pt x="8" y="53"/>
                </a:cubicBezTo>
                <a:cubicBezTo>
                  <a:pt x="6" y="51"/>
                  <a:pt x="3" y="54"/>
                  <a:pt x="3" y="56"/>
                </a:cubicBezTo>
                <a:cubicBezTo>
                  <a:pt x="3" y="57"/>
                  <a:pt x="2" y="57"/>
                  <a:pt x="0" y="56"/>
                </a:cubicBezTo>
                <a:cubicBezTo>
                  <a:pt x="2" y="61"/>
                  <a:pt x="5" y="65"/>
                  <a:pt x="6" y="69"/>
                </a:cubicBezTo>
                <a:cubicBezTo>
                  <a:pt x="8" y="76"/>
                  <a:pt x="12" y="81"/>
                  <a:pt x="13" y="85"/>
                </a:cubicBezTo>
                <a:cubicBezTo>
                  <a:pt x="15" y="89"/>
                  <a:pt x="16" y="92"/>
                  <a:pt x="13" y="93"/>
                </a:cubicBezTo>
                <a:cubicBezTo>
                  <a:pt x="11" y="93"/>
                  <a:pt x="11" y="95"/>
                  <a:pt x="14" y="99"/>
                </a:cubicBezTo>
                <a:cubicBezTo>
                  <a:pt x="16" y="103"/>
                  <a:pt x="14" y="106"/>
                  <a:pt x="16" y="106"/>
                </a:cubicBezTo>
                <a:cubicBezTo>
                  <a:pt x="18" y="107"/>
                  <a:pt x="18" y="108"/>
                  <a:pt x="20" y="108"/>
                </a:cubicBezTo>
                <a:cubicBezTo>
                  <a:pt x="21" y="108"/>
                  <a:pt x="23" y="110"/>
                  <a:pt x="24" y="112"/>
                </a:cubicBezTo>
                <a:cubicBezTo>
                  <a:pt x="25" y="113"/>
                  <a:pt x="28" y="113"/>
                  <a:pt x="29" y="111"/>
                </a:cubicBezTo>
                <a:cubicBezTo>
                  <a:pt x="30" y="109"/>
                  <a:pt x="34" y="109"/>
                  <a:pt x="39" y="109"/>
                </a:cubicBezTo>
                <a:cubicBezTo>
                  <a:pt x="43" y="109"/>
                  <a:pt x="42" y="107"/>
                  <a:pt x="46" y="106"/>
                </a:cubicBezTo>
                <a:cubicBezTo>
                  <a:pt x="50" y="105"/>
                  <a:pt x="55" y="104"/>
                  <a:pt x="58" y="106"/>
                </a:cubicBezTo>
                <a:cubicBezTo>
                  <a:pt x="62" y="107"/>
                  <a:pt x="64" y="106"/>
                  <a:pt x="66" y="105"/>
                </a:cubicBezTo>
                <a:cubicBezTo>
                  <a:pt x="68" y="104"/>
                  <a:pt x="71" y="106"/>
                  <a:pt x="71" y="104"/>
                </a:cubicBezTo>
                <a:cubicBezTo>
                  <a:pt x="71" y="101"/>
                  <a:pt x="75" y="101"/>
                  <a:pt x="78" y="101"/>
                </a:cubicBezTo>
                <a:cubicBezTo>
                  <a:pt x="81" y="101"/>
                  <a:pt x="88" y="96"/>
                  <a:pt x="94" y="91"/>
                </a:cubicBezTo>
                <a:cubicBezTo>
                  <a:pt x="100" y="85"/>
                  <a:pt x="110" y="73"/>
                  <a:pt x="113" y="67"/>
                </a:cubicBezTo>
                <a:cubicBezTo>
                  <a:pt x="117" y="62"/>
                  <a:pt x="122" y="57"/>
                  <a:pt x="125" y="55"/>
                </a:cubicBezTo>
                <a:cubicBezTo>
                  <a:pt x="127" y="53"/>
                  <a:pt x="128" y="46"/>
                  <a:pt x="129" y="41"/>
                </a:cubicBezTo>
                <a:cubicBezTo>
                  <a:pt x="126" y="41"/>
                  <a:pt x="123" y="42"/>
                  <a:pt x="123" y="42"/>
                </a:cubicBezTo>
                <a:close/>
                <a:moveTo>
                  <a:pt x="98" y="68"/>
                </a:moveTo>
                <a:cubicBezTo>
                  <a:pt x="98" y="70"/>
                  <a:pt x="94" y="68"/>
                  <a:pt x="93" y="70"/>
                </a:cubicBezTo>
                <a:cubicBezTo>
                  <a:pt x="92" y="72"/>
                  <a:pt x="91" y="74"/>
                  <a:pt x="91" y="74"/>
                </a:cubicBezTo>
                <a:cubicBezTo>
                  <a:pt x="88" y="74"/>
                  <a:pt x="88" y="74"/>
                  <a:pt x="88" y="74"/>
                </a:cubicBezTo>
                <a:cubicBezTo>
                  <a:pt x="83" y="67"/>
                  <a:pt x="83" y="67"/>
                  <a:pt x="83" y="67"/>
                </a:cubicBezTo>
                <a:cubicBezTo>
                  <a:pt x="83" y="67"/>
                  <a:pt x="87" y="62"/>
                  <a:pt x="88" y="60"/>
                </a:cubicBezTo>
                <a:cubicBezTo>
                  <a:pt x="88" y="58"/>
                  <a:pt x="95" y="55"/>
                  <a:pt x="96" y="57"/>
                </a:cubicBezTo>
                <a:cubicBezTo>
                  <a:pt x="97" y="58"/>
                  <a:pt x="101" y="61"/>
                  <a:pt x="101" y="63"/>
                </a:cubicBezTo>
                <a:cubicBezTo>
                  <a:pt x="101" y="65"/>
                  <a:pt x="98" y="66"/>
                  <a:pt x="98" y="68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3175" cap="flat">
            <a:noFill/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600">
              <a:latin typeface="Montserrat" panose="02000505000000020004" pitchFamily="2" charset="0"/>
              <a:ea typeface="Montserrat" charset="0"/>
              <a:cs typeface="Montserrat" charset="0"/>
            </a:endParaRPr>
          </a:p>
        </p:txBody>
      </p:sp>
      <p:sp>
        <p:nvSpPr>
          <p:cNvPr id="38" name="Freeform 11"/>
          <p:cNvSpPr>
            <a:spLocks/>
          </p:cNvSpPr>
          <p:nvPr/>
        </p:nvSpPr>
        <p:spPr bwMode="auto">
          <a:xfrm>
            <a:off x="6115812" y="3724703"/>
            <a:ext cx="311591" cy="344814"/>
          </a:xfrm>
          <a:custGeom>
            <a:avLst/>
            <a:gdLst>
              <a:gd name="T0" fmla="*/ 6 w 94"/>
              <a:gd name="T1" fmla="*/ 92 h 100"/>
              <a:gd name="T2" fmla="*/ 9 w 94"/>
              <a:gd name="T3" fmla="*/ 94 h 100"/>
              <a:gd name="T4" fmla="*/ 17 w 94"/>
              <a:gd name="T5" fmla="*/ 94 h 100"/>
              <a:gd name="T6" fmla="*/ 24 w 94"/>
              <a:gd name="T7" fmla="*/ 96 h 100"/>
              <a:gd name="T8" fmla="*/ 52 w 94"/>
              <a:gd name="T9" fmla="*/ 96 h 100"/>
              <a:gd name="T10" fmla="*/ 55 w 94"/>
              <a:gd name="T11" fmla="*/ 99 h 100"/>
              <a:gd name="T12" fmla="*/ 72 w 94"/>
              <a:gd name="T13" fmla="*/ 99 h 100"/>
              <a:gd name="T14" fmla="*/ 85 w 94"/>
              <a:gd name="T15" fmla="*/ 98 h 100"/>
              <a:gd name="T16" fmla="*/ 87 w 94"/>
              <a:gd name="T17" fmla="*/ 97 h 100"/>
              <a:gd name="T18" fmla="*/ 78 w 94"/>
              <a:gd name="T19" fmla="*/ 85 h 100"/>
              <a:gd name="T20" fmla="*/ 79 w 94"/>
              <a:gd name="T21" fmla="*/ 58 h 100"/>
              <a:gd name="T22" fmla="*/ 91 w 94"/>
              <a:gd name="T23" fmla="*/ 59 h 100"/>
              <a:gd name="T24" fmla="*/ 93 w 94"/>
              <a:gd name="T25" fmla="*/ 57 h 100"/>
              <a:gd name="T26" fmla="*/ 94 w 94"/>
              <a:gd name="T27" fmla="*/ 41 h 100"/>
              <a:gd name="T28" fmla="*/ 92 w 94"/>
              <a:gd name="T29" fmla="*/ 40 h 100"/>
              <a:gd name="T30" fmla="*/ 85 w 94"/>
              <a:gd name="T31" fmla="*/ 41 h 100"/>
              <a:gd name="T32" fmla="*/ 81 w 94"/>
              <a:gd name="T33" fmla="*/ 43 h 100"/>
              <a:gd name="T34" fmla="*/ 81 w 94"/>
              <a:gd name="T35" fmla="*/ 37 h 100"/>
              <a:gd name="T36" fmla="*/ 77 w 94"/>
              <a:gd name="T37" fmla="*/ 30 h 100"/>
              <a:gd name="T38" fmla="*/ 78 w 94"/>
              <a:gd name="T39" fmla="*/ 19 h 100"/>
              <a:gd name="T40" fmla="*/ 77 w 94"/>
              <a:gd name="T41" fmla="*/ 13 h 100"/>
              <a:gd name="T42" fmla="*/ 71 w 94"/>
              <a:gd name="T43" fmla="*/ 12 h 100"/>
              <a:gd name="T44" fmla="*/ 67 w 94"/>
              <a:gd name="T45" fmla="*/ 10 h 100"/>
              <a:gd name="T46" fmla="*/ 61 w 94"/>
              <a:gd name="T47" fmla="*/ 10 h 100"/>
              <a:gd name="T48" fmla="*/ 58 w 94"/>
              <a:gd name="T49" fmla="*/ 17 h 100"/>
              <a:gd name="T50" fmla="*/ 48 w 94"/>
              <a:gd name="T51" fmla="*/ 18 h 100"/>
              <a:gd name="T52" fmla="*/ 42 w 94"/>
              <a:gd name="T53" fmla="*/ 13 h 100"/>
              <a:gd name="T54" fmla="*/ 38 w 94"/>
              <a:gd name="T55" fmla="*/ 7 h 100"/>
              <a:gd name="T56" fmla="*/ 37 w 94"/>
              <a:gd name="T57" fmla="*/ 1 h 100"/>
              <a:gd name="T58" fmla="*/ 11 w 94"/>
              <a:gd name="T59" fmla="*/ 1 h 100"/>
              <a:gd name="T60" fmla="*/ 6 w 94"/>
              <a:gd name="T61" fmla="*/ 3 h 100"/>
              <a:gd name="T62" fmla="*/ 13 w 94"/>
              <a:gd name="T63" fmla="*/ 20 h 100"/>
              <a:gd name="T64" fmla="*/ 12 w 94"/>
              <a:gd name="T65" fmla="*/ 28 h 100"/>
              <a:gd name="T66" fmla="*/ 17 w 94"/>
              <a:gd name="T67" fmla="*/ 45 h 100"/>
              <a:gd name="T68" fmla="*/ 11 w 94"/>
              <a:gd name="T69" fmla="*/ 57 h 100"/>
              <a:gd name="T70" fmla="*/ 6 w 94"/>
              <a:gd name="T71" fmla="*/ 72 h 100"/>
              <a:gd name="T72" fmla="*/ 1 w 94"/>
              <a:gd name="T73" fmla="*/ 83 h 100"/>
              <a:gd name="T74" fmla="*/ 0 w 94"/>
              <a:gd name="T75" fmla="*/ 94 h 100"/>
              <a:gd name="T76" fmla="*/ 0 w 94"/>
              <a:gd name="T77" fmla="*/ 95 h 100"/>
              <a:gd name="T78" fmla="*/ 3 w 94"/>
              <a:gd name="T79" fmla="*/ 94 h 100"/>
              <a:gd name="T80" fmla="*/ 6 w 94"/>
              <a:gd name="T81" fmla="*/ 92 h 1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</a:cxnLst>
            <a:rect l="0" t="0" r="r" b="b"/>
            <a:pathLst>
              <a:path w="94" h="100">
                <a:moveTo>
                  <a:pt x="6" y="92"/>
                </a:moveTo>
                <a:cubicBezTo>
                  <a:pt x="8" y="92"/>
                  <a:pt x="7" y="95"/>
                  <a:pt x="9" y="94"/>
                </a:cubicBezTo>
                <a:cubicBezTo>
                  <a:pt x="12" y="92"/>
                  <a:pt x="15" y="92"/>
                  <a:pt x="17" y="94"/>
                </a:cubicBezTo>
                <a:cubicBezTo>
                  <a:pt x="19" y="96"/>
                  <a:pt x="21" y="96"/>
                  <a:pt x="24" y="96"/>
                </a:cubicBezTo>
                <a:cubicBezTo>
                  <a:pt x="27" y="96"/>
                  <a:pt x="52" y="96"/>
                  <a:pt x="52" y="96"/>
                </a:cubicBezTo>
                <a:cubicBezTo>
                  <a:pt x="55" y="99"/>
                  <a:pt x="55" y="99"/>
                  <a:pt x="55" y="99"/>
                </a:cubicBezTo>
                <a:cubicBezTo>
                  <a:pt x="55" y="99"/>
                  <a:pt x="70" y="98"/>
                  <a:pt x="72" y="99"/>
                </a:cubicBezTo>
                <a:cubicBezTo>
                  <a:pt x="75" y="100"/>
                  <a:pt x="83" y="99"/>
                  <a:pt x="85" y="98"/>
                </a:cubicBezTo>
                <a:cubicBezTo>
                  <a:pt x="85" y="98"/>
                  <a:pt x="86" y="98"/>
                  <a:pt x="87" y="97"/>
                </a:cubicBezTo>
                <a:cubicBezTo>
                  <a:pt x="78" y="85"/>
                  <a:pt x="78" y="85"/>
                  <a:pt x="78" y="85"/>
                </a:cubicBezTo>
                <a:cubicBezTo>
                  <a:pt x="79" y="58"/>
                  <a:pt x="79" y="58"/>
                  <a:pt x="79" y="58"/>
                </a:cubicBezTo>
                <a:cubicBezTo>
                  <a:pt x="91" y="59"/>
                  <a:pt x="91" y="59"/>
                  <a:pt x="91" y="59"/>
                </a:cubicBezTo>
                <a:cubicBezTo>
                  <a:pt x="93" y="57"/>
                  <a:pt x="93" y="57"/>
                  <a:pt x="93" y="57"/>
                </a:cubicBezTo>
                <a:cubicBezTo>
                  <a:pt x="94" y="41"/>
                  <a:pt x="94" y="41"/>
                  <a:pt x="94" y="41"/>
                </a:cubicBezTo>
                <a:cubicBezTo>
                  <a:pt x="94" y="40"/>
                  <a:pt x="93" y="40"/>
                  <a:pt x="92" y="40"/>
                </a:cubicBezTo>
                <a:cubicBezTo>
                  <a:pt x="90" y="42"/>
                  <a:pt x="88" y="41"/>
                  <a:pt x="85" y="41"/>
                </a:cubicBezTo>
                <a:cubicBezTo>
                  <a:pt x="83" y="41"/>
                  <a:pt x="82" y="44"/>
                  <a:pt x="81" y="43"/>
                </a:cubicBezTo>
                <a:cubicBezTo>
                  <a:pt x="79" y="43"/>
                  <a:pt x="81" y="39"/>
                  <a:pt x="81" y="37"/>
                </a:cubicBezTo>
                <a:cubicBezTo>
                  <a:pt x="81" y="35"/>
                  <a:pt x="79" y="32"/>
                  <a:pt x="77" y="30"/>
                </a:cubicBezTo>
                <a:cubicBezTo>
                  <a:pt x="75" y="29"/>
                  <a:pt x="79" y="20"/>
                  <a:pt x="78" y="19"/>
                </a:cubicBezTo>
                <a:cubicBezTo>
                  <a:pt x="77" y="18"/>
                  <a:pt x="77" y="15"/>
                  <a:pt x="77" y="13"/>
                </a:cubicBezTo>
                <a:cubicBezTo>
                  <a:pt x="77" y="10"/>
                  <a:pt x="75" y="12"/>
                  <a:pt x="71" y="12"/>
                </a:cubicBezTo>
                <a:cubicBezTo>
                  <a:pt x="68" y="12"/>
                  <a:pt x="67" y="10"/>
                  <a:pt x="67" y="10"/>
                </a:cubicBezTo>
                <a:cubicBezTo>
                  <a:pt x="67" y="10"/>
                  <a:pt x="63" y="9"/>
                  <a:pt x="61" y="10"/>
                </a:cubicBezTo>
                <a:cubicBezTo>
                  <a:pt x="59" y="11"/>
                  <a:pt x="59" y="17"/>
                  <a:pt x="58" y="17"/>
                </a:cubicBezTo>
                <a:cubicBezTo>
                  <a:pt x="56" y="17"/>
                  <a:pt x="52" y="17"/>
                  <a:pt x="48" y="18"/>
                </a:cubicBezTo>
                <a:cubicBezTo>
                  <a:pt x="45" y="19"/>
                  <a:pt x="43" y="18"/>
                  <a:pt x="42" y="13"/>
                </a:cubicBezTo>
                <a:cubicBezTo>
                  <a:pt x="40" y="9"/>
                  <a:pt x="38" y="10"/>
                  <a:pt x="38" y="7"/>
                </a:cubicBezTo>
                <a:cubicBezTo>
                  <a:pt x="39" y="4"/>
                  <a:pt x="37" y="1"/>
                  <a:pt x="37" y="1"/>
                </a:cubicBezTo>
                <a:cubicBezTo>
                  <a:pt x="37" y="1"/>
                  <a:pt x="13" y="0"/>
                  <a:pt x="11" y="1"/>
                </a:cubicBezTo>
                <a:cubicBezTo>
                  <a:pt x="10" y="1"/>
                  <a:pt x="8" y="2"/>
                  <a:pt x="6" y="3"/>
                </a:cubicBezTo>
                <a:cubicBezTo>
                  <a:pt x="8" y="8"/>
                  <a:pt x="12" y="18"/>
                  <a:pt x="13" y="20"/>
                </a:cubicBezTo>
                <a:cubicBezTo>
                  <a:pt x="15" y="22"/>
                  <a:pt x="12" y="24"/>
                  <a:pt x="12" y="28"/>
                </a:cubicBezTo>
                <a:cubicBezTo>
                  <a:pt x="12" y="32"/>
                  <a:pt x="17" y="40"/>
                  <a:pt x="17" y="45"/>
                </a:cubicBezTo>
                <a:cubicBezTo>
                  <a:pt x="18" y="50"/>
                  <a:pt x="14" y="53"/>
                  <a:pt x="11" y="57"/>
                </a:cubicBezTo>
                <a:cubicBezTo>
                  <a:pt x="9" y="60"/>
                  <a:pt x="6" y="68"/>
                  <a:pt x="6" y="72"/>
                </a:cubicBezTo>
                <a:cubicBezTo>
                  <a:pt x="6" y="77"/>
                  <a:pt x="1" y="81"/>
                  <a:pt x="1" y="83"/>
                </a:cubicBezTo>
                <a:cubicBezTo>
                  <a:pt x="2" y="86"/>
                  <a:pt x="1" y="92"/>
                  <a:pt x="0" y="94"/>
                </a:cubicBezTo>
                <a:cubicBezTo>
                  <a:pt x="0" y="94"/>
                  <a:pt x="0" y="95"/>
                  <a:pt x="0" y="95"/>
                </a:cubicBezTo>
                <a:cubicBezTo>
                  <a:pt x="3" y="94"/>
                  <a:pt x="3" y="94"/>
                  <a:pt x="3" y="94"/>
                </a:cubicBezTo>
                <a:cubicBezTo>
                  <a:pt x="3" y="94"/>
                  <a:pt x="4" y="92"/>
                  <a:pt x="6" y="92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3175" cap="flat">
            <a:noFill/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600">
              <a:latin typeface="Montserrat" panose="02000505000000020004" pitchFamily="2" charset="0"/>
              <a:ea typeface="Montserrat" charset="0"/>
              <a:cs typeface="Montserrat" charset="0"/>
            </a:endParaRPr>
          </a:p>
        </p:txBody>
      </p:sp>
      <p:sp>
        <p:nvSpPr>
          <p:cNvPr id="39" name="Freeform 12"/>
          <p:cNvSpPr>
            <a:spLocks/>
          </p:cNvSpPr>
          <p:nvPr/>
        </p:nvSpPr>
        <p:spPr bwMode="auto">
          <a:xfrm>
            <a:off x="6375170" y="3788767"/>
            <a:ext cx="306188" cy="284518"/>
          </a:xfrm>
          <a:custGeom>
            <a:avLst/>
            <a:gdLst>
              <a:gd name="T0" fmla="*/ 71 w 93"/>
              <a:gd name="T1" fmla="*/ 3 h 82"/>
              <a:gd name="T2" fmla="*/ 65 w 93"/>
              <a:gd name="T3" fmla="*/ 0 h 82"/>
              <a:gd name="T4" fmla="*/ 56 w 93"/>
              <a:gd name="T5" fmla="*/ 1 h 82"/>
              <a:gd name="T6" fmla="*/ 54 w 93"/>
              <a:gd name="T7" fmla="*/ 7 h 82"/>
              <a:gd name="T8" fmla="*/ 52 w 93"/>
              <a:gd name="T9" fmla="*/ 11 h 82"/>
              <a:gd name="T10" fmla="*/ 52 w 93"/>
              <a:gd name="T11" fmla="*/ 20 h 82"/>
              <a:gd name="T12" fmla="*/ 50 w 93"/>
              <a:gd name="T13" fmla="*/ 28 h 82"/>
              <a:gd name="T14" fmla="*/ 56 w 93"/>
              <a:gd name="T15" fmla="*/ 34 h 82"/>
              <a:gd name="T16" fmla="*/ 61 w 93"/>
              <a:gd name="T17" fmla="*/ 32 h 82"/>
              <a:gd name="T18" fmla="*/ 62 w 93"/>
              <a:gd name="T19" fmla="*/ 38 h 82"/>
              <a:gd name="T20" fmla="*/ 61 w 93"/>
              <a:gd name="T21" fmla="*/ 41 h 82"/>
              <a:gd name="T22" fmla="*/ 55 w 93"/>
              <a:gd name="T23" fmla="*/ 41 h 82"/>
              <a:gd name="T24" fmla="*/ 52 w 93"/>
              <a:gd name="T25" fmla="*/ 35 h 82"/>
              <a:gd name="T26" fmla="*/ 46 w 93"/>
              <a:gd name="T27" fmla="*/ 33 h 82"/>
              <a:gd name="T28" fmla="*/ 41 w 93"/>
              <a:gd name="T29" fmla="*/ 29 h 82"/>
              <a:gd name="T30" fmla="*/ 39 w 93"/>
              <a:gd name="T31" fmla="*/ 30 h 82"/>
              <a:gd name="T32" fmla="*/ 35 w 93"/>
              <a:gd name="T33" fmla="*/ 31 h 82"/>
              <a:gd name="T34" fmla="*/ 28 w 93"/>
              <a:gd name="T35" fmla="*/ 29 h 82"/>
              <a:gd name="T36" fmla="*/ 26 w 93"/>
              <a:gd name="T37" fmla="*/ 25 h 82"/>
              <a:gd name="T38" fmla="*/ 21 w 93"/>
              <a:gd name="T39" fmla="*/ 25 h 82"/>
              <a:gd name="T40" fmla="*/ 19 w 93"/>
              <a:gd name="T41" fmla="*/ 24 h 82"/>
              <a:gd name="T42" fmla="*/ 16 w 93"/>
              <a:gd name="T43" fmla="*/ 22 h 82"/>
              <a:gd name="T44" fmla="*/ 15 w 93"/>
              <a:gd name="T45" fmla="*/ 38 h 82"/>
              <a:gd name="T46" fmla="*/ 13 w 93"/>
              <a:gd name="T47" fmla="*/ 40 h 82"/>
              <a:gd name="T48" fmla="*/ 1 w 93"/>
              <a:gd name="T49" fmla="*/ 39 h 82"/>
              <a:gd name="T50" fmla="*/ 0 w 93"/>
              <a:gd name="T51" fmla="*/ 66 h 82"/>
              <a:gd name="T52" fmla="*/ 9 w 93"/>
              <a:gd name="T53" fmla="*/ 78 h 82"/>
              <a:gd name="T54" fmla="*/ 24 w 93"/>
              <a:gd name="T55" fmla="*/ 78 h 82"/>
              <a:gd name="T56" fmla="*/ 24 w 93"/>
              <a:gd name="T57" fmla="*/ 80 h 82"/>
              <a:gd name="T58" fmla="*/ 29 w 93"/>
              <a:gd name="T59" fmla="*/ 79 h 82"/>
              <a:gd name="T60" fmla="*/ 39 w 93"/>
              <a:gd name="T61" fmla="*/ 81 h 82"/>
              <a:gd name="T62" fmla="*/ 47 w 93"/>
              <a:gd name="T63" fmla="*/ 72 h 82"/>
              <a:gd name="T64" fmla="*/ 55 w 93"/>
              <a:gd name="T65" fmla="*/ 66 h 82"/>
              <a:gd name="T66" fmla="*/ 59 w 93"/>
              <a:gd name="T67" fmla="*/ 62 h 82"/>
              <a:gd name="T68" fmla="*/ 66 w 93"/>
              <a:gd name="T69" fmla="*/ 62 h 82"/>
              <a:gd name="T70" fmla="*/ 66 w 93"/>
              <a:gd name="T71" fmla="*/ 62 h 82"/>
              <a:gd name="T72" fmla="*/ 65 w 93"/>
              <a:gd name="T73" fmla="*/ 56 h 82"/>
              <a:gd name="T74" fmla="*/ 87 w 93"/>
              <a:gd name="T75" fmla="*/ 48 h 82"/>
              <a:gd name="T76" fmla="*/ 86 w 93"/>
              <a:gd name="T77" fmla="*/ 44 h 82"/>
              <a:gd name="T78" fmla="*/ 87 w 93"/>
              <a:gd name="T79" fmla="*/ 36 h 82"/>
              <a:gd name="T80" fmla="*/ 90 w 93"/>
              <a:gd name="T81" fmla="*/ 34 h 82"/>
              <a:gd name="T82" fmla="*/ 90 w 93"/>
              <a:gd name="T83" fmla="*/ 21 h 82"/>
              <a:gd name="T84" fmla="*/ 93 w 93"/>
              <a:gd name="T85" fmla="*/ 19 h 82"/>
              <a:gd name="T86" fmla="*/ 89 w 93"/>
              <a:gd name="T87" fmla="*/ 11 h 82"/>
              <a:gd name="T88" fmla="*/ 79 w 93"/>
              <a:gd name="T89" fmla="*/ 6 h 82"/>
              <a:gd name="T90" fmla="*/ 71 w 93"/>
              <a:gd name="T91" fmla="*/ 3 h 8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</a:cxnLst>
            <a:rect l="0" t="0" r="r" b="b"/>
            <a:pathLst>
              <a:path w="93" h="82">
                <a:moveTo>
                  <a:pt x="71" y="3"/>
                </a:moveTo>
                <a:cubicBezTo>
                  <a:pt x="70" y="3"/>
                  <a:pt x="68" y="2"/>
                  <a:pt x="65" y="0"/>
                </a:cubicBezTo>
                <a:cubicBezTo>
                  <a:pt x="64" y="2"/>
                  <a:pt x="58" y="1"/>
                  <a:pt x="56" y="1"/>
                </a:cubicBezTo>
                <a:cubicBezTo>
                  <a:pt x="53" y="1"/>
                  <a:pt x="55" y="5"/>
                  <a:pt x="54" y="7"/>
                </a:cubicBezTo>
                <a:cubicBezTo>
                  <a:pt x="52" y="8"/>
                  <a:pt x="51" y="10"/>
                  <a:pt x="52" y="11"/>
                </a:cubicBezTo>
                <a:cubicBezTo>
                  <a:pt x="54" y="12"/>
                  <a:pt x="52" y="18"/>
                  <a:pt x="52" y="20"/>
                </a:cubicBezTo>
                <a:cubicBezTo>
                  <a:pt x="52" y="22"/>
                  <a:pt x="49" y="27"/>
                  <a:pt x="50" y="28"/>
                </a:cubicBezTo>
                <a:cubicBezTo>
                  <a:pt x="51" y="28"/>
                  <a:pt x="53" y="33"/>
                  <a:pt x="56" y="34"/>
                </a:cubicBezTo>
                <a:cubicBezTo>
                  <a:pt x="58" y="35"/>
                  <a:pt x="60" y="32"/>
                  <a:pt x="61" y="32"/>
                </a:cubicBezTo>
                <a:cubicBezTo>
                  <a:pt x="62" y="32"/>
                  <a:pt x="62" y="35"/>
                  <a:pt x="62" y="38"/>
                </a:cubicBezTo>
                <a:cubicBezTo>
                  <a:pt x="62" y="40"/>
                  <a:pt x="61" y="41"/>
                  <a:pt x="61" y="41"/>
                </a:cubicBezTo>
                <a:cubicBezTo>
                  <a:pt x="61" y="41"/>
                  <a:pt x="57" y="43"/>
                  <a:pt x="55" y="41"/>
                </a:cubicBezTo>
                <a:cubicBezTo>
                  <a:pt x="53" y="40"/>
                  <a:pt x="52" y="36"/>
                  <a:pt x="52" y="35"/>
                </a:cubicBezTo>
                <a:cubicBezTo>
                  <a:pt x="52" y="33"/>
                  <a:pt x="47" y="33"/>
                  <a:pt x="46" y="33"/>
                </a:cubicBezTo>
                <a:cubicBezTo>
                  <a:pt x="44" y="33"/>
                  <a:pt x="42" y="30"/>
                  <a:pt x="41" y="29"/>
                </a:cubicBezTo>
                <a:cubicBezTo>
                  <a:pt x="41" y="27"/>
                  <a:pt x="39" y="29"/>
                  <a:pt x="39" y="30"/>
                </a:cubicBezTo>
                <a:cubicBezTo>
                  <a:pt x="39" y="31"/>
                  <a:pt x="37" y="31"/>
                  <a:pt x="35" y="31"/>
                </a:cubicBezTo>
                <a:cubicBezTo>
                  <a:pt x="33" y="31"/>
                  <a:pt x="30" y="28"/>
                  <a:pt x="28" y="29"/>
                </a:cubicBezTo>
                <a:cubicBezTo>
                  <a:pt x="27" y="30"/>
                  <a:pt x="25" y="26"/>
                  <a:pt x="26" y="25"/>
                </a:cubicBezTo>
                <a:cubicBezTo>
                  <a:pt x="26" y="24"/>
                  <a:pt x="22" y="25"/>
                  <a:pt x="21" y="25"/>
                </a:cubicBezTo>
                <a:cubicBezTo>
                  <a:pt x="19" y="26"/>
                  <a:pt x="19" y="24"/>
                  <a:pt x="19" y="24"/>
                </a:cubicBezTo>
                <a:cubicBezTo>
                  <a:pt x="19" y="24"/>
                  <a:pt x="18" y="22"/>
                  <a:pt x="16" y="22"/>
                </a:cubicBezTo>
                <a:cubicBezTo>
                  <a:pt x="15" y="38"/>
                  <a:pt x="15" y="38"/>
                  <a:pt x="15" y="38"/>
                </a:cubicBezTo>
                <a:cubicBezTo>
                  <a:pt x="13" y="40"/>
                  <a:pt x="13" y="40"/>
                  <a:pt x="13" y="40"/>
                </a:cubicBezTo>
                <a:cubicBezTo>
                  <a:pt x="1" y="39"/>
                  <a:pt x="1" y="39"/>
                  <a:pt x="1" y="39"/>
                </a:cubicBezTo>
                <a:cubicBezTo>
                  <a:pt x="0" y="66"/>
                  <a:pt x="0" y="66"/>
                  <a:pt x="0" y="66"/>
                </a:cubicBezTo>
                <a:cubicBezTo>
                  <a:pt x="9" y="78"/>
                  <a:pt x="9" y="78"/>
                  <a:pt x="9" y="78"/>
                </a:cubicBezTo>
                <a:cubicBezTo>
                  <a:pt x="14" y="77"/>
                  <a:pt x="24" y="76"/>
                  <a:pt x="24" y="78"/>
                </a:cubicBezTo>
                <a:cubicBezTo>
                  <a:pt x="24" y="78"/>
                  <a:pt x="24" y="79"/>
                  <a:pt x="24" y="80"/>
                </a:cubicBezTo>
                <a:cubicBezTo>
                  <a:pt x="26" y="79"/>
                  <a:pt x="28" y="79"/>
                  <a:pt x="29" y="79"/>
                </a:cubicBezTo>
                <a:cubicBezTo>
                  <a:pt x="30" y="79"/>
                  <a:pt x="37" y="82"/>
                  <a:pt x="39" y="81"/>
                </a:cubicBezTo>
                <a:cubicBezTo>
                  <a:pt x="41" y="80"/>
                  <a:pt x="44" y="73"/>
                  <a:pt x="47" y="72"/>
                </a:cubicBezTo>
                <a:cubicBezTo>
                  <a:pt x="50" y="71"/>
                  <a:pt x="55" y="67"/>
                  <a:pt x="55" y="66"/>
                </a:cubicBezTo>
                <a:cubicBezTo>
                  <a:pt x="55" y="64"/>
                  <a:pt x="55" y="63"/>
                  <a:pt x="59" y="62"/>
                </a:cubicBezTo>
                <a:cubicBezTo>
                  <a:pt x="66" y="62"/>
                  <a:pt x="66" y="62"/>
                  <a:pt x="66" y="62"/>
                </a:cubicBezTo>
                <a:cubicBezTo>
                  <a:pt x="66" y="62"/>
                  <a:pt x="66" y="62"/>
                  <a:pt x="66" y="62"/>
                </a:cubicBezTo>
                <a:cubicBezTo>
                  <a:pt x="65" y="56"/>
                  <a:pt x="65" y="56"/>
                  <a:pt x="65" y="56"/>
                </a:cubicBezTo>
                <a:cubicBezTo>
                  <a:pt x="65" y="56"/>
                  <a:pt x="86" y="48"/>
                  <a:pt x="87" y="48"/>
                </a:cubicBezTo>
                <a:cubicBezTo>
                  <a:pt x="86" y="46"/>
                  <a:pt x="85" y="44"/>
                  <a:pt x="86" y="44"/>
                </a:cubicBezTo>
                <a:cubicBezTo>
                  <a:pt x="86" y="44"/>
                  <a:pt x="87" y="38"/>
                  <a:pt x="87" y="36"/>
                </a:cubicBezTo>
                <a:cubicBezTo>
                  <a:pt x="87" y="35"/>
                  <a:pt x="92" y="36"/>
                  <a:pt x="90" y="34"/>
                </a:cubicBezTo>
                <a:cubicBezTo>
                  <a:pt x="88" y="33"/>
                  <a:pt x="89" y="23"/>
                  <a:pt x="90" y="21"/>
                </a:cubicBezTo>
                <a:cubicBezTo>
                  <a:pt x="91" y="19"/>
                  <a:pt x="93" y="21"/>
                  <a:pt x="93" y="19"/>
                </a:cubicBezTo>
                <a:cubicBezTo>
                  <a:pt x="93" y="18"/>
                  <a:pt x="90" y="12"/>
                  <a:pt x="89" y="11"/>
                </a:cubicBezTo>
                <a:cubicBezTo>
                  <a:pt x="88" y="10"/>
                  <a:pt x="81" y="7"/>
                  <a:pt x="79" y="6"/>
                </a:cubicBezTo>
                <a:cubicBezTo>
                  <a:pt x="77" y="6"/>
                  <a:pt x="73" y="3"/>
                  <a:pt x="71" y="3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3175" cap="flat">
            <a:noFill/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600">
              <a:latin typeface="Montserrat" panose="02000505000000020004" pitchFamily="2" charset="0"/>
              <a:ea typeface="Montserrat" charset="0"/>
              <a:cs typeface="Montserrat" charset="0"/>
            </a:endParaRPr>
          </a:p>
        </p:txBody>
      </p:sp>
      <p:sp>
        <p:nvSpPr>
          <p:cNvPr id="40" name="Freeform 13"/>
          <p:cNvSpPr>
            <a:spLocks/>
          </p:cNvSpPr>
          <p:nvPr/>
        </p:nvSpPr>
        <p:spPr bwMode="auto">
          <a:xfrm>
            <a:off x="6557082" y="3589039"/>
            <a:ext cx="52232" cy="48990"/>
          </a:xfrm>
          <a:custGeom>
            <a:avLst/>
            <a:gdLst>
              <a:gd name="T0" fmla="*/ 13 w 16"/>
              <a:gd name="T1" fmla="*/ 0 h 14"/>
              <a:gd name="T2" fmla="*/ 8 w 16"/>
              <a:gd name="T3" fmla="*/ 2 h 14"/>
              <a:gd name="T4" fmla="*/ 4 w 16"/>
              <a:gd name="T5" fmla="*/ 2 h 14"/>
              <a:gd name="T6" fmla="*/ 3 w 16"/>
              <a:gd name="T7" fmla="*/ 3 h 14"/>
              <a:gd name="T8" fmla="*/ 2 w 16"/>
              <a:gd name="T9" fmla="*/ 8 h 14"/>
              <a:gd name="T10" fmla="*/ 0 w 16"/>
              <a:gd name="T11" fmla="*/ 11 h 14"/>
              <a:gd name="T12" fmla="*/ 2 w 16"/>
              <a:gd name="T13" fmla="*/ 13 h 14"/>
              <a:gd name="T14" fmla="*/ 4 w 16"/>
              <a:gd name="T15" fmla="*/ 13 h 14"/>
              <a:gd name="T16" fmla="*/ 8 w 16"/>
              <a:gd name="T17" fmla="*/ 11 h 14"/>
              <a:gd name="T18" fmla="*/ 15 w 16"/>
              <a:gd name="T19" fmla="*/ 9 h 14"/>
              <a:gd name="T20" fmla="*/ 14 w 16"/>
              <a:gd name="T21" fmla="*/ 4 h 14"/>
              <a:gd name="T22" fmla="*/ 13 w 16"/>
              <a:gd name="T23" fmla="*/ 0 h 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16" h="14">
                <a:moveTo>
                  <a:pt x="13" y="0"/>
                </a:moveTo>
                <a:cubicBezTo>
                  <a:pt x="11" y="1"/>
                  <a:pt x="9" y="1"/>
                  <a:pt x="8" y="2"/>
                </a:cubicBezTo>
                <a:cubicBezTo>
                  <a:pt x="7" y="2"/>
                  <a:pt x="7" y="3"/>
                  <a:pt x="4" y="2"/>
                </a:cubicBezTo>
                <a:cubicBezTo>
                  <a:pt x="4" y="3"/>
                  <a:pt x="4" y="3"/>
                  <a:pt x="3" y="3"/>
                </a:cubicBezTo>
                <a:cubicBezTo>
                  <a:pt x="1" y="4"/>
                  <a:pt x="2" y="8"/>
                  <a:pt x="2" y="8"/>
                </a:cubicBezTo>
                <a:cubicBezTo>
                  <a:pt x="2" y="8"/>
                  <a:pt x="0" y="8"/>
                  <a:pt x="0" y="11"/>
                </a:cubicBezTo>
                <a:cubicBezTo>
                  <a:pt x="0" y="12"/>
                  <a:pt x="1" y="13"/>
                  <a:pt x="2" y="13"/>
                </a:cubicBezTo>
                <a:cubicBezTo>
                  <a:pt x="3" y="13"/>
                  <a:pt x="4" y="13"/>
                  <a:pt x="4" y="13"/>
                </a:cubicBezTo>
                <a:cubicBezTo>
                  <a:pt x="9" y="14"/>
                  <a:pt x="8" y="11"/>
                  <a:pt x="8" y="11"/>
                </a:cubicBezTo>
                <a:cubicBezTo>
                  <a:pt x="8" y="11"/>
                  <a:pt x="15" y="11"/>
                  <a:pt x="15" y="9"/>
                </a:cubicBezTo>
                <a:cubicBezTo>
                  <a:pt x="16" y="7"/>
                  <a:pt x="14" y="4"/>
                  <a:pt x="14" y="4"/>
                </a:cubicBezTo>
                <a:lnTo>
                  <a:pt x="13" y="0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 w="3175" cap="flat">
            <a:noFill/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600">
              <a:latin typeface="Montserrat" panose="02000505000000020004" pitchFamily="2" charset="0"/>
              <a:ea typeface="Montserrat" charset="0"/>
              <a:cs typeface="Montserrat" charset="0"/>
            </a:endParaRPr>
          </a:p>
        </p:txBody>
      </p:sp>
      <p:sp>
        <p:nvSpPr>
          <p:cNvPr id="41" name="Freeform 14"/>
          <p:cNvSpPr>
            <a:spLocks/>
          </p:cNvSpPr>
          <p:nvPr/>
        </p:nvSpPr>
        <p:spPr bwMode="auto">
          <a:xfrm>
            <a:off x="6877678" y="3214077"/>
            <a:ext cx="273768" cy="388151"/>
          </a:xfrm>
          <a:custGeom>
            <a:avLst/>
            <a:gdLst>
              <a:gd name="T0" fmla="*/ 19 w 83"/>
              <a:gd name="T1" fmla="*/ 21 h 112"/>
              <a:gd name="T2" fmla="*/ 25 w 83"/>
              <a:gd name="T3" fmla="*/ 26 h 112"/>
              <a:gd name="T4" fmla="*/ 41 w 83"/>
              <a:gd name="T5" fmla="*/ 32 h 112"/>
              <a:gd name="T6" fmla="*/ 52 w 83"/>
              <a:gd name="T7" fmla="*/ 34 h 112"/>
              <a:gd name="T8" fmla="*/ 55 w 83"/>
              <a:gd name="T9" fmla="*/ 36 h 112"/>
              <a:gd name="T10" fmla="*/ 33 w 83"/>
              <a:gd name="T11" fmla="*/ 58 h 112"/>
              <a:gd name="T12" fmla="*/ 24 w 83"/>
              <a:gd name="T13" fmla="*/ 59 h 112"/>
              <a:gd name="T14" fmla="*/ 14 w 83"/>
              <a:gd name="T15" fmla="*/ 65 h 112"/>
              <a:gd name="T16" fmla="*/ 7 w 83"/>
              <a:gd name="T17" fmla="*/ 66 h 112"/>
              <a:gd name="T18" fmla="*/ 4 w 83"/>
              <a:gd name="T19" fmla="*/ 71 h 112"/>
              <a:gd name="T20" fmla="*/ 0 w 83"/>
              <a:gd name="T21" fmla="*/ 77 h 112"/>
              <a:gd name="T22" fmla="*/ 0 w 83"/>
              <a:gd name="T23" fmla="*/ 106 h 112"/>
              <a:gd name="T24" fmla="*/ 4 w 83"/>
              <a:gd name="T25" fmla="*/ 112 h 112"/>
              <a:gd name="T26" fmla="*/ 22 w 83"/>
              <a:gd name="T27" fmla="*/ 93 h 112"/>
              <a:gd name="T28" fmla="*/ 36 w 83"/>
              <a:gd name="T29" fmla="*/ 83 h 112"/>
              <a:gd name="T30" fmla="*/ 56 w 83"/>
              <a:gd name="T31" fmla="*/ 63 h 112"/>
              <a:gd name="T32" fmla="*/ 65 w 83"/>
              <a:gd name="T33" fmla="*/ 48 h 112"/>
              <a:gd name="T34" fmla="*/ 73 w 83"/>
              <a:gd name="T35" fmla="*/ 36 h 112"/>
              <a:gd name="T36" fmla="*/ 80 w 83"/>
              <a:gd name="T37" fmla="*/ 20 h 112"/>
              <a:gd name="T38" fmla="*/ 83 w 83"/>
              <a:gd name="T39" fmla="*/ 6 h 112"/>
              <a:gd name="T40" fmla="*/ 78 w 83"/>
              <a:gd name="T41" fmla="*/ 3 h 112"/>
              <a:gd name="T42" fmla="*/ 60 w 83"/>
              <a:gd name="T43" fmla="*/ 8 h 112"/>
              <a:gd name="T44" fmla="*/ 47 w 83"/>
              <a:gd name="T45" fmla="*/ 11 h 112"/>
              <a:gd name="T46" fmla="*/ 36 w 83"/>
              <a:gd name="T47" fmla="*/ 13 h 112"/>
              <a:gd name="T48" fmla="*/ 23 w 83"/>
              <a:gd name="T49" fmla="*/ 12 h 112"/>
              <a:gd name="T50" fmla="*/ 19 w 83"/>
              <a:gd name="T51" fmla="*/ 7 h 112"/>
              <a:gd name="T52" fmla="*/ 14 w 83"/>
              <a:gd name="T53" fmla="*/ 14 h 112"/>
              <a:gd name="T54" fmla="*/ 19 w 83"/>
              <a:gd name="T55" fmla="*/ 21 h 1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</a:cxnLst>
            <a:rect l="0" t="0" r="r" b="b"/>
            <a:pathLst>
              <a:path w="83" h="112">
                <a:moveTo>
                  <a:pt x="19" y="21"/>
                </a:moveTo>
                <a:cubicBezTo>
                  <a:pt x="21" y="22"/>
                  <a:pt x="23" y="26"/>
                  <a:pt x="25" y="26"/>
                </a:cubicBezTo>
                <a:cubicBezTo>
                  <a:pt x="26" y="27"/>
                  <a:pt x="35" y="30"/>
                  <a:pt x="41" y="32"/>
                </a:cubicBezTo>
                <a:cubicBezTo>
                  <a:pt x="47" y="34"/>
                  <a:pt x="50" y="34"/>
                  <a:pt x="52" y="34"/>
                </a:cubicBezTo>
                <a:cubicBezTo>
                  <a:pt x="54" y="34"/>
                  <a:pt x="56" y="35"/>
                  <a:pt x="55" y="36"/>
                </a:cubicBezTo>
                <a:cubicBezTo>
                  <a:pt x="53" y="37"/>
                  <a:pt x="36" y="55"/>
                  <a:pt x="33" y="58"/>
                </a:cubicBezTo>
                <a:cubicBezTo>
                  <a:pt x="31" y="60"/>
                  <a:pt x="30" y="59"/>
                  <a:pt x="24" y="59"/>
                </a:cubicBezTo>
                <a:cubicBezTo>
                  <a:pt x="19" y="59"/>
                  <a:pt x="15" y="65"/>
                  <a:pt x="14" y="65"/>
                </a:cubicBezTo>
                <a:cubicBezTo>
                  <a:pt x="13" y="65"/>
                  <a:pt x="10" y="65"/>
                  <a:pt x="7" y="66"/>
                </a:cubicBezTo>
                <a:cubicBezTo>
                  <a:pt x="4" y="71"/>
                  <a:pt x="4" y="71"/>
                  <a:pt x="4" y="71"/>
                </a:cubicBezTo>
                <a:cubicBezTo>
                  <a:pt x="0" y="77"/>
                  <a:pt x="0" y="77"/>
                  <a:pt x="0" y="77"/>
                </a:cubicBezTo>
                <a:cubicBezTo>
                  <a:pt x="0" y="106"/>
                  <a:pt x="0" y="106"/>
                  <a:pt x="0" y="106"/>
                </a:cubicBezTo>
                <a:cubicBezTo>
                  <a:pt x="4" y="112"/>
                  <a:pt x="4" y="112"/>
                  <a:pt x="4" y="112"/>
                </a:cubicBezTo>
                <a:cubicBezTo>
                  <a:pt x="7" y="108"/>
                  <a:pt x="16" y="100"/>
                  <a:pt x="22" y="93"/>
                </a:cubicBezTo>
                <a:cubicBezTo>
                  <a:pt x="29" y="86"/>
                  <a:pt x="32" y="85"/>
                  <a:pt x="36" y="83"/>
                </a:cubicBezTo>
                <a:cubicBezTo>
                  <a:pt x="40" y="81"/>
                  <a:pt x="50" y="71"/>
                  <a:pt x="56" y="63"/>
                </a:cubicBezTo>
                <a:cubicBezTo>
                  <a:pt x="60" y="58"/>
                  <a:pt x="65" y="52"/>
                  <a:pt x="65" y="48"/>
                </a:cubicBezTo>
                <a:cubicBezTo>
                  <a:pt x="66" y="44"/>
                  <a:pt x="70" y="39"/>
                  <a:pt x="73" y="36"/>
                </a:cubicBezTo>
                <a:cubicBezTo>
                  <a:pt x="75" y="32"/>
                  <a:pt x="80" y="23"/>
                  <a:pt x="80" y="20"/>
                </a:cubicBezTo>
                <a:cubicBezTo>
                  <a:pt x="80" y="17"/>
                  <a:pt x="83" y="11"/>
                  <a:pt x="83" y="6"/>
                </a:cubicBezTo>
                <a:cubicBezTo>
                  <a:pt x="83" y="1"/>
                  <a:pt x="79" y="0"/>
                  <a:pt x="78" y="3"/>
                </a:cubicBezTo>
                <a:cubicBezTo>
                  <a:pt x="76" y="6"/>
                  <a:pt x="66" y="8"/>
                  <a:pt x="60" y="8"/>
                </a:cubicBezTo>
                <a:cubicBezTo>
                  <a:pt x="53" y="8"/>
                  <a:pt x="49" y="9"/>
                  <a:pt x="47" y="11"/>
                </a:cubicBezTo>
                <a:cubicBezTo>
                  <a:pt x="44" y="13"/>
                  <a:pt x="38" y="10"/>
                  <a:pt x="36" y="13"/>
                </a:cubicBezTo>
                <a:cubicBezTo>
                  <a:pt x="34" y="15"/>
                  <a:pt x="26" y="17"/>
                  <a:pt x="23" y="12"/>
                </a:cubicBezTo>
                <a:cubicBezTo>
                  <a:pt x="22" y="9"/>
                  <a:pt x="20" y="8"/>
                  <a:pt x="19" y="7"/>
                </a:cubicBezTo>
                <a:cubicBezTo>
                  <a:pt x="17" y="9"/>
                  <a:pt x="14" y="13"/>
                  <a:pt x="14" y="14"/>
                </a:cubicBezTo>
                <a:cubicBezTo>
                  <a:pt x="15" y="16"/>
                  <a:pt x="18" y="21"/>
                  <a:pt x="19" y="21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3175" cap="flat">
            <a:noFill/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600">
              <a:latin typeface="Montserrat" panose="02000505000000020004" pitchFamily="2" charset="0"/>
              <a:ea typeface="Montserrat" charset="0"/>
              <a:cs typeface="Montserrat" charset="0"/>
            </a:endParaRPr>
          </a:p>
        </p:txBody>
      </p:sp>
      <p:sp>
        <p:nvSpPr>
          <p:cNvPr id="42" name="Freeform 15"/>
          <p:cNvSpPr>
            <a:spLocks/>
          </p:cNvSpPr>
          <p:nvPr/>
        </p:nvSpPr>
        <p:spPr bwMode="auto">
          <a:xfrm>
            <a:off x="5454807" y="2505608"/>
            <a:ext cx="320596" cy="269445"/>
          </a:xfrm>
          <a:custGeom>
            <a:avLst/>
            <a:gdLst>
              <a:gd name="T0" fmla="*/ 36 w 97"/>
              <a:gd name="T1" fmla="*/ 78 h 78"/>
              <a:gd name="T2" fmla="*/ 36 w 97"/>
              <a:gd name="T3" fmla="*/ 67 h 78"/>
              <a:gd name="T4" fmla="*/ 49 w 97"/>
              <a:gd name="T5" fmla="*/ 58 h 78"/>
              <a:gd name="T6" fmla="*/ 54 w 97"/>
              <a:gd name="T7" fmla="*/ 57 h 78"/>
              <a:gd name="T8" fmla="*/ 61 w 97"/>
              <a:gd name="T9" fmla="*/ 55 h 78"/>
              <a:gd name="T10" fmla="*/ 65 w 97"/>
              <a:gd name="T11" fmla="*/ 50 h 78"/>
              <a:gd name="T12" fmla="*/ 71 w 97"/>
              <a:gd name="T13" fmla="*/ 48 h 78"/>
              <a:gd name="T14" fmla="*/ 75 w 97"/>
              <a:gd name="T15" fmla="*/ 46 h 78"/>
              <a:gd name="T16" fmla="*/ 76 w 97"/>
              <a:gd name="T17" fmla="*/ 41 h 78"/>
              <a:gd name="T18" fmla="*/ 78 w 97"/>
              <a:gd name="T19" fmla="*/ 39 h 78"/>
              <a:gd name="T20" fmla="*/ 83 w 97"/>
              <a:gd name="T21" fmla="*/ 36 h 78"/>
              <a:gd name="T22" fmla="*/ 95 w 97"/>
              <a:gd name="T23" fmla="*/ 35 h 78"/>
              <a:gd name="T24" fmla="*/ 97 w 97"/>
              <a:gd name="T25" fmla="*/ 32 h 78"/>
              <a:gd name="T26" fmla="*/ 94 w 97"/>
              <a:gd name="T27" fmla="*/ 27 h 78"/>
              <a:gd name="T28" fmla="*/ 93 w 97"/>
              <a:gd name="T29" fmla="*/ 19 h 78"/>
              <a:gd name="T30" fmla="*/ 91 w 97"/>
              <a:gd name="T31" fmla="*/ 11 h 78"/>
              <a:gd name="T32" fmla="*/ 89 w 97"/>
              <a:gd name="T33" fmla="*/ 9 h 78"/>
              <a:gd name="T34" fmla="*/ 80 w 97"/>
              <a:gd name="T35" fmla="*/ 6 h 78"/>
              <a:gd name="T36" fmla="*/ 66 w 97"/>
              <a:gd name="T37" fmla="*/ 5 h 78"/>
              <a:gd name="T38" fmla="*/ 59 w 97"/>
              <a:gd name="T39" fmla="*/ 2 h 78"/>
              <a:gd name="T40" fmla="*/ 50 w 97"/>
              <a:gd name="T41" fmla="*/ 18 h 78"/>
              <a:gd name="T42" fmla="*/ 38 w 97"/>
              <a:gd name="T43" fmla="*/ 24 h 78"/>
              <a:gd name="T44" fmla="*/ 32 w 97"/>
              <a:gd name="T45" fmla="*/ 31 h 78"/>
              <a:gd name="T46" fmla="*/ 27 w 97"/>
              <a:gd name="T47" fmla="*/ 38 h 78"/>
              <a:gd name="T48" fmla="*/ 27 w 97"/>
              <a:gd name="T49" fmla="*/ 51 h 78"/>
              <a:gd name="T50" fmla="*/ 18 w 97"/>
              <a:gd name="T51" fmla="*/ 64 h 78"/>
              <a:gd name="T52" fmla="*/ 6 w 97"/>
              <a:gd name="T53" fmla="*/ 72 h 78"/>
              <a:gd name="T54" fmla="*/ 0 w 97"/>
              <a:gd name="T55" fmla="*/ 75 h 78"/>
              <a:gd name="T56" fmla="*/ 30 w 97"/>
              <a:gd name="T57" fmla="*/ 75 h 78"/>
              <a:gd name="T58" fmla="*/ 36 w 97"/>
              <a:gd name="T59" fmla="*/ 78 h 7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</a:cxnLst>
            <a:rect l="0" t="0" r="r" b="b"/>
            <a:pathLst>
              <a:path w="97" h="78">
                <a:moveTo>
                  <a:pt x="36" y="78"/>
                </a:moveTo>
                <a:cubicBezTo>
                  <a:pt x="36" y="72"/>
                  <a:pt x="36" y="67"/>
                  <a:pt x="36" y="67"/>
                </a:cubicBezTo>
                <a:cubicBezTo>
                  <a:pt x="36" y="66"/>
                  <a:pt x="47" y="59"/>
                  <a:pt x="49" y="58"/>
                </a:cubicBezTo>
                <a:cubicBezTo>
                  <a:pt x="50" y="57"/>
                  <a:pt x="54" y="59"/>
                  <a:pt x="54" y="57"/>
                </a:cubicBezTo>
                <a:cubicBezTo>
                  <a:pt x="54" y="55"/>
                  <a:pt x="58" y="56"/>
                  <a:pt x="61" y="55"/>
                </a:cubicBezTo>
                <a:cubicBezTo>
                  <a:pt x="63" y="55"/>
                  <a:pt x="65" y="53"/>
                  <a:pt x="65" y="50"/>
                </a:cubicBezTo>
                <a:cubicBezTo>
                  <a:pt x="65" y="48"/>
                  <a:pt x="69" y="49"/>
                  <a:pt x="71" y="48"/>
                </a:cubicBezTo>
                <a:cubicBezTo>
                  <a:pt x="73" y="48"/>
                  <a:pt x="73" y="46"/>
                  <a:pt x="75" y="46"/>
                </a:cubicBezTo>
                <a:cubicBezTo>
                  <a:pt x="76" y="46"/>
                  <a:pt x="76" y="44"/>
                  <a:pt x="76" y="41"/>
                </a:cubicBezTo>
                <a:cubicBezTo>
                  <a:pt x="76" y="38"/>
                  <a:pt x="76" y="39"/>
                  <a:pt x="78" y="39"/>
                </a:cubicBezTo>
                <a:cubicBezTo>
                  <a:pt x="81" y="39"/>
                  <a:pt x="83" y="38"/>
                  <a:pt x="83" y="36"/>
                </a:cubicBezTo>
                <a:cubicBezTo>
                  <a:pt x="83" y="34"/>
                  <a:pt x="93" y="35"/>
                  <a:pt x="95" y="35"/>
                </a:cubicBezTo>
                <a:cubicBezTo>
                  <a:pt x="97" y="35"/>
                  <a:pt x="97" y="34"/>
                  <a:pt x="97" y="32"/>
                </a:cubicBezTo>
                <a:cubicBezTo>
                  <a:pt x="97" y="31"/>
                  <a:pt x="95" y="27"/>
                  <a:pt x="94" y="27"/>
                </a:cubicBezTo>
                <a:cubicBezTo>
                  <a:pt x="92" y="27"/>
                  <a:pt x="93" y="23"/>
                  <a:pt x="93" y="19"/>
                </a:cubicBezTo>
                <a:cubicBezTo>
                  <a:pt x="93" y="16"/>
                  <a:pt x="93" y="13"/>
                  <a:pt x="91" y="11"/>
                </a:cubicBezTo>
                <a:cubicBezTo>
                  <a:pt x="90" y="11"/>
                  <a:pt x="90" y="10"/>
                  <a:pt x="89" y="9"/>
                </a:cubicBezTo>
                <a:cubicBezTo>
                  <a:pt x="87" y="9"/>
                  <a:pt x="83" y="6"/>
                  <a:pt x="80" y="6"/>
                </a:cubicBezTo>
                <a:cubicBezTo>
                  <a:pt x="76" y="6"/>
                  <a:pt x="69" y="8"/>
                  <a:pt x="66" y="5"/>
                </a:cubicBezTo>
                <a:cubicBezTo>
                  <a:pt x="63" y="2"/>
                  <a:pt x="61" y="0"/>
                  <a:pt x="59" y="2"/>
                </a:cubicBezTo>
                <a:cubicBezTo>
                  <a:pt x="57" y="3"/>
                  <a:pt x="53" y="14"/>
                  <a:pt x="50" y="18"/>
                </a:cubicBezTo>
                <a:cubicBezTo>
                  <a:pt x="48" y="21"/>
                  <a:pt x="41" y="24"/>
                  <a:pt x="38" y="24"/>
                </a:cubicBezTo>
                <a:cubicBezTo>
                  <a:pt x="35" y="24"/>
                  <a:pt x="34" y="29"/>
                  <a:pt x="32" y="31"/>
                </a:cubicBezTo>
                <a:cubicBezTo>
                  <a:pt x="29" y="33"/>
                  <a:pt x="30" y="36"/>
                  <a:pt x="27" y="38"/>
                </a:cubicBezTo>
                <a:cubicBezTo>
                  <a:pt x="24" y="41"/>
                  <a:pt x="26" y="48"/>
                  <a:pt x="27" y="51"/>
                </a:cubicBezTo>
                <a:cubicBezTo>
                  <a:pt x="29" y="53"/>
                  <a:pt x="22" y="61"/>
                  <a:pt x="18" y="64"/>
                </a:cubicBezTo>
                <a:cubicBezTo>
                  <a:pt x="14" y="66"/>
                  <a:pt x="12" y="71"/>
                  <a:pt x="6" y="72"/>
                </a:cubicBezTo>
                <a:cubicBezTo>
                  <a:pt x="4" y="72"/>
                  <a:pt x="2" y="73"/>
                  <a:pt x="0" y="75"/>
                </a:cubicBezTo>
                <a:cubicBezTo>
                  <a:pt x="10" y="75"/>
                  <a:pt x="25" y="75"/>
                  <a:pt x="30" y="75"/>
                </a:cubicBezTo>
                <a:cubicBezTo>
                  <a:pt x="36" y="75"/>
                  <a:pt x="35" y="76"/>
                  <a:pt x="36" y="78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3175" cap="flat">
            <a:noFill/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600">
              <a:latin typeface="Montserrat" panose="02000505000000020004" pitchFamily="2" charset="0"/>
              <a:ea typeface="Montserrat" charset="0"/>
              <a:cs typeface="Montserrat" charset="0"/>
            </a:endParaRPr>
          </a:p>
        </p:txBody>
      </p:sp>
      <p:sp>
        <p:nvSpPr>
          <p:cNvPr id="43" name="Freeform 16"/>
          <p:cNvSpPr>
            <a:spLocks/>
          </p:cNvSpPr>
          <p:nvPr/>
        </p:nvSpPr>
        <p:spPr bwMode="auto">
          <a:xfrm>
            <a:off x="6000541" y="2460386"/>
            <a:ext cx="115271" cy="224223"/>
          </a:xfrm>
          <a:custGeom>
            <a:avLst/>
            <a:gdLst>
              <a:gd name="T0" fmla="*/ 10 w 35"/>
              <a:gd name="T1" fmla="*/ 16 h 65"/>
              <a:gd name="T2" fmla="*/ 7 w 35"/>
              <a:gd name="T3" fmla="*/ 25 h 65"/>
              <a:gd name="T4" fmla="*/ 2 w 35"/>
              <a:gd name="T5" fmla="*/ 30 h 65"/>
              <a:gd name="T6" fmla="*/ 5 w 35"/>
              <a:gd name="T7" fmla="*/ 39 h 65"/>
              <a:gd name="T8" fmla="*/ 9 w 35"/>
              <a:gd name="T9" fmla="*/ 44 h 65"/>
              <a:gd name="T10" fmla="*/ 15 w 35"/>
              <a:gd name="T11" fmla="*/ 49 h 65"/>
              <a:gd name="T12" fmla="*/ 19 w 35"/>
              <a:gd name="T13" fmla="*/ 63 h 65"/>
              <a:gd name="T14" fmla="*/ 19 w 35"/>
              <a:gd name="T15" fmla="*/ 65 h 65"/>
              <a:gd name="T16" fmla="*/ 23 w 35"/>
              <a:gd name="T17" fmla="*/ 62 h 65"/>
              <a:gd name="T18" fmla="*/ 24 w 35"/>
              <a:gd name="T19" fmla="*/ 56 h 65"/>
              <a:gd name="T20" fmla="*/ 25 w 35"/>
              <a:gd name="T21" fmla="*/ 52 h 65"/>
              <a:gd name="T22" fmla="*/ 31 w 35"/>
              <a:gd name="T23" fmla="*/ 46 h 65"/>
              <a:gd name="T24" fmla="*/ 34 w 35"/>
              <a:gd name="T25" fmla="*/ 44 h 65"/>
              <a:gd name="T26" fmla="*/ 35 w 35"/>
              <a:gd name="T27" fmla="*/ 39 h 65"/>
              <a:gd name="T28" fmla="*/ 32 w 35"/>
              <a:gd name="T29" fmla="*/ 36 h 65"/>
              <a:gd name="T30" fmla="*/ 28 w 35"/>
              <a:gd name="T31" fmla="*/ 33 h 65"/>
              <a:gd name="T32" fmla="*/ 22 w 35"/>
              <a:gd name="T33" fmla="*/ 31 h 65"/>
              <a:gd name="T34" fmla="*/ 28 w 35"/>
              <a:gd name="T35" fmla="*/ 25 h 65"/>
              <a:gd name="T36" fmla="*/ 29 w 35"/>
              <a:gd name="T37" fmla="*/ 14 h 65"/>
              <a:gd name="T38" fmla="*/ 30 w 35"/>
              <a:gd name="T39" fmla="*/ 7 h 65"/>
              <a:gd name="T40" fmla="*/ 29 w 35"/>
              <a:gd name="T41" fmla="*/ 4 h 65"/>
              <a:gd name="T42" fmla="*/ 25 w 35"/>
              <a:gd name="T43" fmla="*/ 3 h 65"/>
              <a:gd name="T44" fmla="*/ 14 w 35"/>
              <a:gd name="T45" fmla="*/ 2 h 65"/>
              <a:gd name="T46" fmla="*/ 10 w 35"/>
              <a:gd name="T47" fmla="*/ 4 h 65"/>
              <a:gd name="T48" fmla="*/ 10 w 35"/>
              <a:gd name="T49" fmla="*/ 16 h 6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</a:cxnLst>
            <a:rect l="0" t="0" r="r" b="b"/>
            <a:pathLst>
              <a:path w="35" h="65">
                <a:moveTo>
                  <a:pt x="10" y="16"/>
                </a:moveTo>
                <a:cubicBezTo>
                  <a:pt x="12" y="19"/>
                  <a:pt x="9" y="24"/>
                  <a:pt x="7" y="25"/>
                </a:cubicBezTo>
                <a:cubicBezTo>
                  <a:pt x="5" y="26"/>
                  <a:pt x="4" y="30"/>
                  <a:pt x="2" y="30"/>
                </a:cubicBezTo>
                <a:cubicBezTo>
                  <a:pt x="0" y="30"/>
                  <a:pt x="2" y="37"/>
                  <a:pt x="5" y="39"/>
                </a:cubicBezTo>
                <a:cubicBezTo>
                  <a:pt x="9" y="40"/>
                  <a:pt x="9" y="42"/>
                  <a:pt x="9" y="44"/>
                </a:cubicBezTo>
                <a:cubicBezTo>
                  <a:pt x="9" y="45"/>
                  <a:pt x="13" y="47"/>
                  <a:pt x="15" y="49"/>
                </a:cubicBezTo>
                <a:cubicBezTo>
                  <a:pt x="16" y="50"/>
                  <a:pt x="19" y="59"/>
                  <a:pt x="19" y="63"/>
                </a:cubicBezTo>
                <a:cubicBezTo>
                  <a:pt x="19" y="64"/>
                  <a:pt x="19" y="64"/>
                  <a:pt x="19" y="65"/>
                </a:cubicBezTo>
                <a:cubicBezTo>
                  <a:pt x="21" y="64"/>
                  <a:pt x="22" y="63"/>
                  <a:pt x="23" y="62"/>
                </a:cubicBezTo>
                <a:cubicBezTo>
                  <a:pt x="24" y="60"/>
                  <a:pt x="25" y="56"/>
                  <a:pt x="24" y="56"/>
                </a:cubicBezTo>
                <a:cubicBezTo>
                  <a:pt x="24" y="55"/>
                  <a:pt x="24" y="53"/>
                  <a:pt x="25" y="52"/>
                </a:cubicBezTo>
                <a:cubicBezTo>
                  <a:pt x="26" y="51"/>
                  <a:pt x="30" y="47"/>
                  <a:pt x="31" y="46"/>
                </a:cubicBezTo>
                <a:cubicBezTo>
                  <a:pt x="32" y="46"/>
                  <a:pt x="35" y="46"/>
                  <a:pt x="34" y="44"/>
                </a:cubicBezTo>
                <a:cubicBezTo>
                  <a:pt x="34" y="43"/>
                  <a:pt x="35" y="41"/>
                  <a:pt x="35" y="39"/>
                </a:cubicBezTo>
                <a:cubicBezTo>
                  <a:pt x="33" y="38"/>
                  <a:pt x="32" y="37"/>
                  <a:pt x="32" y="36"/>
                </a:cubicBezTo>
                <a:cubicBezTo>
                  <a:pt x="32" y="35"/>
                  <a:pt x="29" y="32"/>
                  <a:pt x="28" y="33"/>
                </a:cubicBezTo>
                <a:cubicBezTo>
                  <a:pt x="27" y="35"/>
                  <a:pt x="23" y="34"/>
                  <a:pt x="22" y="31"/>
                </a:cubicBezTo>
                <a:cubicBezTo>
                  <a:pt x="21" y="28"/>
                  <a:pt x="25" y="28"/>
                  <a:pt x="28" y="25"/>
                </a:cubicBezTo>
                <a:cubicBezTo>
                  <a:pt x="32" y="22"/>
                  <a:pt x="32" y="17"/>
                  <a:pt x="29" y="14"/>
                </a:cubicBezTo>
                <a:cubicBezTo>
                  <a:pt x="25" y="11"/>
                  <a:pt x="27" y="10"/>
                  <a:pt x="30" y="7"/>
                </a:cubicBezTo>
                <a:cubicBezTo>
                  <a:pt x="32" y="5"/>
                  <a:pt x="30" y="3"/>
                  <a:pt x="29" y="4"/>
                </a:cubicBezTo>
                <a:cubicBezTo>
                  <a:pt x="28" y="5"/>
                  <a:pt x="25" y="6"/>
                  <a:pt x="25" y="3"/>
                </a:cubicBezTo>
                <a:cubicBezTo>
                  <a:pt x="25" y="0"/>
                  <a:pt x="17" y="0"/>
                  <a:pt x="14" y="2"/>
                </a:cubicBezTo>
                <a:cubicBezTo>
                  <a:pt x="13" y="3"/>
                  <a:pt x="11" y="4"/>
                  <a:pt x="10" y="4"/>
                </a:cubicBezTo>
                <a:cubicBezTo>
                  <a:pt x="9" y="8"/>
                  <a:pt x="8" y="14"/>
                  <a:pt x="10" y="16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3175" cap="flat">
            <a:noFill/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600">
              <a:latin typeface="Montserrat" panose="02000505000000020004" pitchFamily="2" charset="0"/>
              <a:ea typeface="Montserrat" charset="0"/>
              <a:cs typeface="Montserrat" charset="0"/>
            </a:endParaRPr>
          </a:p>
        </p:txBody>
      </p:sp>
      <p:sp>
        <p:nvSpPr>
          <p:cNvPr id="44" name="Freeform 17"/>
          <p:cNvSpPr>
            <a:spLocks/>
          </p:cNvSpPr>
          <p:nvPr/>
        </p:nvSpPr>
        <p:spPr bwMode="auto">
          <a:xfrm>
            <a:off x="5573680" y="2467923"/>
            <a:ext cx="552939" cy="555847"/>
          </a:xfrm>
          <a:custGeom>
            <a:avLst/>
            <a:gdLst>
              <a:gd name="T0" fmla="*/ 57 w 167"/>
              <a:gd name="T1" fmla="*/ 30 h 161"/>
              <a:gd name="T2" fmla="*/ 58 w 167"/>
              <a:gd name="T3" fmla="*/ 38 h 161"/>
              <a:gd name="T4" fmla="*/ 61 w 167"/>
              <a:gd name="T5" fmla="*/ 43 h 161"/>
              <a:gd name="T6" fmla="*/ 59 w 167"/>
              <a:gd name="T7" fmla="*/ 46 h 161"/>
              <a:gd name="T8" fmla="*/ 47 w 167"/>
              <a:gd name="T9" fmla="*/ 47 h 161"/>
              <a:gd name="T10" fmla="*/ 42 w 167"/>
              <a:gd name="T11" fmla="*/ 50 h 161"/>
              <a:gd name="T12" fmla="*/ 40 w 167"/>
              <a:gd name="T13" fmla="*/ 52 h 161"/>
              <a:gd name="T14" fmla="*/ 39 w 167"/>
              <a:gd name="T15" fmla="*/ 57 h 161"/>
              <a:gd name="T16" fmla="*/ 35 w 167"/>
              <a:gd name="T17" fmla="*/ 59 h 161"/>
              <a:gd name="T18" fmla="*/ 29 w 167"/>
              <a:gd name="T19" fmla="*/ 61 h 161"/>
              <a:gd name="T20" fmla="*/ 25 w 167"/>
              <a:gd name="T21" fmla="*/ 66 h 161"/>
              <a:gd name="T22" fmla="*/ 18 w 167"/>
              <a:gd name="T23" fmla="*/ 68 h 161"/>
              <a:gd name="T24" fmla="*/ 13 w 167"/>
              <a:gd name="T25" fmla="*/ 69 h 161"/>
              <a:gd name="T26" fmla="*/ 0 w 167"/>
              <a:gd name="T27" fmla="*/ 78 h 161"/>
              <a:gd name="T28" fmla="*/ 0 w 167"/>
              <a:gd name="T29" fmla="*/ 89 h 161"/>
              <a:gd name="T30" fmla="*/ 1 w 167"/>
              <a:gd name="T31" fmla="*/ 90 h 161"/>
              <a:gd name="T32" fmla="*/ 79 w 167"/>
              <a:gd name="T33" fmla="*/ 142 h 161"/>
              <a:gd name="T34" fmla="*/ 85 w 167"/>
              <a:gd name="T35" fmla="*/ 149 h 161"/>
              <a:gd name="T36" fmla="*/ 94 w 167"/>
              <a:gd name="T37" fmla="*/ 152 h 161"/>
              <a:gd name="T38" fmla="*/ 98 w 167"/>
              <a:gd name="T39" fmla="*/ 161 h 161"/>
              <a:gd name="T40" fmla="*/ 105 w 167"/>
              <a:gd name="T41" fmla="*/ 159 h 161"/>
              <a:gd name="T42" fmla="*/ 118 w 167"/>
              <a:gd name="T43" fmla="*/ 155 h 161"/>
              <a:gd name="T44" fmla="*/ 133 w 167"/>
              <a:gd name="T45" fmla="*/ 143 h 161"/>
              <a:gd name="T46" fmla="*/ 167 w 167"/>
              <a:gd name="T47" fmla="*/ 122 h 161"/>
              <a:gd name="T48" fmla="*/ 167 w 167"/>
              <a:gd name="T49" fmla="*/ 122 h 161"/>
              <a:gd name="T50" fmla="*/ 163 w 167"/>
              <a:gd name="T51" fmla="*/ 115 h 161"/>
              <a:gd name="T52" fmla="*/ 157 w 167"/>
              <a:gd name="T53" fmla="*/ 113 h 161"/>
              <a:gd name="T54" fmla="*/ 152 w 167"/>
              <a:gd name="T55" fmla="*/ 110 h 161"/>
              <a:gd name="T56" fmla="*/ 151 w 167"/>
              <a:gd name="T57" fmla="*/ 104 h 161"/>
              <a:gd name="T58" fmla="*/ 147 w 167"/>
              <a:gd name="T59" fmla="*/ 99 h 161"/>
              <a:gd name="T60" fmla="*/ 151 w 167"/>
              <a:gd name="T61" fmla="*/ 95 h 161"/>
              <a:gd name="T62" fmla="*/ 149 w 167"/>
              <a:gd name="T63" fmla="*/ 91 h 161"/>
              <a:gd name="T64" fmla="*/ 149 w 167"/>
              <a:gd name="T65" fmla="*/ 86 h 161"/>
              <a:gd name="T66" fmla="*/ 150 w 167"/>
              <a:gd name="T67" fmla="*/ 80 h 161"/>
              <a:gd name="T68" fmla="*/ 150 w 167"/>
              <a:gd name="T69" fmla="*/ 72 h 161"/>
              <a:gd name="T70" fmla="*/ 147 w 167"/>
              <a:gd name="T71" fmla="*/ 65 h 161"/>
              <a:gd name="T72" fmla="*/ 148 w 167"/>
              <a:gd name="T73" fmla="*/ 63 h 161"/>
              <a:gd name="T74" fmla="*/ 148 w 167"/>
              <a:gd name="T75" fmla="*/ 61 h 161"/>
              <a:gd name="T76" fmla="*/ 144 w 167"/>
              <a:gd name="T77" fmla="*/ 47 h 161"/>
              <a:gd name="T78" fmla="*/ 138 w 167"/>
              <a:gd name="T79" fmla="*/ 42 h 161"/>
              <a:gd name="T80" fmla="*/ 134 w 167"/>
              <a:gd name="T81" fmla="*/ 37 h 161"/>
              <a:gd name="T82" fmla="*/ 131 w 167"/>
              <a:gd name="T83" fmla="*/ 28 h 161"/>
              <a:gd name="T84" fmla="*/ 136 w 167"/>
              <a:gd name="T85" fmla="*/ 23 h 161"/>
              <a:gd name="T86" fmla="*/ 139 w 167"/>
              <a:gd name="T87" fmla="*/ 14 h 161"/>
              <a:gd name="T88" fmla="*/ 139 w 167"/>
              <a:gd name="T89" fmla="*/ 2 h 161"/>
              <a:gd name="T90" fmla="*/ 131 w 167"/>
              <a:gd name="T91" fmla="*/ 0 h 161"/>
              <a:gd name="T92" fmla="*/ 123 w 167"/>
              <a:gd name="T93" fmla="*/ 1 h 161"/>
              <a:gd name="T94" fmla="*/ 112 w 167"/>
              <a:gd name="T95" fmla="*/ 3 h 161"/>
              <a:gd name="T96" fmla="*/ 82 w 167"/>
              <a:gd name="T97" fmla="*/ 5 h 161"/>
              <a:gd name="T98" fmla="*/ 69 w 167"/>
              <a:gd name="T99" fmla="*/ 12 h 161"/>
              <a:gd name="T100" fmla="*/ 56 w 167"/>
              <a:gd name="T101" fmla="*/ 18 h 161"/>
              <a:gd name="T102" fmla="*/ 53 w 167"/>
              <a:gd name="T103" fmla="*/ 20 h 161"/>
              <a:gd name="T104" fmla="*/ 55 w 167"/>
              <a:gd name="T105" fmla="*/ 22 h 161"/>
              <a:gd name="T106" fmla="*/ 57 w 167"/>
              <a:gd name="T107" fmla="*/ 30 h 16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</a:cxnLst>
            <a:rect l="0" t="0" r="r" b="b"/>
            <a:pathLst>
              <a:path w="167" h="161">
                <a:moveTo>
                  <a:pt x="57" y="30"/>
                </a:moveTo>
                <a:cubicBezTo>
                  <a:pt x="57" y="34"/>
                  <a:pt x="56" y="38"/>
                  <a:pt x="58" y="38"/>
                </a:cubicBezTo>
                <a:cubicBezTo>
                  <a:pt x="59" y="38"/>
                  <a:pt x="61" y="42"/>
                  <a:pt x="61" y="43"/>
                </a:cubicBezTo>
                <a:cubicBezTo>
                  <a:pt x="61" y="45"/>
                  <a:pt x="61" y="46"/>
                  <a:pt x="59" y="46"/>
                </a:cubicBezTo>
                <a:cubicBezTo>
                  <a:pt x="57" y="46"/>
                  <a:pt x="47" y="45"/>
                  <a:pt x="47" y="47"/>
                </a:cubicBezTo>
                <a:cubicBezTo>
                  <a:pt x="47" y="49"/>
                  <a:pt x="45" y="50"/>
                  <a:pt x="42" y="50"/>
                </a:cubicBezTo>
                <a:cubicBezTo>
                  <a:pt x="40" y="50"/>
                  <a:pt x="40" y="49"/>
                  <a:pt x="40" y="52"/>
                </a:cubicBezTo>
                <a:cubicBezTo>
                  <a:pt x="40" y="55"/>
                  <a:pt x="40" y="57"/>
                  <a:pt x="39" y="57"/>
                </a:cubicBezTo>
                <a:cubicBezTo>
                  <a:pt x="37" y="57"/>
                  <a:pt x="37" y="59"/>
                  <a:pt x="35" y="59"/>
                </a:cubicBezTo>
                <a:cubicBezTo>
                  <a:pt x="33" y="60"/>
                  <a:pt x="29" y="59"/>
                  <a:pt x="29" y="61"/>
                </a:cubicBezTo>
                <a:cubicBezTo>
                  <a:pt x="29" y="64"/>
                  <a:pt x="27" y="66"/>
                  <a:pt x="25" y="66"/>
                </a:cubicBezTo>
                <a:cubicBezTo>
                  <a:pt x="22" y="67"/>
                  <a:pt x="18" y="66"/>
                  <a:pt x="18" y="68"/>
                </a:cubicBezTo>
                <a:cubicBezTo>
                  <a:pt x="18" y="70"/>
                  <a:pt x="14" y="68"/>
                  <a:pt x="13" y="69"/>
                </a:cubicBezTo>
                <a:cubicBezTo>
                  <a:pt x="11" y="70"/>
                  <a:pt x="0" y="77"/>
                  <a:pt x="0" y="78"/>
                </a:cubicBezTo>
                <a:cubicBezTo>
                  <a:pt x="0" y="78"/>
                  <a:pt x="0" y="83"/>
                  <a:pt x="0" y="89"/>
                </a:cubicBezTo>
                <a:cubicBezTo>
                  <a:pt x="0" y="89"/>
                  <a:pt x="1" y="90"/>
                  <a:pt x="1" y="90"/>
                </a:cubicBezTo>
                <a:cubicBezTo>
                  <a:pt x="5" y="92"/>
                  <a:pt x="77" y="140"/>
                  <a:pt x="79" y="142"/>
                </a:cubicBezTo>
                <a:cubicBezTo>
                  <a:pt x="82" y="144"/>
                  <a:pt x="85" y="149"/>
                  <a:pt x="85" y="149"/>
                </a:cubicBezTo>
                <a:cubicBezTo>
                  <a:pt x="85" y="149"/>
                  <a:pt x="90" y="150"/>
                  <a:pt x="94" y="152"/>
                </a:cubicBezTo>
                <a:cubicBezTo>
                  <a:pt x="98" y="155"/>
                  <a:pt x="98" y="161"/>
                  <a:pt x="98" y="161"/>
                </a:cubicBezTo>
                <a:cubicBezTo>
                  <a:pt x="98" y="161"/>
                  <a:pt x="103" y="160"/>
                  <a:pt x="105" y="159"/>
                </a:cubicBezTo>
                <a:cubicBezTo>
                  <a:pt x="108" y="158"/>
                  <a:pt x="118" y="155"/>
                  <a:pt x="118" y="155"/>
                </a:cubicBezTo>
                <a:cubicBezTo>
                  <a:pt x="133" y="143"/>
                  <a:pt x="133" y="143"/>
                  <a:pt x="133" y="143"/>
                </a:cubicBezTo>
                <a:cubicBezTo>
                  <a:pt x="167" y="122"/>
                  <a:pt x="167" y="122"/>
                  <a:pt x="167" y="122"/>
                </a:cubicBezTo>
                <a:cubicBezTo>
                  <a:pt x="167" y="122"/>
                  <a:pt x="167" y="122"/>
                  <a:pt x="167" y="122"/>
                </a:cubicBezTo>
                <a:cubicBezTo>
                  <a:pt x="166" y="118"/>
                  <a:pt x="165" y="115"/>
                  <a:pt x="163" y="115"/>
                </a:cubicBezTo>
                <a:cubicBezTo>
                  <a:pt x="161" y="115"/>
                  <a:pt x="160" y="113"/>
                  <a:pt x="157" y="113"/>
                </a:cubicBezTo>
                <a:cubicBezTo>
                  <a:pt x="155" y="113"/>
                  <a:pt x="152" y="112"/>
                  <a:pt x="152" y="110"/>
                </a:cubicBezTo>
                <a:cubicBezTo>
                  <a:pt x="151" y="108"/>
                  <a:pt x="152" y="106"/>
                  <a:pt x="151" y="104"/>
                </a:cubicBezTo>
                <a:cubicBezTo>
                  <a:pt x="149" y="101"/>
                  <a:pt x="147" y="100"/>
                  <a:pt x="147" y="99"/>
                </a:cubicBezTo>
                <a:cubicBezTo>
                  <a:pt x="147" y="97"/>
                  <a:pt x="150" y="95"/>
                  <a:pt x="151" y="95"/>
                </a:cubicBezTo>
                <a:cubicBezTo>
                  <a:pt x="151" y="94"/>
                  <a:pt x="149" y="92"/>
                  <a:pt x="149" y="91"/>
                </a:cubicBezTo>
                <a:cubicBezTo>
                  <a:pt x="149" y="90"/>
                  <a:pt x="148" y="87"/>
                  <a:pt x="149" y="86"/>
                </a:cubicBezTo>
                <a:cubicBezTo>
                  <a:pt x="151" y="84"/>
                  <a:pt x="151" y="83"/>
                  <a:pt x="150" y="80"/>
                </a:cubicBezTo>
                <a:cubicBezTo>
                  <a:pt x="149" y="78"/>
                  <a:pt x="152" y="75"/>
                  <a:pt x="150" y="72"/>
                </a:cubicBezTo>
                <a:cubicBezTo>
                  <a:pt x="149" y="69"/>
                  <a:pt x="146" y="66"/>
                  <a:pt x="147" y="65"/>
                </a:cubicBezTo>
                <a:cubicBezTo>
                  <a:pt x="147" y="64"/>
                  <a:pt x="147" y="64"/>
                  <a:pt x="148" y="63"/>
                </a:cubicBezTo>
                <a:cubicBezTo>
                  <a:pt x="148" y="62"/>
                  <a:pt x="148" y="62"/>
                  <a:pt x="148" y="61"/>
                </a:cubicBezTo>
                <a:cubicBezTo>
                  <a:pt x="148" y="57"/>
                  <a:pt x="145" y="48"/>
                  <a:pt x="144" y="47"/>
                </a:cubicBezTo>
                <a:cubicBezTo>
                  <a:pt x="142" y="45"/>
                  <a:pt x="138" y="43"/>
                  <a:pt x="138" y="42"/>
                </a:cubicBezTo>
                <a:cubicBezTo>
                  <a:pt x="138" y="40"/>
                  <a:pt x="138" y="38"/>
                  <a:pt x="134" y="37"/>
                </a:cubicBezTo>
                <a:cubicBezTo>
                  <a:pt x="131" y="35"/>
                  <a:pt x="129" y="28"/>
                  <a:pt x="131" y="28"/>
                </a:cubicBezTo>
                <a:cubicBezTo>
                  <a:pt x="133" y="28"/>
                  <a:pt x="134" y="24"/>
                  <a:pt x="136" y="23"/>
                </a:cubicBezTo>
                <a:cubicBezTo>
                  <a:pt x="138" y="22"/>
                  <a:pt x="141" y="17"/>
                  <a:pt x="139" y="14"/>
                </a:cubicBezTo>
                <a:cubicBezTo>
                  <a:pt x="137" y="12"/>
                  <a:pt x="138" y="6"/>
                  <a:pt x="139" y="2"/>
                </a:cubicBezTo>
                <a:cubicBezTo>
                  <a:pt x="136" y="2"/>
                  <a:pt x="132" y="0"/>
                  <a:pt x="131" y="0"/>
                </a:cubicBezTo>
                <a:cubicBezTo>
                  <a:pt x="130" y="0"/>
                  <a:pt x="126" y="1"/>
                  <a:pt x="123" y="1"/>
                </a:cubicBezTo>
                <a:cubicBezTo>
                  <a:pt x="120" y="1"/>
                  <a:pt x="114" y="5"/>
                  <a:pt x="112" y="3"/>
                </a:cubicBezTo>
                <a:cubicBezTo>
                  <a:pt x="110" y="1"/>
                  <a:pt x="88" y="5"/>
                  <a:pt x="82" y="5"/>
                </a:cubicBezTo>
                <a:cubicBezTo>
                  <a:pt x="75" y="5"/>
                  <a:pt x="73" y="12"/>
                  <a:pt x="69" y="12"/>
                </a:cubicBezTo>
                <a:cubicBezTo>
                  <a:pt x="65" y="12"/>
                  <a:pt x="60" y="15"/>
                  <a:pt x="56" y="18"/>
                </a:cubicBezTo>
                <a:cubicBezTo>
                  <a:pt x="56" y="19"/>
                  <a:pt x="55" y="20"/>
                  <a:pt x="53" y="20"/>
                </a:cubicBezTo>
                <a:cubicBezTo>
                  <a:pt x="54" y="21"/>
                  <a:pt x="54" y="22"/>
                  <a:pt x="55" y="22"/>
                </a:cubicBezTo>
                <a:cubicBezTo>
                  <a:pt x="57" y="24"/>
                  <a:pt x="57" y="27"/>
                  <a:pt x="57" y="30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3175" cap="flat">
            <a:noFill/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600">
              <a:latin typeface="Montserrat" panose="02000505000000020004" pitchFamily="2" charset="0"/>
              <a:ea typeface="Montserrat" charset="0"/>
              <a:cs typeface="Montserrat" charset="0"/>
            </a:endParaRPr>
          </a:p>
        </p:txBody>
      </p:sp>
      <p:sp>
        <p:nvSpPr>
          <p:cNvPr id="45" name="Freeform 18"/>
          <p:cNvSpPr>
            <a:spLocks/>
          </p:cNvSpPr>
          <p:nvPr/>
        </p:nvSpPr>
        <p:spPr bwMode="auto">
          <a:xfrm>
            <a:off x="6056375" y="2596051"/>
            <a:ext cx="407049" cy="406993"/>
          </a:xfrm>
          <a:custGeom>
            <a:avLst/>
            <a:gdLst>
              <a:gd name="T0" fmla="*/ 14 w 123"/>
              <a:gd name="T1" fmla="*/ 7 h 118"/>
              <a:gd name="T2" fmla="*/ 8 w 123"/>
              <a:gd name="T3" fmla="*/ 13 h 118"/>
              <a:gd name="T4" fmla="*/ 7 w 123"/>
              <a:gd name="T5" fmla="*/ 17 h 118"/>
              <a:gd name="T6" fmla="*/ 6 w 123"/>
              <a:gd name="T7" fmla="*/ 23 h 118"/>
              <a:gd name="T8" fmla="*/ 1 w 123"/>
              <a:gd name="T9" fmla="*/ 28 h 118"/>
              <a:gd name="T10" fmla="*/ 4 w 123"/>
              <a:gd name="T11" fmla="*/ 35 h 118"/>
              <a:gd name="T12" fmla="*/ 4 w 123"/>
              <a:gd name="T13" fmla="*/ 43 h 118"/>
              <a:gd name="T14" fmla="*/ 3 w 123"/>
              <a:gd name="T15" fmla="*/ 49 h 118"/>
              <a:gd name="T16" fmla="*/ 3 w 123"/>
              <a:gd name="T17" fmla="*/ 54 h 118"/>
              <a:gd name="T18" fmla="*/ 5 w 123"/>
              <a:gd name="T19" fmla="*/ 58 h 118"/>
              <a:gd name="T20" fmla="*/ 1 w 123"/>
              <a:gd name="T21" fmla="*/ 62 h 118"/>
              <a:gd name="T22" fmla="*/ 5 w 123"/>
              <a:gd name="T23" fmla="*/ 67 h 118"/>
              <a:gd name="T24" fmla="*/ 6 w 123"/>
              <a:gd name="T25" fmla="*/ 73 h 118"/>
              <a:gd name="T26" fmla="*/ 11 w 123"/>
              <a:gd name="T27" fmla="*/ 76 h 118"/>
              <a:gd name="T28" fmla="*/ 17 w 123"/>
              <a:gd name="T29" fmla="*/ 78 h 118"/>
              <a:gd name="T30" fmla="*/ 21 w 123"/>
              <a:gd name="T31" fmla="*/ 85 h 118"/>
              <a:gd name="T32" fmla="*/ 33 w 123"/>
              <a:gd name="T33" fmla="*/ 87 h 118"/>
              <a:gd name="T34" fmla="*/ 38 w 123"/>
              <a:gd name="T35" fmla="*/ 92 h 118"/>
              <a:gd name="T36" fmla="*/ 52 w 123"/>
              <a:gd name="T37" fmla="*/ 85 h 118"/>
              <a:gd name="T38" fmla="*/ 113 w 123"/>
              <a:gd name="T39" fmla="*/ 118 h 118"/>
              <a:gd name="T40" fmla="*/ 113 w 123"/>
              <a:gd name="T41" fmla="*/ 113 h 118"/>
              <a:gd name="T42" fmla="*/ 120 w 123"/>
              <a:gd name="T43" fmla="*/ 113 h 118"/>
              <a:gd name="T44" fmla="*/ 120 w 123"/>
              <a:gd name="T45" fmla="*/ 35 h 118"/>
              <a:gd name="T46" fmla="*/ 120 w 123"/>
              <a:gd name="T47" fmla="*/ 23 h 118"/>
              <a:gd name="T48" fmla="*/ 121 w 123"/>
              <a:gd name="T49" fmla="*/ 13 h 118"/>
              <a:gd name="T50" fmla="*/ 122 w 123"/>
              <a:gd name="T51" fmla="*/ 11 h 118"/>
              <a:gd name="T52" fmla="*/ 122 w 123"/>
              <a:gd name="T53" fmla="*/ 10 h 118"/>
              <a:gd name="T54" fmla="*/ 111 w 123"/>
              <a:gd name="T55" fmla="*/ 8 h 118"/>
              <a:gd name="T56" fmla="*/ 99 w 123"/>
              <a:gd name="T57" fmla="*/ 1 h 118"/>
              <a:gd name="T58" fmla="*/ 81 w 123"/>
              <a:gd name="T59" fmla="*/ 10 h 118"/>
              <a:gd name="T60" fmla="*/ 82 w 123"/>
              <a:gd name="T61" fmla="*/ 21 h 118"/>
              <a:gd name="T62" fmla="*/ 70 w 123"/>
              <a:gd name="T63" fmla="*/ 21 h 118"/>
              <a:gd name="T64" fmla="*/ 55 w 123"/>
              <a:gd name="T65" fmla="*/ 16 h 118"/>
              <a:gd name="T66" fmla="*/ 47 w 123"/>
              <a:gd name="T67" fmla="*/ 10 h 118"/>
              <a:gd name="T68" fmla="*/ 42 w 123"/>
              <a:gd name="T69" fmla="*/ 5 h 118"/>
              <a:gd name="T70" fmla="*/ 27 w 123"/>
              <a:gd name="T71" fmla="*/ 2 h 118"/>
              <a:gd name="T72" fmla="*/ 18 w 123"/>
              <a:gd name="T73" fmla="*/ 0 h 118"/>
              <a:gd name="T74" fmla="*/ 17 w 123"/>
              <a:gd name="T75" fmla="*/ 5 h 118"/>
              <a:gd name="T76" fmla="*/ 14 w 123"/>
              <a:gd name="T77" fmla="*/ 7 h 1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</a:cxnLst>
            <a:rect l="0" t="0" r="r" b="b"/>
            <a:pathLst>
              <a:path w="123" h="118">
                <a:moveTo>
                  <a:pt x="14" y="7"/>
                </a:moveTo>
                <a:cubicBezTo>
                  <a:pt x="13" y="8"/>
                  <a:pt x="9" y="12"/>
                  <a:pt x="8" y="13"/>
                </a:cubicBezTo>
                <a:cubicBezTo>
                  <a:pt x="7" y="14"/>
                  <a:pt x="7" y="16"/>
                  <a:pt x="7" y="17"/>
                </a:cubicBezTo>
                <a:cubicBezTo>
                  <a:pt x="8" y="17"/>
                  <a:pt x="7" y="21"/>
                  <a:pt x="6" y="23"/>
                </a:cubicBezTo>
                <a:cubicBezTo>
                  <a:pt x="5" y="25"/>
                  <a:pt x="1" y="26"/>
                  <a:pt x="1" y="28"/>
                </a:cubicBezTo>
                <a:cubicBezTo>
                  <a:pt x="0" y="29"/>
                  <a:pt x="3" y="32"/>
                  <a:pt x="4" y="35"/>
                </a:cubicBezTo>
                <a:cubicBezTo>
                  <a:pt x="6" y="38"/>
                  <a:pt x="3" y="41"/>
                  <a:pt x="4" y="43"/>
                </a:cubicBezTo>
                <a:cubicBezTo>
                  <a:pt x="5" y="46"/>
                  <a:pt x="5" y="47"/>
                  <a:pt x="3" y="49"/>
                </a:cubicBezTo>
                <a:cubicBezTo>
                  <a:pt x="2" y="50"/>
                  <a:pt x="3" y="53"/>
                  <a:pt x="3" y="54"/>
                </a:cubicBezTo>
                <a:cubicBezTo>
                  <a:pt x="3" y="55"/>
                  <a:pt x="5" y="57"/>
                  <a:pt x="5" y="58"/>
                </a:cubicBezTo>
                <a:cubicBezTo>
                  <a:pt x="4" y="58"/>
                  <a:pt x="1" y="60"/>
                  <a:pt x="1" y="62"/>
                </a:cubicBezTo>
                <a:cubicBezTo>
                  <a:pt x="1" y="63"/>
                  <a:pt x="3" y="64"/>
                  <a:pt x="5" y="67"/>
                </a:cubicBezTo>
                <a:cubicBezTo>
                  <a:pt x="6" y="69"/>
                  <a:pt x="5" y="71"/>
                  <a:pt x="6" y="73"/>
                </a:cubicBezTo>
                <a:cubicBezTo>
                  <a:pt x="6" y="75"/>
                  <a:pt x="9" y="76"/>
                  <a:pt x="11" y="76"/>
                </a:cubicBezTo>
                <a:cubicBezTo>
                  <a:pt x="14" y="76"/>
                  <a:pt x="15" y="78"/>
                  <a:pt x="17" y="78"/>
                </a:cubicBezTo>
                <a:cubicBezTo>
                  <a:pt x="19" y="78"/>
                  <a:pt x="20" y="81"/>
                  <a:pt x="21" y="85"/>
                </a:cubicBezTo>
                <a:cubicBezTo>
                  <a:pt x="22" y="85"/>
                  <a:pt x="30" y="85"/>
                  <a:pt x="33" y="87"/>
                </a:cubicBezTo>
                <a:cubicBezTo>
                  <a:pt x="36" y="89"/>
                  <a:pt x="38" y="92"/>
                  <a:pt x="38" y="92"/>
                </a:cubicBezTo>
                <a:cubicBezTo>
                  <a:pt x="52" y="85"/>
                  <a:pt x="52" y="85"/>
                  <a:pt x="52" y="85"/>
                </a:cubicBezTo>
                <a:cubicBezTo>
                  <a:pt x="113" y="118"/>
                  <a:pt x="113" y="118"/>
                  <a:pt x="113" y="118"/>
                </a:cubicBezTo>
                <a:cubicBezTo>
                  <a:pt x="113" y="113"/>
                  <a:pt x="113" y="113"/>
                  <a:pt x="113" y="113"/>
                </a:cubicBezTo>
                <a:cubicBezTo>
                  <a:pt x="120" y="113"/>
                  <a:pt x="120" y="113"/>
                  <a:pt x="120" y="113"/>
                </a:cubicBezTo>
                <a:cubicBezTo>
                  <a:pt x="120" y="113"/>
                  <a:pt x="120" y="40"/>
                  <a:pt x="120" y="35"/>
                </a:cubicBezTo>
                <a:cubicBezTo>
                  <a:pt x="120" y="29"/>
                  <a:pt x="118" y="26"/>
                  <a:pt x="120" y="23"/>
                </a:cubicBezTo>
                <a:cubicBezTo>
                  <a:pt x="123" y="20"/>
                  <a:pt x="119" y="18"/>
                  <a:pt x="121" y="13"/>
                </a:cubicBezTo>
                <a:cubicBezTo>
                  <a:pt x="122" y="12"/>
                  <a:pt x="122" y="11"/>
                  <a:pt x="122" y="11"/>
                </a:cubicBezTo>
                <a:cubicBezTo>
                  <a:pt x="122" y="11"/>
                  <a:pt x="122" y="11"/>
                  <a:pt x="122" y="10"/>
                </a:cubicBezTo>
                <a:cubicBezTo>
                  <a:pt x="121" y="9"/>
                  <a:pt x="118" y="9"/>
                  <a:pt x="111" y="8"/>
                </a:cubicBezTo>
                <a:cubicBezTo>
                  <a:pt x="104" y="7"/>
                  <a:pt x="107" y="2"/>
                  <a:pt x="99" y="1"/>
                </a:cubicBezTo>
                <a:cubicBezTo>
                  <a:pt x="91" y="1"/>
                  <a:pt x="81" y="7"/>
                  <a:pt x="81" y="10"/>
                </a:cubicBezTo>
                <a:cubicBezTo>
                  <a:pt x="81" y="14"/>
                  <a:pt x="85" y="17"/>
                  <a:pt x="82" y="21"/>
                </a:cubicBezTo>
                <a:cubicBezTo>
                  <a:pt x="79" y="24"/>
                  <a:pt x="74" y="25"/>
                  <a:pt x="70" y="21"/>
                </a:cubicBezTo>
                <a:cubicBezTo>
                  <a:pt x="66" y="17"/>
                  <a:pt x="60" y="16"/>
                  <a:pt x="55" y="16"/>
                </a:cubicBezTo>
                <a:cubicBezTo>
                  <a:pt x="50" y="16"/>
                  <a:pt x="46" y="13"/>
                  <a:pt x="47" y="10"/>
                </a:cubicBezTo>
                <a:cubicBezTo>
                  <a:pt x="47" y="7"/>
                  <a:pt x="46" y="6"/>
                  <a:pt x="42" y="5"/>
                </a:cubicBezTo>
                <a:cubicBezTo>
                  <a:pt x="38" y="5"/>
                  <a:pt x="34" y="1"/>
                  <a:pt x="27" y="2"/>
                </a:cubicBezTo>
                <a:cubicBezTo>
                  <a:pt x="23" y="3"/>
                  <a:pt x="20" y="2"/>
                  <a:pt x="18" y="0"/>
                </a:cubicBezTo>
                <a:cubicBezTo>
                  <a:pt x="18" y="2"/>
                  <a:pt x="17" y="4"/>
                  <a:pt x="17" y="5"/>
                </a:cubicBezTo>
                <a:cubicBezTo>
                  <a:pt x="18" y="7"/>
                  <a:pt x="15" y="7"/>
                  <a:pt x="14" y="7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3175" cap="flat">
            <a:noFill/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600">
              <a:latin typeface="Montserrat" panose="02000505000000020004" pitchFamily="2" charset="0"/>
              <a:ea typeface="Montserrat" charset="0"/>
              <a:cs typeface="Montserrat" charset="0"/>
            </a:endParaRPr>
          </a:p>
        </p:txBody>
      </p:sp>
      <p:sp>
        <p:nvSpPr>
          <p:cNvPr id="46" name="Freeform 19"/>
          <p:cNvSpPr>
            <a:spLocks/>
          </p:cNvSpPr>
          <p:nvPr/>
        </p:nvSpPr>
        <p:spPr bwMode="auto">
          <a:xfrm>
            <a:off x="5359348" y="3163203"/>
            <a:ext cx="79249" cy="28263"/>
          </a:xfrm>
          <a:custGeom>
            <a:avLst/>
            <a:gdLst>
              <a:gd name="T0" fmla="*/ 12 w 24"/>
              <a:gd name="T1" fmla="*/ 5 h 8"/>
              <a:gd name="T2" fmla="*/ 19 w 24"/>
              <a:gd name="T3" fmla="*/ 7 h 8"/>
              <a:gd name="T4" fmla="*/ 24 w 24"/>
              <a:gd name="T5" fmla="*/ 6 h 8"/>
              <a:gd name="T6" fmla="*/ 19 w 24"/>
              <a:gd name="T7" fmla="*/ 5 h 8"/>
              <a:gd name="T8" fmla="*/ 12 w 24"/>
              <a:gd name="T9" fmla="*/ 2 h 8"/>
              <a:gd name="T10" fmla="*/ 1 w 24"/>
              <a:gd name="T11" fmla="*/ 4 h 8"/>
              <a:gd name="T12" fmla="*/ 0 w 24"/>
              <a:gd name="T13" fmla="*/ 8 h 8"/>
              <a:gd name="T14" fmla="*/ 3 w 24"/>
              <a:gd name="T15" fmla="*/ 8 h 8"/>
              <a:gd name="T16" fmla="*/ 12 w 24"/>
              <a:gd name="T17" fmla="*/ 5 h 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24" h="8">
                <a:moveTo>
                  <a:pt x="12" y="5"/>
                </a:moveTo>
                <a:cubicBezTo>
                  <a:pt x="14" y="4"/>
                  <a:pt x="16" y="7"/>
                  <a:pt x="19" y="7"/>
                </a:cubicBezTo>
                <a:cubicBezTo>
                  <a:pt x="21" y="7"/>
                  <a:pt x="24" y="6"/>
                  <a:pt x="24" y="6"/>
                </a:cubicBezTo>
                <a:cubicBezTo>
                  <a:pt x="24" y="6"/>
                  <a:pt x="23" y="5"/>
                  <a:pt x="19" y="5"/>
                </a:cubicBezTo>
                <a:cubicBezTo>
                  <a:pt x="15" y="5"/>
                  <a:pt x="15" y="0"/>
                  <a:pt x="12" y="2"/>
                </a:cubicBezTo>
                <a:cubicBezTo>
                  <a:pt x="8" y="4"/>
                  <a:pt x="6" y="4"/>
                  <a:pt x="1" y="4"/>
                </a:cubicBezTo>
                <a:cubicBezTo>
                  <a:pt x="1" y="5"/>
                  <a:pt x="1" y="7"/>
                  <a:pt x="0" y="8"/>
                </a:cubicBezTo>
                <a:cubicBezTo>
                  <a:pt x="2" y="8"/>
                  <a:pt x="2" y="8"/>
                  <a:pt x="3" y="8"/>
                </a:cubicBezTo>
                <a:cubicBezTo>
                  <a:pt x="5" y="8"/>
                  <a:pt x="10" y="7"/>
                  <a:pt x="12" y="5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3175" cap="flat">
            <a:noFill/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600">
              <a:latin typeface="Montserrat" panose="02000505000000020004" pitchFamily="2" charset="0"/>
              <a:ea typeface="Montserrat" charset="0"/>
              <a:cs typeface="Montserrat" charset="0"/>
            </a:endParaRPr>
          </a:p>
        </p:txBody>
      </p:sp>
      <p:sp>
        <p:nvSpPr>
          <p:cNvPr id="47" name="Freeform 20"/>
          <p:cNvSpPr>
            <a:spLocks/>
          </p:cNvSpPr>
          <p:nvPr/>
        </p:nvSpPr>
        <p:spPr bwMode="auto">
          <a:xfrm>
            <a:off x="5341337" y="3085950"/>
            <a:ext cx="160298" cy="131896"/>
          </a:xfrm>
          <a:custGeom>
            <a:avLst/>
            <a:gdLst>
              <a:gd name="T0" fmla="*/ 11 w 48"/>
              <a:gd name="T1" fmla="*/ 36 h 38"/>
              <a:gd name="T2" fmla="*/ 16 w 48"/>
              <a:gd name="T3" fmla="*/ 34 h 38"/>
              <a:gd name="T4" fmla="*/ 27 w 48"/>
              <a:gd name="T5" fmla="*/ 33 h 38"/>
              <a:gd name="T6" fmla="*/ 30 w 48"/>
              <a:gd name="T7" fmla="*/ 34 h 38"/>
              <a:gd name="T8" fmla="*/ 30 w 48"/>
              <a:gd name="T9" fmla="*/ 33 h 38"/>
              <a:gd name="T10" fmla="*/ 35 w 48"/>
              <a:gd name="T11" fmla="*/ 36 h 38"/>
              <a:gd name="T12" fmla="*/ 47 w 48"/>
              <a:gd name="T13" fmla="*/ 36 h 38"/>
              <a:gd name="T14" fmla="*/ 48 w 48"/>
              <a:gd name="T15" fmla="*/ 36 h 38"/>
              <a:gd name="T16" fmla="*/ 48 w 48"/>
              <a:gd name="T17" fmla="*/ 31 h 38"/>
              <a:gd name="T18" fmla="*/ 44 w 48"/>
              <a:gd name="T19" fmla="*/ 26 h 38"/>
              <a:gd name="T20" fmla="*/ 42 w 48"/>
              <a:gd name="T21" fmla="*/ 21 h 38"/>
              <a:gd name="T22" fmla="*/ 41 w 48"/>
              <a:gd name="T23" fmla="*/ 18 h 38"/>
              <a:gd name="T24" fmla="*/ 36 w 48"/>
              <a:gd name="T25" fmla="*/ 13 h 38"/>
              <a:gd name="T26" fmla="*/ 31 w 48"/>
              <a:gd name="T27" fmla="*/ 5 h 38"/>
              <a:gd name="T28" fmla="*/ 28 w 48"/>
              <a:gd name="T29" fmla="*/ 5 h 38"/>
              <a:gd name="T30" fmla="*/ 23 w 48"/>
              <a:gd name="T31" fmla="*/ 2 h 38"/>
              <a:gd name="T32" fmla="*/ 17 w 48"/>
              <a:gd name="T33" fmla="*/ 2 h 38"/>
              <a:gd name="T34" fmla="*/ 10 w 48"/>
              <a:gd name="T35" fmla="*/ 2 h 38"/>
              <a:gd name="T36" fmla="*/ 5 w 48"/>
              <a:gd name="T37" fmla="*/ 6 h 38"/>
              <a:gd name="T38" fmla="*/ 5 w 48"/>
              <a:gd name="T39" fmla="*/ 6 h 38"/>
              <a:gd name="T40" fmla="*/ 3 w 48"/>
              <a:gd name="T41" fmla="*/ 13 h 38"/>
              <a:gd name="T42" fmla="*/ 6 w 48"/>
              <a:gd name="T43" fmla="*/ 24 h 38"/>
              <a:gd name="T44" fmla="*/ 6 w 48"/>
              <a:gd name="T45" fmla="*/ 26 h 38"/>
              <a:gd name="T46" fmla="*/ 17 w 48"/>
              <a:gd name="T47" fmla="*/ 24 h 38"/>
              <a:gd name="T48" fmla="*/ 24 w 48"/>
              <a:gd name="T49" fmla="*/ 27 h 38"/>
              <a:gd name="T50" fmla="*/ 29 w 48"/>
              <a:gd name="T51" fmla="*/ 28 h 38"/>
              <a:gd name="T52" fmla="*/ 24 w 48"/>
              <a:gd name="T53" fmla="*/ 29 h 38"/>
              <a:gd name="T54" fmla="*/ 17 w 48"/>
              <a:gd name="T55" fmla="*/ 27 h 38"/>
              <a:gd name="T56" fmla="*/ 8 w 48"/>
              <a:gd name="T57" fmla="*/ 30 h 38"/>
              <a:gd name="T58" fmla="*/ 5 w 48"/>
              <a:gd name="T59" fmla="*/ 30 h 38"/>
              <a:gd name="T60" fmla="*/ 6 w 48"/>
              <a:gd name="T61" fmla="*/ 34 h 38"/>
              <a:gd name="T62" fmla="*/ 7 w 48"/>
              <a:gd name="T63" fmla="*/ 35 h 38"/>
              <a:gd name="T64" fmla="*/ 11 w 48"/>
              <a:gd name="T65" fmla="*/ 36 h 3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</a:cxnLst>
            <a:rect l="0" t="0" r="r" b="b"/>
            <a:pathLst>
              <a:path w="48" h="38">
                <a:moveTo>
                  <a:pt x="11" y="36"/>
                </a:moveTo>
                <a:cubicBezTo>
                  <a:pt x="13" y="36"/>
                  <a:pt x="16" y="34"/>
                  <a:pt x="16" y="34"/>
                </a:cubicBezTo>
                <a:cubicBezTo>
                  <a:pt x="16" y="34"/>
                  <a:pt x="26" y="34"/>
                  <a:pt x="27" y="33"/>
                </a:cubicBezTo>
                <a:cubicBezTo>
                  <a:pt x="28" y="33"/>
                  <a:pt x="29" y="34"/>
                  <a:pt x="30" y="34"/>
                </a:cubicBezTo>
                <a:cubicBezTo>
                  <a:pt x="30" y="34"/>
                  <a:pt x="30" y="33"/>
                  <a:pt x="30" y="33"/>
                </a:cubicBezTo>
                <a:cubicBezTo>
                  <a:pt x="30" y="33"/>
                  <a:pt x="35" y="34"/>
                  <a:pt x="35" y="36"/>
                </a:cubicBezTo>
                <a:cubicBezTo>
                  <a:pt x="36" y="37"/>
                  <a:pt x="43" y="38"/>
                  <a:pt x="47" y="36"/>
                </a:cubicBezTo>
                <a:cubicBezTo>
                  <a:pt x="47" y="36"/>
                  <a:pt x="48" y="36"/>
                  <a:pt x="48" y="36"/>
                </a:cubicBezTo>
                <a:cubicBezTo>
                  <a:pt x="48" y="34"/>
                  <a:pt x="48" y="32"/>
                  <a:pt x="48" y="31"/>
                </a:cubicBezTo>
                <a:cubicBezTo>
                  <a:pt x="48" y="30"/>
                  <a:pt x="45" y="27"/>
                  <a:pt x="44" y="26"/>
                </a:cubicBezTo>
                <a:cubicBezTo>
                  <a:pt x="42" y="24"/>
                  <a:pt x="42" y="21"/>
                  <a:pt x="42" y="21"/>
                </a:cubicBezTo>
                <a:cubicBezTo>
                  <a:pt x="41" y="18"/>
                  <a:pt x="41" y="18"/>
                  <a:pt x="41" y="18"/>
                </a:cubicBezTo>
                <a:cubicBezTo>
                  <a:pt x="41" y="18"/>
                  <a:pt x="40" y="14"/>
                  <a:pt x="36" y="13"/>
                </a:cubicBezTo>
                <a:cubicBezTo>
                  <a:pt x="33" y="12"/>
                  <a:pt x="31" y="5"/>
                  <a:pt x="31" y="5"/>
                </a:cubicBezTo>
                <a:cubicBezTo>
                  <a:pt x="28" y="5"/>
                  <a:pt x="28" y="5"/>
                  <a:pt x="28" y="5"/>
                </a:cubicBezTo>
                <a:cubicBezTo>
                  <a:pt x="28" y="5"/>
                  <a:pt x="26" y="3"/>
                  <a:pt x="23" y="2"/>
                </a:cubicBezTo>
                <a:cubicBezTo>
                  <a:pt x="21" y="0"/>
                  <a:pt x="17" y="2"/>
                  <a:pt x="17" y="2"/>
                </a:cubicBezTo>
                <a:cubicBezTo>
                  <a:pt x="17" y="2"/>
                  <a:pt x="13" y="3"/>
                  <a:pt x="10" y="2"/>
                </a:cubicBezTo>
                <a:cubicBezTo>
                  <a:pt x="7" y="2"/>
                  <a:pt x="8" y="5"/>
                  <a:pt x="5" y="6"/>
                </a:cubicBezTo>
                <a:cubicBezTo>
                  <a:pt x="5" y="6"/>
                  <a:pt x="5" y="6"/>
                  <a:pt x="5" y="6"/>
                </a:cubicBezTo>
                <a:cubicBezTo>
                  <a:pt x="5" y="8"/>
                  <a:pt x="4" y="11"/>
                  <a:pt x="3" y="13"/>
                </a:cubicBezTo>
                <a:cubicBezTo>
                  <a:pt x="0" y="17"/>
                  <a:pt x="4" y="22"/>
                  <a:pt x="6" y="24"/>
                </a:cubicBezTo>
                <a:cubicBezTo>
                  <a:pt x="6" y="24"/>
                  <a:pt x="7" y="25"/>
                  <a:pt x="6" y="26"/>
                </a:cubicBezTo>
                <a:cubicBezTo>
                  <a:pt x="11" y="26"/>
                  <a:pt x="13" y="26"/>
                  <a:pt x="17" y="24"/>
                </a:cubicBezTo>
                <a:cubicBezTo>
                  <a:pt x="20" y="22"/>
                  <a:pt x="20" y="27"/>
                  <a:pt x="24" y="27"/>
                </a:cubicBezTo>
                <a:cubicBezTo>
                  <a:pt x="28" y="27"/>
                  <a:pt x="29" y="28"/>
                  <a:pt x="29" y="28"/>
                </a:cubicBezTo>
                <a:cubicBezTo>
                  <a:pt x="29" y="28"/>
                  <a:pt x="26" y="29"/>
                  <a:pt x="24" y="29"/>
                </a:cubicBezTo>
                <a:cubicBezTo>
                  <a:pt x="21" y="29"/>
                  <a:pt x="19" y="26"/>
                  <a:pt x="17" y="27"/>
                </a:cubicBezTo>
                <a:cubicBezTo>
                  <a:pt x="15" y="29"/>
                  <a:pt x="10" y="30"/>
                  <a:pt x="8" y="30"/>
                </a:cubicBezTo>
                <a:cubicBezTo>
                  <a:pt x="7" y="30"/>
                  <a:pt x="7" y="30"/>
                  <a:pt x="5" y="30"/>
                </a:cubicBezTo>
                <a:cubicBezTo>
                  <a:pt x="5" y="32"/>
                  <a:pt x="5" y="33"/>
                  <a:pt x="6" y="34"/>
                </a:cubicBezTo>
                <a:cubicBezTo>
                  <a:pt x="7" y="34"/>
                  <a:pt x="7" y="35"/>
                  <a:pt x="7" y="35"/>
                </a:cubicBezTo>
                <a:cubicBezTo>
                  <a:pt x="11" y="34"/>
                  <a:pt x="10" y="36"/>
                  <a:pt x="11" y="36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3175" cap="flat">
            <a:noFill/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600">
              <a:latin typeface="Montserrat" panose="02000505000000020004" pitchFamily="2" charset="0"/>
              <a:ea typeface="Montserrat" charset="0"/>
              <a:cs typeface="Montserrat" charset="0"/>
            </a:endParaRPr>
          </a:p>
        </p:txBody>
      </p:sp>
      <p:sp>
        <p:nvSpPr>
          <p:cNvPr id="48" name="Freeform 21"/>
          <p:cNvSpPr>
            <a:spLocks/>
          </p:cNvSpPr>
          <p:nvPr/>
        </p:nvSpPr>
        <p:spPr bwMode="auto">
          <a:xfrm>
            <a:off x="5364752" y="3200888"/>
            <a:ext cx="75646" cy="48990"/>
          </a:xfrm>
          <a:custGeom>
            <a:avLst/>
            <a:gdLst>
              <a:gd name="T0" fmla="*/ 12 w 23"/>
              <a:gd name="T1" fmla="*/ 13 h 14"/>
              <a:gd name="T2" fmla="*/ 18 w 23"/>
              <a:gd name="T3" fmla="*/ 9 h 14"/>
              <a:gd name="T4" fmla="*/ 21 w 23"/>
              <a:gd name="T5" fmla="*/ 8 h 14"/>
              <a:gd name="T6" fmla="*/ 21 w 23"/>
              <a:gd name="T7" fmla="*/ 4 h 14"/>
              <a:gd name="T8" fmla="*/ 23 w 23"/>
              <a:gd name="T9" fmla="*/ 1 h 14"/>
              <a:gd name="T10" fmla="*/ 20 w 23"/>
              <a:gd name="T11" fmla="*/ 0 h 14"/>
              <a:gd name="T12" fmla="*/ 9 w 23"/>
              <a:gd name="T13" fmla="*/ 1 h 14"/>
              <a:gd name="T14" fmla="*/ 4 w 23"/>
              <a:gd name="T15" fmla="*/ 3 h 14"/>
              <a:gd name="T16" fmla="*/ 0 w 23"/>
              <a:gd name="T17" fmla="*/ 2 h 14"/>
              <a:gd name="T18" fmla="*/ 7 w 23"/>
              <a:gd name="T19" fmla="*/ 7 h 14"/>
              <a:gd name="T20" fmla="*/ 10 w 23"/>
              <a:gd name="T21" fmla="*/ 13 h 14"/>
              <a:gd name="T22" fmla="*/ 11 w 23"/>
              <a:gd name="T23" fmla="*/ 14 h 14"/>
              <a:gd name="T24" fmla="*/ 12 w 23"/>
              <a:gd name="T25" fmla="*/ 13 h 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23" h="14">
                <a:moveTo>
                  <a:pt x="12" y="13"/>
                </a:moveTo>
                <a:cubicBezTo>
                  <a:pt x="14" y="12"/>
                  <a:pt x="17" y="8"/>
                  <a:pt x="18" y="9"/>
                </a:cubicBezTo>
                <a:cubicBezTo>
                  <a:pt x="20" y="10"/>
                  <a:pt x="21" y="8"/>
                  <a:pt x="21" y="8"/>
                </a:cubicBezTo>
                <a:cubicBezTo>
                  <a:pt x="21" y="7"/>
                  <a:pt x="19" y="5"/>
                  <a:pt x="21" y="4"/>
                </a:cubicBezTo>
                <a:cubicBezTo>
                  <a:pt x="22" y="4"/>
                  <a:pt x="22" y="2"/>
                  <a:pt x="23" y="1"/>
                </a:cubicBezTo>
                <a:cubicBezTo>
                  <a:pt x="22" y="1"/>
                  <a:pt x="21" y="0"/>
                  <a:pt x="20" y="0"/>
                </a:cubicBezTo>
                <a:cubicBezTo>
                  <a:pt x="19" y="1"/>
                  <a:pt x="9" y="1"/>
                  <a:pt x="9" y="1"/>
                </a:cubicBezTo>
                <a:cubicBezTo>
                  <a:pt x="9" y="1"/>
                  <a:pt x="6" y="3"/>
                  <a:pt x="4" y="3"/>
                </a:cubicBezTo>
                <a:cubicBezTo>
                  <a:pt x="3" y="3"/>
                  <a:pt x="4" y="1"/>
                  <a:pt x="0" y="2"/>
                </a:cubicBezTo>
                <a:cubicBezTo>
                  <a:pt x="2" y="5"/>
                  <a:pt x="2" y="6"/>
                  <a:pt x="7" y="7"/>
                </a:cubicBezTo>
                <a:cubicBezTo>
                  <a:pt x="11" y="8"/>
                  <a:pt x="6" y="11"/>
                  <a:pt x="10" y="13"/>
                </a:cubicBezTo>
                <a:cubicBezTo>
                  <a:pt x="10" y="13"/>
                  <a:pt x="11" y="14"/>
                  <a:pt x="11" y="14"/>
                </a:cubicBezTo>
                <a:cubicBezTo>
                  <a:pt x="11" y="13"/>
                  <a:pt x="12" y="13"/>
                  <a:pt x="12" y="13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3175" cap="flat">
            <a:noFill/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600">
              <a:latin typeface="Montserrat" panose="02000505000000020004" pitchFamily="2" charset="0"/>
              <a:ea typeface="Montserrat" charset="0"/>
              <a:cs typeface="Montserrat" charset="0"/>
            </a:endParaRPr>
          </a:p>
        </p:txBody>
      </p:sp>
      <p:sp>
        <p:nvSpPr>
          <p:cNvPr id="49" name="Freeform 22"/>
          <p:cNvSpPr>
            <a:spLocks/>
          </p:cNvSpPr>
          <p:nvPr/>
        </p:nvSpPr>
        <p:spPr bwMode="auto">
          <a:xfrm>
            <a:off x="6189657" y="3242341"/>
            <a:ext cx="327801" cy="243065"/>
          </a:xfrm>
          <a:custGeom>
            <a:avLst/>
            <a:gdLst>
              <a:gd name="T0" fmla="*/ 91 w 99"/>
              <a:gd name="T1" fmla="*/ 40 h 70"/>
              <a:gd name="T2" fmla="*/ 88 w 99"/>
              <a:gd name="T3" fmla="*/ 35 h 70"/>
              <a:gd name="T4" fmla="*/ 83 w 99"/>
              <a:gd name="T5" fmla="*/ 30 h 70"/>
              <a:gd name="T6" fmla="*/ 80 w 99"/>
              <a:gd name="T7" fmla="*/ 25 h 70"/>
              <a:gd name="T8" fmla="*/ 74 w 99"/>
              <a:gd name="T9" fmla="*/ 22 h 70"/>
              <a:gd name="T10" fmla="*/ 73 w 99"/>
              <a:gd name="T11" fmla="*/ 20 h 70"/>
              <a:gd name="T12" fmla="*/ 69 w 99"/>
              <a:gd name="T13" fmla="*/ 19 h 70"/>
              <a:gd name="T14" fmla="*/ 70 w 99"/>
              <a:gd name="T15" fmla="*/ 16 h 70"/>
              <a:gd name="T16" fmla="*/ 70 w 99"/>
              <a:gd name="T17" fmla="*/ 9 h 70"/>
              <a:gd name="T18" fmla="*/ 64 w 99"/>
              <a:gd name="T19" fmla="*/ 2 h 70"/>
              <a:gd name="T20" fmla="*/ 62 w 99"/>
              <a:gd name="T21" fmla="*/ 1 h 70"/>
              <a:gd name="T22" fmla="*/ 56 w 99"/>
              <a:gd name="T23" fmla="*/ 4 h 70"/>
              <a:gd name="T24" fmla="*/ 54 w 99"/>
              <a:gd name="T25" fmla="*/ 8 h 70"/>
              <a:gd name="T26" fmla="*/ 46 w 99"/>
              <a:gd name="T27" fmla="*/ 16 h 70"/>
              <a:gd name="T28" fmla="*/ 35 w 99"/>
              <a:gd name="T29" fmla="*/ 18 h 70"/>
              <a:gd name="T30" fmla="*/ 34 w 99"/>
              <a:gd name="T31" fmla="*/ 23 h 70"/>
              <a:gd name="T32" fmla="*/ 27 w 99"/>
              <a:gd name="T33" fmla="*/ 26 h 70"/>
              <a:gd name="T34" fmla="*/ 18 w 99"/>
              <a:gd name="T35" fmla="*/ 29 h 70"/>
              <a:gd name="T36" fmla="*/ 13 w 99"/>
              <a:gd name="T37" fmla="*/ 29 h 70"/>
              <a:gd name="T38" fmla="*/ 9 w 99"/>
              <a:gd name="T39" fmla="*/ 31 h 70"/>
              <a:gd name="T40" fmla="*/ 8 w 99"/>
              <a:gd name="T41" fmla="*/ 30 h 70"/>
              <a:gd name="T42" fmla="*/ 4 w 99"/>
              <a:gd name="T43" fmla="*/ 35 h 70"/>
              <a:gd name="T44" fmla="*/ 0 w 99"/>
              <a:gd name="T45" fmla="*/ 43 h 70"/>
              <a:gd name="T46" fmla="*/ 1 w 99"/>
              <a:gd name="T47" fmla="*/ 50 h 70"/>
              <a:gd name="T48" fmla="*/ 3 w 99"/>
              <a:gd name="T49" fmla="*/ 56 h 70"/>
              <a:gd name="T50" fmla="*/ 5 w 99"/>
              <a:gd name="T51" fmla="*/ 61 h 70"/>
              <a:gd name="T52" fmla="*/ 6 w 99"/>
              <a:gd name="T53" fmla="*/ 64 h 70"/>
              <a:gd name="T54" fmla="*/ 12 w 99"/>
              <a:gd name="T55" fmla="*/ 69 h 70"/>
              <a:gd name="T56" fmla="*/ 13 w 99"/>
              <a:gd name="T57" fmla="*/ 70 h 70"/>
              <a:gd name="T58" fmla="*/ 14 w 99"/>
              <a:gd name="T59" fmla="*/ 69 h 70"/>
              <a:gd name="T60" fmla="*/ 15 w 99"/>
              <a:gd name="T61" fmla="*/ 63 h 70"/>
              <a:gd name="T62" fmla="*/ 19 w 99"/>
              <a:gd name="T63" fmla="*/ 62 h 70"/>
              <a:gd name="T64" fmla="*/ 23 w 99"/>
              <a:gd name="T65" fmla="*/ 61 h 70"/>
              <a:gd name="T66" fmla="*/ 30 w 99"/>
              <a:gd name="T67" fmla="*/ 62 h 70"/>
              <a:gd name="T68" fmla="*/ 30 w 99"/>
              <a:gd name="T69" fmla="*/ 57 h 70"/>
              <a:gd name="T70" fmla="*/ 38 w 99"/>
              <a:gd name="T71" fmla="*/ 50 h 70"/>
              <a:gd name="T72" fmla="*/ 45 w 99"/>
              <a:gd name="T73" fmla="*/ 55 h 70"/>
              <a:gd name="T74" fmla="*/ 60 w 99"/>
              <a:gd name="T75" fmla="*/ 58 h 70"/>
              <a:gd name="T76" fmla="*/ 63 w 99"/>
              <a:gd name="T77" fmla="*/ 52 h 70"/>
              <a:gd name="T78" fmla="*/ 69 w 99"/>
              <a:gd name="T79" fmla="*/ 52 h 70"/>
              <a:gd name="T80" fmla="*/ 77 w 99"/>
              <a:gd name="T81" fmla="*/ 50 h 70"/>
              <a:gd name="T82" fmla="*/ 84 w 99"/>
              <a:gd name="T83" fmla="*/ 49 h 70"/>
              <a:gd name="T84" fmla="*/ 93 w 99"/>
              <a:gd name="T85" fmla="*/ 50 h 70"/>
              <a:gd name="T86" fmla="*/ 99 w 99"/>
              <a:gd name="T87" fmla="*/ 49 h 70"/>
              <a:gd name="T88" fmla="*/ 97 w 99"/>
              <a:gd name="T89" fmla="*/ 44 h 70"/>
              <a:gd name="T90" fmla="*/ 91 w 99"/>
              <a:gd name="T91" fmla="*/ 40 h 7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</a:cxnLst>
            <a:rect l="0" t="0" r="r" b="b"/>
            <a:pathLst>
              <a:path w="99" h="70">
                <a:moveTo>
                  <a:pt x="91" y="40"/>
                </a:moveTo>
                <a:cubicBezTo>
                  <a:pt x="91" y="39"/>
                  <a:pt x="91" y="37"/>
                  <a:pt x="88" y="35"/>
                </a:cubicBezTo>
                <a:cubicBezTo>
                  <a:pt x="85" y="32"/>
                  <a:pt x="83" y="32"/>
                  <a:pt x="83" y="30"/>
                </a:cubicBezTo>
                <a:cubicBezTo>
                  <a:pt x="83" y="29"/>
                  <a:pt x="82" y="28"/>
                  <a:pt x="80" y="25"/>
                </a:cubicBezTo>
                <a:cubicBezTo>
                  <a:pt x="77" y="22"/>
                  <a:pt x="74" y="22"/>
                  <a:pt x="74" y="22"/>
                </a:cubicBezTo>
                <a:cubicBezTo>
                  <a:pt x="73" y="20"/>
                  <a:pt x="73" y="20"/>
                  <a:pt x="73" y="20"/>
                </a:cubicBezTo>
                <a:cubicBezTo>
                  <a:pt x="69" y="19"/>
                  <a:pt x="69" y="19"/>
                  <a:pt x="69" y="19"/>
                </a:cubicBezTo>
                <a:cubicBezTo>
                  <a:pt x="69" y="19"/>
                  <a:pt x="67" y="18"/>
                  <a:pt x="70" y="16"/>
                </a:cubicBezTo>
                <a:cubicBezTo>
                  <a:pt x="73" y="15"/>
                  <a:pt x="70" y="11"/>
                  <a:pt x="70" y="9"/>
                </a:cubicBezTo>
                <a:cubicBezTo>
                  <a:pt x="69" y="8"/>
                  <a:pt x="65" y="3"/>
                  <a:pt x="64" y="2"/>
                </a:cubicBezTo>
                <a:cubicBezTo>
                  <a:pt x="63" y="2"/>
                  <a:pt x="63" y="2"/>
                  <a:pt x="62" y="1"/>
                </a:cubicBezTo>
                <a:cubicBezTo>
                  <a:pt x="61" y="0"/>
                  <a:pt x="57" y="2"/>
                  <a:pt x="56" y="4"/>
                </a:cubicBezTo>
                <a:cubicBezTo>
                  <a:pt x="54" y="6"/>
                  <a:pt x="55" y="7"/>
                  <a:pt x="54" y="8"/>
                </a:cubicBezTo>
                <a:cubicBezTo>
                  <a:pt x="53" y="9"/>
                  <a:pt x="49" y="13"/>
                  <a:pt x="46" y="16"/>
                </a:cubicBezTo>
                <a:cubicBezTo>
                  <a:pt x="44" y="19"/>
                  <a:pt x="37" y="17"/>
                  <a:pt x="35" y="18"/>
                </a:cubicBezTo>
                <a:cubicBezTo>
                  <a:pt x="33" y="19"/>
                  <a:pt x="36" y="21"/>
                  <a:pt x="34" y="23"/>
                </a:cubicBezTo>
                <a:cubicBezTo>
                  <a:pt x="33" y="24"/>
                  <a:pt x="29" y="26"/>
                  <a:pt x="27" y="26"/>
                </a:cubicBezTo>
                <a:cubicBezTo>
                  <a:pt x="26" y="27"/>
                  <a:pt x="20" y="27"/>
                  <a:pt x="18" y="29"/>
                </a:cubicBezTo>
                <a:cubicBezTo>
                  <a:pt x="17" y="31"/>
                  <a:pt x="15" y="27"/>
                  <a:pt x="13" y="29"/>
                </a:cubicBezTo>
                <a:cubicBezTo>
                  <a:pt x="12" y="31"/>
                  <a:pt x="10" y="32"/>
                  <a:pt x="9" y="31"/>
                </a:cubicBezTo>
                <a:cubicBezTo>
                  <a:pt x="8" y="31"/>
                  <a:pt x="8" y="30"/>
                  <a:pt x="8" y="30"/>
                </a:cubicBezTo>
                <a:cubicBezTo>
                  <a:pt x="6" y="31"/>
                  <a:pt x="5" y="33"/>
                  <a:pt x="4" y="35"/>
                </a:cubicBezTo>
                <a:cubicBezTo>
                  <a:pt x="3" y="38"/>
                  <a:pt x="0" y="41"/>
                  <a:pt x="0" y="43"/>
                </a:cubicBezTo>
                <a:cubicBezTo>
                  <a:pt x="0" y="45"/>
                  <a:pt x="1" y="47"/>
                  <a:pt x="1" y="50"/>
                </a:cubicBezTo>
                <a:cubicBezTo>
                  <a:pt x="1" y="52"/>
                  <a:pt x="2" y="54"/>
                  <a:pt x="3" y="56"/>
                </a:cubicBezTo>
                <a:cubicBezTo>
                  <a:pt x="5" y="58"/>
                  <a:pt x="5" y="61"/>
                  <a:pt x="5" y="61"/>
                </a:cubicBezTo>
                <a:cubicBezTo>
                  <a:pt x="5" y="61"/>
                  <a:pt x="5" y="62"/>
                  <a:pt x="6" y="64"/>
                </a:cubicBezTo>
                <a:cubicBezTo>
                  <a:pt x="8" y="65"/>
                  <a:pt x="11" y="67"/>
                  <a:pt x="12" y="69"/>
                </a:cubicBezTo>
                <a:cubicBezTo>
                  <a:pt x="12" y="69"/>
                  <a:pt x="12" y="70"/>
                  <a:pt x="13" y="70"/>
                </a:cubicBezTo>
                <a:cubicBezTo>
                  <a:pt x="13" y="70"/>
                  <a:pt x="13" y="70"/>
                  <a:pt x="14" y="69"/>
                </a:cubicBezTo>
                <a:cubicBezTo>
                  <a:pt x="15" y="67"/>
                  <a:pt x="15" y="63"/>
                  <a:pt x="15" y="63"/>
                </a:cubicBezTo>
                <a:cubicBezTo>
                  <a:pt x="19" y="62"/>
                  <a:pt x="19" y="62"/>
                  <a:pt x="19" y="62"/>
                </a:cubicBezTo>
                <a:cubicBezTo>
                  <a:pt x="23" y="61"/>
                  <a:pt x="23" y="61"/>
                  <a:pt x="23" y="61"/>
                </a:cubicBezTo>
                <a:cubicBezTo>
                  <a:pt x="30" y="62"/>
                  <a:pt x="30" y="62"/>
                  <a:pt x="30" y="62"/>
                </a:cubicBezTo>
                <a:cubicBezTo>
                  <a:pt x="30" y="57"/>
                  <a:pt x="30" y="57"/>
                  <a:pt x="30" y="57"/>
                </a:cubicBezTo>
                <a:cubicBezTo>
                  <a:pt x="30" y="57"/>
                  <a:pt x="35" y="50"/>
                  <a:pt x="38" y="50"/>
                </a:cubicBezTo>
                <a:cubicBezTo>
                  <a:pt x="42" y="50"/>
                  <a:pt x="45" y="55"/>
                  <a:pt x="45" y="55"/>
                </a:cubicBezTo>
                <a:cubicBezTo>
                  <a:pt x="60" y="58"/>
                  <a:pt x="60" y="58"/>
                  <a:pt x="60" y="58"/>
                </a:cubicBezTo>
                <a:cubicBezTo>
                  <a:pt x="60" y="58"/>
                  <a:pt x="61" y="53"/>
                  <a:pt x="63" y="52"/>
                </a:cubicBezTo>
                <a:cubicBezTo>
                  <a:pt x="64" y="51"/>
                  <a:pt x="67" y="53"/>
                  <a:pt x="69" y="52"/>
                </a:cubicBezTo>
                <a:cubicBezTo>
                  <a:pt x="71" y="51"/>
                  <a:pt x="74" y="50"/>
                  <a:pt x="77" y="50"/>
                </a:cubicBezTo>
                <a:cubicBezTo>
                  <a:pt x="81" y="50"/>
                  <a:pt x="82" y="52"/>
                  <a:pt x="84" y="49"/>
                </a:cubicBezTo>
                <a:cubicBezTo>
                  <a:pt x="85" y="46"/>
                  <a:pt x="93" y="50"/>
                  <a:pt x="93" y="50"/>
                </a:cubicBezTo>
                <a:cubicBezTo>
                  <a:pt x="99" y="49"/>
                  <a:pt x="99" y="49"/>
                  <a:pt x="99" y="49"/>
                </a:cubicBezTo>
                <a:cubicBezTo>
                  <a:pt x="97" y="44"/>
                  <a:pt x="97" y="44"/>
                  <a:pt x="97" y="44"/>
                </a:cubicBezTo>
                <a:cubicBezTo>
                  <a:pt x="97" y="44"/>
                  <a:pt x="91" y="42"/>
                  <a:pt x="91" y="40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3175" cap="flat">
            <a:noFill/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600">
              <a:latin typeface="Montserrat" panose="02000505000000020004" pitchFamily="2" charset="0"/>
              <a:ea typeface="Montserrat" charset="0"/>
              <a:cs typeface="Montserrat" charset="0"/>
            </a:endParaRPr>
          </a:p>
        </p:txBody>
      </p:sp>
      <p:sp>
        <p:nvSpPr>
          <p:cNvPr id="50" name="Freeform 23"/>
          <p:cNvSpPr>
            <a:spLocks/>
          </p:cNvSpPr>
          <p:nvPr/>
        </p:nvSpPr>
        <p:spPr bwMode="auto">
          <a:xfrm>
            <a:off x="5878066" y="3166972"/>
            <a:ext cx="316994" cy="273213"/>
          </a:xfrm>
          <a:custGeom>
            <a:avLst/>
            <a:gdLst>
              <a:gd name="T0" fmla="*/ 59 w 96"/>
              <a:gd name="T1" fmla="*/ 58 h 79"/>
              <a:gd name="T2" fmla="*/ 64 w 96"/>
              <a:gd name="T3" fmla="*/ 57 h 79"/>
              <a:gd name="T4" fmla="*/ 69 w 96"/>
              <a:gd name="T5" fmla="*/ 61 h 79"/>
              <a:gd name="T6" fmla="*/ 73 w 96"/>
              <a:gd name="T7" fmla="*/ 57 h 79"/>
              <a:gd name="T8" fmla="*/ 79 w 96"/>
              <a:gd name="T9" fmla="*/ 45 h 79"/>
              <a:gd name="T10" fmla="*/ 83 w 96"/>
              <a:gd name="T11" fmla="*/ 40 h 79"/>
              <a:gd name="T12" fmla="*/ 83 w 96"/>
              <a:gd name="T13" fmla="*/ 36 h 79"/>
              <a:gd name="T14" fmla="*/ 85 w 96"/>
              <a:gd name="T15" fmla="*/ 31 h 79"/>
              <a:gd name="T16" fmla="*/ 90 w 96"/>
              <a:gd name="T17" fmla="*/ 22 h 79"/>
              <a:gd name="T18" fmla="*/ 95 w 96"/>
              <a:gd name="T19" fmla="*/ 19 h 79"/>
              <a:gd name="T20" fmla="*/ 94 w 96"/>
              <a:gd name="T21" fmla="*/ 14 h 79"/>
              <a:gd name="T22" fmla="*/ 91 w 96"/>
              <a:gd name="T23" fmla="*/ 11 h 79"/>
              <a:gd name="T24" fmla="*/ 92 w 96"/>
              <a:gd name="T25" fmla="*/ 7 h 79"/>
              <a:gd name="T26" fmla="*/ 88 w 96"/>
              <a:gd name="T27" fmla="*/ 3 h 79"/>
              <a:gd name="T28" fmla="*/ 86 w 96"/>
              <a:gd name="T29" fmla="*/ 2 h 79"/>
              <a:gd name="T30" fmla="*/ 80 w 96"/>
              <a:gd name="T31" fmla="*/ 7 h 79"/>
              <a:gd name="T32" fmla="*/ 73 w 96"/>
              <a:gd name="T33" fmla="*/ 5 h 79"/>
              <a:gd name="T34" fmla="*/ 63 w 96"/>
              <a:gd name="T35" fmla="*/ 5 h 79"/>
              <a:gd name="T36" fmla="*/ 57 w 96"/>
              <a:gd name="T37" fmla="*/ 9 h 79"/>
              <a:gd name="T38" fmla="*/ 49 w 96"/>
              <a:gd name="T39" fmla="*/ 9 h 79"/>
              <a:gd name="T40" fmla="*/ 43 w 96"/>
              <a:gd name="T41" fmla="*/ 6 h 79"/>
              <a:gd name="T42" fmla="*/ 36 w 96"/>
              <a:gd name="T43" fmla="*/ 7 h 79"/>
              <a:gd name="T44" fmla="*/ 32 w 96"/>
              <a:gd name="T45" fmla="*/ 3 h 79"/>
              <a:gd name="T46" fmla="*/ 25 w 96"/>
              <a:gd name="T47" fmla="*/ 1 h 79"/>
              <a:gd name="T48" fmla="*/ 21 w 96"/>
              <a:gd name="T49" fmla="*/ 3 h 79"/>
              <a:gd name="T50" fmla="*/ 13 w 96"/>
              <a:gd name="T51" fmla="*/ 3 h 79"/>
              <a:gd name="T52" fmla="*/ 11 w 96"/>
              <a:gd name="T53" fmla="*/ 9 h 79"/>
              <a:gd name="T54" fmla="*/ 8 w 96"/>
              <a:gd name="T55" fmla="*/ 15 h 79"/>
              <a:gd name="T56" fmla="*/ 7 w 96"/>
              <a:gd name="T57" fmla="*/ 17 h 79"/>
              <a:gd name="T58" fmla="*/ 8 w 96"/>
              <a:gd name="T59" fmla="*/ 22 h 79"/>
              <a:gd name="T60" fmla="*/ 7 w 96"/>
              <a:gd name="T61" fmla="*/ 33 h 79"/>
              <a:gd name="T62" fmla="*/ 4 w 96"/>
              <a:gd name="T63" fmla="*/ 38 h 79"/>
              <a:gd name="T64" fmla="*/ 1 w 96"/>
              <a:gd name="T65" fmla="*/ 44 h 79"/>
              <a:gd name="T66" fmla="*/ 1 w 96"/>
              <a:gd name="T67" fmla="*/ 53 h 79"/>
              <a:gd name="T68" fmla="*/ 3 w 96"/>
              <a:gd name="T69" fmla="*/ 60 h 79"/>
              <a:gd name="T70" fmla="*/ 3 w 96"/>
              <a:gd name="T71" fmla="*/ 60 h 79"/>
              <a:gd name="T72" fmla="*/ 15 w 96"/>
              <a:gd name="T73" fmla="*/ 63 h 79"/>
              <a:gd name="T74" fmla="*/ 23 w 96"/>
              <a:gd name="T75" fmla="*/ 71 h 79"/>
              <a:gd name="T76" fmla="*/ 27 w 96"/>
              <a:gd name="T77" fmla="*/ 78 h 79"/>
              <a:gd name="T78" fmla="*/ 35 w 96"/>
              <a:gd name="T79" fmla="*/ 76 h 79"/>
              <a:gd name="T80" fmla="*/ 46 w 96"/>
              <a:gd name="T81" fmla="*/ 75 h 79"/>
              <a:gd name="T82" fmla="*/ 47 w 96"/>
              <a:gd name="T83" fmla="*/ 75 h 79"/>
              <a:gd name="T84" fmla="*/ 50 w 96"/>
              <a:gd name="T85" fmla="*/ 66 h 79"/>
              <a:gd name="T86" fmla="*/ 59 w 96"/>
              <a:gd name="T87" fmla="*/ 58 h 7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l="0" t="0" r="r" b="b"/>
            <a:pathLst>
              <a:path w="96" h="79">
                <a:moveTo>
                  <a:pt x="59" y="58"/>
                </a:moveTo>
                <a:cubicBezTo>
                  <a:pt x="60" y="57"/>
                  <a:pt x="62" y="58"/>
                  <a:pt x="64" y="57"/>
                </a:cubicBezTo>
                <a:cubicBezTo>
                  <a:pt x="65" y="56"/>
                  <a:pt x="69" y="59"/>
                  <a:pt x="69" y="61"/>
                </a:cubicBezTo>
                <a:cubicBezTo>
                  <a:pt x="70" y="63"/>
                  <a:pt x="71" y="60"/>
                  <a:pt x="73" y="57"/>
                </a:cubicBezTo>
                <a:cubicBezTo>
                  <a:pt x="74" y="55"/>
                  <a:pt x="79" y="47"/>
                  <a:pt x="79" y="45"/>
                </a:cubicBezTo>
                <a:cubicBezTo>
                  <a:pt x="79" y="43"/>
                  <a:pt x="83" y="41"/>
                  <a:pt x="83" y="40"/>
                </a:cubicBezTo>
                <a:cubicBezTo>
                  <a:pt x="83" y="39"/>
                  <a:pt x="82" y="36"/>
                  <a:pt x="83" y="36"/>
                </a:cubicBezTo>
                <a:cubicBezTo>
                  <a:pt x="85" y="35"/>
                  <a:pt x="86" y="32"/>
                  <a:pt x="85" y="31"/>
                </a:cubicBezTo>
                <a:cubicBezTo>
                  <a:pt x="85" y="30"/>
                  <a:pt x="89" y="23"/>
                  <a:pt x="90" y="22"/>
                </a:cubicBezTo>
                <a:cubicBezTo>
                  <a:pt x="91" y="21"/>
                  <a:pt x="95" y="21"/>
                  <a:pt x="95" y="19"/>
                </a:cubicBezTo>
                <a:cubicBezTo>
                  <a:pt x="95" y="17"/>
                  <a:pt x="96" y="15"/>
                  <a:pt x="94" y="14"/>
                </a:cubicBezTo>
                <a:cubicBezTo>
                  <a:pt x="93" y="14"/>
                  <a:pt x="91" y="12"/>
                  <a:pt x="91" y="11"/>
                </a:cubicBezTo>
                <a:cubicBezTo>
                  <a:pt x="91" y="10"/>
                  <a:pt x="91" y="8"/>
                  <a:pt x="92" y="7"/>
                </a:cubicBezTo>
                <a:cubicBezTo>
                  <a:pt x="90" y="6"/>
                  <a:pt x="90" y="4"/>
                  <a:pt x="88" y="3"/>
                </a:cubicBezTo>
                <a:cubicBezTo>
                  <a:pt x="87" y="2"/>
                  <a:pt x="87" y="1"/>
                  <a:pt x="86" y="2"/>
                </a:cubicBezTo>
                <a:cubicBezTo>
                  <a:pt x="84" y="2"/>
                  <a:pt x="82" y="6"/>
                  <a:pt x="80" y="7"/>
                </a:cubicBezTo>
                <a:cubicBezTo>
                  <a:pt x="78" y="8"/>
                  <a:pt x="75" y="6"/>
                  <a:pt x="73" y="5"/>
                </a:cubicBezTo>
                <a:cubicBezTo>
                  <a:pt x="72" y="5"/>
                  <a:pt x="65" y="5"/>
                  <a:pt x="63" y="5"/>
                </a:cubicBezTo>
                <a:cubicBezTo>
                  <a:pt x="61" y="5"/>
                  <a:pt x="59" y="8"/>
                  <a:pt x="57" y="9"/>
                </a:cubicBezTo>
                <a:cubicBezTo>
                  <a:pt x="55" y="10"/>
                  <a:pt x="51" y="9"/>
                  <a:pt x="49" y="9"/>
                </a:cubicBezTo>
                <a:cubicBezTo>
                  <a:pt x="48" y="8"/>
                  <a:pt x="44" y="6"/>
                  <a:pt x="43" y="6"/>
                </a:cubicBezTo>
                <a:cubicBezTo>
                  <a:pt x="42" y="6"/>
                  <a:pt x="39" y="6"/>
                  <a:pt x="36" y="7"/>
                </a:cubicBezTo>
                <a:cubicBezTo>
                  <a:pt x="34" y="9"/>
                  <a:pt x="33" y="5"/>
                  <a:pt x="32" y="3"/>
                </a:cubicBezTo>
                <a:cubicBezTo>
                  <a:pt x="30" y="1"/>
                  <a:pt x="27" y="3"/>
                  <a:pt x="25" y="1"/>
                </a:cubicBezTo>
                <a:cubicBezTo>
                  <a:pt x="24" y="0"/>
                  <a:pt x="22" y="3"/>
                  <a:pt x="21" y="3"/>
                </a:cubicBezTo>
                <a:cubicBezTo>
                  <a:pt x="19" y="3"/>
                  <a:pt x="15" y="2"/>
                  <a:pt x="13" y="3"/>
                </a:cubicBezTo>
                <a:cubicBezTo>
                  <a:pt x="12" y="4"/>
                  <a:pt x="12" y="9"/>
                  <a:pt x="11" y="9"/>
                </a:cubicBezTo>
                <a:cubicBezTo>
                  <a:pt x="11" y="10"/>
                  <a:pt x="8" y="13"/>
                  <a:pt x="8" y="15"/>
                </a:cubicBezTo>
                <a:cubicBezTo>
                  <a:pt x="8" y="16"/>
                  <a:pt x="8" y="16"/>
                  <a:pt x="7" y="17"/>
                </a:cubicBezTo>
                <a:cubicBezTo>
                  <a:pt x="7" y="19"/>
                  <a:pt x="8" y="21"/>
                  <a:pt x="8" y="22"/>
                </a:cubicBezTo>
                <a:cubicBezTo>
                  <a:pt x="8" y="24"/>
                  <a:pt x="9" y="32"/>
                  <a:pt x="7" y="33"/>
                </a:cubicBezTo>
                <a:cubicBezTo>
                  <a:pt x="5" y="35"/>
                  <a:pt x="4" y="38"/>
                  <a:pt x="4" y="38"/>
                </a:cubicBezTo>
                <a:cubicBezTo>
                  <a:pt x="4" y="38"/>
                  <a:pt x="1" y="40"/>
                  <a:pt x="1" y="44"/>
                </a:cubicBezTo>
                <a:cubicBezTo>
                  <a:pt x="0" y="48"/>
                  <a:pt x="1" y="50"/>
                  <a:pt x="1" y="53"/>
                </a:cubicBezTo>
                <a:cubicBezTo>
                  <a:pt x="1" y="56"/>
                  <a:pt x="2" y="57"/>
                  <a:pt x="3" y="60"/>
                </a:cubicBezTo>
                <a:cubicBezTo>
                  <a:pt x="3" y="60"/>
                  <a:pt x="3" y="60"/>
                  <a:pt x="3" y="60"/>
                </a:cubicBezTo>
                <a:cubicBezTo>
                  <a:pt x="5" y="62"/>
                  <a:pt x="12" y="62"/>
                  <a:pt x="15" y="63"/>
                </a:cubicBezTo>
                <a:cubicBezTo>
                  <a:pt x="19" y="64"/>
                  <a:pt x="23" y="69"/>
                  <a:pt x="23" y="71"/>
                </a:cubicBezTo>
                <a:cubicBezTo>
                  <a:pt x="23" y="73"/>
                  <a:pt x="25" y="77"/>
                  <a:pt x="27" y="78"/>
                </a:cubicBezTo>
                <a:cubicBezTo>
                  <a:pt x="29" y="79"/>
                  <a:pt x="33" y="76"/>
                  <a:pt x="35" y="76"/>
                </a:cubicBezTo>
                <a:cubicBezTo>
                  <a:pt x="37" y="76"/>
                  <a:pt x="45" y="76"/>
                  <a:pt x="46" y="75"/>
                </a:cubicBezTo>
                <a:cubicBezTo>
                  <a:pt x="47" y="75"/>
                  <a:pt x="47" y="75"/>
                  <a:pt x="47" y="75"/>
                </a:cubicBezTo>
                <a:cubicBezTo>
                  <a:pt x="49" y="70"/>
                  <a:pt x="50" y="66"/>
                  <a:pt x="50" y="66"/>
                </a:cubicBezTo>
                <a:cubicBezTo>
                  <a:pt x="50" y="66"/>
                  <a:pt x="58" y="58"/>
                  <a:pt x="59" y="58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3175" cap="flat">
            <a:noFill/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600">
              <a:latin typeface="Montserrat" panose="02000505000000020004" pitchFamily="2" charset="0"/>
              <a:ea typeface="Montserrat" charset="0"/>
              <a:cs typeface="Montserrat" charset="0"/>
            </a:endParaRPr>
          </a:p>
        </p:txBody>
      </p:sp>
      <p:sp>
        <p:nvSpPr>
          <p:cNvPr id="51" name="Freeform 24"/>
          <p:cNvSpPr>
            <a:spLocks/>
          </p:cNvSpPr>
          <p:nvPr/>
        </p:nvSpPr>
        <p:spPr bwMode="auto">
          <a:xfrm>
            <a:off x="5825834" y="3208425"/>
            <a:ext cx="81050" cy="173349"/>
          </a:xfrm>
          <a:custGeom>
            <a:avLst/>
            <a:gdLst>
              <a:gd name="T0" fmla="*/ 17 w 25"/>
              <a:gd name="T1" fmla="*/ 32 h 50"/>
              <a:gd name="T2" fmla="*/ 20 w 25"/>
              <a:gd name="T3" fmla="*/ 26 h 50"/>
              <a:gd name="T4" fmla="*/ 23 w 25"/>
              <a:gd name="T5" fmla="*/ 21 h 50"/>
              <a:gd name="T6" fmla="*/ 24 w 25"/>
              <a:gd name="T7" fmla="*/ 10 h 50"/>
              <a:gd name="T8" fmla="*/ 23 w 25"/>
              <a:gd name="T9" fmla="*/ 5 h 50"/>
              <a:gd name="T10" fmla="*/ 21 w 25"/>
              <a:gd name="T11" fmla="*/ 4 h 50"/>
              <a:gd name="T12" fmla="*/ 18 w 25"/>
              <a:gd name="T13" fmla="*/ 1 h 50"/>
              <a:gd name="T14" fmla="*/ 15 w 25"/>
              <a:gd name="T15" fmla="*/ 4 h 50"/>
              <a:gd name="T16" fmla="*/ 13 w 25"/>
              <a:gd name="T17" fmla="*/ 8 h 50"/>
              <a:gd name="T18" fmla="*/ 6 w 25"/>
              <a:gd name="T19" fmla="*/ 9 h 50"/>
              <a:gd name="T20" fmla="*/ 2 w 25"/>
              <a:gd name="T21" fmla="*/ 12 h 50"/>
              <a:gd name="T22" fmla="*/ 0 w 25"/>
              <a:gd name="T23" fmla="*/ 12 h 50"/>
              <a:gd name="T24" fmla="*/ 5 w 25"/>
              <a:gd name="T25" fmla="*/ 20 h 50"/>
              <a:gd name="T26" fmla="*/ 6 w 25"/>
              <a:gd name="T27" fmla="*/ 26 h 50"/>
              <a:gd name="T28" fmla="*/ 8 w 25"/>
              <a:gd name="T29" fmla="*/ 35 h 50"/>
              <a:gd name="T30" fmla="*/ 8 w 25"/>
              <a:gd name="T31" fmla="*/ 50 h 50"/>
              <a:gd name="T32" fmla="*/ 14 w 25"/>
              <a:gd name="T33" fmla="*/ 50 h 50"/>
              <a:gd name="T34" fmla="*/ 19 w 25"/>
              <a:gd name="T35" fmla="*/ 48 h 50"/>
              <a:gd name="T36" fmla="*/ 17 w 25"/>
              <a:gd name="T37" fmla="*/ 41 h 50"/>
              <a:gd name="T38" fmla="*/ 17 w 25"/>
              <a:gd name="T39" fmla="*/ 32 h 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25" h="50">
                <a:moveTo>
                  <a:pt x="17" y="32"/>
                </a:moveTo>
                <a:cubicBezTo>
                  <a:pt x="17" y="28"/>
                  <a:pt x="20" y="26"/>
                  <a:pt x="20" y="26"/>
                </a:cubicBezTo>
                <a:cubicBezTo>
                  <a:pt x="20" y="26"/>
                  <a:pt x="21" y="23"/>
                  <a:pt x="23" y="21"/>
                </a:cubicBezTo>
                <a:cubicBezTo>
                  <a:pt x="25" y="20"/>
                  <a:pt x="24" y="12"/>
                  <a:pt x="24" y="10"/>
                </a:cubicBezTo>
                <a:cubicBezTo>
                  <a:pt x="24" y="9"/>
                  <a:pt x="23" y="7"/>
                  <a:pt x="23" y="5"/>
                </a:cubicBezTo>
                <a:cubicBezTo>
                  <a:pt x="23" y="5"/>
                  <a:pt x="22" y="5"/>
                  <a:pt x="21" y="4"/>
                </a:cubicBezTo>
                <a:cubicBezTo>
                  <a:pt x="18" y="4"/>
                  <a:pt x="20" y="1"/>
                  <a:pt x="18" y="1"/>
                </a:cubicBezTo>
                <a:cubicBezTo>
                  <a:pt x="16" y="0"/>
                  <a:pt x="15" y="3"/>
                  <a:pt x="15" y="4"/>
                </a:cubicBezTo>
                <a:cubicBezTo>
                  <a:pt x="16" y="6"/>
                  <a:pt x="14" y="6"/>
                  <a:pt x="13" y="8"/>
                </a:cubicBezTo>
                <a:cubicBezTo>
                  <a:pt x="12" y="9"/>
                  <a:pt x="8" y="9"/>
                  <a:pt x="6" y="9"/>
                </a:cubicBezTo>
                <a:cubicBezTo>
                  <a:pt x="5" y="9"/>
                  <a:pt x="3" y="12"/>
                  <a:pt x="2" y="12"/>
                </a:cubicBezTo>
                <a:cubicBezTo>
                  <a:pt x="1" y="12"/>
                  <a:pt x="1" y="12"/>
                  <a:pt x="0" y="12"/>
                </a:cubicBezTo>
                <a:cubicBezTo>
                  <a:pt x="1" y="18"/>
                  <a:pt x="2" y="18"/>
                  <a:pt x="5" y="20"/>
                </a:cubicBezTo>
                <a:cubicBezTo>
                  <a:pt x="8" y="22"/>
                  <a:pt x="5" y="24"/>
                  <a:pt x="6" y="26"/>
                </a:cubicBezTo>
                <a:cubicBezTo>
                  <a:pt x="8" y="27"/>
                  <a:pt x="7" y="31"/>
                  <a:pt x="8" y="35"/>
                </a:cubicBezTo>
                <a:cubicBezTo>
                  <a:pt x="8" y="38"/>
                  <a:pt x="8" y="45"/>
                  <a:pt x="8" y="50"/>
                </a:cubicBezTo>
                <a:cubicBezTo>
                  <a:pt x="10" y="50"/>
                  <a:pt x="12" y="50"/>
                  <a:pt x="14" y="50"/>
                </a:cubicBezTo>
                <a:cubicBezTo>
                  <a:pt x="16" y="50"/>
                  <a:pt x="18" y="46"/>
                  <a:pt x="19" y="48"/>
                </a:cubicBezTo>
                <a:cubicBezTo>
                  <a:pt x="18" y="45"/>
                  <a:pt x="17" y="44"/>
                  <a:pt x="17" y="41"/>
                </a:cubicBezTo>
                <a:cubicBezTo>
                  <a:pt x="17" y="38"/>
                  <a:pt x="16" y="36"/>
                  <a:pt x="17" y="32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3175" cap="flat">
            <a:noFill/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600">
              <a:latin typeface="Montserrat" panose="02000505000000020004" pitchFamily="2" charset="0"/>
              <a:ea typeface="Montserrat" charset="0"/>
              <a:cs typeface="Montserrat" charset="0"/>
            </a:endParaRPr>
          </a:p>
        </p:txBody>
      </p:sp>
      <p:sp>
        <p:nvSpPr>
          <p:cNvPr id="52" name="Freeform 25"/>
          <p:cNvSpPr>
            <a:spLocks/>
          </p:cNvSpPr>
          <p:nvPr/>
        </p:nvSpPr>
        <p:spPr bwMode="auto">
          <a:xfrm>
            <a:off x="5802420" y="3246109"/>
            <a:ext cx="48630" cy="145086"/>
          </a:xfrm>
          <a:custGeom>
            <a:avLst/>
            <a:gdLst>
              <a:gd name="T0" fmla="*/ 13 w 15"/>
              <a:gd name="T1" fmla="*/ 15 h 42"/>
              <a:gd name="T2" fmla="*/ 12 w 15"/>
              <a:gd name="T3" fmla="*/ 9 h 42"/>
              <a:gd name="T4" fmla="*/ 7 w 15"/>
              <a:gd name="T5" fmla="*/ 1 h 42"/>
              <a:gd name="T6" fmla="*/ 1 w 15"/>
              <a:gd name="T7" fmla="*/ 0 h 42"/>
              <a:gd name="T8" fmla="*/ 0 w 15"/>
              <a:gd name="T9" fmla="*/ 0 h 42"/>
              <a:gd name="T10" fmla="*/ 2 w 15"/>
              <a:gd name="T11" fmla="*/ 5 h 42"/>
              <a:gd name="T12" fmla="*/ 4 w 15"/>
              <a:gd name="T13" fmla="*/ 10 h 42"/>
              <a:gd name="T14" fmla="*/ 4 w 15"/>
              <a:gd name="T15" fmla="*/ 22 h 42"/>
              <a:gd name="T16" fmla="*/ 6 w 15"/>
              <a:gd name="T17" fmla="*/ 33 h 42"/>
              <a:gd name="T18" fmla="*/ 9 w 15"/>
              <a:gd name="T19" fmla="*/ 42 h 42"/>
              <a:gd name="T20" fmla="*/ 11 w 15"/>
              <a:gd name="T21" fmla="*/ 41 h 42"/>
              <a:gd name="T22" fmla="*/ 15 w 15"/>
              <a:gd name="T23" fmla="*/ 39 h 42"/>
              <a:gd name="T24" fmla="*/ 15 w 15"/>
              <a:gd name="T25" fmla="*/ 24 h 42"/>
              <a:gd name="T26" fmla="*/ 13 w 15"/>
              <a:gd name="T27" fmla="*/ 15 h 4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15" h="42">
                <a:moveTo>
                  <a:pt x="13" y="15"/>
                </a:moveTo>
                <a:cubicBezTo>
                  <a:pt x="12" y="13"/>
                  <a:pt x="15" y="11"/>
                  <a:pt x="12" y="9"/>
                </a:cubicBezTo>
                <a:cubicBezTo>
                  <a:pt x="9" y="7"/>
                  <a:pt x="8" y="7"/>
                  <a:pt x="7" y="1"/>
                </a:cubicBezTo>
                <a:cubicBezTo>
                  <a:pt x="6" y="1"/>
                  <a:pt x="3" y="0"/>
                  <a:pt x="1" y="0"/>
                </a:cubicBezTo>
                <a:cubicBezTo>
                  <a:pt x="1" y="0"/>
                  <a:pt x="1" y="0"/>
                  <a:pt x="0" y="0"/>
                </a:cubicBezTo>
                <a:cubicBezTo>
                  <a:pt x="1" y="3"/>
                  <a:pt x="1" y="5"/>
                  <a:pt x="2" y="5"/>
                </a:cubicBezTo>
                <a:cubicBezTo>
                  <a:pt x="3" y="6"/>
                  <a:pt x="4" y="8"/>
                  <a:pt x="4" y="10"/>
                </a:cubicBezTo>
                <a:cubicBezTo>
                  <a:pt x="4" y="13"/>
                  <a:pt x="3" y="19"/>
                  <a:pt x="4" y="22"/>
                </a:cubicBezTo>
                <a:cubicBezTo>
                  <a:pt x="5" y="24"/>
                  <a:pt x="6" y="28"/>
                  <a:pt x="6" y="33"/>
                </a:cubicBezTo>
                <a:cubicBezTo>
                  <a:pt x="6" y="35"/>
                  <a:pt x="8" y="39"/>
                  <a:pt x="9" y="42"/>
                </a:cubicBezTo>
                <a:cubicBezTo>
                  <a:pt x="10" y="41"/>
                  <a:pt x="10" y="41"/>
                  <a:pt x="11" y="41"/>
                </a:cubicBezTo>
                <a:cubicBezTo>
                  <a:pt x="12" y="40"/>
                  <a:pt x="14" y="39"/>
                  <a:pt x="15" y="39"/>
                </a:cubicBezTo>
                <a:cubicBezTo>
                  <a:pt x="15" y="34"/>
                  <a:pt x="15" y="27"/>
                  <a:pt x="15" y="24"/>
                </a:cubicBezTo>
                <a:cubicBezTo>
                  <a:pt x="14" y="20"/>
                  <a:pt x="15" y="16"/>
                  <a:pt x="13" y="15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3175" cap="flat">
            <a:noFill/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600">
              <a:latin typeface="Montserrat" panose="02000505000000020004" pitchFamily="2" charset="0"/>
              <a:ea typeface="Montserrat" charset="0"/>
              <a:cs typeface="Montserrat" charset="0"/>
            </a:endParaRPr>
          </a:p>
        </p:txBody>
      </p:sp>
      <p:sp>
        <p:nvSpPr>
          <p:cNvPr id="53" name="Freeform 26"/>
          <p:cNvSpPr>
            <a:spLocks/>
          </p:cNvSpPr>
          <p:nvPr/>
        </p:nvSpPr>
        <p:spPr bwMode="auto">
          <a:xfrm>
            <a:off x="6032961" y="3191467"/>
            <a:ext cx="199922" cy="318434"/>
          </a:xfrm>
          <a:custGeom>
            <a:avLst/>
            <a:gdLst>
              <a:gd name="T0" fmla="*/ 25 w 60"/>
              <a:gd name="T1" fmla="*/ 88 h 92"/>
              <a:gd name="T2" fmla="*/ 47 w 60"/>
              <a:gd name="T3" fmla="*/ 88 h 92"/>
              <a:gd name="T4" fmla="*/ 58 w 60"/>
              <a:gd name="T5" fmla="*/ 92 h 92"/>
              <a:gd name="T6" fmla="*/ 60 w 60"/>
              <a:gd name="T7" fmla="*/ 85 h 92"/>
              <a:gd name="T8" fmla="*/ 59 w 60"/>
              <a:gd name="T9" fmla="*/ 84 h 92"/>
              <a:gd name="T10" fmla="*/ 53 w 60"/>
              <a:gd name="T11" fmla="*/ 79 h 92"/>
              <a:gd name="T12" fmla="*/ 52 w 60"/>
              <a:gd name="T13" fmla="*/ 76 h 92"/>
              <a:gd name="T14" fmla="*/ 50 w 60"/>
              <a:gd name="T15" fmla="*/ 71 h 92"/>
              <a:gd name="T16" fmla="*/ 48 w 60"/>
              <a:gd name="T17" fmla="*/ 65 h 92"/>
              <a:gd name="T18" fmla="*/ 47 w 60"/>
              <a:gd name="T19" fmla="*/ 58 h 92"/>
              <a:gd name="T20" fmla="*/ 51 w 60"/>
              <a:gd name="T21" fmla="*/ 50 h 92"/>
              <a:gd name="T22" fmla="*/ 55 w 60"/>
              <a:gd name="T23" fmla="*/ 45 h 92"/>
              <a:gd name="T24" fmla="*/ 53 w 60"/>
              <a:gd name="T25" fmla="*/ 39 h 92"/>
              <a:gd name="T26" fmla="*/ 46 w 60"/>
              <a:gd name="T27" fmla="*/ 32 h 92"/>
              <a:gd name="T28" fmla="*/ 44 w 60"/>
              <a:gd name="T29" fmla="*/ 27 h 92"/>
              <a:gd name="T30" fmla="*/ 51 w 60"/>
              <a:gd name="T31" fmla="*/ 26 h 92"/>
              <a:gd name="T32" fmla="*/ 54 w 60"/>
              <a:gd name="T33" fmla="*/ 24 h 92"/>
              <a:gd name="T34" fmla="*/ 51 w 60"/>
              <a:gd name="T35" fmla="*/ 14 h 92"/>
              <a:gd name="T36" fmla="*/ 50 w 60"/>
              <a:gd name="T37" fmla="*/ 7 h 92"/>
              <a:gd name="T38" fmla="*/ 45 w 60"/>
              <a:gd name="T39" fmla="*/ 0 h 92"/>
              <a:gd name="T40" fmla="*/ 45 w 60"/>
              <a:gd name="T41" fmla="*/ 0 h 92"/>
              <a:gd name="T42" fmla="*/ 44 w 60"/>
              <a:gd name="T43" fmla="*/ 4 h 92"/>
              <a:gd name="T44" fmla="*/ 47 w 60"/>
              <a:gd name="T45" fmla="*/ 7 h 92"/>
              <a:gd name="T46" fmla="*/ 48 w 60"/>
              <a:gd name="T47" fmla="*/ 12 h 92"/>
              <a:gd name="T48" fmla="*/ 43 w 60"/>
              <a:gd name="T49" fmla="*/ 15 h 92"/>
              <a:gd name="T50" fmla="*/ 38 w 60"/>
              <a:gd name="T51" fmla="*/ 24 h 92"/>
              <a:gd name="T52" fmla="*/ 36 w 60"/>
              <a:gd name="T53" fmla="*/ 29 h 92"/>
              <a:gd name="T54" fmla="*/ 36 w 60"/>
              <a:gd name="T55" fmla="*/ 33 h 92"/>
              <a:gd name="T56" fmla="*/ 32 w 60"/>
              <a:gd name="T57" fmla="*/ 38 h 92"/>
              <a:gd name="T58" fmla="*/ 26 w 60"/>
              <a:gd name="T59" fmla="*/ 50 h 92"/>
              <a:gd name="T60" fmla="*/ 22 w 60"/>
              <a:gd name="T61" fmla="*/ 54 h 92"/>
              <a:gd name="T62" fmla="*/ 17 w 60"/>
              <a:gd name="T63" fmla="*/ 50 h 92"/>
              <a:gd name="T64" fmla="*/ 12 w 60"/>
              <a:gd name="T65" fmla="*/ 51 h 92"/>
              <a:gd name="T66" fmla="*/ 3 w 60"/>
              <a:gd name="T67" fmla="*/ 59 h 92"/>
              <a:gd name="T68" fmla="*/ 0 w 60"/>
              <a:gd name="T69" fmla="*/ 68 h 92"/>
              <a:gd name="T70" fmla="*/ 4 w 60"/>
              <a:gd name="T71" fmla="*/ 72 h 92"/>
              <a:gd name="T72" fmla="*/ 10 w 60"/>
              <a:gd name="T73" fmla="*/ 74 h 92"/>
              <a:gd name="T74" fmla="*/ 12 w 60"/>
              <a:gd name="T75" fmla="*/ 82 h 92"/>
              <a:gd name="T76" fmla="*/ 11 w 60"/>
              <a:gd name="T77" fmla="*/ 89 h 92"/>
              <a:gd name="T78" fmla="*/ 22 w 60"/>
              <a:gd name="T79" fmla="*/ 89 h 92"/>
              <a:gd name="T80" fmla="*/ 25 w 60"/>
              <a:gd name="T81" fmla="*/ 88 h 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</a:cxnLst>
            <a:rect l="0" t="0" r="r" b="b"/>
            <a:pathLst>
              <a:path w="60" h="92">
                <a:moveTo>
                  <a:pt x="25" y="88"/>
                </a:moveTo>
                <a:cubicBezTo>
                  <a:pt x="25" y="88"/>
                  <a:pt x="44" y="89"/>
                  <a:pt x="47" y="88"/>
                </a:cubicBezTo>
                <a:cubicBezTo>
                  <a:pt x="49" y="88"/>
                  <a:pt x="58" y="92"/>
                  <a:pt x="58" y="92"/>
                </a:cubicBezTo>
                <a:cubicBezTo>
                  <a:pt x="58" y="92"/>
                  <a:pt x="58" y="88"/>
                  <a:pt x="60" y="85"/>
                </a:cubicBezTo>
                <a:cubicBezTo>
                  <a:pt x="59" y="85"/>
                  <a:pt x="59" y="84"/>
                  <a:pt x="59" y="84"/>
                </a:cubicBezTo>
                <a:cubicBezTo>
                  <a:pt x="58" y="82"/>
                  <a:pt x="55" y="80"/>
                  <a:pt x="53" y="79"/>
                </a:cubicBezTo>
                <a:cubicBezTo>
                  <a:pt x="52" y="77"/>
                  <a:pt x="52" y="76"/>
                  <a:pt x="52" y="76"/>
                </a:cubicBezTo>
                <a:cubicBezTo>
                  <a:pt x="52" y="76"/>
                  <a:pt x="52" y="73"/>
                  <a:pt x="50" y="71"/>
                </a:cubicBezTo>
                <a:cubicBezTo>
                  <a:pt x="49" y="69"/>
                  <a:pt x="48" y="67"/>
                  <a:pt x="48" y="65"/>
                </a:cubicBezTo>
                <a:cubicBezTo>
                  <a:pt x="48" y="62"/>
                  <a:pt x="47" y="60"/>
                  <a:pt x="47" y="58"/>
                </a:cubicBezTo>
                <a:cubicBezTo>
                  <a:pt x="47" y="56"/>
                  <a:pt x="50" y="53"/>
                  <a:pt x="51" y="50"/>
                </a:cubicBezTo>
                <a:cubicBezTo>
                  <a:pt x="52" y="48"/>
                  <a:pt x="53" y="46"/>
                  <a:pt x="55" y="45"/>
                </a:cubicBezTo>
                <a:cubicBezTo>
                  <a:pt x="54" y="44"/>
                  <a:pt x="53" y="42"/>
                  <a:pt x="53" y="39"/>
                </a:cubicBezTo>
                <a:cubicBezTo>
                  <a:pt x="52" y="36"/>
                  <a:pt x="49" y="35"/>
                  <a:pt x="46" y="32"/>
                </a:cubicBezTo>
                <a:cubicBezTo>
                  <a:pt x="43" y="29"/>
                  <a:pt x="44" y="28"/>
                  <a:pt x="44" y="27"/>
                </a:cubicBezTo>
                <a:cubicBezTo>
                  <a:pt x="44" y="25"/>
                  <a:pt x="48" y="25"/>
                  <a:pt x="51" y="26"/>
                </a:cubicBezTo>
                <a:cubicBezTo>
                  <a:pt x="54" y="26"/>
                  <a:pt x="55" y="25"/>
                  <a:pt x="54" y="24"/>
                </a:cubicBezTo>
                <a:cubicBezTo>
                  <a:pt x="53" y="24"/>
                  <a:pt x="51" y="18"/>
                  <a:pt x="51" y="14"/>
                </a:cubicBezTo>
                <a:cubicBezTo>
                  <a:pt x="51" y="11"/>
                  <a:pt x="50" y="9"/>
                  <a:pt x="50" y="7"/>
                </a:cubicBezTo>
                <a:cubicBezTo>
                  <a:pt x="50" y="5"/>
                  <a:pt x="47" y="0"/>
                  <a:pt x="45" y="0"/>
                </a:cubicBezTo>
                <a:cubicBezTo>
                  <a:pt x="45" y="0"/>
                  <a:pt x="45" y="0"/>
                  <a:pt x="45" y="0"/>
                </a:cubicBezTo>
                <a:cubicBezTo>
                  <a:pt x="44" y="1"/>
                  <a:pt x="44" y="3"/>
                  <a:pt x="44" y="4"/>
                </a:cubicBezTo>
                <a:cubicBezTo>
                  <a:pt x="44" y="5"/>
                  <a:pt x="46" y="7"/>
                  <a:pt x="47" y="7"/>
                </a:cubicBezTo>
                <a:cubicBezTo>
                  <a:pt x="49" y="8"/>
                  <a:pt x="48" y="10"/>
                  <a:pt x="48" y="12"/>
                </a:cubicBezTo>
                <a:cubicBezTo>
                  <a:pt x="48" y="14"/>
                  <a:pt x="44" y="14"/>
                  <a:pt x="43" y="15"/>
                </a:cubicBezTo>
                <a:cubicBezTo>
                  <a:pt x="42" y="16"/>
                  <a:pt x="38" y="23"/>
                  <a:pt x="38" y="24"/>
                </a:cubicBezTo>
                <a:cubicBezTo>
                  <a:pt x="39" y="25"/>
                  <a:pt x="38" y="28"/>
                  <a:pt x="36" y="29"/>
                </a:cubicBezTo>
                <a:cubicBezTo>
                  <a:pt x="35" y="29"/>
                  <a:pt x="36" y="32"/>
                  <a:pt x="36" y="33"/>
                </a:cubicBezTo>
                <a:cubicBezTo>
                  <a:pt x="36" y="34"/>
                  <a:pt x="32" y="36"/>
                  <a:pt x="32" y="38"/>
                </a:cubicBezTo>
                <a:cubicBezTo>
                  <a:pt x="32" y="40"/>
                  <a:pt x="27" y="48"/>
                  <a:pt x="26" y="50"/>
                </a:cubicBezTo>
                <a:cubicBezTo>
                  <a:pt x="24" y="53"/>
                  <a:pt x="23" y="56"/>
                  <a:pt x="22" y="54"/>
                </a:cubicBezTo>
                <a:cubicBezTo>
                  <a:pt x="22" y="52"/>
                  <a:pt x="18" y="49"/>
                  <a:pt x="17" y="50"/>
                </a:cubicBezTo>
                <a:cubicBezTo>
                  <a:pt x="15" y="51"/>
                  <a:pt x="13" y="50"/>
                  <a:pt x="12" y="51"/>
                </a:cubicBezTo>
                <a:cubicBezTo>
                  <a:pt x="11" y="51"/>
                  <a:pt x="3" y="59"/>
                  <a:pt x="3" y="59"/>
                </a:cubicBezTo>
                <a:cubicBezTo>
                  <a:pt x="3" y="59"/>
                  <a:pt x="2" y="63"/>
                  <a:pt x="0" y="68"/>
                </a:cubicBezTo>
                <a:cubicBezTo>
                  <a:pt x="1" y="69"/>
                  <a:pt x="3" y="71"/>
                  <a:pt x="4" y="72"/>
                </a:cubicBezTo>
                <a:cubicBezTo>
                  <a:pt x="5" y="75"/>
                  <a:pt x="9" y="73"/>
                  <a:pt x="10" y="74"/>
                </a:cubicBezTo>
                <a:cubicBezTo>
                  <a:pt x="11" y="74"/>
                  <a:pt x="13" y="80"/>
                  <a:pt x="12" y="82"/>
                </a:cubicBezTo>
                <a:cubicBezTo>
                  <a:pt x="12" y="83"/>
                  <a:pt x="10" y="87"/>
                  <a:pt x="11" y="89"/>
                </a:cubicBezTo>
                <a:cubicBezTo>
                  <a:pt x="22" y="89"/>
                  <a:pt x="22" y="89"/>
                  <a:pt x="22" y="89"/>
                </a:cubicBezTo>
                <a:lnTo>
                  <a:pt x="25" y="88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 w="3175" cap="flat">
            <a:noFill/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600">
              <a:latin typeface="Montserrat" panose="02000505000000020004" pitchFamily="2" charset="0"/>
              <a:ea typeface="Montserrat" charset="0"/>
              <a:cs typeface="Montserrat" charset="0"/>
            </a:endParaRPr>
          </a:p>
        </p:txBody>
      </p:sp>
      <p:sp>
        <p:nvSpPr>
          <p:cNvPr id="54" name="Freeform 27"/>
          <p:cNvSpPr>
            <a:spLocks/>
          </p:cNvSpPr>
          <p:nvPr/>
        </p:nvSpPr>
        <p:spPr bwMode="auto">
          <a:xfrm>
            <a:off x="5573680" y="3257415"/>
            <a:ext cx="165701" cy="175233"/>
          </a:xfrm>
          <a:custGeom>
            <a:avLst/>
            <a:gdLst>
              <a:gd name="T0" fmla="*/ 47 w 50"/>
              <a:gd name="T1" fmla="*/ 43 h 51"/>
              <a:gd name="T2" fmla="*/ 44 w 50"/>
              <a:gd name="T3" fmla="*/ 34 h 51"/>
              <a:gd name="T4" fmla="*/ 47 w 50"/>
              <a:gd name="T5" fmla="*/ 26 h 51"/>
              <a:gd name="T6" fmla="*/ 50 w 50"/>
              <a:gd name="T7" fmla="*/ 21 h 51"/>
              <a:gd name="T8" fmla="*/ 47 w 50"/>
              <a:gd name="T9" fmla="*/ 8 h 51"/>
              <a:gd name="T10" fmla="*/ 46 w 50"/>
              <a:gd name="T11" fmla="*/ 8 h 51"/>
              <a:gd name="T12" fmla="*/ 36 w 50"/>
              <a:gd name="T13" fmla="*/ 9 h 51"/>
              <a:gd name="T14" fmla="*/ 29 w 50"/>
              <a:gd name="T15" fmla="*/ 5 h 51"/>
              <a:gd name="T16" fmla="*/ 23 w 50"/>
              <a:gd name="T17" fmla="*/ 3 h 51"/>
              <a:gd name="T18" fmla="*/ 20 w 50"/>
              <a:gd name="T19" fmla="*/ 2 h 51"/>
              <a:gd name="T20" fmla="*/ 16 w 50"/>
              <a:gd name="T21" fmla="*/ 3 h 51"/>
              <a:gd name="T22" fmla="*/ 12 w 50"/>
              <a:gd name="T23" fmla="*/ 5 h 51"/>
              <a:gd name="T24" fmla="*/ 8 w 50"/>
              <a:gd name="T25" fmla="*/ 4 h 51"/>
              <a:gd name="T26" fmla="*/ 5 w 50"/>
              <a:gd name="T27" fmla="*/ 4 h 51"/>
              <a:gd name="T28" fmla="*/ 5 w 50"/>
              <a:gd name="T29" fmla="*/ 11 h 51"/>
              <a:gd name="T30" fmla="*/ 6 w 50"/>
              <a:gd name="T31" fmla="*/ 15 h 51"/>
              <a:gd name="T32" fmla="*/ 8 w 50"/>
              <a:gd name="T33" fmla="*/ 20 h 51"/>
              <a:gd name="T34" fmla="*/ 4 w 50"/>
              <a:gd name="T35" fmla="*/ 20 h 51"/>
              <a:gd name="T36" fmla="*/ 5 w 50"/>
              <a:gd name="T37" fmla="*/ 25 h 51"/>
              <a:gd name="T38" fmla="*/ 2 w 50"/>
              <a:gd name="T39" fmla="*/ 29 h 51"/>
              <a:gd name="T40" fmla="*/ 1 w 50"/>
              <a:gd name="T41" fmla="*/ 35 h 51"/>
              <a:gd name="T42" fmla="*/ 4 w 50"/>
              <a:gd name="T43" fmla="*/ 38 h 51"/>
              <a:gd name="T44" fmla="*/ 10 w 50"/>
              <a:gd name="T45" fmla="*/ 44 h 51"/>
              <a:gd name="T46" fmla="*/ 8 w 50"/>
              <a:gd name="T47" fmla="*/ 51 h 51"/>
              <a:gd name="T48" fmla="*/ 32 w 50"/>
              <a:gd name="T49" fmla="*/ 46 h 51"/>
              <a:gd name="T50" fmla="*/ 47 w 50"/>
              <a:gd name="T51" fmla="*/ 47 h 51"/>
              <a:gd name="T52" fmla="*/ 47 w 50"/>
              <a:gd name="T53" fmla="*/ 43 h 5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50" h="51">
                <a:moveTo>
                  <a:pt x="47" y="43"/>
                </a:moveTo>
                <a:cubicBezTo>
                  <a:pt x="46" y="42"/>
                  <a:pt x="44" y="35"/>
                  <a:pt x="44" y="34"/>
                </a:cubicBezTo>
                <a:cubicBezTo>
                  <a:pt x="44" y="33"/>
                  <a:pt x="47" y="28"/>
                  <a:pt x="47" y="26"/>
                </a:cubicBezTo>
                <a:cubicBezTo>
                  <a:pt x="47" y="24"/>
                  <a:pt x="50" y="23"/>
                  <a:pt x="50" y="21"/>
                </a:cubicBezTo>
                <a:cubicBezTo>
                  <a:pt x="50" y="19"/>
                  <a:pt x="49" y="13"/>
                  <a:pt x="47" y="8"/>
                </a:cubicBezTo>
                <a:cubicBezTo>
                  <a:pt x="47" y="8"/>
                  <a:pt x="46" y="8"/>
                  <a:pt x="46" y="8"/>
                </a:cubicBezTo>
                <a:cubicBezTo>
                  <a:pt x="44" y="6"/>
                  <a:pt x="38" y="6"/>
                  <a:pt x="36" y="9"/>
                </a:cubicBezTo>
                <a:cubicBezTo>
                  <a:pt x="34" y="11"/>
                  <a:pt x="30" y="7"/>
                  <a:pt x="29" y="5"/>
                </a:cubicBezTo>
                <a:cubicBezTo>
                  <a:pt x="29" y="4"/>
                  <a:pt x="25" y="2"/>
                  <a:pt x="23" y="3"/>
                </a:cubicBezTo>
                <a:cubicBezTo>
                  <a:pt x="21" y="5"/>
                  <a:pt x="20" y="4"/>
                  <a:pt x="20" y="2"/>
                </a:cubicBezTo>
                <a:cubicBezTo>
                  <a:pt x="20" y="0"/>
                  <a:pt x="17" y="1"/>
                  <a:pt x="16" y="3"/>
                </a:cubicBezTo>
                <a:cubicBezTo>
                  <a:pt x="16" y="5"/>
                  <a:pt x="13" y="6"/>
                  <a:pt x="12" y="5"/>
                </a:cubicBezTo>
                <a:cubicBezTo>
                  <a:pt x="11" y="4"/>
                  <a:pt x="9" y="2"/>
                  <a:pt x="8" y="4"/>
                </a:cubicBezTo>
                <a:cubicBezTo>
                  <a:pt x="7" y="5"/>
                  <a:pt x="6" y="5"/>
                  <a:pt x="5" y="4"/>
                </a:cubicBezTo>
                <a:cubicBezTo>
                  <a:pt x="4" y="7"/>
                  <a:pt x="4" y="10"/>
                  <a:pt x="5" y="11"/>
                </a:cubicBezTo>
                <a:cubicBezTo>
                  <a:pt x="6" y="12"/>
                  <a:pt x="7" y="14"/>
                  <a:pt x="6" y="15"/>
                </a:cubicBezTo>
                <a:cubicBezTo>
                  <a:pt x="6" y="16"/>
                  <a:pt x="9" y="18"/>
                  <a:pt x="8" y="20"/>
                </a:cubicBezTo>
                <a:cubicBezTo>
                  <a:pt x="6" y="21"/>
                  <a:pt x="5" y="18"/>
                  <a:pt x="4" y="20"/>
                </a:cubicBezTo>
                <a:cubicBezTo>
                  <a:pt x="3" y="22"/>
                  <a:pt x="6" y="24"/>
                  <a:pt x="5" y="25"/>
                </a:cubicBezTo>
                <a:cubicBezTo>
                  <a:pt x="4" y="26"/>
                  <a:pt x="2" y="27"/>
                  <a:pt x="2" y="29"/>
                </a:cubicBezTo>
                <a:cubicBezTo>
                  <a:pt x="3" y="32"/>
                  <a:pt x="3" y="34"/>
                  <a:pt x="1" y="35"/>
                </a:cubicBezTo>
                <a:cubicBezTo>
                  <a:pt x="0" y="36"/>
                  <a:pt x="2" y="36"/>
                  <a:pt x="4" y="38"/>
                </a:cubicBezTo>
                <a:cubicBezTo>
                  <a:pt x="7" y="39"/>
                  <a:pt x="11" y="41"/>
                  <a:pt x="10" y="44"/>
                </a:cubicBezTo>
                <a:cubicBezTo>
                  <a:pt x="10" y="46"/>
                  <a:pt x="9" y="47"/>
                  <a:pt x="8" y="51"/>
                </a:cubicBezTo>
                <a:cubicBezTo>
                  <a:pt x="13" y="51"/>
                  <a:pt x="22" y="48"/>
                  <a:pt x="32" y="46"/>
                </a:cubicBezTo>
                <a:cubicBezTo>
                  <a:pt x="38" y="45"/>
                  <a:pt x="43" y="46"/>
                  <a:pt x="47" y="47"/>
                </a:cubicBezTo>
                <a:cubicBezTo>
                  <a:pt x="48" y="45"/>
                  <a:pt x="48" y="44"/>
                  <a:pt x="47" y="43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3175" cap="flat">
            <a:noFill/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600">
              <a:latin typeface="Montserrat" panose="02000505000000020004" pitchFamily="2" charset="0"/>
              <a:ea typeface="Montserrat" charset="0"/>
              <a:cs typeface="Montserrat" charset="0"/>
            </a:endParaRPr>
          </a:p>
        </p:txBody>
      </p:sp>
      <p:sp>
        <p:nvSpPr>
          <p:cNvPr id="55" name="Freeform 28"/>
          <p:cNvSpPr>
            <a:spLocks/>
          </p:cNvSpPr>
          <p:nvPr/>
        </p:nvSpPr>
        <p:spPr bwMode="auto">
          <a:xfrm>
            <a:off x="5719569" y="3246109"/>
            <a:ext cx="111668" cy="180886"/>
          </a:xfrm>
          <a:custGeom>
            <a:avLst/>
            <a:gdLst>
              <a:gd name="T0" fmla="*/ 29 w 34"/>
              <a:gd name="T1" fmla="*/ 22 h 52"/>
              <a:gd name="T2" fmla="*/ 29 w 34"/>
              <a:gd name="T3" fmla="*/ 10 h 52"/>
              <a:gd name="T4" fmla="*/ 27 w 34"/>
              <a:gd name="T5" fmla="*/ 5 h 52"/>
              <a:gd name="T6" fmla="*/ 25 w 34"/>
              <a:gd name="T7" fmla="*/ 0 h 52"/>
              <a:gd name="T8" fmla="*/ 23 w 34"/>
              <a:gd name="T9" fmla="*/ 2 h 52"/>
              <a:gd name="T10" fmla="*/ 3 w 34"/>
              <a:gd name="T11" fmla="*/ 2 h 52"/>
              <a:gd name="T12" fmla="*/ 4 w 34"/>
              <a:gd name="T13" fmla="*/ 10 h 52"/>
              <a:gd name="T14" fmla="*/ 3 w 34"/>
              <a:gd name="T15" fmla="*/ 11 h 52"/>
              <a:gd name="T16" fmla="*/ 6 w 34"/>
              <a:gd name="T17" fmla="*/ 24 h 52"/>
              <a:gd name="T18" fmla="*/ 3 w 34"/>
              <a:gd name="T19" fmla="*/ 29 h 52"/>
              <a:gd name="T20" fmla="*/ 0 w 34"/>
              <a:gd name="T21" fmla="*/ 37 h 52"/>
              <a:gd name="T22" fmla="*/ 3 w 34"/>
              <a:gd name="T23" fmla="*/ 46 h 52"/>
              <a:gd name="T24" fmla="*/ 3 w 34"/>
              <a:gd name="T25" fmla="*/ 50 h 52"/>
              <a:gd name="T26" fmla="*/ 9 w 34"/>
              <a:gd name="T27" fmla="*/ 52 h 52"/>
              <a:gd name="T28" fmla="*/ 25 w 34"/>
              <a:gd name="T29" fmla="*/ 46 h 52"/>
              <a:gd name="T30" fmla="*/ 34 w 34"/>
              <a:gd name="T31" fmla="*/ 42 h 52"/>
              <a:gd name="T32" fmla="*/ 31 w 34"/>
              <a:gd name="T33" fmla="*/ 33 h 52"/>
              <a:gd name="T34" fmla="*/ 29 w 34"/>
              <a:gd name="T35" fmla="*/ 22 h 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34" h="52">
                <a:moveTo>
                  <a:pt x="29" y="22"/>
                </a:moveTo>
                <a:cubicBezTo>
                  <a:pt x="28" y="19"/>
                  <a:pt x="29" y="13"/>
                  <a:pt x="29" y="10"/>
                </a:cubicBezTo>
                <a:cubicBezTo>
                  <a:pt x="29" y="8"/>
                  <a:pt x="28" y="6"/>
                  <a:pt x="27" y="5"/>
                </a:cubicBezTo>
                <a:cubicBezTo>
                  <a:pt x="26" y="5"/>
                  <a:pt x="26" y="3"/>
                  <a:pt x="25" y="0"/>
                </a:cubicBezTo>
                <a:cubicBezTo>
                  <a:pt x="24" y="1"/>
                  <a:pt x="24" y="3"/>
                  <a:pt x="23" y="2"/>
                </a:cubicBezTo>
                <a:cubicBezTo>
                  <a:pt x="23" y="1"/>
                  <a:pt x="4" y="0"/>
                  <a:pt x="3" y="2"/>
                </a:cubicBezTo>
                <a:cubicBezTo>
                  <a:pt x="2" y="3"/>
                  <a:pt x="5" y="8"/>
                  <a:pt x="4" y="10"/>
                </a:cubicBezTo>
                <a:cubicBezTo>
                  <a:pt x="4" y="11"/>
                  <a:pt x="4" y="11"/>
                  <a:pt x="3" y="11"/>
                </a:cubicBezTo>
                <a:cubicBezTo>
                  <a:pt x="5" y="16"/>
                  <a:pt x="6" y="22"/>
                  <a:pt x="6" y="24"/>
                </a:cubicBezTo>
                <a:cubicBezTo>
                  <a:pt x="6" y="26"/>
                  <a:pt x="3" y="27"/>
                  <a:pt x="3" y="29"/>
                </a:cubicBezTo>
                <a:cubicBezTo>
                  <a:pt x="3" y="31"/>
                  <a:pt x="0" y="36"/>
                  <a:pt x="0" y="37"/>
                </a:cubicBezTo>
                <a:cubicBezTo>
                  <a:pt x="0" y="38"/>
                  <a:pt x="2" y="45"/>
                  <a:pt x="3" y="46"/>
                </a:cubicBezTo>
                <a:cubicBezTo>
                  <a:pt x="4" y="47"/>
                  <a:pt x="4" y="48"/>
                  <a:pt x="3" y="50"/>
                </a:cubicBezTo>
                <a:cubicBezTo>
                  <a:pt x="7" y="51"/>
                  <a:pt x="9" y="52"/>
                  <a:pt x="9" y="52"/>
                </a:cubicBezTo>
                <a:cubicBezTo>
                  <a:pt x="11" y="52"/>
                  <a:pt x="21" y="48"/>
                  <a:pt x="25" y="46"/>
                </a:cubicBezTo>
                <a:cubicBezTo>
                  <a:pt x="28" y="44"/>
                  <a:pt x="32" y="43"/>
                  <a:pt x="34" y="42"/>
                </a:cubicBezTo>
                <a:cubicBezTo>
                  <a:pt x="33" y="39"/>
                  <a:pt x="31" y="35"/>
                  <a:pt x="31" y="33"/>
                </a:cubicBezTo>
                <a:cubicBezTo>
                  <a:pt x="31" y="28"/>
                  <a:pt x="30" y="24"/>
                  <a:pt x="29" y="22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3175" cap="flat">
            <a:noFill/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600">
              <a:latin typeface="Montserrat" panose="02000505000000020004" pitchFamily="2" charset="0"/>
              <a:ea typeface="Montserrat" charset="0"/>
              <a:cs typeface="Montserrat" charset="0"/>
            </a:endParaRPr>
          </a:p>
        </p:txBody>
      </p:sp>
      <p:sp>
        <p:nvSpPr>
          <p:cNvPr id="56" name="Freeform 29"/>
          <p:cNvSpPr>
            <a:spLocks/>
          </p:cNvSpPr>
          <p:nvPr/>
        </p:nvSpPr>
        <p:spPr bwMode="auto">
          <a:xfrm>
            <a:off x="5400774" y="3200888"/>
            <a:ext cx="201724" cy="160159"/>
          </a:xfrm>
          <a:custGeom>
            <a:avLst/>
            <a:gdLst>
              <a:gd name="T0" fmla="*/ 20 w 61"/>
              <a:gd name="T1" fmla="*/ 25 h 46"/>
              <a:gd name="T2" fmla="*/ 24 w 61"/>
              <a:gd name="T3" fmla="*/ 24 h 46"/>
              <a:gd name="T4" fmla="*/ 30 w 61"/>
              <a:gd name="T5" fmla="*/ 23 h 46"/>
              <a:gd name="T6" fmla="*/ 37 w 61"/>
              <a:gd name="T7" fmla="*/ 31 h 46"/>
              <a:gd name="T8" fmla="*/ 38 w 61"/>
              <a:gd name="T9" fmla="*/ 35 h 46"/>
              <a:gd name="T10" fmla="*/ 38 w 61"/>
              <a:gd name="T11" fmla="*/ 36 h 46"/>
              <a:gd name="T12" fmla="*/ 44 w 61"/>
              <a:gd name="T13" fmla="*/ 35 h 46"/>
              <a:gd name="T14" fmla="*/ 46 w 61"/>
              <a:gd name="T15" fmla="*/ 42 h 46"/>
              <a:gd name="T16" fmla="*/ 50 w 61"/>
              <a:gd name="T17" fmla="*/ 45 h 46"/>
              <a:gd name="T18" fmla="*/ 53 w 61"/>
              <a:gd name="T19" fmla="*/ 42 h 46"/>
              <a:gd name="T20" fmla="*/ 55 w 61"/>
              <a:gd name="T21" fmla="*/ 43 h 46"/>
              <a:gd name="T22" fmla="*/ 57 w 61"/>
              <a:gd name="T23" fmla="*/ 41 h 46"/>
              <a:gd name="T24" fmla="*/ 56 w 61"/>
              <a:gd name="T25" fmla="*/ 36 h 46"/>
              <a:gd name="T26" fmla="*/ 60 w 61"/>
              <a:gd name="T27" fmla="*/ 36 h 46"/>
              <a:gd name="T28" fmla="*/ 58 w 61"/>
              <a:gd name="T29" fmla="*/ 31 h 46"/>
              <a:gd name="T30" fmla="*/ 57 w 61"/>
              <a:gd name="T31" fmla="*/ 27 h 46"/>
              <a:gd name="T32" fmla="*/ 57 w 61"/>
              <a:gd name="T33" fmla="*/ 20 h 46"/>
              <a:gd name="T34" fmla="*/ 56 w 61"/>
              <a:gd name="T35" fmla="*/ 19 h 46"/>
              <a:gd name="T36" fmla="*/ 54 w 61"/>
              <a:gd name="T37" fmla="*/ 15 h 46"/>
              <a:gd name="T38" fmla="*/ 54 w 61"/>
              <a:gd name="T39" fmla="*/ 12 h 46"/>
              <a:gd name="T40" fmla="*/ 51 w 61"/>
              <a:gd name="T41" fmla="*/ 8 h 46"/>
              <a:gd name="T42" fmla="*/ 48 w 61"/>
              <a:gd name="T43" fmla="*/ 2 h 46"/>
              <a:gd name="T44" fmla="*/ 42 w 61"/>
              <a:gd name="T45" fmla="*/ 6 h 46"/>
              <a:gd name="T46" fmla="*/ 37 w 61"/>
              <a:gd name="T47" fmla="*/ 6 h 46"/>
              <a:gd name="T48" fmla="*/ 32 w 61"/>
              <a:gd name="T49" fmla="*/ 6 h 46"/>
              <a:gd name="T50" fmla="*/ 30 w 61"/>
              <a:gd name="T51" fmla="*/ 4 h 46"/>
              <a:gd name="T52" fmla="*/ 30 w 61"/>
              <a:gd name="T53" fmla="*/ 3 h 46"/>
              <a:gd name="T54" fmla="*/ 29 w 61"/>
              <a:gd name="T55" fmla="*/ 3 h 46"/>
              <a:gd name="T56" fmla="*/ 17 w 61"/>
              <a:gd name="T57" fmla="*/ 3 h 46"/>
              <a:gd name="T58" fmla="*/ 12 w 61"/>
              <a:gd name="T59" fmla="*/ 0 h 46"/>
              <a:gd name="T60" fmla="*/ 10 w 61"/>
              <a:gd name="T61" fmla="*/ 4 h 46"/>
              <a:gd name="T62" fmla="*/ 10 w 61"/>
              <a:gd name="T63" fmla="*/ 8 h 46"/>
              <a:gd name="T64" fmla="*/ 7 w 61"/>
              <a:gd name="T65" fmla="*/ 9 h 46"/>
              <a:gd name="T66" fmla="*/ 1 w 61"/>
              <a:gd name="T67" fmla="*/ 13 h 46"/>
              <a:gd name="T68" fmla="*/ 0 w 61"/>
              <a:gd name="T69" fmla="*/ 14 h 46"/>
              <a:gd name="T70" fmla="*/ 6 w 61"/>
              <a:gd name="T71" fmla="*/ 21 h 46"/>
              <a:gd name="T72" fmla="*/ 15 w 61"/>
              <a:gd name="T73" fmla="*/ 31 h 46"/>
              <a:gd name="T74" fmla="*/ 20 w 61"/>
              <a:gd name="T75" fmla="*/ 25 h 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</a:cxnLst>
            <a:rect l="0" t="0" r="r" b="b"/>
            <a:pathLst>
              <a:path w="61" h="46">
                <a:moveTo>
                  <a:pt x="20" y="25"/>
                </a:moveTo>
                <a:cubicBezTo>
                  <a:pt x="20" y="23"/>
                  <a:pt x="22" y="23"/>
                  <a:pt x="24" y="24"/>
                </a:cubicBezTo>
                <a:cubicBezTo>
                  <a:pt x="26" y="24"/>
                  <a:pt x="28" y="23"/>
                  <a:pt x="30" y="23"/>
                </a:cubicBezTo>
                <a:cubicBezTo>
                  <a:pt x="32" y="23"/>
                  <a:pt x="37" y="29"/>
                  <a:pt x="37" y="31"/>
                </a:cubicBezTo>
                <a:cubicBezTo>
                  <a:pt x="37" y="32"/>
                  <a:pt x="37" y="34"/>
                  <a:pt x="38" y="35"/>
                </a:cubicBezTo>
                <a:cubicBezTo>
                  <a:pt x="38" y="36"/>
                  <a:pt x="38" y="36"/>
                  <a:pt x="38" y="36"/>
                </a:cubicBezTo>
                <a:cubicBezTo>
                  <a:pt x="41" y="35"/>
                  <a:pt x="43" y="35"/>
                  <a:pt x="44" y="35"/>
                </a:cubicBezTo>
                <a:cubicBezTo>
                  <a:pt x="45" y="35"/>
                  <a:pt x="46" y="39"/>
                  <a:pt x="46" y="42"/>
                </a:cubicBezTo>
                <a:cubicBezTo>
                  <a:pt x="46" y="44"/>
                  <a:pt x="49" y="46"/>
                  <a:pt x="50" y="45"/>
                </a:cubicBezTo>
                <a:cubicBezTo>
                  <a:pt x="51" y="43"/>
                  <a:pt x="53" y="41"/>
                  <a:pt x="53" y="42"/>
                </a:cubicBezTo>
                <a:cubicBezTo>
                  <a:pt x="53" y="43"/>
                  <a:pt x="54" y="43"/>
                  <a:pt x="55" y="43"/>
                </a:cubicBezTo>
                <a:cubicBezTo>
                  <a:pt x="55" y="42"/>
                  <a:pt x="56" y="42"/>
                  <a:pt x="57" y="41"/>
                </a:cubicBezTo>
                <a:cubicBezTo>
                  <a:pt x="58" y="40"/>
                  <a:pt x="55" y="38"/>
                  <a:pt x="56" y="36"/>
                </a:cubicBezTo>
                <a:cubicBezTo>
                  <a:pt x="57" y="34"/>
                  <a:pt x="58" y="37"/>
                  <a:pt x="60" y="36"/>
                </a:cubicBezTo>
                <a:cubicBezTo>
                  <a:pt x="61" y="34"/>
                  <a:pt x="58" y="32"/>
                  <a:pt x="58" y="31"/>
                </a:cubicBezTo>
                <a:cubicBezTo>
                  <a:pt x="59" y="30"/>
                  <a:pt x="58" y="28"/>
                  <a:pt x="57" y="27"/>
                </a:cubicBezTo>
                <a:cubicBezTo>
                  <a:pt x="56" y="26"/>
                  <a:pt x="56" y="23"/>
                  <a:pt x="57" y="20"/>
                </a:cubicBezTo>
                <a:cubicBezTo>
                  <a:pt x="56" y="20"/>
                  <a:pt x="56" y="20"/>
                  <a:pt x="56" y="19"/>
                </a:cubicBezTo>
                <a:cubicBezTo>
                  <a:pt x="55" y="18"/>
                  <a:pt x="56" y="15"/>
                  <a:pt x="54" y="15"/>
                </a:cubicBezTo>
                <a:cubicBezTo>
                  <a:pt x="52" y="15"/>
                  <a:pt x="52" y="12"/>
                  <a:pt x="54" y="12"/>
                </a:cubicBezTo>
                <a:cubicBezTo>
                  <a:pt x="55" y="11"/>
                  <a:pt x="51" y="10"/>
                  <a:pt x="51" y="8"/>
                </a:cubicBezTo>
                <a:cubicBezTo>
                  <a:pt x="51" y="6"/>
                  <a:pt x="49" y="2"/>
                  <a:pt x="48" y="2"/>
                </a:cubicBezTo>
                <a:cubicBezTo>
                  <a:pt x="47" y="2"/>
                  <a:pt x="44" y="6"/>
                  <a:pt x="42" y="6"/>
                </a:cubicBezTo>
                <a:cubicBezTo>
                  <a:pt x="41" y="6"/>
                  <a:pt x="38" y="3"/>
                  <a:pt x="37" y="6"/>
                </a:cubicBezTo>
                <a:cubicBezTo>
                  <a:pt x="36" y="8"/>
                  <a:pt x="34" y="5"/>
                  <a:pt x="32" y="6"/>
                </a:cubicBezTo>
                <a:cubicBezTo>
                  <a:pt x="31" y="8"/>
                  <a:pt x="30" y="4"/>
                  <a:pt x="30" y="4"/>
                </a:cubicBezTo>
                <a:cubicBezTo>
                  <a:pt x="30" y="4"/>
                  <a:pt x="30" y="4"/>
                  <a:pt x="30" y="3"/>
                </a:cubicBezTo>
                <a:cubicBezTo>
                  <a:pt x="30" y="3"/>
                  <a:pt x="29" y="3"/>
                  <a:pt x="29" y="3"/>
                </a:cubicBezTo>
                <a:cubicBezTo>
                  <a:pt x="25" y="5"/>
                  <a:pt x="18" y="4"/>
                  <a:pt x="17" y="3"/>
                </a:cubicBezTo>
                <a:cubicBezTo>
                  <a:pt x="17" y="1"/>
                  <a:pt x="12" y="0"/>
                  <a:pt x="12" y="0"/>
                </a:cubicBezTo>
                <a:cubicBezTo>
                  <a:pt x="12" y="0"/>
                  <a:pt x="12" y="3"/>
                  <a:pt x="10" y="4"/>
                </a:cubicBezTo>
                <a:cubicBezTo>
                  <a:pt x="8" y="5"/>
                  <a:pt x="10" y="7"/>
                  <a:pt x="10" y="8"/>
                </a:cubicBezTo>
                <a:cubicBezTo>
                  <a:pt x="10" y="8"/>
                  <a:pt x="9" y="10"/>
                  <a:pt x="7" y="9"/>
                </a:cubicBezTo>
                <a:cubicBezTo>
                  <a:pt x="6" y="8"/>
                  <a:pt x="3" y="12"/>
                  <a:pt x="1" y="13"/>
                </a:cubicBezTo>
                <a:cubicBezTo>
                  <a:pt x="1" y="13"/>
                  <a:pt x="0" y="13"/>
                  <a:pt x="0" y="14"/>
                </a:cubicBezTo>
                <a:cubicBezTo>
                  <a:pt x="3" y="16"/>
                  <a:pt x="2" y="18"/>
                  <a:pt x="6" y="21"/>
                </a:cubicBezTo>
                <a:cubicBezTo>
                  <a:pt x="9" y="23"/>
                  <a:pt x="13" y="26"/>
                  <a:pt x="15" y="31"/>
                </a:cubicBezTo>
                <a:cubicBezTo>
                  <a:pt x="17" y="29"/>
                  <a:pt x="20" y="26"/>
                  <a:pt x="20" y="25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3175" cap="flat">
            <a:noFill/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600">
              <a:latin typeface="Montserrat" panose="02000505000000020004" pitchFamily="2" charset="0"/>
              <a:ea typeface="Montserrat" charset="0"/>
              <a:cs typeface="Montserrat" charset="0"/>
            </a:endParaRPr>
          </a:p>
        </p:txBody>
      </p:sp>
      <p:sp>
        <p:nvSpPr>
          <p:cNvPr id="57" name="Freeform 30"/>
          <p:cNvSpPr>
            <a:spLocks/>
          </p:cNvSpPr>
          <p:nvPr/>
        </p:nvSpPr>
        <p:spPr bwMode="auto">
          <a:xfrm>
            <a:off x="5498033" y="3321478"/>
            <a:ext cx="111668" cy="111169"/>
          </a:xfrm>
          <a:custGeom>
            <a:avLst/>
            <a:gdLst>
              <a:gd name="T0" fmla="*/ 27 w 34"/>
              <a:gd name="T1" fmla="*/ 19 h 32"/>
              <a:gd name="T2" fmla="*/ 24 w 34"/>
              <a:gd name="T3" fmla="*/ 16 h 32"/>
              <a:gd name="T4" fmla="*/ 25 w 34"/>
              <a:gd name="T5" fmla="*/ 10 h 32"/>
              <a:gd name="T6" fmla="*/ 26 w 34"/>
              <a:gd name="T7" fmla="*/ 8 h 32"/>
              <a:gd name="T8" fmla="*/ 24 w 34"/>
              <a:gd name="T9" fmla="*/ 7 h 32"/>
              <a:gd name="T10" fmla="*/ 21 w 34"/>
              <a:gd name="T11" fmla="*/ 10 h 32"/>
              <a:gd name="T12" fmla="*/ 17 w 34"/>
              <a:gd name="T13" fmla="*/ 7 h 32"/>
              <a:gd name="T14" fmla="*/ 15 w 34"/>
              <a:gd name="T15" fmla="*/ 0 h 32"/>
              <a:gd name="T16" fmla="*/ 9 w 34"/>
              <a:gd name="T17" fmla="*/ 1 h 32"/>
              <a:gd name="T18" fmla="*/ 8 w 34"/>
              <a:gd name="T19" fmla="*/ 5 h 32"/>
              <a:gd name="T20" fmla="*/ 2 w 34"/>
              <a:gd name="T21" fmla="*/ 10 h 32"/>
              <a:gd name="T22" fmla="*/ 0 w 34"/>
              <a:gd name="T23" fmla="*/ 13 h 32"/>
              <a:gd name="T24" fmla="*/ 10 w 34"/>
              <a:gd name="T25" fmla="*/ 20 h 32"/>
              <a:gd name="T26" fmla="*/ 29 w 34"/>
              <a:gd name="T27" fmla="*/ 32 h 32"/>
              <a:gd name="T28" fmla="*/ 31 w 34"/>
              <a:gd name="T29" fmla="*/ 32 h 32"/>
              <a:gd name="T30" fmla="*/ 33 w 34"/>
              <a:gd name="T31" fmla="*/ 25 h 32"/>
              <a:gd name="T32" fmla="*/ 27 w 34"/>
              <a:gd name="T33" fmla="*/ 19 h 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</a:cxnLst>
            <a:rect l="0" t="0" r="r" b="b"/>
            <a:pathLst>
              <a:path w="34" h="32">
                <a:moveTo>
                  <a:pt x="27" y="19"/>
                </a:moveTo>
                <a:cubicBezTo>
                  <a:pt x="25" y="17"/>
                  <a:pt x="23" y="17"/>
                  <a:pt x="24" y="16"/>
                </a:cubicBezTo>
                <a:cubicBezTo>
                  <a:pt x="26" y="15"/>
                  <a:pt x="26" y="13"/>
                  <a:pt x="25" y="10"/>
                </a:cubicBezTo>
                <a:cubicBezTo>
                  <a:pt x="25" y="9"/>
                  <a:pt x="25" y="9"/>
                  <a:pt x="26" y="8"/>
                </a:cubicBezTo>
                <a:cubicBezTo>
                  <a:pt x="25" y="8"/>
                  <a:pt x="24" y="8"/>
                  <a:pt x="24" y="7"/>
                </a:cubicBezTo>
                <a:cubicBezTo>
                  <a:pt x="24" y="6"/>
                  <a:pt x="22" y="8"/>
                  <a:pt x="21" y="10"/>
                </a:cubicBezTo>
                <a:cubicBezTo>
                  <a:pt x="20" y="11"/>
                  <a:pt x="17" y="9"/>
                  <a:pt x="17" y="7"/>
                </a:cubicBezTo>
                <a:cubicBezTo>
                  <a:pt x="17" y="4"/>
                  <a:pt x="16" y="0"/>
                  <a:pt x="15" y="0"/>
                </a:cubicBezTo>
                <a:cubicBezTo>
                  <a:pt x="14" y="0"/>
                  <a:pt x="12" y="0"/>
                  <a:pt x="9" y="1"/>
                </a:cubicBezTo>
                <a:cubicBezTo>
                  <a:pt x="9" y="2"/>
                  <a:pt x="8" y="4"/>
                  <a:pt x="8" y="5"/>
                </a:cubicBezTo>
                <a:cubicBezTo>
                  <a:pt x="8" y="7"/>
                  <a:pt x="3" y="9"/>
                  <a:pt x="2" y="10"/>
                </a:cubicBezTo>
                <a:cubicBezTo>
                  <a:pt x="1" y="11"/>
                  <a:pt x="0" y="12"/>
                  <a:pt x="0" y="13"/>
                </a:cubicBezTo>
                <a:cubicBezTo>
                  <a:pt x="3" y="15"/>
                  <a:pt x="7" y="18"/>
                  <a:pt x="10" y="20"/>
                </a:cubicBezTo>
                <a:cubicBezTo>
                  <a:pt x="16" y="24"/>
                  <a:pt x="25" y="30"/>
                  <a:pt x="29" y="32"/>
                </a:cubicBezTo>
                <a:cubicBezTo>
                  <a:pt x="30" y="32"/>
                  <a:pt x="30" y="32"/>
                  <a:pt x="31" y="32"/>
                </a:cubicBezTo>
                <a:cubicBezTo>
                  <a:pt x="32" y="28"/>
                  <a:pt x="33" y="27"/>
                  <a:pt x="33" y="25"/>
                </a:cubicBezTo>
                <a:cubicBezTo>
                  <a:pt x="34" y="22"/>
                  <a:pt x="30" y="20"/>
                  <a:pt x="27" y="19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3175" cap="flat">
            <a:noFill/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600">
              <a:latin typeface="Montserrat" panose="02000505000000020004" pitchFamily="2" charset="0"/>
              <a:ea typeface="Montserrat" charset="0"/>
              <a:cs typeface="Montserrat" charset="0"/>
            </a:endParaRPr>
          </a:p>
        </p:txBody>
      </p:sp>
      <p:sp>
        <p:nvSpPr>
          <p:cNvPr id="58" name="Freeform 31"/>
          <p:cNvSpPr>
            <a:spLocks/>
          </p:cNvSpPr>
          <p:nvPr/>
        </p:nvSpPr>
        <p:spPr bwMode="auto">
          <a:xfrm>
            <a:off x="5451205" y="3280025"/>
            <a:ext cx="75646" cy="86674"/>
          </a:xfrm>
          <a:custGeom>
            <a:avLst/>
            <a:gdLst>
              <a:gd name="T0" fmla="*/ 22 w 23"/>
              <a:gd name="T1" fmla="*/ 17 h 25"/>
              <a:gd name="T2" fmla="*/ 23 w 23"/>
              <a:gd name="T3" fmla="*/ 12 h 25"/>
              <a:gd name="T4" fmla="*/ 22 w 23"/>
              <a:gd name="T5" fmla="*/ 8 h 25"/>
              <a:gd name="T6" fmla="*/ 15 w 23"/>
              <a:gd name="T7" fmla="*/ 0 h 25"/>
              <a:gd name="T8" fmla="*/ 9 w 23"/>
              <a:gd name="T9" fmla="*/ 1 h 25"/>
              <a:gd name="T10" fmla="*/ 5 w 23"/>
              <a:gd name="T11" fmla="*/ 2 h 25"/>
              <a:gd name="T12" fmla="*/ 0 w 23"/>
              <a:gd name="T13" fmla="*/ 8 h 25"/>
              <a:gd name="T14" fmla="*/ 1 w 23"/>
              <a:gd name="T15" fmla="*/ 11 h 25"/>
              <a:gd name="T16" fmla="*/ 7 w 23"/>
              <a:gd name="T17" fmla="*/ 21 h 25"/>
              <a:gd name="T18" fmla="*/ 14 w 23"/>
              <a:gd name="T19" fmla="*/ 25 h 25"/>
              <a:gd name="T20" fmla="*/ 16 w 23"/>
              <a:gd name="T21" fmla="*/ 22 h 25"/>
              <a:gd name="T22" fmla="*/ 22 w 23"/>
              <a:gd name="T23" fmla="*/ 17 h 2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23" h="25">
                <a:moveTo>
                  <a:pt x="22" y="17"/>
                </a:moveTo>
                <a:cubicBezTo>
                  <a:pt x="22" y="15"/>
                  <a:pt x="23" y="14"/>
                  <a:pt x="23" y="12"/>
                </a:cubicBezTo>
                <a:cubicBezTo>
                  <a:pt x="22" y="11"/>
                  <a:pt x="22" y="9"/>
                  <a:pt x="22" y="8"/>
                </a:cubicBezTo>
                <a:cubicBezTo>
                  <a:pt x="22" y="6"/>
                  <a:pt x="17" y="0"/>
                  <a:pt x="15" y="0"/>
                </a:cubicBezTo>
                <a:cubicBezTo>
                  <a:pt x="13" y="0"/>
                  <a:pt x="11" y="1"/>
                  <a:pt x="9" y="1"/>
                </a:cubicBezTo>
                <a:cubicBezTo>
                  <a:pt x="7" y="0"/>
                  <a:pt x="5" y="0"/>
                  <a:pt x="5" y="2"/>
                </a:cubicBezTo>
                <a:cubicBezTo>
                  <a:pt x="5" y="3"/>
                  <a:pt x="2" y="6"/>
                  <a:pt x="0" y="8"/>
                </a:cubicBezTo>
                <a:cubicBezTo>
                  <a:pt x="0" y="9"/>
                  <a:pt x="1" y="10"/>
                  <a:pt x="1" y="11"/>
                </a:cubicBezTo>
                <a:cubicBezTo>
                  <a:pt x="3" y="17"/>
                  <a:pt x="5" y="19"/>
                  <a:pt x="7" y="21"/>
                </a:cubicBezTo>
                <a:cubicBezTo>
                  <a:pt x="9" y="22"/>
                  <a:pt x="11" y="23"/>
                  <a:pt x="14" y="25"/>
                </a:cubicBezTo>
                <a:cubicBezTo>
                  <a:pt x="14" y="24"/>
                  <a:pt x="15" y="23"/>
                  <a:pt x="16" y="22"/>
                </a:cubicBezTo>
                <a:cubicBezTo>
                  <a:pt x="17" y="21"/>
                  <a:pt x="22" y="19"/>
                  <a:pt x="22" y="17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3175" cap="flat">
            <a:noFill/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600">
              <a:latin typeface="Montserrat" panose="02000505000000020004" pitchFamily="2" charset="0"/>
              <a:ea typeface="Montserrat" charset="0"/>
              <a:cs typeface="Montserrat" charset="0"/>
            </a:endParaRPr>
          </a:p>
        </p:txBody>
      </p:sp>
      <p:sp>
        <p:nvSpPr>
          <p:cNvPr id="59" name="Freeform 32"/>
          <p:cNvSpPr>
            <a:spLocks/>
          </p:cNvSpPr>
          <p:nvPr/>
        </p:nvSpPr>
        <p:spPr bwMode="auto">
          <a:xfrm>
            <a:off x="5352144" y="2765631"/>
            <a:ext cx="221536" cy="186539"/>
          </a:xfrm>
          <a:custGeom>
            <a:avLst/>
            <a:gdLst>
              <a:gd name="T0" fmla="*/ 31 w 67"/>
              <a:gd name="T1" fmla="*/ 42 h 54"/>
              <a:gd name="T2" fmla="*/ 40 w 67"/>
              <a:gd name="T3" fmla="*/ 36 h 54"/>
              <a:gd name="T4" fmla="*/ 40 w 67"/>
              <a:gd name="T5" fmla="*/ 14 h 54"/>
              <a:gd name="T6" fmla="*/ 67 w 67"/>
              <a:gd name="T7" fmla="*/ 14 h 54"/>
              <a:gd name="T8" fmla="*/ 67 w 67"/>
              <a:gd name="T9" fmla="*/ 3 h 54"/>
              <a:gd name="T10" fmla="*/ 61 w 67"/>
              <a:gd name="T11" fmla="*/ 0 h 54"/>
              <a:gd name="T12" fmla="*/ 31 w 67"/>
              <a:gd name="T13" fmla="*/ 0 h 54"/>
              <a:gd name="T14" fmla="*/ 27 w 67"/>
              <a:gd name="T15" fmla="*/ 7 h 54"/>
              <a:gd name="T16" fmla="*/ 16 w 67"/>
              <a:gd name="T17" fmla="*/ 22 h 54"/>
              <a:gd name="T18" fmla="*/ 2 w 67"/>
              <a:gd name="T19" fmla="*/ 47 h 54"/>
              <a:gd name="T20" fmla="*/ 0 w 67"/>
              <a:gd name="T21" fmla="*/ 54 h 54"/>
              <a:gd name="T22" fmla="*/ 31 w 67"/>
              <a:gd name="T23" fmla="*/ 54 h 54"/>
              <a:gd name="T24" fmla="*/ 31 w 67"/>
              <a:gd name="T25" fmla="*/ 42 h 5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67" h="54">
                <a:moveTo>
                  <a:pt x="31" y="42"/>
                </a:moveTo>
                <a:cubicBezTo>
                  <a:pt x="31" y="40"/>
                  <a:pt x="40" y="38"/>
                  <a:pt x="40" y="36"/>
                </a:cubicBezTo>
                <a:cubicBezTo>
                  <a:pt x="40" y="34"/>
                  <a:pt x="40" y="14"/>
                  <a:pt x="40" y="14"/>
                </a:cubicBezTo>
                <a:cubicBezTo>
                  <a:pt x="40" y="14"/>
                  <a:pt x="66" y="15"/>
                  <a:pt x="67" y="14"/>
                </a:cubicBezTo>
                <a:cubicBezTo>
                  <a:pt x="67" y="14"/>
                  <a:pt x="67" y="8"/>
                  <a:pt x="67" y="3"/>
                </a:cubicBezTo>
                <a:cubicBezTo>
                  <a:pt x="66" y="1"/>
                  <a:pt x="67" y="0"/>
                  <a:pt x="61" y="0"/>
                </a:cubicBezTo>
                <a:cubicBezTo>
                  <a:pt x="56" y="0"/>
                  <a:pt x="41" y="0"/>
                  <a:pt x="31" y="0"/>
                </a:cubicBezTo>
                <a:cubicBezTo>
                  <a:pt x="29" y="2"/>
                  <a:pt x="28" y="5"/>
                  <a:pt x="27" y="7"/>
                </a:cubicBezTo>
                <a:cubicBezTo>
                  <a:pt x="25" y="11"/>
                  <a:pt x="16" y="16"/>
                  <a:pt x="16" y="22"/>
                </a:cubicBezTo>
                <a:cubicBezTo>
                  <a:pt x="16" y="27"/>
                  <a:pt x="7" y="35"/>
                  <a:pt x="2" y="47"/>
                </a:cubicBezTo>
                <a:cubicBezTo>
                  <a:pt x="0" y="50"/>
                  <a:pt x="0" y="52"/>
                  <a:pt x="0" y="54"/>
                </a:cubicBezTo>
                <a:cubicBezTo>
                  <a:pt x="31" y="54"/>
                  <a:pt x="31" y="54"/>
                  <a:pt x="31" y="54"/>
                </a:cubicBezTo>
                <a:cubicBezTo>
                  <a:pt x="31" y="54"/>
                  <a:pt x="31" y="44"/>
                  <a:pt x="31" y="42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3175" cap="flat">
            <a:noFill/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600">
              <a:latin typeface="Montserrat" panose="02000505000000020004" pitchFamily="2" charset="0"/>
              <a:ea typeface="Montserrat" charset="0"/>
              <a:cs typeface="Montserrat" charset="0"/>
            </a:endParaRPr>
          </a:p>
        </p:txBody>
      </p:sp>
      <p:sp>
        <p:nvSpPr>
          <p:cNvPr id="60" name="Freeform 33"/>
          <p:cNvSpPr>
            <a:spLocks/>
          </p:cNvSpPr>
          <p:nvPr/>
        </p:nvSpPr>
        <p:spPr bwMode="auto">
          <a:xfrm>
            <a:off x="5348542" y="2775052"/>
            <a:ext cx="324199" cy="371193"/>
          </a:xfrm>
          <a:custGeom>
            <a:avLst/>
            <a:gdLst>
              <a:gd name="T0" fmla="*/ 8 w 98"/>
              <a:gd name="T1" fmla="*/ 92 h 107"/>
              <a:gd name="T2" fmla="*/ 15 w 98"/>
              <a:gd name="T3" fmla="*/ 92 h 107"/>
              <a:gd name="T4" fmla="*/ 21 w 98"/>
              <a:gd name="T5" fmla="*/ 92 h 107"/>
              <a:gd name="T6" fmla="*/ 26 w 98"/>
              <a:gd name="T7" fmla="*/ 95 h 107"/>
              <a:gd name="T8" fmla="*/ 29 w 98"/>
              <a:gd name="T9" fmla="*/ 95 h 107"/>
              <a:gd name="T10" fmla="*/ 34 w 98"/>
              <a:gd name="T11" fmla="*/ 103 h 107"/>
              <a:gd name="T12" fmla="*/ 38 w 98"/>
              <a:gd name="T13" fmla="*/ 107 h 107"/>
              <a:gd name="T14" fmla="*/ 42 w 98"/>
              <a:gd name="T15" fmla="*/ 104 h 107"/>
              <a:gd name="T16" fmla="*/ 47 w 98"/>
              <a:gd name="T17" fmla="*/ 102 h 107"/>
              <a:gd name="T18" fmla="*/ 52 w 98"/>
              <a:gd name="T19" fmla="*/ 101 h 107"/>
              <a:gd name="T20" fmla="*/ 57 w 98"/>
              <a:gd name="T21" fmla="*/ 102 h 107"/>
              <a:gd name="T22" fmla="*/ 62 w 98"/>
              <a:gd name="T23" fmla="*/ 100 h 107"/>
              <a:gd name="T24" fmla="*/ 93 w 98"/>
              <a:gd name="T25" fmla="*/ 100 h 107"/>
              <a:gd name="T26" fmla="*/ 94 w 98"/>
              <a:gd name="T27" fmla="*/ 93 h 107"/>
              <a:gd name="T28" fmla="*/ 92 w 98"/>
              <a:gd name="T29" fmla="*/ 91 h 107"/>
              <a:gd name="T30" fmla="*/ 84 w 98"/>
              <a:gd name="T31" fmla="*/ 20 h 107"/>
              <a:gd name="T32" fmla="*/ 98 w 98"/>
              <a:gd name="T33" fmla="*/ 20 h 107"/>
              <a:gd name="T34" fmla="*/ 69 w 98"/>
              <a:gd name="T35" fmla="*/ 1 h 107"/>
              <a:gd name="T36" fmla="*/ 68 w 98"/>
              <a:gd name="T37" fmla="*/ 0 h 107"/>
              <a:gd name="T38" fmla="*/ 68 w 98"/>
              <a:gd name="T39" fmla="*/ 11 h 107"/>
              <a:gd name="T40" fmla="*/ 41 w 98"/>
              <a:gd name="T41" fmla="*/ 11 h 107"/>
              <a:gd name="T42" fmla="*/ 41 w 98"/>
              <a:gd name="T43" fmla="*/ 33 h 107"/>
              <a:gd name="T44" fmla="*/ 32 w 98"/>
              <a:gd name="T45" fmla="*/ 39 h 107"/>
              <a:gd name="T46" fmla="*/ 32 w 98"/>
              <a:gd name="T47" fmla="*/ 51 h 107"/>
              <a:gd name="T48" fmla="*/ 1 w 98"/>
              <a:gd name="T49" fmla="*/ 51 h 107"/>
              <a:gd name="T50" fmla="*/ 5 w 98"/>
              <a:gd name="T51" fmla="*/ 60 h 107"/>
              <a:gd name="T52" fmla="*/ 7 w 98"/>
              <a:gd name="T53" fmla="*/ 73 h 107"/>
              <a:gd name="T54" fmla="*/ 4 w 98"/>
              <a:gd name="T55" fmla="*/ 89 h 107"/>
              <a:gd name="T56" fmla="*/ 3 w 98"/>
              <a:gd name="T57" fmla="*/ 96 h 107"/>
              <a:gd name="T58" fmla="*/ 3 w 98"/>
              <a:gd name="T59" fmla="*/ 96 h 107"/>
              <a:gd name="T60" fmla="*/ 8 w 98"/>
              <a:gd name="T61" fmla="*/ 92 h 10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</a:cxnLst>
            <a:rect l="0" t="0" r="r" b="b"/>
            <a:pathLst>
              <a:path w="98" h="107">
                <a:moveTo>
                  <a:pt x="8" y="92"/>
                </a:moveTo>
                <a:cubicBezTo>
                  <a:pt x="11" y="93"/>
                  <a:pt x="15" y="92"/>
                  <a:pt x="15" y="92"/>
                </a:cubicBezTo>
                <a:cubicBezTo>
                  <a:pt x="15" y="92"/>
                  <a:pt x="19" y="90"/>
                  <a:pt x="21" y="92"/>
                </a:cubicBezTo>
                <a:cubicBezTo>
                  <a:pt x="24" y="93"/>
                  <a:pt x="26" y="95"/>
                  <a:pt x="26" y="95"/>
                </a:cubicBezTo>
                <a:cubicBezTo>
                  <a:pt x="29" y="95"/>
                  <a:pt x="29" y="95"/>
                  <a:pt x="29" y="95"/>
                </a:cubicBezTo>
                <a:cubicBezTo>
                  <a:pt x="29" y="95"/>
                  <a:pt x="31" y="102"/>
                  <a:pt x="34" y="103"/>
                </a:cubicBezTo>
                <a:cubicBezTo>
                  <a:pt x="36" y="103"/>
                  <a:pt x="38" y="105"/>
                  <a:pt x="38" y="107"/>
                </a:cubicBezTo>
                <a:cubicBezTo>
                  <a:pt x="41" y="107"/>
                  <a:pt x="42" y="106"/>
                  <a:pt x="42" y="104"/>
                </a:cubicBezTo>
                <a:cubicBezTo>
                  <a:pt x="42" y="102"/>
                  <a:pt x="44" y="99"/>
                  <a:pt x="47" y="102"/>
                </a:cubicBezTo>
                <a:cubicBezTo>
                  <a:pt x="51" y="105"/>
                  <a:pt x="51" y="103"/>
                  <a:pt x="52" y="101"/>
                </a:cubicBezTo>
                <a:cubicBezTo>
                  <a:pt x="52" y="100"/>
                  <a:pt x="55" y="102"/>
                  <a:pt x="57" y="102"/>
                </a:cubicBezTo>
                <a:cubicBezTo>
                  <a:pt x="59" y="102"/>
                  <a:pt x="62" y="100"/>
                  <a:pt x="62" y="100"/>
                </a:cubicBezTo>
                <a:cubicBezTo>
                  <a:pt x="62" y="100"/>
                  <a:pt x="92" y="101"/>
                  <a:pt x="93" y="100"/>
                </a:cubicBezTo>
                <a:cubicBezTo>
                  <a:pt x="95" y="99"/>
                  <a:pt x="94" y="93"/>
                  <a:pt x="94" y="93"/>
                </a:cubicBezTo>
                <a:cubicBezTo>
                  <a:pt x="92" y="91"/>
                  <a:pt x="92" y="91"/>
                  <a:pt x="92" y="91"/>
                </a:cubicBezTo>
                <a:cubicBezTo>
                  <a:pt x="84" y="20"/>
                  <a:pt x="84" y="20"/>
                  <a:pt x="84" y="20"/>
                </a:cubicBezTo>
                <a:cubicBezTo>
                  <a:pt x="98" y="20"/>
                  <a:pt x="98" y="20"/>
                  <a:pt x="98" y="20"/>
                </a:cubicBezTo>
                <a:cubicBezTo>
                  <a:pt x="83" y="10"/>
                  <a:pt x="71" y="2"/>
                  <a:pt x="69" y="1"/>
                </a:cubicBezTo>
                <a:cubicBezTo>
                  <a:pt x="69" y="1"/>
                  <a:pt x="68" y="0"/>
                  <a:pt x="68" y="0"/>
                </a:cubicBezTo>
                <a:cubicBezTo>
                  <a:pt x="68" y="5"/>
                  <a:pt x="68" y="11"/>
                  <a:pt x="68" y="11"/>
                </a:cubicBezTo>
                <a:cubicBezTo>
                  <a:pt x="67" y="12"/>
                  <a:pt x="41" y="11"/>
                  <a:pt x="41" y="11"/>
                </a:cubicBezTo>
                <a:cubicBezTo>
                  <a:pt x="41" y="11"/>
                  <a:pt x="41" y="31"/>
                  <a:pt x="41" y="33"/>
                </a:cubicBezTo>
                <a:cubicBezTo>
                  <a:pt x="41" y="35"/>
                  <a:pt x="32" y="37"/>
                  <a:pt x="32" y="39"/>
                </a:cubicBezTo>
                <a:cubicBezTo>
                  <a:pt x="32" y="41"/>
                  <a:pt x="32" y="51"/>
                  <a:pt x="32" y="51"/>
                </a:cubicBezTo>
                <a:cubicBezTo>
                  <a:pt x="1" y="51"/>
                  <a:pt x="1" y="51"/>
                  <a:pt x="1" y="51"/>
                </a:cubicBezTo>
                <a:cubicBezTo>
                  <a:pt x="0" y="56"/>
                  <a:pt x="3" y="58"/>
                  <a:pt x="5" y="60"/>
                </a:cubicBezTo>
                <a:cubicBezTo>
                  <a:pt x="8" y="63"/>
                  <a:pt x="3" y="68"/>
                  <a:pt x="7" y="73"/>
                </a:cubicBezTo>
                <a:cubicBezTo>
                  <a:pt x="11" y="78"/>
                  <a:pt x="6" y="86"/>
                  <a:pt x="4" y="89"/>
                </a:cubicBezTo>
                <a:cubicBezTo>
                  <a:pt x="3" y="91"/>
                  <a:pt x="3" y="93"/>
                  <a:pt x="3" y="96"/>
                </a:cubicBezTo>
                <a:cubicBezTo>
                  <a:pt x="3" y="96"/>
                  <a:pt x="3" y="96"/>
                  <a:pt x="3" y="96"/>
                </a:cubicBezTo>
                <a:cubicBezTo>
                  <a:pt x="6" y="95"/>
                  <a:pt x="5" y="92"/>
                  <a:pt x="8" y="92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3175" cap="flat">
            <a:noFill/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600">
              <a:latin typeface="Montserrat" panose="02000505000000020004" pitchFamily="2" charset="0"/>
              <a:ea typeface="Montserrat" charset="0"/>
              <a:cs typeface="Montserrat" charset="0"/>
            </a:endParaRPr>
          </a:p>
        </p:txBody>
      </p:sp>
      <p:sp>
        <p:nvSpPr>
          <p:cNvPr id="61" name="Freeform 34"/>
          <p:cNvSpPr>
            <a:spLocks/>
          </p:cNvSpPr>
          <p:nvPr/>
        </p:nvSpPr>
        <p:spPr bwMode="auto">
          <a:xfrm>
            <a:off x="5474619" y="2844769"/>
            <a:ext cx="446674" cy="433372"/>
          </a:xfrm>
          <a:custGeom>
            <a:avLst/>
            <a:gdLst>
              <a:gd name="T0" fmla="*/ 128 w 135"/>
              <a:gd name="T1" fmla="*/ 52 h 125"/>
              <a:gd name="T2" fmla="*/ 124 w 135"/>
              <a:gd name="T3" fmla="*/ 43 h 125"/>
              <a:gd name="T4" fmla="*/ 115 w 135"/>
              <a:gd name="T5" fmla="*/ 40 h 125"/>
              <a:gd name="T6" fmla="*/ 109 w 135"/>
              <a:gd name="T7" fmla="*/ 33 h 125"/>
              <a:gd name="T8" fmla="*/ 60 w 135"/>
              <a:gd name="T9" fmla="*/ 0 h 125"/>
              <a:gd name="T10" fmla="*/ 46 w 135"/>
              <a:gd name="T11" fmla="*/ 0 h 125"/>
              <a:gd name="T12" fmla="*/ 54 w 135"/>
              <a:gd name="T13" fmla="*/ 71 h 125"/>
              <a:gd name="T14" fmla="*/ 56 w 135"/>
              <a:gd name="T15" fmla="*/ 73 h 125"/>
              <a:gd name="T16" fmla="*/ 55 w 135"/>
              <a:gd name="T17" fmla="*/ 80 h 125"/>
              <a:gd name="T18" fmla="*/ 24 w 135"/>
              <a:gd name="T19" fmla="*/ 80 h 125"/>
              <a:gd name="T20" fmla="*/ 19 w 135"/>
              <a:gd name="T21" fmla="*/ 82 h 125"/>
              <a:gd name="T22" fmla="*/ 14 w 135"/>
              <a:gd name="T23" fmla="*/ 81 h 125"/>
              <a:gd name="T24" fmla="*/ 9 w 135"/>
              <a:gd name="T25" fmla="*/ 82 h 125"/>
              <a:gd name="T26" fmla="*/ 4 w 135"/>
              <a:gd name="T27" fmla="*/ 84 h 125"/>
              <a:gd name="T28" fmla="*/ 0 w 135"/>
              <a:gd name="T29" fmla="*/ 87 h 125"/>
              <a:gd name="T30" fmla="*/ 1 w 135"/>
              <a:gd name="T31" fmla="*/ 88 h 125"/>
              <a:gd name="T32" fmla="*/ 2 w 135"/>
              <a:gd name="T33" fmla="*/ 91 h 125"/>
              <a:gd name="T34" fmla="*/ 4 w 135"/>
              <a:gd name="T35" fmla="*/ 96 h 125"/>
              <a:gd name="T36" fmla="*/ 8 w 135"/>
              <a:gd name="T37" fmla="*/ 101 h 125"/>
              <a:gd name="T38" fmla="*/ 8 w 135"/>
              <a:gd name="T39" fmla="*/ 107 h 125"/>
              <a:gd name="T40" fmla="*/ 10 w 135"/>
              <a:gd name="T41" fmla="*/ 109 h 125"/>
              <a:gd name="T42" fmla="*/ 15 w 135"/>
              <a:gd name="T43" fmla="*/ 109 h 125"/>
              <a:gd name="T44" fmla="*/ 20 w 135"/>
              <a:gd name="T45" fmla="*/ 109 h 125"/>
              <a:gd name="T46" fmla="*/ 26 w 135"/>
              <a:gd name="T47" fmla="*/ 105 h 125"/>
              <a:gd name="T48" fmla="*/ 29 w 135"/>
              <a:gd name="T49" fmla="*/ 111 h 125"/>
              <a:gd name="T50" fmla="*/ 32 w 135"/>
              <a:gd name="T51" fmla="*/ 115 h 125"/>
              <a:gd name="T52" fmla="*/ 32 w 135"/>
              <a:gd name="T53" fmla="*/ 118 h 125"/>
              <a:gd name="T54" fmla="*/ 34 w 135"/>
              <a:gd name="T55" fmla="*/ 122 h 125"/>
              <a:gd name="T56" fmla="*/ 38 w 135"/>
              <a:gd name="T57" fmla="*/ 123 h 125"/>
              <a:gd name="T58" fmla="*/ 42 w 135"/>
              <a:gd name="T59" fmla="*/ 124 h 125"/>
              <a:gd name="T60" fmla="*/ 46 w 135"/>
              <a:gd name="T61" fmla="*/ 122 h 125"/>
              <a:gd name="T62" fmla="*/ 50 w 135"/>
              <a:gd name="T63" fmla="*/ 121 h 125"/>
              <a:gd name="T64" fmla="*/ 53 w 135"/>
              <a:gd name="T65" fmla="*/ 122 h 125"/>
              <a:gd name="T66" fmla="*/ 55 w 135"/>
              <a:gd name="T67" fmla="*/ 122 h 125"/>
              <a:gd name="T68" fmla="*/ 58 w 135"/>
              <a:gd name="T69" fmla="*/ 116 h 125"/>
              <a:gd name="T70" fmla="*/ 57 w 135"/>
              <a:gd name="T71" fmla="*/ 110 h 125"/>
              <a:gd name="T72" fmla="*/ 63 w 135"/>
              <a:gd name="T73" fmla="*/ 108 h 125"/>
              <a:gd name="T74" fmla="*/ 66 w 135"/>
              <a:gd name="T75" fmla="*/ 103 h 125"/>
              <a:gd name="T76" fmla="*/ 69 w 135"/>
              <a:gd name="T77" fmla="*/ 97 h 125"/>
              <a:gd name="T78" fmla="*/ 74 w 135"/>
              <a:gd name="T79" fmla="*/ 97 h 125"/>
              <a:gd name="T80" fmla="*/ 77 w 135"/>
              <a:gd name="T81" fmla="*/ 93 h 125"/>
              <a:gd name="T82" fmla="*/ 81 w 135"/>
              <a:gd name="T83" fmla="*/ 91 h 125"/>
              <a:gd name="T84" fmla="*/ 84 w 135"/>
              <a:gd name="T85" fmla="*/ 89 h 125"/>
              <a:gd name="T86" fmla="*/ 91 w 135"/>
              <a:gd name="T87" fmla="*/ 87 h 125"/>
              <a:gd name="T88" fmla="*/ 97 w 135"/>
              <a:gd name="T89" fmla="*/ 84 h 125"/>
              <a:gd name="T90" fmla="*/ 107 w 135"/>
              <a:gd name="T91" fmla="*/ 84 h 125"/>
              <a:gd name="T92" fmla="*/ 114 w 135"/>
              <a:gd name="T93" fmla="*/ 82 h 125"/>
              <a:gd name="T94" fmla="*/ 126 w 135"/>
              <a:gd name="T95" fmla="*/ 81 h 125"/>
              <a:gd name="T96" fmla="*/ 131 w 135"/>
              <a:gd name="T97" fmla="*/ 78 h 125"/>
              <a:gd name="T98" fmla="*/ 134 w 135"/>
              <a:gd name="T99" fmla="*/ 72 h 125"/>
              <a:gd name="T100" fmla="*/ 134 w 135"/>
              <a:gd name="T101" fmla="*/ 50 h 125"/>
              <a:gd name="T102" fmla="*/ 128 w 135"/>
              <a:gd name="T103" fmla="*/ 52 h 12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</a:cxnLst>
            <a:rect l="0" t="0" r="r" b="b"/>
            <a:pathLst>
              <a:path w="135" h="125">
                <a:moveTo>
                  <a:pt x="128" y="52"/>
                </a:moveTo>
                <a:cubicBezTo>
                  <a:pt x="128" y="52"/>
                  <a:pt x="128" y="46"/>
                  <a:pt x="124" y="43"/>
                </a:cubicBezTo>
                <a:cubicBezTo>
                  <a:pt x="120" y="41"/>
                  <a:pt x="115" y="40"/>
                  <a:pt x="115" y="40"/>
                </a:cubicBezTo>
                <a:cubicBezTo>
                  <a:pt x="115" y="40"/>
                  <a:pt x="112" y="35"/>
                  <a:pt x="109" y="33"/>
                </a:cubicBezTo>
                <a:cubicBezTo>
                  <a:pt x="108" y="32"/>
                  <a:pt x="82" y="14"/>
                  <a:pt x="60" y="0"/>
                </a:cubicBezTo>
                <a:cubicBezTo>
                  <a:pt x="46" y="0"/>
                  <a:pt x="46" y="0"/>
                  <a:pt x="46" y="0"/>
                </a:cubicBezTo>
                <a:cubicBezTo>
                  <a:pt x="54" y="71"/>
                  <a:pt x="54" y="71"/>
                  <a:pt x="54" y="71"/>
                </a:cubicBezTo>
                <a:cubicBezTo>
                  <a:pt x="56" y="73"/>
                  <a:pt x="56" y="73"/>
                  <a:pt x="56" y="73"/>
                </a:cubicBezTo>
                <a:cubicBezTo>
                  <a:pt x="56" y="73"/>
                  <a:pt x="57" y="79"/>
                  <a:pt x="55" y="80"/>
                </a:cubicBezTo>
                <a:cubicBezTo>
                  <a:pt x="54" y="81"/>
                  <a:pt x="24" y="80"/>
                  <a:pt x="24" y="80"/>
                </a:cubicBezTo>
                <a:cubicBezTo>
                  <a:pt x="24" y="80"/>
                  <a:pt x="21" y="82"/>
                  <a:pt x="19" y="82"/>
                </a:cubicBezTo>
                <a:cubicBezTo>
                  <a:pt x="17" y="82"/>
                  <a:pt x="14" y="80"/>
                  <a:pt x="14" y="81"/>
                </a:cubicBezTo>
                <a:cubicBezTo>
                  <a:pt x="13" y="83"/>
                  <a:pt x="13" y="85"/>
                  <a:pt x="9" y="82"/>
                </a:cubicBezTo>
                <a:cubicBezTo>
                  <a:pt x="6" y="79"/>
                  <a:pt x="4" y="82"/>
                  <a:pt x="4" y="84"/>
                </a:cubicBezTo>
                <a:cubicBezTo>
                  <a:pt x="4" y="86"/>
                  <a:pt x="3" y="87"/>
                  <a:pt x="0" y="87"/>
                </a:cubicBezTo>
                <a:cubicBezTo>
                  <a:pt x="1" y="88"/>
                  <a:pt x="1" y="88"/>
                  <a:pt x="1" y="88"/>
                </a:cubicBezTo>
                <a:cubicBezTo>
                  <a:pt x="2" y="91"/>
                  <a:pt x="2" y="91"/>
                  <a:pt x="2" y="91"/>
                </a:cubicBezTo>
                <a:cubicBezTo>
                  <a:pt x="2" y="91"/>
                  <a:pt x="2" y="94"/>
                  <a:pt x="4" y="96"/>
                </a:cubicBezTo>
                <a:cubicBezTo>
                  <a:pt x="5" y="97"/>
                  <a:pt x="8" y="100"/>
                  <a:pt x="8" y="101"/>
                </a:cubicBezTo>
                <a:cubicBezTo>
                  <a:pt x="8" y="102"/>
                  <a:pt x="8" y="107"/>
                  <a:pt x="8" y="107"/>
                </a:cubicBezTo>
                <a:cubicBezTo>
                  <a:pt x="8" y="107"/>
                  <a:pt x="9" y="111"/>
                  <a:pt x="10" y="109"/>
                </a:cubicBezTo>
                <a:cubicBezTo>
                  <a:pt x="12" y="108"/>
                  <a:pt x="14" y="111"/>
                  <a:pt x="15" y="109"/>
                </a:cubicBezTo>
                <a:cubicBezTo>
                  <a:pt x="16" y="106"/>
                  <a:pt x="19" y="109"/>
                  <a:pt x="20" y="109"/>
                </a:cubicBezTo>
                <a:cubicBezTo>
                  <a:pt x="22" y="109"/>
                  <a:pt x="25" y="105"/>
                  <a:pt x="26" y="105"/>
                </a:cubicBezTo>
                <a:cubicBezTo>
                  <a:pt x="27" y="105"/>
                  <a:pt x="29" y="109"/>
                  <a:pt x="29" y="111"/>
                </a:cubicBezTo>
                <a:cubicBezTo>
                  <a:pt x="29" y="113"/>
                  <a:pt x="33" y="114"/>
                  <a:pt x="32" y="115"/>
                </a:cubicBezTo>
                <a:cubicBezTo>
                  <a:pt x="30" y="115"/>
                  <a:pt x="30" y="118"/>
                  <a:pt x="32" y="118"/>
                </a:cubicBezTo>
                <a:cubicBezTo>
                  <a:pt x="34" y="118"/>
                  <a:pt x="33" y="121"/>
                  <a:pt x="34" y="122"/>
                </a:cubicBezTo>
                <a:cubicBezTo>
                  <a:pt x="35" y="124"/>
                  <a:pt x="37" y="125"/>
                  <a:pt x="38" y="123"/>
                </a:cubicBezTo>
                <a:cubicBezTo>
                  <a:pt x="39" y="121"/>
                  <a:pt x="41" y="123"/>
                  <a:pt x="42" y="124"/>
                </a:cubicBezTo>
                <a:cubicBezTo>
                  <a:pt x="43" y="125"/>
                  <a:pt x="46" y="124"/>
                  <a:pt x="46" y="122"/>
                </a:cubicBezTo>
                <a:cubicBezTo>
                  <a:pt x="47" y="120"/>
                  <a:pt x="50" y="119"/>
                  <a:pt x="50" y="121"/>
                </a:cubicBezTo>
                <a:cubicBezTo>
                  <a:pt x="50" y="123"/>
                  <a:pt x="51" y="124"/>
                  <a:pt x="53" y="122"/>
                </a:cubicBezTo>
                <a:cubicBezTo>
                  <a:pt x="54" y="122"/>
                  <a:pt x="55" y="122"/>
                  <a:pt x="55" y="122"/>
                </a:cubicBezTo>
                <a:cubicBezTo>
                  <a:pt x="56" y="119"/>
                  <a:pt x="57" y="117"/>
                  <a:pt x="58" y="116"/>
                </a:cubicBezTo>
                <a:cubicBezTo>
                  <a:pt x="58" y="114"/>
                  <a:pt x="56" y="111"/>
                  <a:pt x="57" y="110"/>
                </a:cubicBezTo>
                <a:cubicBezTo>
                  <a:pt x="58" y="110"/>
                  <a:pt x="62" y="111"/>
                  <a:pt x="63" y="108"/>
                </a:cubicBezTo>
                <a:cubicBezTo>
                  <a:pt x="65" y="104"/>
                  <a:pt x="66" y="103"/>
                  <a:pt x="66" y="103"/>
                </a:cubicBezTo>
                <a:cubicBezTo>
                  <a:pt x="66" y="103"/>
                  <a:pt x="67" y="95"/>
                  <a:pt x="69" y="97"/>
                </a:cubicBezTo>
                <a:cubicBezTo>
                  <a:pt x="71" y="98"/>
                  <a:pt x="73" y="100"/>
                  <a:pt x="74" y="97"/>
                </a:cubicBezTo>
                <a:cubicBezTo>
                  <a:pt x="74" y="94"/>
                  <a:pt x="77" y="96"/>
                  <a:pt x="77" y="93"/>
                </a:cubicBezTo>
                <a:cubicBezTo>
                  <a:pt x="78" y="90"/>
                  <a:pt x="79" y="91"/>
                  <a:pt x="81" y="91"/>
                </a:cubicBezTo>
                <a:cubicBezTo>
                  <a:pt x="83" y="92"/>
                  <a:pt x="84" y="91"/>
                  <a:pt x="84" y="89"/>
                </a:cubicBezTo>
                <a:cubicBezTo>
                  <a:pt x="84" y="88"/>
                  <a:pt x="88" y="89"/>
                  <a:pt x="91" y="87"/>
                </a:cubicBezTo>
                <a:cubicBezTo>
                  <a:pt x="94" y="84"/>
                  <a:pt x="96" y="83"/>
                  <a:pt x="97" y="84"/>
                </a:cubicBezTo>
                <a:cubicBezTo>
                  <a:pt x="98" y="85"/>
                  <a:pt x="106" y="85"/>
                  <a:pt x="107" y="84"/>
                </a:cubicBezTo>
                <a:cubicBezTo>
                  <a:pt x="108" y="84"/>
                  <a:pt x="111" y="82"/>
                  <a:pt x="114" y="82"/>
                </a:cubicBezTo>
                <a:cubicBezTo>
                  <a:pt x="117" y="83"/>
                  <a:pt x="123" y="81"/>
                  <a:pt x="126" y="81"/>
                </a:cubicBezTo>
                <a:cubicBezTo>
                  <a:pt x="129" y="81"/>
                  <a:pt x="130" y="79"/>
                  <a:pt x="131" y="78"/>
                </a:cubicBezTo>
                <a:cubicBezTo>
                  <a:pt x="132" y="77"/>
                  <a:pt x="133" y="72"/>
                  <a:pt x="134" y="72"/>
                </a:cubicBezTo>
                <a:cubicBezTo>
                  <a:pt x="135" y="71"/>
                  <a:pt x="134" y="56"/>
                  <a:pt x="134" y="50"/>
                </a:cubicBezTo>
                <a:cubicBezTo>
                  <a:pt x="132" y="51"/>
                  <a:pt x="128" y="52"/>
                  <a:pt x="128" y="52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3175" cap="flat">
            <a:noFill/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600">
              <a:latin typeface="Montserrat" panose="02000505000000020004" pitchFamily="2" charset="0"/>
              <a:ea typeface="Montserrat" charset="0"/>
              <a:cs typeface="Montserrat" charset="0"/>
            </a:endParaRPr>
          </a:p>
        </p:txBody>
      </p:sp>
      <p:sp>
        <p:nvSpPr>
          <p:cNvPr id="62" name="Freeform 35"/>
          <p:cNvSpPr>
            <a:spLocks/>
          </p:cNvSpPr>
          <p:nvPr/>
        </p:nvSpPr>
        <p:spPr bwMode="auto">
          <a:xfrm>
            <a:off x="5656530" y="3131171"/>
            <a:ext cx="221536" cy="163928"/>
          </a:xfrm>
          <a:custGeom>
            <a:avLst/>
            <a:gdLst>
              <a:gd name="T0" fmla="*/ 66 w 67"/>
              <a:gd name="T1" fmla="*/ 26 h 47"/>
              <a:gd name="T2" fmla="*/ 63 w 67"/>
              <a:gd name="T3" fmla="*/ 25 h 47"/>
              <a:gd name="T4" fmla="*/ 62 w 67"/>
              <a:gd name="T5" fmla="*/ 20 h 47"/>
              <a:gd name="T6" fmla="*/ 58 w 67"/>
              <a:gd name="T7" fmla="*/ 21 h 47"/>
              <a:gd name="T8" fmla="*/ 55 w 67"/>
              <a:gd name="T9" fmla="*/ 18 h 47"/>
              <a:gd name="T10" fmla="*/ 54 w 67"/>
              <a:gd name="T11" fmla="*/ 15 h 47"/>
              <a:gd name="T12" fmla="*/ 50 w 67"/>
              <a:gd name="T13" fmla="*/ 11 h 47"/>
              <a:gd name="T14" fmla="*/ 47 w 67"/>
              <a:gd name="T15" fmla="*/ 6 h 47"/>
              <a:gd name="T16" fmla="*/ 47 w 67"/>
              <a:gd name="T17" fmla="*/ 2 h 47"/>
              <a:gd name="T18" fmla="*/ 42 w 67"/>
              <a:gd name="T19" fmla="*/ 1 h 47"/>
              <a:gd name="T20" fmla="*/ 36 w 67"/>
              <a:gd name="T21" fmla="*/ 4 h 47"/>
              <a:gd name="T22" fmla="*/ 29 w 67"/>
              <a:gd name="T23" fmla="*/ 6 h 47"/>
              <a:gd name="T24" fmla="*/ 26 w 67"/>
              <a:gd name="T25" fmla="*/ 8 h 47"/>
              <a:gd name="T26" fmla="*/ 22 w 67"/>
              <a:gd name="T27" fmla="*/ 10 h 47"/>
              <a:gd name="T28" fmla="*/ 19 w 67"/>
              <a:gd name="T29" fmla="*/ 14 h 47"/>
              <a:gd name="T30" fmla="*/ 14 w 67"/>
              <a:gd name="T31" fmla="*/ 14 h 47"/>
              <a:gd name="T32" fmla="*/ 11 w 67"/>
              <a:gd name="T33" fmla="*/ 20 h 47"/>
              <a:gd name="T34" fmla="*/ 8 w 67"/>
              <a:gd name="T35" fmla="*/ 25 h 47"/>
              <a:gd name="T36" fmla="*/ 2 w 67"/>
              <a:gd name="T37" fmla="*/ 27 h 47"/>
              <a:gd name="T38" fmla="*/ 3 w 67"/>
              <a:gd name="T39" fmla="*/ 33 h 47"/>
              <a:gd name="T40" fmla="*/ 0 w 67"/>
              <a:gd name="T41" fmla="*/ 39 h 47"/>
              <a:gd name="T42" fmla="*/ 4 w 67"/>
              <a:gd name="T43" fmla="*/ 41 h 47"/>
              <a:gd name="T44" fmla="*/ 11 w 67"/>
              <a:gd name="T45" fmla="*/ 45 h 47"/>
              <a:gd name="T46" fmla="*/ 21 w 67"/>
              <a:gd name="T47" fmla="*/ 44 h 47"/>
              <a:gd name="T48" fmla="*/ 23 w 67"/>
              <a:gd name="T49" fmla="*/ 43 h 47"/>
              <a:gd name="T50" fmla="*/ 22 w 67"/>
              <a:gd name="T51" fmla="*/ 35 h 47"/>
              <a:gd name="T52" fmla="*/ 42 w 67"/>
              <a:gd name="T53" fmla="*/ 35 h 47"/>
              <a:gd name="T54" fmla="*/ 45 w 67"/>
              <a:gd name="T55" fmla="*/ 33 h 47"/>
              <a:gd name="T56" fmla="*/ 53 w 67"/>
              <a:gd name="T57" fmla="*/ 34 h 47"/>
              <a:gd name="T58" fmla="*/ 57 w 67"/>
              <a:gd name="T59" fmla="*/ 31 h 47"/>
              <a:gd name="T60" fmla="*/ 64 w 67"/>
              <a:gd name="T61" fmla="*/ 30 h 47"/>
              <a:gd name="T62" fmla="*/ 66 w 67"/>
              <a:gd name="T63" fmla="*/ 26 h 47"/>
              <a:gd name="T64" fmla="*/ 66 w 67"/>
              <a:gd name="T65" fmla="*/ 26 h 4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</a:cxnLst>
            <a:rect l="0" t="0" r="r" b="b"/>
            <a:pathLst>
              <a:path w="67" h="47">
                <a:moveTo>
                  <a:pt x="66" y="26"/>
                </a:moveTo>
                <a:cubicBezTo>
                  <a:pt x="65" y="25"/>
                  <a:pt x="63" y="25"/>
                  <a:pt x="63" y="25"/>
                </a:cubicBezTo>
                <a:cubicBezTo>
                  <a:pt x="62" y="25"/>
                  <a:pt x="63" y="21"/>
                  <a:pt x="62" y="20"/>
                </a:cubicBezTo>
                <a:cubicBezTo>
                  <a:pt x="62" y="20"/>
                  <a:pt x="60" y="22"/>
                  <a:pt x="58" y="21"/>
                </a:cubicBezTo>
                <a:cubicBezTo>
                  <a:pt x="57" y="20"/>
                  <a:pt x="56" y="18"/>
                  <a:pt x="55" y="18"/>
                </a:cubicBezTo>
                <a:cubicBezTo>
                  <a:pt x="54" y="18"/>
                  <a:pt x="54" y="17"/>
                  <a:pt x="54" y="15"/>
                </a:cubicBezTo>
                <a:cubicBezTo>
                  <a:pt x="54" y="13"/>
                  <a:pt x="51" y="12"/>
                  <a:pt x="50" y="11"/>
                </a:cubicBezTo>
                <a:cubicBezTo>
                  <a:pt x="48" y="10"/>
                  <a:pt x="48" y="7"/>
                  <a:pt x="47" y="6"/>
                </a:cubicBezTo>
                <a:cubicBezTo>
                  <a:pt x="47" y="6"/>
                  <a:pt x="47" y="4"/>
                  <a:pt x="47" y="2"/>
                </a:cubicBezTo>
                <a:cubicBezTo>
                  <a:pt x="45" y="2"/>
                  <a:pt x="43" y="2"/>
                  <a:pt x="42" y="1"/>
                </a:cubicBezTo>
                <a:cubicBezTo>
                  <a:pt x="41" y="0"/>
                  <a:pt x="39" y="1"/>
                  <a:pt x="36" y="4"/>
                </a:cubicBezTo>
                <a:cubicBezTo>
                  <a:pt x="33" y="6"/>
                  <a:pt x="29" y="5"/>
                  <a:pt x="29" y="6"/>
                </a:cubicBezTo>
                <a:cubicBezTo>
                  <a:pt x="29" y="8"/>
                  <a:pt x="28" y="9"/>
                  <a:pt x="26" y="8"/>
                </a:cubicBezTo>
                <a:cubicBezTo>
                  <a:pt x="24" y="8"/>
                  <a:pt x="23" y="7"/>
                  <a:pt x="22" y="10"/>
                </a:cubicBezTo>
                <a:cubicBezTo>
                  <a:pt x="22" y="13"/>
                  <a:pt x="19" y="11"/>
                  <a:pt x="19" y="14"/>
                </a:cubicBezTo>
                <a:cubicBezTo>
                  <a:pt x="18" y="17"/>
                  <a:pt x="16" y="15"/>
                  <a:pt x="14" y="14"/>
                </a:cubicBezTo>
                <a:cubicBezTo>
                  <a:pt x="12" y="12"/>
                  <a:pt x="11" y="20"/>
                  <a:pt x="11" y="20"/>
                </a:cubicBezTo>
                <a:cubicBezTo>
                  <a:pt x="11" y="20"/>
                  <a:pt x="10" y="21"/>
                  <a:pt x="8" y="25"/>
                </a:cubicBezTo>
                <a:cubicBezTo>
                  <a:pt x="7" y="28"/>
                  <a:pt x="3" y="27"/>
                  <a:pt x="2" y="27"/>
                </a:cubicBezTo>
                <a:cubicBezTo>
                  <a:pt x="1" y="28"/>
                  <a:pt x="3" y="31"/>
                  <a:pt x="3" y="33"/>
                </a:cubicBezTo>
                <a:cubicBezTo>
                  <a:pt x="2" y="34"/>
                  <a:pt x="1" y="36"/>
                  <a:pt x="0" y="39"/>
                </a:cubicBezTo>
                <a:cubicBezTo>
                  <a:pt x="2" y="39"/>
                  <a:pt x="4" y="41"/>
                  <a:pt x="4" y="41"/>
                </a:cubicBezTo>
                <a:cubicBezTo>
                  <a:pt x="5" y="43"/>
                  <a:pt x="9" y="47"/>
                  <a:pt x="11" y="45"/>
                </a:cubicBezTo>
                <a:cubicBezTo>
                  <a:pt x="13" y="42"/>
                  <a:pt x="19" y="42"/>
                  <a:pt x="21" y="44"/>
                </a:cubicBezTo>
                <a:cubicBezTo>
                  <a:pt x="22" y="45"/>
                  <a:pt x="23" y="44"/>
                  <a:pt x="23" y="43"/>
                </a:cubicBezTo>
                <a:cubicBezTo>
                  <a:pt x="24" y="41"/>
                  <a:pt x="21" y="36"/>
                  <a:pt x="22" y="35"/>
                </a:cubicBezTo>
                <a:cubicBezTo>
                  <a:pt x="23" y="33"/>
                  <a:pt x="42" y="34"/>
                  <a:pt x="42" y="35"/>
                </a:cubicBezTo>
                <a:cubicBezTo>
                  <a:pt x="43" y="36"/>
                  <a:pt x="43" y="33"/>
                  <a:pt x="45" y="33"/>
                </a:cubicBezTo>
                <a:cubicBezTo>
                  <a:pt x="48" y="33"/>
                  <a:pt x="51" y="35"/>
                  <a:pt x="53" y="34"/>
                </a:cubicBezTo>
                <a:cubicBezTo>
                  <a:pt x="54" y="34"/>
                  <a:pt x="56" y="31"/>
                  <a:pt x="57" y="31"/>
                </a:cubicBezTo>
                <a:cubicBezTo>
                  <a:pt x="59" y="31"/>
                  <a:pt x="63" y="31"/>
                  <a:pt x="64" y="30"/>
                </a:cubicBezTo>
                <a:cubicBezTo>
                  <a:pt x="65" y="28"/>
                  <a:pt x="67" y="28"/>
                  <a:pt x="66" y="26"/>
                </a:cubicBezTo>
                <a:cubicBezTo>
                  <a:pt x="66" y="26"/>
                  <a:pt x="66" y="26"/>
                  <a:pt x="66" y="26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3175" cap="flat">
            <a:noFill/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600">
              <a:latin typeface="Montserrat" panose="02000505000000020004" pitchFamily="2" charset="0"/>
              <a:ea typeface="Montserrat" charset="0"/>
              <a:cs typeface="Montserrat" charset="0"/>
            </a:endParaRPr>
          </a:p>
        </p:txBody>
      </p:sp>
      <p:sp>
        <p:nvSpPr>
          <p:cNvPr id="63" name="Freeform 36"/>
          <p:cNvSpPr>
            <a:spLocks/>
          </p:cNvSpPr>
          <p:nvPr/>
        </p:nvSpPr>
        <p:spPr bwMode="auto">
          <a:xfrm>
            <a:off x="5811425" y="2889990"/>
            <a:ext cx="414254" cy="335393"/>
          </a:xfrm>
          <a:custGeom>
            <a:avLst/>
            <a:gdLst>
              <a:gd name="T0" fmla="*/ 119 w 125"/>
              <a:gd name="T1" fmla="*/ 14 h 97"/>
              <a:gd name="T2" fmla="*/ 118 w 125"/>
              <a:gd name="T3" fmla="*/ 4 h 97"/>
              <a:gd name="T4" fmla="*/ 112 w 125"/>
              <a:gd name="T5" fmla="*/ 7 h 97"/>
              <a:gd name="T6" fmla="*/ 107 w 125"/>
              <a:gd name="T7" fmla="*/ 2 h 97"/>
              <a:gd name="T8" fmla="*/ 95 w 125"/>
              <a:gd name="T9" fmla="*/ 0 h 97"/>
              <a:gd name="T10" fmla="*/ 61 w 125"/>
              <a:gd name="T11" fmla="*/ 21 h 97"/>
              <a:gd name="T12" fmla="*/ 46 w 125"/>
              <a:gd name="T13" fmla="*/ 33 h 97"/>
              <a:gd name="T14" fmla="*/ 33 w 125"/>
              <a:gd name="T15" fmla="*/ 37 h 97"/>
              <a:gd name="T16" fmla="*/ 32 w 125"/>
              <a:gd name="T17" fmla="*/ 37 h 97"/>
              <a:gd name="T18" fmla="*/ 32 w 125"/>
              <a:gd name="T19" fmla="*/ 59 h 97"/>
              <a:gd name="T20" fmla="*/ 29 w 125"/>
              <a:gd name="T21" fmla="*/ 65 h 97"/>
              <a:gd name="T22" fmla="*/ 24 w 125"/>
              <a:gd name="T23" fmla="*/ 68 h 97"/>
              <a:gd name="T24" fmla="*/ 12 w 125"/>
              <a:gd name="T25" fmla="*/ 69 h 97"/>
              <a:gd name="T26" fmla="*/ 5 w 125"/>
              <a:gd name="T27" fmla="*/ 71 h 97"/>
              <a:gd name="T28" fmla="*/ 0 w 125"/>
              <a:gd name="T29" fmla="*/ 72 h 97"/>
              <a:gd name="T30" fmla="*/ 0 w 125"/>
              <a:gd name="T31" fmla="*/ 76 h 97"/>
              <a:gd name="T32" fmla="*/ 3 w 125"/>
              <a:gd name="T33" fmla="*/ 81 h 97"/>
              <a:gd name="T34" fmla="*/ 7 w 125"/>
              <a:gd name="T35" fmla="*/ 85 h 97"/>
              <a:gd name="T36" fmla="*/ 8 w 125"/>
              <a:gd name="T37" fmla="*/ 88 h 97"/>
              <a:gd name="T38" fmla="*/ 11 w 125"/>
              <a:gd name="T39" fmla="*/ 91 h 97"/>
              <a:gd name="T40" fmla="*/ 15 w 125"/>
              <a:gd name="T41" fmla="*/ 90 h 97"/>
              <a:gd name="T42" fmla="*/ 16 w 125"/>
              <a:gd name="T43" fmla="*/ 95 h 97"/>
              <a:gd name="T44" fmla="*/ 19 w 125"/>
              <a:gd name="T45" fmla="*/ 96 h 97"/>
              <a:gd name="T46" fmla="*/ 22 w 125"/>
              <a:gd name="T47" fmla="*/ 93 h 97"/>
              <a:gd name="T48" fmla="*/ 25 w 125"/>
              <a:gd name="T49" fmla="*/ 96 h 97"/>
              <a:gd name="T50" fmla="*/ 28 w 125"/>
              <a:gd name="T51" fmla="*/ 95 h 97"/>
              <a:gd name="T52" fmla="*/ 31 w 125"/>
              <a:gd name="T53" fmla="*/ 89 h 97"/>
              <a:gd name="T54" fmla="*/ 33 w 125"/>
              <a:gd name="T55" fmla="*/ 83 h 97"/>
              <a:gd name="T56" fmla="*/ 41 w 125"/>
              <a:gd name="T57" fmla="*/ 83 h 97"/>
              <a:gd name="T58" fmla="*/ 45 w 125"/>
              <a:gd name="T59" fmla="*/ 81 h 97"/>
              <a:gd name="T60" fmla="*/ 52 w 125"/>
              <a:gd name="T61" fmla="*/ 83 h 97"/>
              <a:gd name="T62" fmla="*/ 56 w 125"/>
              <a:gd name="T63" fmla="*/ 87 h 97"/>
              <a:gd name="T64" fmla="*/ 63 w 125"/>
              <a:gd name="T65" fmla="*/ 86 h 97"/>
              <a:gd name="T66" fmla="*/ 69 w 125"/>
              <a:gd name="T67" fmla="*/ 89 h 97"/>
              <a:gd name="T68" fmla="*/ 77 w 125"/>
              <a:gd name="T69" fmla="*/ 89 h 97"/>
              <a:gd name="T70" fmla="*/ 83 w 125"/>
              <a:gd name="T71" fmla="*/ 85 h 97"/>
              <a:gd name="T72" fmla="*/ 93 w 125"/>
              <a:gd name="T73" fmla="*/ 85 h 97"/>
              <a:gd name="T74" fmla="*/ 100 w 125"/>
              <a:gd name="T75" fmla="*/ 87 h 97"/>
              <a:gd name="T76" fmla="*/ 106 w 125"/>
              <a:gd name="T77" fmla="*/ 82 h 97"/>
              <a:gd name="T78" fmla="*/ 107 w 125"/>
              <a:gd name="T79" fmla="*/ 82 h 97"/>
              <a:gd name="T80" fmla="*/ 107 w 125"/>
              <a:gd name="T81" fmla="*/ 79 h 97"/>
              <a:gd name="T82" fmla="*/ 108 w 125"/>
              <a:gd name="T83" fmla="*/ 72 h 97"/>
              <a:gd name="T84" fmla="*/ 121 w 125"/>
              <a:gd name="T85" fmla="*/ 56 h 97"/>
              <a:gd name="T86" fmla="*/ 122 w 125"/>
              <a:gd name="T87" fmla="*/ 36 h 97"/>
              <a:gd name="T88" fmla="*/ 124 w 125"/>
              <a:gd name="T89" fmla="*/ 27 h 97"/>
              <a:gd name="T90" fmla="*/ 122 w 125"/>
              <a:gd name="T91" fmla="*/ 21 h 97"/>
              <a:gd name="T92" fmla="*/ 119 w 125"/>
              <a:gd name="T93" fmla="*/ 14 h 9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</a:cxnLst>
            <a:rect l="0" t="0" r="r" b="b"/>
            <a:pathLst>
              <a:path w="125" h="97">
                <a:moveTo>
                  <a:pt x="119" y="14"/>
                </a:moveTo>
                <a:cubicBezTo>
                  <a:pt x="119" y="13"/>
                  <a:pt x="119" y="8"/>
                  <a:pt x="118" y="4"/>
                </a:cubicBezTo>
                <a:cubicBezTo>
                  <a:pt x="112" y="7"/>
                  <a:pt x="112" y="7"/>
                  <a:pt x="112" y="7"/>
                </a:cubicBezTo>
                <a:cubicBezTo>
                  <a:pt x="112" y="7"/>
                  <a:pt x="110" y="4"/>
                  <a:pt x="107" y="2"/>
                </a:cubicBezTo>
                <a:cubicBezTo>
                  <a:pt x="104" y="0"/>
                  <a:pt x="95" y="0"/>
                  <a:pt x="95" y="0"/>
                </a:cubicBezTo>
                <a:cubicBezTo>
                  <a:pt x="61" y="21"/>
                  <a:pt x="61" y="21"/>
                  <a:pt x="61" y="21"/>
                </a:cubicBezTo>
                <a:cubicBezTo>
                  <a:pt x="46" y="33"/>
                  <a:pt x="46" y="33"/>
                  <a:pt x="46" y="33"/>
                </a:cubicBezTo>
                <a:cubicBezTo>
                  <a:pt x="46" y="33"/>
                  <a:pt x="36" y="36"/>
                  <a:pt x="33" y="37"/>
                </a:cubicBezTo>
                <a:cubicBezTo>
                  <a:pt x="33" y="37"/>
                  <a:pt x="33" y="37"/>
                  <a:pt x="32" y="37"/>
                </a:cubicBezTo>
                <a:cubicBezTo>
                  <a:pt x="32" y="43"/>
                  <a:pt x="33" y="58"/>
                  <a:pt x="32" y="59"/>
                </a:cubicBezTo>
                <a:cubicBezTo>
                  <a:pt x="31" y="59"/>
                  <a:pt x="30" y="64"/>
                  <a:pt x="29" y="65"/>
                </a:cubicBezTo>
                <a:cubicBezTo>
                  <a:pt x="28" y="66"/>
                  <a:pt x="27" y="68"/>
                  <a:pt x="24" y="68"/>
                </a:cubicBezTo>
                <a:cubicBezTo>
                  <a:pt x="21" y="68"/>
                  <a:pt x="15" y="70"/>
                  <a:pt x="12" y="69"/>
                </a:cubicBezTo>
                <a:cubicBezTo>
                  <a:pt x="9" y="69"/>
                  <a:pt x="6" y="71"/>
                  <a:pt x="5" y="71"/>
                </a:cubicBezTo>
                <a:cubicBezTo>
                  <a:pt x="5" y="72"/>
                  <a:pt x="2" y="72"/>
                  <a:pt x="0" y="72"/>
                </a:cubicBezTo>
                <a:cubicBezTo>
                  <a:pt x="0" y="74"/>
                  <a:pt x="0" y="76"/>
                  <a:pt x="0" y="76"/>
                </a:cubicBezTo>
                <a:cubicBezTo>
                  <a:pt x="1" y="77"/>
                  <a:pt x="1" y="80"/>
                  <a:pt x="3" y="81"/>
                </a:cubicBezTo>
                <a:cubicBezTo>
                  <a:pt x="4" y="82"/>
                  <a:pt x="7" y="83"/>
                  <a:pt x="7" y="85"/>
                </a:cubicBezTo>
                <a:cubicBezTo>
                  <a:pt x="7" y="87"/>
                  <a:pt x="7" y="88"/>
                  <a:pt x="8" y="88"/>
                </a:cubicBezTo>
                <a:cubicBezTo>
                  <a:pt x="9" y="88"/>
                  <a:pt x="10" y="90"/>
                  <a:pt x="11" y="91"/>
                </a:cubicBezTo>
                <a:cubicBezTo>
                  <a:pt x="13" y="92"/>
                  <a:pt x="15" y="90"/>
                  <a:pt x="15" y="90"/>
                </a:cubicBezTo>
                <a:cubicBezTo>
                  <a:pt x="16" y="91"/>
                  <a:pt x="15" y="95"/>
                  <a:pt x="16" y="95"/>
                </a:cubicBezTo>
                <a:cubicBezTo>
                  <a:pt x="16" y="95"/>
                  <a:pt x="18" y="95"/>
                  <a:pt x="19" y="96"/>
                </a:cubicBezTo>
                <a:cubicBezTo>
                  <a:pt x="19" y="94"/>
                  <a:pt x="20" y="92"/>
                  <a:pt x="22" y="93"/>
                </a:cubicBezTo>
                <a:cubicBezTo>
                  <a:pt x="24" y="93"/>
                  <a:pt x="22" y="96"/>
                  <a:pt x="25" y="96"/>
                </a:cubicBezTo>
                <a:cubicBezTo>
                  <a:pt x="27" y="97"/>
                  <a:pt x="28" y="97"/>
                  <a:pt x="28" y="95"/>
                </a:cubicBezTo>
                <a:cubicBezTo>
                  <a:pt x="28" y="93"/>
                  <a:pt x="31" y="90"/>
                  <a:pt x="31" y="89"/>
                </a:cubicBezTo>
                <a:cubicBezTo>
                  <a:pt x="32" y="89"/>
                  <a:pt x="32" y="84"/>
                  <a:pt x="33" y="83"/>
                </a:cubicBezTo>
                <a:cubicBezTo>
                  <a:pt x="35" y="82"/>
                  <a:pt x="39" y="83"/>
                  <a:pt x="41" y="83"/>
                </a:cubicBezTo>
                <a:cubicBezTo>
                  <a:pt x="42" y="83"/>
                  <a:pt x="44" y="80"/>
                  <a:pt x="45" y="81"/>
                </a:cubicBezTo>
                <a:cubicBezTo>
                  <a:pt x="47" y="83"/>
                  <a:pt x="50" y="81"/>
                  <a:pt x="52" y="83"/>
                </a:cubicBezTo>
                <a:cubicBezTo>
                  <a:pt x="53" y="85"/>
                  <a:pt x="54" y="89"/>
                  <a:pt x="56" y="87"/>
                </a:cubicBezTo>
                <a:cubicBezTo>
                  <a:pt x="59" y="86"/>
                  <a:pt x="62" y="86"/>
                  <a:pt x="63" y="86"/>
                </a:cubicBezTo>
                <a:cubicBezTo>
                  <a:pt x="64" y="86"/>
                  <a:pt x="68" y="88"/>
                  <a:pt x="69" y="89"/>
                </a:cubicBezTo>
                <a:cubicBezTo>
                  <a:pt x="71" y="89"/>
                  <a:pt x="75" y="90"/>
                  <a:pt x="77" y="89"/>
                </a:cubicBezTo>
                <a:cubicBezTo>
                  <a:pt x="79" y="88"/>
                  <a:pt x="81" y="85"/>
                  <a:pt x="83" y="85"/>
                </a:cubicBezTo>
                <a:cubicBezTo>
                  <a:pt x="85" y="85"/>
                  <a:pt x="92" y="85"/>
                  <a:pt x="93" y="85"/>
                </a:cubicBezTo>
                <a:cubicBezTo>
                  <a:pt x="95" y="86"/>
                  <a:pt x="98" y="88"/>
                  <a:pt x="100" y="87"/>
                </a:cubicBezTo>
                <a:cubicBezTo>
                  <a:pt x="102" y="86"/>
                  <a:pt x="104" y="82"/>
                  <a:pt x="106" y="82"/>
                </a:cubicBezTo>
                <a:cubicBezTo>
                  <a:pt x="106" y="82"/>
                  <a:pt x="106" y="82"/>
                  <a:pt x="107" y="82"/>
                </a:cubicBezTo>
                <a:cubicBezTo>
                  <a:pt x="107" y="81"/>
                  <a:pt x="107" y="80"/>
                  <a:pt x="107" y="79"/>
                </a:cubicBezTo>
                <a:cubicBezTo>
                  <a:pt x="107" y="75"/>
                  <a:pt x="108" y="76"/>
                  <a:pt x="108" y="72"/>
                </a:cubicBezTo>
                <a:cubicBezTo>
                  <a:pt x="109" y="68"/>
                  <a:pt x="120" y="57"/>
                  <a:pt x="121" y="56"/>
                </a:cubicBezTo>
                <a:cubicBezTo>
                  <a:pt x="122" y="55"/>
                  <a:pt x="122" y="38"/>
                  <a:pt x="122" y="36"/>
                </a:cubicBezTo>
                <a:cubicBezTo>
                  <a:pt x="122" y="34"/>
                  <a:pt x="123" y="31"/>
                  <a:pt x="124" y="27"/>
                </a:cubicBezTo>
                <a:cubicBezTo>
                  <a:pt x="125" y="24"/>
                  <a:pt x="122" y="24"/>
                  <a:pt x="122" y="21"/>
                </a:cubicBezTo>
                <a:cubicBezTo>
                  <a:pt x="122" y="18"/>
                  <a:pt x="119" y="16"/>
                  <a:pt x="119" y="14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3175" cap="flat">
            <a:noFill/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600">
              <a:latin typeface="Montserrat" panose="02000505000000020004" pitchFamily="2" charset="0"/>
              <a:ea typeface="Montserrat" charset="0"/>
              <a:cs typeface="Montserrat" charset="0"/>
            </a:endParaRPr>
          </a:p>
        </p:txBody>
      </p:sp>
      <p:sp>
        <p:nvSpPr>
          <p:cNvPr id="64" name="Freeform 37"/>
          <p:cNvSpPr>
            <a:spLocks/>
          </p:cNvSpPr>
          <p:nvPr/>
        </p:nvSpPr>
        <p:spPr bwMode="auto">
          <a:xfrm>
            <a:off x="6166243" y="2889990"/>
            <a:ext cx="268364" cy="463520"/>
          </a:xfrm>
          <a:custGeom>
            <a:avLst/>
            <a:gdLst>
              <a:gd name="T0" fmla="*/ 80 w 81"/>
              <a:gd name="T1" fmla="*/ 33 h 134"/>
              <a:gd name="T2" fmla="*/ 19 w 81"/>
              <a:gd name="T3" fmla="*/ 0 h 134"/>
              <a:gd name="T4" fmla="*/ 11 w 81"/>
              <a:gd name="T5" fmla="*/ 4 h 134"/>
              <a:gd name="T6" fmla="*/ 12 w 81"/>
              <a:gd name="T7" fmla="*/ 14 h 134"/>
              <a:gd name="T8" fmla="*/ 15 w 81"/>
              <a:gd name="T9" fmla="*/ 21 h 134"/>
              <a:gd name="T10" fmla="*/ 17 w 81"/>
              <a:gd name="T11" fmla="*/ 27 h 134"/>
              <a:gd name="T12" fmla="*/ 15 w 81"/>
              <a:gd name="T13" fmla="*/ 36 h 134"/>
              <a:gd name="T14" fmla="*/ 14 w 81"/>
              <a:gd name="T15" fmla="*/ 56 h 134"/>
              <a:gd name="T16" fmla="*/ 1 w 81"/>
              <a:gd name="T17" fmla="*/ 72 h 134"/>
              <a:gd name="T18" fmla="*/ 0 w 81"/>
              <a:gd name="T19" fmla="*/ 79 h 134"/>
              <a:gd name="T20" fmla="*/ 0 w 81"/>
              <a:gd name="T21" fmla="*/ 82 h 134"/>
              <a:gd name="T22" fmla="*/ 1 w 81"/>
              <a:gd name="T23" fmla="*/ 83 h 134"/>
              <a:gd name="T24" fmla="*/ 5 w 81"/>
              <a:gd name="T25" fmla="*/ 87 h 134"/>
              <a:gd name="T26" fmla="*/ 10 w 81"/>
              <a:gd name="T27" fmla="*/ 94 h 134"/>
              <a:gd name="T28" fmla="*/ 11 w 81"/>
              <a:gd name="T29" fmla="*/ 101 h 134"/>
              <a:gd name="T30" fmla="*/ 14 w 81"/>
              <a:gd name="T31" fmla="*/ 111 h 134"/>
              <a:gd name="T32" fmla="*/ 11 w 81"/>
              <a:gd name="T33" fmla="*/ 113 h 134"/>
              <a:gd name="T34" fmla="*/ 4 w 81"/>
              <a:gd name="T35" fmla="*/ 114 h 134"/>
              <a:gd name="T36" fmla="*/ 6 w 81"/>
              <a:gd name="T37" fmla="*/ 119 h 134"/>
              <a:gd name="T38" fmla="*/ 13 w 81"/>
              <a:gd name="T39" fmla="*/ 126 h 134"/>
              <a:gd name="T40" fmla="*/ 16 w 81"/>
              <a:gd name="T41" fmla="*/ 133 h 134"/>
              <a:gd name="T42" fmla="*/ 20 w 81"/>
              <a:gd name="T43" fmla="*/ 131 h 134"/>
              <a:gd name="T44" fmla="*/ 25 w 81"/>
              <a:gd name="T45" fmla="*/ 131 h 134"/>
              <a:gd name="T46" fmla="*/ 34 w 81"/>
              <a:gd name="T47" fmla="*/ 128 h 134"/>
              <a:gd name="T48" fmla="*/ 41 w 81"/>
              <a:gd name="T49" fmla="*/ 125 h 134"/>
              <a:gd name="T50" fmla="*/ 42 w 81"/>
              <a:gd name="T51" fmla="*/ 120 h 134"/>
              <a:gd name="T52" fmla="*/ 53 w 81"/>
              <a:gd name="T53" fmla="*/ 118 h 134"/>
              <a:gd name="T54" fmla="*/ 61 w 81"/>
              <a:gd name="T55" fmla="*/ 110 h 134"/>
              <a:gd name="T56" fmla="*/ 63 w 81"/>
              <a:gd name="T57" fmla="*/ 106 h 134"/>
              <a:gd name="T58" fmla="*/ 69 w 81"/>
              <a:gd name="T59" fmla="*/ 103 h 134"/>
              <a:gd name="T60" fmla="*/ 71 w 81"/>
              <a:gd name="T61" fmla="*/ 104 h 134"/>
              <a:gd name="T62" fmla="*/ 71 w 81"/>
              <a:gd name="T63" fmla="*/ 103 h 134"/>
              <a:gd name="T64" fmla="*/ 72 w 81"/>
              <a:gd name="T65" fmla="*/ 100 h 134"/>
              <a:gd name="T66" fmla="*/ 68 w 81"/>
              <a:gd name="T67" fmla="*/ 95 h 134"/>
              <a:gd name="T68" fmla="*/ 66 w 81"/>
              <a:gd name="T69" fmla="*/ 89 h 134"/>
              <a:gd name="T70" fmla="*/ 65 w 81"/>
              <a:gd name="T71" fmla="*/ 85 h 134"/>
              <a:gd name="T72" fmla="*/ 66 w 81"/>
              <a:gd name="T73" fmla="*/ 79 h 134"/>
              <a:gd name="T74" fmla="*/ 69 w 81"/>
              <a:gd name="T75" fmla="*/ 73 h 134"/>
              <a:gd name="T76" fmla="*/ 72 w 81"/>
              <a:gd name="T77" fmla="*/ 68 h 134"/>
              <a:gd name="T78" fmla="*/ 79 w 81"/>
              <a:gd name="T79" fmla="*/ 63 h 134"/>
              <a:gd name="T80" fmla="*/ 80 w 81"/>
              <a:gd name="T81" fmla="*/ 55 h 134"/>
              <a:gd name="T82" fmla="*/ 80 w 81"/>
              <a:gd name="T83" fmla="*/ 33 h 13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</a:cxnLst>
            <a:rect l="0" t="0" r="r" b="b"/>
            <a:pathLst>
              <a:path w="81" h="134">
                <a:moveTo>
                  <a:pt x="80" y="33"/>
                </a:moveTo>
                <a:cubicBezTo>
                  <a:pt x="19" y="0"/>
                  <a:pt x="19" y="0"/>
                  <a:pt x="19" y="0"/>
                </a:cubicBezTo>
                <a:cubicBezTo>
                  <a:pt x="11" y="4"/>
                  <a:pt x="11" y="4"/>
                  <a:pt x="11" y="4"/>
                </a:cubicBezTo>
                <a:cubicBezTo>
                  <a:pt x="12" y="8"/>
                  <a:pt x="12" y="13"/>
                  <a:pt x="12" y="14"/>
                </a:cubicBezTo>
                <a:cubicBezTo>
                  <a:pt x="12" y="16"/>
                  <a:pt x="15" y="18"/>
                  <a:pt x="15" y="21"/>
                </a:cubicBezTo>
                <a:cubicBezTo>
                  <a:pt x="15" y="24"/>
                  <a:pt x="18" y="24"/>
                  <a:pt x="17" y="27"/>
                </a:cubicBezTo>
                <a:cubicBezTo>
                  <a:pt x="16" y="31"/>
                  <a:pt x="15" y="34"/>
                  <a:pt x="15" y="36"/>
                </a:cubicBezTo>
                <a:cubicBezTo>
                  <a:pt x="15" y="38"/>
                  <a:pt x="15" y="55"/>
                  <a:pt x="14" y="56"/>
                </a:cubicBezTo>
                <a:cubicBezTo>
                  <a:pt x="13" y="57"/>
                  <a:pt x="2" y="68"/>
                  <a:pt x="1" y="72"/>
                </a:cubicBezTo>
                <a:cubicBezTo>
                  <a:pt x="1" y="76"/>
                  <a:pt x="0" y="75"/>
                  <a:pt x="0" y="79"/>
                </a:cubicBezTo>
                <a:cubicBezTo>
                  <a:pt x="0" y="80"/>
                  <a:pt x="0" y="81"/>
                  <a:pt x="0" y="82"/>
                </a:cubicBezTo>
                <a:cubicBezTo>
                  <a:pt x="0" y="82"/>
                  <a:pt x="1" y="83"/>
                  <a:pt x="1" y="83"/>
                </a:cubicBezTo>
                <a:cubicBezTo>
                  <a:pt x="3" y="85"/>
                  <a:pt x="3" y="87"/>
                  <a:pt x="5" y="87"/>
                </a:cubicBezTo>
                <a:cubicBezTo>
                  <a:pt x="7" y="87"/>
                  <a:pt x="10" y="92"/>
                  <a:pt x="10" y="94"/>
                </a:cubicBezTo>
                <a:cubicBezTo>
                  <a:pt x="10" y="96"/>
                  <a:pt x="11" y="98"/>
                  <a:pt x="11" y="101"/>
                </a:cubicBezTo>
                <a:cubicBezTo>
                  <a:pt x="11" y="105"/>
                  <a:pt x="13" y="111"/>
                  <a:pt x="14" y="111"/>
                </a:cubicBezTo>
                <a:cubicBezTo>
                  <a:pt x="15" y="112"/>
                  <a:pt x="14" y="113"/>
                  <a:pt x="11" y="113"/>
                </a:cubicBezTo>
                <a:cubicBezTo>
                  <a:pt x="8" y="112"/>
                  <a:pt x="4" y="112"/>
                  <a:pt x="4" y="114"/>
                </a:cubicBezTo>
                <a:cubicBezTo>
                  <a:pt x="4" y="115"/>
                  <a:pt x="3" y="116"/>
                  <a:pt x="6" y="119"/>
                </a:cubicBezTo>
                <a:cubicBezTo>
                  <a:pt x="9" y="122"/>
                  <a:pt x="12" y="123"/>
                  <a:pt x="13" y="126"/>
                </a:cubicBezTo>
                <a:cubicBezTo>
                  <a:pt x="14" y="129"/>
                  <a:pt x="15" y="132"/>
                  <a:pt x="16" y="133"/>
                </a:cubicBezTo>
                <a:cubicBezTo>
                  <a:pt x="17" y="134"/>
                  <a:pt x="19" y="133"/>
                  <a:pt x="20" y="131"/>
                </a:cubicBezTo>
                <a:cubicBezTo>
                  <a:pt x="22" y="129"/>
                  <a:pt x="24" y="133"/>
                  <a:pt x="25" y="131"/>
                </a:cubicBezTo>
                <a:cubicBezTo>
                  <a:pt x="27" y="129"/>
                  <a:pt x="33" y="129"/>
                  <a:pt x="34" y="128"/>
                </a:cubicBezTo>
                <a:cubicBezTo>
                  <a:pt x="36" y="128"/>
                  <a:pt x="40" y="126"/>
                  <a:pt x="41" y="125"/>
                </a:cubicBezTo>
                <a:cubicBezTo>
                  <a:pt x="43" y="123"/>
                  <a:pt x="40" y="121"/>
                  <a:pt x="42" y="120"/>
                </a:cubicBezTo>
                <a:cubicBezTo>
                  <a:pt x="44" y="119"/>
                  <a:pt x="51" y="121"/>
                  <a:pt x="53" y="118"/>
                </a:cubicBezTo>
                <a:cubicBezTo>
                  <a:pt x="56" y="115"/>
                  <a:pt x="60" y="111"/>
                  <a:pt x="61" y="110"/>
                </a:cubicBezTo>
                <a:cubicBezTo>
                  <a:pt x="62" y="109"/>
                  <a:pt x="61" y="108"/>
                  <a:pt x="63" y="106"/>
                </a:cubicBezTo>
                <a:cubicBezTo>
                  <a:pt x="64" y="104"/>
                  <a:pt x="68" y="102"/>
                  <a:pt x="69" y="103"/>
                </a:cubicBezTo>
                <a:cubicBezTo>
                  <a:pt x="70" y="104"/>
                  <a:pt x="70" y="104"/>
                  <a:pt x="71" y="104"/>
                </a:cubicBezTo>
                <a:cubicBezTo>
                  <a:pt x="71" y="103"/>
                  <a:pt x="71" y="103"/>
                  <a:pt x="71" y="103"/>
                </a:cubicBezTo>
                <a:cubicBezTo>
                  <a:pt x="72" y="100"/>
                  <a:pt x="72" y="100"/>
                  <a:pt x="72" y="100"/>
                </a:cubicBezTo>
                <a:cubicBezTo>
                  <a:pt x="72" y="100"/>
                  <a:pt x="68" y="98"/>
                  <a:pt x="68" y="95"/>
                </a:cubicBezTo>
                <a:cubicBezTo>
                  <a:pt x="68" y="92"/>
                  <a:pt x="69" y="89"/>
                  <a:pt x="66" y="89"/>
                </a:cubicBezTo>
                <a:cubicBezTo>
                  <a:pt x="64" y="89"/>
                  <a:pt x="63" y="86"/>
                  <a:pt x="65" y="85"/>
                </a:cubicBezTo>
                <a:cubicBezTo>
                  <a:pt x="67" y="83"/>
                  <a:pt x="62" y="79"/>
                  <a:pt x="66" y="79"/>
                </a:cubicBezTo>
                <a:cubicBezTo>
                  <a:pt x="69" y="79"/>
                  <a:pt x="67" y="73"/>
                  <a:pt x="69" y="73"/>
                </a:cubicBezTo>
                <a:cubicBezTo>
                  <a:pt x="72" y="72"/>
                  <a:pt x="72" y="70"/>
                  <a:pt x="72" y="68"/>
                </a:cubicBezTo>
                <a:cubicBezTo>
                  <a:pt x="72" y="65"/>
                  <a:pt x="78" y="64"/>
                  <a:pt x="79" y="63"/>
                </a:cubicBezTo>
                <a:cubicBezTo>
                  <a:pt x="81" y="63"/>
                  <a:pt x="80" y="55"/>
                  <a:pt x="80" y="55"/>
                </a:cubicBezTo>
                <a:lnTo>
                  <a:pt x="80" y="33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 w="3175" cap="flat">
            <a:noFill/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600">
              <a:latin typeface="Montserrat" panose="02000505000000020004" pitchFamily="2" charset="0"/>
              <a:ea typeface="Montserrat" charset="0"/>
              <a:cs typeface="Montserrat" charset="0"/>
            </a:endParaRPr>
          </a:p>
        </p:txBody>
      </p:sp>
      <p:sp>
        <p:nvSpPr>
          <p:cNvPr id="65" name="Freeform 38"/>
          <p:cNvSpPr>
            <a:spLocks/>
          </p:cNvSpPr>
          <p:nvPr/>
        </p:nvSpPr>
        <p:spPr bwMode="auto">
          <a:xfrm>
            <a:off x="6447215" y="2633735"/>
            <a:ext cx="291779" cy="301476"/>
          </a:xfrm>
          <a:custGeom>
            <a:avLst/>
            <a:gdLst>
              <a:gd name="T0" fmla="*/ 82 w 88"/>
              <a:gd name="T1" fmla="*/ 19 h 87"/>
              <a:gd name="T2" fmla="*/ 76 w 88"/>
              <a:gd name="T3" fmla="*/ 5 h 87"/>
              <a:gd name="T4" fmla="*/ 76 w 88"/>
              <a:gd name="T5" fmla="*/ 6 h 87"/>
              <a:gd name="T6" fmla="*/ 67 w 88"/>
              <a:gd name="T7" fmla="*/ 5 h 87"/>
              <a:gd name="T8" fmla="*/ 57 w 88"/>
              <a:gd name="T9" fmla="*/ 3 h 87"/>
              <a:gd name="T10" fmla="*/ 40 w 88"/>
              <a:gd name="T11" fmla="*/ 6 h 87"/>
              <a:gd name="T12" fmla="*/ 31 w 88"/>
              <a:gd name="T13" fmla="*/ 7 h 87"/>
              <a:gd name="T14" fmla="*/ 16 w 88"/>
              <a:gd name="T15" fmla="*/ 3 h 87"/>
              <a:gd name="T16" fmla="*/ 4 w 88"/>
              <a:gd name="T17" fmla="*/ 0 h 87"/>
              <a:gd name="T18" fmla="*/ 3 w 88"/>
              <a:gd name="T19" fmla="*/ 2 h 87"/>
              <a:gd name="T20" fmla="*/ 2 w 88"/>
              <a:gd name="T21" fmla="*/ 12 h 87"/>
              <a:gd name="T22" fmla="*/ 2 w 88"/>
              <a:gd name="T23" fmla="*/ 24 h 87"/>
              <a:gd name="T24" fmla="*/ 2 w 88"/>
              <a:gd name="T25" fmla="*/ 86 h 87"/>
              <a:gd name="T26" fmla="*/ 52 w 88"/>
              <a:gd name="T27" fmla="*/ 86 h 87"/>
              <a:gd name="T28" fmla="*/ 54 w 88"/>
              <a:gd name="T29" fmla="*/ 84 h 87"/>
              <a:gd name="T30" fmla="*/ 58 w 88"/>
              <a:gd name="T31" fmla="*/ 85 h 87"/>
              <a:gd name="T32" fmla="*/ 69 w 88"/>
              <a:gd name="T33" fmla="*/ 85 h 87"/>
              <a:gd name="T34" fmla="*/ 73 w 88"/>
              <a:gd name="T35" fmla="*/ 87 h 87"/>
              <a:gd name="T36" fmla="*/ 78 w 88"/>
              <a:gd name="T37" fmla="*/ 84 h 87"/>
              <a:gd name="T38" fmla="*/ 83 w 88"/>
              <a:gd name="T39" fmla="*/ 78 h 87"/>
              <a:gd name="T40" fmla="*/ 87 w 88"/>
              <a:gd name="T41" fmla="*/ 75 h 87"/>
              <a:gd name="T42" fmla="*/ 87 w 88"/>
              <a:gd name="T43" fmla="*/ 75 h 87"/>
              <a:gd name="T44" fmla="*/ 87 w 88"/>
              <a:gd name="T45" fmla="*/ 72 h 87"/>
              <a:gd name="T46" fmla="*/ 84 w 88"/>
              <a:gd name="T47" fmla="*/ 63 h 87"/>
              <a:gd name="T48" fmla="*/ 75 w 88"/>
              <a:gd name="T49" fmla="*/ 46 h 87"/>
              <a:gd name="T50" fmla="*/ 71 w 88"/>
              <a:gd name="T51" fmla="*/ 38 h 87"/>
              <a:gd name="T52" fmla="*/ 66 w 88"/>
              <a:gd name="T53" fmla="*/ 29 h 87"/>
              <a:gd name="T54" fmla="*/ 62 w 88"/>
              <a:gd name="T55" fmla="*/ 14 h 87"/>
              <a:gd name="T56" fmla="*/ 68 w 88"/>
              <a:gd name="T57" fmla="*/ 25 h 87"/>
              <a:gd name="T58" fmla="*/ 76 w 88"/>
              <a:gd name="T59" fmla="*/ 35 h 87"/>
              <a:gd name="T60" fmla="*/ 81 w 88"/>
              <a:gd name="T61" fmla="*/ 24 h 87"/>
              <a:gd name="T62" fmla="*/ 81 w 88"/>
              <a:gd name="T63" fmla="*/ 24 h 87"/>
              <a:gd name="T64" fmla="*/ 81 w 88"/>
              <a:gd name="T65" fmla="*/ 22 h 87"/>
              <a:gd name="T66" fmla="*/ 82 w 88"/>
              <a:gd name="T67" fmla="*/ 19 h 8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</a:cxnLst>
            <a:rect l="0" t="0" r="r" b="b"/>
            <a:pathLst>
              <a:path w="88" h="87">
                <a:moveTo>
                  <a:pt x="82" y="19"/>
                </a:moveTo>
                <a:cubicBezTo>
                  <a:pt x="76" y="5"/>
                  <a:pt x="76" y="5"/>
                  <a:pt x="76" y="5"/>
                </a:cubicBezTo>
                <a:cubicBezTo>
                  <a:pt x="76" y="5"/>
                  <a:pt x="76" y="6"/>
                  <a:pt x="76" y="6"/>
                </a:cubicBezTo>
                <a:cubicBezTo>
                  <a:pt x="75" y="7"/>
                  <a:pt x="71" y="4"/>
                  <a:pt x="67" y="5"/>
                </a:cubicBezTo>
                <a:cubicBezTo>
                  <a:pt x="63" y="6"/>
                  <a:pt x="60" y="5"/>
                  <a:pt x="57" y="3"/>
                </a:cubicBezTo>
                <a:cubicBezTo>
                  <a:pt x="53" y="2"/>
                  <a:pt x="42" y="4"/>
                  <a:pt x="40" y="6"/>
                </a:cubicBezTo>
                <a:cubicBezTo>
                  <a:pt x="39" y="8"/>
                  <a:pt x="35" y="8"/>
                  <a:pt x="31" y="7"/>
                </a:cubicBezTo>
                <a:cubicBezTo>
                  <a:pt x="28" y="5"/>
                  <a:pt x="23" y="3"/>
                  <a:pt x="16" y="3"/>
                </a:cubicBezTo>
                <a:cubicBezTo>
                  <a:pt x="10" y="2"/>
                  <a:pt x="5" y="1"/>
                  <a:pt x="4" y="0"/>
                </a:cubicBezTo>
                <a:cubicBezTo>
                  <a:pt x="4" y="0"/>
                  <a:pt x="4" y="1"/>
                  <a:pt x="3" y="2"/>
                </a:cubicBezTo>
                <a:cubicBezTo>
                  <a:pt x="1" y="7"/>
                  <a:pt x="5" y="9"/>
                  <a:pt x="2" y="12"/>
                </a:cubicBezTo>
                <a:cubicBezTo>
                  <a:pt x="0" y="15"/>
                  <a:pt x="2" y="18"/>
                  <a:pt x="2" y="24"/>
                </a:cubicBezTo>
                <a:cubicBezTo>
                  <a:pt x="2" y="27"/>
                  <a:pt x="2" y="64"/>
                  <a:pt x="2" y="86"/>
                </a:cubicBezTo>
                <a:cubicBezTo>
                  <a:pt x="52" y="86"/>
                  <a:pt x="52" y="86"/>
                  <a:pt x="52" y="86"/>
                </a:cubicBezTo>
                <a:cubicBezTo>
                  <a:pt x="52" y="86"/>
                  <a:pt x="53" y="85"/>
                  <a:pt x="54" y="84"/>
                </a:cubicBezTo>
                <a:cubicBezTo>
                  <a:pt x="56" y="83"/>
                  <a:pt x="58" y="85"/>
                  <a:pt x="58" y="85"/>
                </a:cubicBezTo>
                <a:cubicBezTo>
                  <a:pt x="69" y="85"/>
                  <a:pt x="69" y="85"/>
                  <a:pt x="69" y="85"/>
                </a:cubicBezTo>
                <a:cubicBezTo>
                  <a:pt x="69" y="85"/>
                  <a:pt x="71" y="87"/>
                  <a:pt x="73" y="87"/>
                </a:cubicBezTo>
                <a:cubicBezTo>
                  <a:pt x="75" y="87"/>
                  <a:pt x="74" y="84"/>
                  <a:pt x="78" y="84"/>
                </a:cubicBezTo>
                <a:cubicBezTo>
                  <a:pt x="81" y="84"/>
                  <a:pt x="81" y="78"/>
                  <a:pt x="83" y="78"/>
                </a:cubicBezTo>
                <a:cubicBezTo>
                  <a:pt x="85" y="78"/>
                  <a:pt x="85" y="78"/>
                  <a:pt x="87" y="75"/>
                </a:cubicBezTo>
                <a:cubicBezTo>
                  <a:pt x="87" y="75"/>
                  <a:pt x="87" y="75"/>
                  <a:pt x="87" y="75"/>
                </a:cubicBezTo>
                <a:cubicBezTo>
                  <a:pt x="87" y="74"/>
                  <a:pt x="87" y="73"/>
                  <a:pt x="87" y="72"/>
                </a:cubicBezTo>
                <a:cubicBezTo>
                  <a:pt x="88" y="68"/>
                  <a:pt x="85" y="68"/>
                  <a:pt x="84" y="63"/>
                </a:cubicBezTo>
                <a:cubicBezTo>
                  <a:pt x="82" y="57"/>
                  <a:pt x="75" y="49"/>
                  <a:pt x="75" y="46"/>
                </a:cubicBezTo>
                <a:cubicBezTo>
                  <a:pt x="75" y="43"/>
                  <a:pt x="71" y="41"/>
                  <a:pt x="71" y="38"/>
                </a:cubicBezTo>
                <a:cubicBezTo>
                  <a:pt x="71" y="35"/>
                  <a:pt x="70" y="34"/>
                  <a:pt x="66" y="29"/>
                </a:cubicBezTo>
                <a:cubicBezTo>
                  <a:pt x="62" y="24"/>
                  <a:pt x="61" y="15"/>
                  <a:pt x="62" y="14"/>
                </a:cubicBezTo>
                <a:cubicBezTo>
                  <a:pt x="63" y="14"/>
                  <a:pt x="66" y="22"/>
                  <a:pt x="68" y="25"/>
                </a:cubicBezTo>
                <a:cubicBezTo>
                  <a:pt x="69" y="27"/>
                  <a:pt x="73" y="35"/>
                  <a:pt x="76" y="35"/>
                </a:cubicBezTo>
                <a:cubicBezTo>
                  <a:pt x="79" y="35"/>
                  <a:pt x="80" y="23"/>
                  <a:pt x="81" y="24"/>
                </a:cubicBezTo>
                <a:cubicBezTo>
                  <a:pt x="81" y="24"/>
                  <a:pt x="81" y="24"/>
                  <a:pt x="81" y="24"/>
                </a:cubicBezTo>
                <a:cubicBezTo>
                  <a:pt x="81" y="22"/>
                  <a:pt x="81" y="22"/>
                  <a:pt x="81" y="22"/>
                </a:cubicBezTo>
                <a:lnTo>
                  <a:pt x="82" y="19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 w="3175" cap="flat">
            <a:noFill/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600">
              <a:latin typeface="Montserrat" panose="02000505000000020004" pitchFamily="2" charset="0"/>
              <a:ea typeface="Montserrat" charset="0"/>
              <a:cs typeface="Montserrat" charset="0"/>
            </a:endParaRPr>
          </a:p>
        </p:txBody>
      </p:sp>
      <p:sp>
        <p:nvSpPr>
          <p:cNvPr id="66" name="Freeform 39"/>
          <p:cNvSpPr>
            <a:spLocks/>
          </p:cNvSpPr>
          <p:nvPr/>
        </p:nvSpPr>
        <p:spPr bwMode="auto">
          <a:xfrm>
            <a:off x="6040165" y="3494827"/>
            <a:ext cx="149492" cy="173349"/>
          </a:xfrm>
          <a:custGeom>
            <a:avLst/>
            <a:gdLst>
              <a:gd name="T0" fmla="*/ 22 w 45"/>
              <a:gd name="T1" fmla="*/ 48 h 50"/>
              <a:gd name="T2" fmla="*/ 23 w 45"/>
              <a:gd name="T3" fmla="*/ 41 h 50"/>
              <a:gd name="T4" fmla="*/ 28 w 45"/>
              <a:gd name="T5" fmla="*/ 38 h 50"/>
              <a:gd name="T6" fmla="*/ 32 w 45"/>
              <a:gd name="T7" fmla="*/ 33 h 50"/>
              <a:gd name="T8" fmla="*/ 36 w 45"/>
              <a:gd name="T9" fmla="*/ 38 h 50"/>
              <a:gd name="T10" fmla="*/ 42 w 45"/>
              <a:gd name="T11" fmla="*/ 39 h 50"/>
              <a:gd name="T12" fmla="*/ 45 w 45"/>
              <a:gd name="T13" fmla="*/ 30 h 50"/>
              <a:gd name="T14" fmla="*/ 43 w 45"/>
              <a:gd name="T15" fmla="*/ 21 h 50"/>
              <a:gd name="T16" fmla="*/ 41 w 45"/>
              <a:gd name="T17" fmla="*/ 15 h 50"/>
              <a:gd name="T18" fmla="*/ 42 w 45"/>
              <a:gd name="T19" fmla="*/ 9 h 50"/>
              <a:gd name="T20" fmla="*/ 34 w 45"/>
              <a:gd name="T21" fmla="*/ 9 h 50"/>
              <a:gd name="T22" fmla="*/ 35 w 45"/>
              <a:gd name="T23" fmla="*/ 0 h 50"/>
              <a:gd name="T24" fmla="*/ 23 w 45"/>
              <a:gd name="T25" fmla="*/ 0 h 50"/>
              <a:gd name="T26" fmla="*/ 22 w 45"/>
              <a:gd name="T27" fmla="*/ 0 h 50"/>
              <a:gd name="T28" fmla="*/ 21 w 45"/>
              <a:gd name="T29" fmla="*/ 11 h 50"/>
              <a:gd name="T30" fmla="*/ 11 w 45"/>
              <a:gd name="T31" fmla="*/ 11 h 50"/>
              <a:gd name="T32" fmla="*/ 7 w 45"/>
              <a:gd name="T33" fmla="*/ 12 h 50"/>
              <a:gd name="T34" fmla="*/ 5 w 45"/>
              <a:gd name="T35" fmla="*/ 13 h 50"/>
              <a:gd name="T36" fmla="*/ 9 w 45"/>
              <a:gd name="T37" fmla="*/ 17 h 50"/>
              <a:gd name="T38" fmla="*/ 4 w 45"/>
              <a:gd name="T39" fmla="*/ 21 h 50"/>
              <a:gd name="T40" fmla="*/ 1 w 45"/>
              <a:gd name="T41" fmla="*/ 26 h 50"/>
              <a:gd name="T42" fmla="*/ 5 w 45"/>
              <a:gd name="T43" fmla="*/ 33 h 50"/>
              <a:gd name="T44" fmla="*/ 11 w 45"/>
              <a:gd name="T45" fmla="*/ 40 h 50"/>
              <a:gd name="T46" fmla="*/ 19 w 45"/>
              <a:gd name="T47" fmla="*/ 50 h 50"/>
              <a:gd name="T48" fmla="*/ 22 w 45"/>
              <a:gd name="T49" fmla="*/ 48 h 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</a:cxnLst>
            <a:rect l="0" t="0" r="r" b="b"/>
            <a:pathLst>
              <a:path w="45" h="50">
                <a:moveTo>
                  <a:pt x="22" y="48"/>
                </a:moveTo>
                <a:cubicBezTo>
                  <a:pt x="26" y="48"/>
                  <a:pt x="25" y="45"/>
                  <a:pt x="23" y="41"/>
                </a:cubicBezTo>
                <a:cubicBezTo>
                  <a:pt x="22" y="37"/>
                  <a:pt x="26" y="38"/>
                  <a:pt x="28" y="38"/>
                </a:cubicBezTo>
                <a:cubicBezTo>
                  <a:pt x="31" y="38"/>
                  <a:pt x="30" y="33"/>
                  <a:pt x="32" y="33"/>
                </a:cubicBezTo>
                <a:cubicBezTo>
                  <a:pt x="34" y="33"/>
                  <a:pt x="34" y="39"/>
                  <a:pt x="36" y="38"/>
                </a:cubicBezTo>
                <a:cubicBezTo>
                  <a:pt x="38" y="38"/>
                  <a:pt x="40" y="40"/>
                  <a:pt x="42" y="39"/>
                </a:cubicBezTo>
                <a:cubicBezTo>
                  <a:pt x="45" y="39"/>
                  <a:pt x="45" y="34"/>
                  <a:pt x="45" y="30"/>
                </a:cubicBezTo>
                <a:cubicBezTo>
                  <a:pt x="45" y="26"/>
                  <a:pt x="45" y="23"/>
                  <a:pt x="43" y="21"/>
                </a:cubicBezTo>
                <a:cubicBezTo>
                  <a:pt x="40" y="20"/>
                  <a:pt x="38" y="17"/>
                  <a:pt x="41" y="15"/>
                </a:cubicBezTo>
                <a:cubicBezTo>
                  <a:pt x="44" y="14"/>
                  <a:pt x="45" y="11"/>
                  <a:pt x="42" y="9"/>
                </a:cubicBezTo>
                <a:cubicBezTo>
                  <a:pt x="40" y="7"/>
                  <a:pt x="34" y="11"/>
                  <a:pt x="34" y="9"/>
                </a:cubicBezTo>
                <a:cubicBezTo>
                  <a:pt x="34" y="7"/>
                  <a:pt x="35" y="4"/>
                  <a:pt x="35" y="0"/>
                </a:cubicBezTo>
                <a:cubicBezTo>
                  <a:pt x="29" y="0"/>
                  <a:pt x="23" y="0"/>
                  <a:pt x="23" y="0"/>
                </a:cubicBezTo>
                <a:cubicBezTo>
                  <a:pt x="22" y="0"/>
                  <a:pt x="22" y="0"/>
                  <a:pt x="22" y="0"/>
                </a:cubicBezTo>
                <a:cubicBezTo>
                  <a:pt x="22" y="6"/>
                  <a:pt x="21" y="11"/>
                  <a:pt x="21" y="11"/>
                </a:cubicBezTo>
                <a:cubicBezTo>
                  <a:pt x="21" y="11"/>
                  <a:pt x="13" y="11"/>
                  <a:pt x="11" y="11"/>
                </a:cubicBezTo>
                <a:cubicBezTo>
                  <a:pt x="10" y="11"/>
                  <a:pt x="9" y="11"/>
                  <a:pt x="7" y="12"/>
                </a:cubicBezTo>
                <a:cubicBezTo>
                  <a:pt x="6" y="12"/>
                  <a:pt x="6" y="13"/>
                  <a:pt x="5" y="13"/>
                </a:cubicBezTo>
                <a:cubicBezTo>
                  <a:pt x="4" y="14"/>
                  <a:pt x="8" y="16"/>
                  <a:pt x="9" y="17"/>
                </a:cubicBezTo>
                <a:cubicBezTo>
                  <a:pt x="9" y="19"/>
                  <a:pt x="4" y="18"/>
                  <a:pt x="4" y="21"/>
                </a:cubicBezTo>
                <a:cubicBezTo>
                  <a:pt x="4" y="23"/>
                  <a:pt x="2" y="25"/>
                  <a:pt x="1" y="26"/>
                </a:cubicBezTo>
                <a:cubicBezTo>
                  <a:pt x="0" y="27"/>
                  <a:pt x="5" y="31"/>
                  <a:pt x="5" y="33"/>
                </a:cubicBezTo>
                <a:cubicBezTo>
                  <a:pt x="5" y="34"/>
                  <a:pt x="6" y="36"/>
                  <a:pt x="11" y="40"/>
                </a:cubicBezTo>
                <a:cubicBezTo>
                  <a:pt x="15" y="44"/>
                  <a:pt x="13" y="46"/>
                  <a:pt x="19" y="50"/>
                </a:cubicBezTo>
                <a:cubicBezTo>
                  <a:pt x="19" y="49"/>
                  <a:pt x="21" y="48"/>
                  <a:pt x="22" y="48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3175" cap="flat">
            <a:noFill/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600">
              <a:latin typeface="Montserrat" panose="02000505000000020004" pitchFamily="2" charset="0"/>
              <a:ea typeface="Montserrat" charset="0"/>
              <a:cs typeface="Montserrat" charset="0"/>
            </a:endParaRPr>
          </a:p>
        </p:txBody>
      </p:sp>
      <p:sp>
        <p:nvSpPr>
          <p:cNvPr id="67" name="Freeform 40"/>
          <p:cNvSpPr>
            <a:spLocks/>
          </p:cNvSpPr>
          <p:nvPr/>
        </p:nvSpPr>
        <p:spPr bwMode="auto">
          <a:xfrm>
            <a:off x="6052773" y="3494827"/>
            <a:ext cx="59436" cy="41453"/>
          </a:xfrm>
          <a:custGeom>
            <a:avLst/>
            <a:gdLst>
              <a:gd name="T0" fmla="*/ 17 w 18"/>
              <a:gd name="T1" fmla="*/ 11 h 12"/>
              <a:gd name="T2" fmla="*/ 18 w 18"/>
              <a:gd name="T3" fmla="*/ 0 h 12"/>
              <a:gd name="T4" fmla="*/ 16 w 18"/>
              <a:gd name="T5" fmla="*/ 1 h 12"/>
              <a:gd name="T6" fmla="*/ 5 w 18"/>
              <a:gd name="T7" fmla="*/ 1 h 12"/>
              <a:gd name="T8" fmla="*/ 5 w 18"/>
              <a:gd name="T9" fmla="*/ 1 h 12"/>
              <a:gd name="T10" fmla="*/ 3 w 18"/>
              <a:gd name="T11" fmla="*/ 6 h 12"/>
              <a:gd name="T12" fmla="*/ 3 w 18"/>
              <a:gd name="T13" fmla="*/ 9 h 12"/>
              <a:gd name="T14" fmla="*/ 3 w 18"/>
              <a:gd name="T15" fmla="*/ 12 h 12"/>
              <a:gd name="T16" fmla="*/ 7 w 18"/>
              <a:gd name="T17" fmla="*/ 11 h 12"/>
              <a:gd name="T18" fmla="*/ 17 w 18"/>
              <a:gd name="T19" fmla="*/ 11 h 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18" h="12">
                <a:moveTo>
                  <a:pt x="17" y="11"/>
                </a:moveTo>
                <a:cubicBezTo>
                  <a:pt x="17" y="11"/>
                  <a:pt x="18" y="6"/>
                  <a:pt x="18" y="0"/>
                </a:cubicBezTo>
                <a:cubicBezTo>
                  <a:pt x="16" y="1"/>
                  <a:pt x="16" y="1"/>
                  <a:pt x="16" y="1"/>
                </a:cubicBezTo>
                <a:cubicBezTo>
                  <a:pt x="5" y="1"/>
                  <a:pt x="5" y="1"/>
                  <a:pt x="5" y="1"/>
                </a:cubicBezTo>
                <a:cubicBezTo>
                  <a:pt x="5" y="1"/>
                  <a:pt x="5" y="1"/>
                  <a:pt x="5" y="1"/>
                </a:cubicBezTo>
                <a:cubicBezTo>
                  <a:pt x="6" y="3"/>
                  <a:pt x="5" y="5"/>
                  <a:pt x="3" y="6"/>
                </a:cubicBezTo>
                <a:cubicBezTo>
                  <a:pt x="0" y="7"/>
                  <a:pt x="1" y="9"/>
                  <a:pt x="3" y="9"/>
                </a:cubicBezTo>
                <a:cubicBezTo>
                  <a:pt x="4" y="10"/>
                  <a:pt x="3" y="11"/>
                  <a:pt x="3" y="12"/>
                </a:cubicBezTo>
                <a:cubicBezTo>
                  <a:pt x="5" y="11"/>
                  <a:pt x="6" y="11"/>
                  <a:pt x="7" y="11"/>
                </a:cubicBezTo>
                <a:cubicBezTo>
                  <a:pt x="9" y="11"/>
                  <a:pt x="17" y="11"/>
                  <a:pt x="17" y="11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3175" cap="flat">
            <a:noFill/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600">
              <a:latin typeface="Montserrat" panose="02000505000000020004" pitchFamily="2" charset="0"/>
              <a:ea typeface="Montserrat" charset="0"/>
              <a:cs typeface="Montserrat" charset="0"/>
            </a:endParaRPr>
          </a:p>
        </p:txBody>
      </p:sp>
      <p:sp>
        <p:nvSpPr>
          <p:cNvPr id="68" name="Freeform 41"/>
          <p:cNvSpPr>
            <a:spLocks/>
          </p:cNvSpPr>
          <p:nvPr/>
        </p:nvSpPr>
        <p:spPr bwMode="auto">
          <a:xfrm>
            <a:off x="6103204" y="3453374"/>
            <a:ext cx="185514" cy="246834"/>
          </a:xfrm>
          <a:custGeom>
            <a:avLst/>
            <a:gdLst>
              <a:gd name="T0" fmla="*/ 15 w 56"/>
              <a:gd name="T1" fmla="*/ 67 h 71"/>
              <a:gd name="T2" fmla="*/ 20 w 56"/>
              <a:gd name="T3" fmla="*/ 68 h 71"/>
              <a:gd name="T4" fmla="*/ 27 w 56"/>
              <a:gd name="T5" fmla="*/ 68 h 71"/>
              <a:gd name="T6" fmla="*/ 30 w 56"/>
              <a:gd name="T7" fmla="*/ 68 h 71"/>
              <a:gd name="T8" fmla="*/ 35 w 56"/>
              <a:gd name="T9" fmla="*/ 63 h 71"/>
              <a:gd name="T10" fmla="*/ 38 w 56"/>
              <a:gd name="T11" fmla="*/ 57 h 71"/>
              <a:gd name="T12" fmla="*/ 39 w 56"/>
              <a:gd name="T13" fmla="*/ 44 h 71"/>
              <a:gd name="T14" fmla="*/ 46 w 56"/>
              <a:gd name="T15" fmla="*/ 35 h 71"/>
              <a:gd name="T16" fmla="*/ 52 w 56"/>
              <a:gd name="T17" fmla="*/ 18 h 71"/>
              <a:gd name="T18" fmla="*/ 55 w 56"/>
              <a:gd name="T19" fmla="*/ 10 h 71"/>
              <a:gd name="T20" fmla="*/ 56 w 56"/>
              <a:gd name="T21" fmla="*/ 1 h 71"/>
              <a:gd name="T22" fmla="*/ 56 w 56"/>
              <a:gd name="T23" fmla="*/ 1 h 71"/>
              <a:gd name="T24" fmla="*/ 49 w 56"/>
              <a:gd name="T25" fmla="*/ 0 h 71"/>
              <a:gd name="T26" fmla="*/ 45 w 56"/>
              <a:gd name="T27" fmla="*/ 1 h 71"/>
              <a:gd name="T28" fmla="*/ 41 w 56"/>
              <a:gd name="T29" fmla="*/ 2 h 71"/>
              <a:gd name="T30" fmla="*/ 40 w 56"/>
              <a:gd name="T31" fmla="*/ 8 h 71"/>
              <a:gd name="T32" fmla="*/ 37 w 56"/>
              <a:gd name="T33" fmla="*/ 16 h 71"/>
              <a:gd name="T34" fmla="*/ 26 w 56"/>
              <a:gd name="T35" fmla="*/ 12 h 71"/>
              <a:gd name="T36" fmla="*/ 16 w 56"/>
              <a:gd name="T37" fmla="*/ 12 h 71"/>
              <a:gd name="T38" fmla="*/ 15 w 56"/>
              <a:gd name="T39" fmla="*/ 21 h 71"/>
              <a:gd name="T40" fmla="*/ 23 w 56"/>
              <a:gd name="T41" fmla="*/ 21 h 71"/>
              <a:gd name="T42" fmla="*/ 22 w 56"/>
              <a:gd name="T43" fmla="*/ 27 h 71"/>
              <a:gd name="T44" fmla="*/ 24 w 56"/>
              <a:gd name="T45" fmla="*/ 33 h 71"/>
              <a:gd name="T46" fmla="*/ 26 w 56"/>
              <a:gd name="T47" fmla="*/ 42 h 71"/>
              <a:gd name="T48" fmla="*/ 23 w 56"/>
              <a:gd name="T49" fmla="*/ 51 h 71"/>
              <a:gd name="T50" fmla="*/ 17 w 56"/>
              <a:gd name="T51" fmla="*/ 50 h 71"/>
              <a:gd name="T52" fmla="*/ 13 w 56"/>
              <a:gd name="T53" fmla="*/ 45 h 71"/>
              <a:gd name="T54" fmla="*/ 9 w 56"/>
              <a:gd name="T55" fmla="*/ 50 h 71"/>
              <a:gd name="T56" fmla="*/ 4 w 56"/>
              <a:gd name="T57" fmla="*/ 53 h 71"/>
              <a:gd name="T58" fmla="*/ 3 w 56"/>
              <a:gd name="T59" fmla="*/ 60 h 71"/>
              <a:gd name="T60" fmla="*/ 0 w 56"/>
              <a:gd name="T61" fmla="*/ 62 h 71"/>
              <a:gd name="T62" fmla="*/ 0 w 56"/>
              <a:gd name="T63" fmla="*/ 63 h 71"/>
              <a:gd name="T64" fmla="*/ 7 w 56"/>
              <a:gd name="T65" fmla="*/ 71 h 71"/>
              <a:gd name="T66" fmla="*/ 15 w 56"/>
              <a:gd name="T67" fmla="*/ 67 h 7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</a:cxnLst>
            <a:rect l="0" t="0" r="r" b="b"/>
            <a:pathLst>
              <a:path w="56" h="71">
                <a:moveTo>
                  <a:pt x="15" y="67"/>
                </a:moveTo>
                <a:cubicBezTo>
                  <a:pt x="16" y="68"/>
                  <a:pt x="17" y="70"/>
                  <a:pt x="20" y="68"/>
                </a:cubicBezTo>
                <a:cubicBezTo>
                  <a:pt x="23" y="65"/>
                  <a:pt x="27" y="66"/>
                  <a:pt x="27" y="68"/>
                </a:cubicBezTo>
                <a:cubicBezTo>
                  <a:pt x="27" y="71"/>
                  <a:pt x="28" y="70"/>
                  <a:pt x="30" y="68"/>
                </a:cubicBezTo>
                <a:cubicBezTo>
                  <a:pt x="33" y="65"/>
                  <a:pt x="35" y="68"/>
                  <a:pt x="35" y="63"/>
                </a:cubicBezTo>
                <a:cubicBezTo>
                  <a:pt x="35" y="58"/>
                  <a:pt x="38" y="63"/>
                  <a:pt x="38" y="57"/>
                </a:cubicBezTo>
                <a:cubicBezTo>
                  <a:pt x="38" y="52"/>
                  <a:pt x="39" y="46"/>
                  <a:pt x="39" y="44"/>
                </a:cubicBezTo>
                <a:cubicBezTo>
                  <a:pt x="39" y="41"/>
                  <a:pt x="46" y="39"/>
                  <a:pt x="46" y="35"/>
                </a:cubicBezTo>
                <a:cubicBezTo>
                  <a:pt x="46" y="31"/>
                  <a:pt x="52" y="23"/>
                  <a:pt x="52" y="18"/>
                </a:cubicBezTo>
                <a:cubicBezTo>
                  <a:pt x="52" y="13"/>
                  <a:pt x="53" y="12"/>
                  <a:pt x="55" y="10"/>
                </a:cubicBezTo>
                <a:cubicBezTo>
                  <a:pt x="56" y="8"/>
                  <a:pt x="56" y="5"/>
                  <a:pt x="56" y="1"/>
                </a:cubicBezTo>
                <a:cubicBezTo>
                  <a:pt x="56" y="1"/>
                  <a:pt x="56" y="1"/>
                  <a:pt x="56" y="1"/>
                </a:cubicBezTo>
                <a:cubicBezTo>
                  <a:pt x="49" y="0"/>
                  <a:pt x="49" y="0"/>
                  <a:pt x="49" y="0"/>
                </a:cubicBezTo>
                <a:cubicBezTo>
                  <a:pt x="45" y="1"/>
                  <a:pt x="45" y="1"/>
                  <a:pt x="45" y="1"/>
                </a:cubicBezTo>
                <a:cubicBezTo>
                  <a:pt x="41" y="2"/>
                  <a:pt x="41" y="2"/>
                  <a:pt x="41" y="2"/>
                </a:cubicBezTo>
                <a:cubicBezTo>
                  <a:pt x="41" y="2"/>
                  <a:pt x="41" y="6"/>
                  <a:pt x="40" y="8"/>
                </a:cubicBezTo>
                <a:cubicBezTo>
                  <a:pt x="38" y="11"/>
                  <a:pt x="37" y="16"/>
                  <a:pt x="37" y="16"/>
                </a:cubicBezTo>
                <a:cubicBezTo>
                  <a:pt x="37" y="16"/>
                  <a:pt x="28" y="12"/>
                  <a:pt x="26" y="12"/>
                </a:cubicBezTo>
                <a:cubicBezTo>
                  <a:pt x="25" y="12"/>
                  <a:pt x="21" y="12"/>
                  <a:pt x="16" y="12"/>
                </a:cubicBezTo>
                <a:cubicBezTo>
                  <a:pt x="16" y="16"/>
                  <a:pt x="15" y="19"/>
                  <a:pt x="15" y="21"/>
                </a:cubicBezTo>
                <a:cubicBezTo>
                  <a:pt x="15" y="23"/>
                  <a:pt x="21" y="19"/>
                  <a:pt x="23" y="21"/>
                </a:cubicBezTo>
                <a:cubicBezTo>
                  <a:pt x="26" y="23"/>
                  <a:pt x="25" y="26"/>
                  <a:pt x="22" y="27"/>
                </a:cubicBezTo>
                <a:cubicBezTo>
                  <a:pt x="19" y="29"/>
                  <a:pt x="21" y="32"/>
                  <a:pt x="24" y="33"/>
                </a:cubicBezTo>
                <a:cubicBezTo>
                  <a:pt x="26" y="35"/>
                  <a:pt x="26" y="38"/>
                  <a:pt x="26" y="42"/>
                </a:cubicBezTo>
                <a:cubicBezTo>
                  <a:pt x="26" y="46"/>
                  <a:pt x="26" y="51"/>
                  <a:pt x="23" y="51"/>
                </a:cubicBezTo>
                <a:cubicBezTo>
                  <a:pt x="21" y="52"/>
                  <a:pt x="19" y="50"/>
                  <a:pt x="17" y="50"/>
                </a:cubicBezTo>
                <a:cubicBezTo>
                  <a:pt x="15" y="51"/>
                  <a:pt x="15" y="45"/>
                  <a:pt x="13" y="45"/>
                </a:cubicBezTo>
                <a:cubicBezTo>
                  <a:pt x="11" y="45"/>
                  <a:pt x="12" y="50"/>
                  <a:pt x="9" y="50"/>
                </a:cubicBezTo>
                <a:cubicBezTo>
                  <a:pt x="7" y="50"/>
                  <a:pt x="3" y="49"/>
                  <a:pt x="4" y="53"/>
                </a:cubicBezTo>
                <a:cubicBezTo>
                  <a:pt x="6" y="57"/>
                  <a:pt x="7" y="60"/>
                  <a:pt x="3" y="60"/>
                </a:cubicBezTo>
                <a:cubicBezTo>
                  <a:pt x="2" y="60"/>
                  <a:pt x="0" y="61"/>
                  <a:pt x="0" y="62"/>
                </a:cubicBezTo>
                <a:cubicBezTo>
                  <a:pt x="0" y="62"/>
                  <a:pt x="0" y="63"/>
                  <a:pt x="0" y="63"/>
                </a:cubicBezTo>
                <a:cubicBezTo>
                  <a:pt x="4" y="65"/>
                  <a:pt x="6" y="68"/>
                  <a:pt x="7" y="71"/>
                </a:cubicBezTo>
                <a:cubicBezTo>
                  <a:pt x="11" y="69"/>
                  <a:pt x="14" y="67"/>
                  <a:pt x="15" y="67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3175" cap="flat">
            <a:noFill/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600">
              <a:latin typeface="Montserrat" panose="02000505000000020004" pitchFamily="2" charset="0"/>
              <a:ea typeface="Montserrat" charset="0"/>
              <a:cs typeface="Montserrat" charset="0"/>
            </a:endParaRPr>
          </a:p>
        </p:txBody>
      </p:sp>
      <p:sp>
        <p:nvSpPr>
          <p:cNvPr id="69" name="Freeform 42"/>
          <p:cNvSpPr>
            <a:spLocks/>
          </p:cNvSpPr>
          <p:nvPr/>
        </p:nvSpPr>
        <p:spPr bwMode="auto">
          <a:xfrm>
            <a:off x="6371568" y="2893759"/>
            <a:ext cx="443071" cy="567153"/>
          </a:xfrm>
          <a:custGeom>
            <a:avLst/>
            <a:gdLst>
              <a:gd name="T0" fmla="*/ 101 w 134"/>
              <a:gd name="T1" fmla="*/ 9 h 164"/>
              <a:gd name="T2" fmla="*/ 92 w 134"/>
              <a:gd name="T3" fmla="*/ 10 h 164"/>
              <a:gd name="T4" fmla="*/ 77 w 134"/>
              <a:gd name="T5" fmla="*/ 9 h 164"/>
              <a:gd name="T6" fmla="*/ 25 w 134"/>
              <a:gd name="T7" fmla="*/ 11 h 164"/>
              <a:gd name="T8" fmla="*/ 18 w 134"/>
              <a:gd name="T9" fmla="*/ 27 h 164"/>
              <a:gd name="T10" fmla="*/ 17 w 134"/>
              <a:gd name="T11" fmla="*/ 62 h 164"/>
              <a:gd name="T12" fmla="*/ 7 w 134"/>
              <a:gd name="T13" fmla="*/ 72 h 164"/>
              <a:gd name="T14" fmla="*/ 3 w 134"/>
              <a:gd name="T15" fmla="*/ 84 h 164"/>
              <a:gd name="T16" fmla="*/ 6 w 134"/>
              <a:gd name="T17" fmla="*/ 94 h 164"/>
              <a:gd name="T18" fmla="*/ 9 w 134"/>
              <a:gd name="T19" fmla="*/ 102 h 164"/>
              <a:gd name="T20" fmla="*/ 15 w 134"/>
              <a:gd name="T21" fmla="*/ 117 h 164"/>
              <a:gd name="T22" fmla="*/ 18 w 134"/>
              <a:gd name="T23" fmla="*/ 121 h 164"/>
              <a:gd name="T24" fmla="*/ 25 w 134"/>
              <a:gd name="T25" fmla="*/ 126 h 164"/>
              <a:gd name="T26" fmla="*/ 33 w 134"/>
              <a:gd name="T27" fmla="*/ 136 h 164"/>
              <a:gd name="T28" fmla="*/ 42 w 134"/>
              <a:gd name="T29" fmla="*/ 145 h 164"/>
              <a:gd name="T30" fmla="*/ 46 w 134"/>
              <a:gd name="T31" fmla="*/ 152 h 164"/>
              <a:gd name="T32" fmla="*/ 54 w 134"/>
              <a:gd name="T33" fmla="*/ 156 h 164"/>
              <a:gd name="T34" fmla="*/ 63 w 134"/>
              <a:gd name="T35" fmla="*/ 155 h 164"/>
              <a:gd name="T36" fmla="*/ 78 w 134"/>
              <a:gd name="T37" fmla="*/ 161 h 164"/>
              <a:gd name="T38" fmla="*/ 89 w 134"/>
              <a:gd name="T39" fmla="*/ 161 h 164"/>
              <a:gd name="T40" fmla="*/ 97 w 134"/>
              <a:gd name="T41" fmla="*/ 158 h 164"/>
              <a:gd name="T42" fmla="*/ 104 w 134"/>
              <a:gd name="T43" fmla="*/ 153 h 164"/>
              <a:gd name="T44" fmla="*/ 111 w 134"/>
              <a:gd name="T45" fmla="*/ 154 h 164"/>
              <a:gd name="T46" fmla="*/ 103 w 134"/>
              <a:gd name="T47" fmla="*/ 141 h 164"/>
              <a:gd name="T48" fmla="*/ 89 w 134"/>
              <a:gd name="T49" fmla="*/ 128 h 164"/>
              <a:gd name="T50" fmla="*/ 97 w 134"/>
              <a:gd name="T51" fmla="*/ 122 h 164"/>
              <a:gd name="T52" fmla="*/ 100 w 134"/>
              <a:gd name="T53" fmla="*/ 106 h 164"/>
              <a:gd name="T54" fmla="*/ 106 w 134"/>
              <a:gd name="T55" fmla="*/ 95 h 164"/>
              <a:gd name="T56" fmla="*/ 115 w 134"/>
              <a:gd name="T57" fmla="*/ 85 h 164"/>
              <a:gd name="T58" fmla="*/ 118 w 134"/>
              <a:gd name="T59" fmla="*/ 64 h 164"/>
              <a:gd name="T60" fmla="*/ 126 w 134"/>
              <a:gd name="T61" fmla="*/ 52 h 164"/>
              <a:gd name="T62" fmla="*/ 129 w 134"/>
              <a:gd name="T63" fmla="*/ 40 h 164"/>
              <a:gd name="T64" fmla="*/ 122 w 134"/>
              <a:gd name="T65" fmla="*/ 14 h 164"/>
              <a:gd name="T66" fmla="*/ 110 w 134"/>
              <a:gd name="T67" fmla="*/ 0 h 164"/>
              <a:gd name="T68" fmla="*/ 106 w 134"/>
              <a:gd name="T69" fmla="*/ 3 h 16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</a:cxnLst>
            <a:rect l="0" t="0" r="r" b="b"/>
            <a:pathLst>
              <a:path w="134" h="164">
                <a:moveTo>
                  <a:pt x="106" y="3"/>
                </a:moveTo>
                <a:cubicBezTo>
                  <a:pt x="104" y="3"/>
                  <a:pt x="104" y="9"/>
                  <a:pt x="101" y="9"/>
                </a:cubicBezTo>
                <a:cubicBezTo>
                  <a:pt x="97" y="9"/>
                  <a:pt x="98" y="12"/>
                  <a:pt x="96" y="12"/>
                </a:cubicBezTo>
                <a:cubicBezTo>
                  <a:pt x="94" y="12"/>
                  <a:pt x="92" y="10"/>
                  <a:pt x="92" y="10"/>
                </a:cubicBezTo>
                <a:cubicBezTo>
                  <a:pt x="81" y="10"/>
                  <a:pt x="81" y="10"/>
                  <a:pt x="81" y="10"/>
                </a:cubicBezTo>
                <a:cubicBezTo>
                  <a:pt x="81" y="10"/>
                  <a:pt x="79" y="8"/>
                  <a:pt x="77" y="9"/>
                </a:cubicBezTo>
                <a:cubicBezTo>
                  <a:pt x="76" y="10"/>
                  <a:pt x="75" y="11"/>
                  <a:pt x="75" y="11"/>
                </a:cubicBezTo>
                <a:cubicBezTo>
                  <a:pt x="25" y="11"/>
                  <a:pt x="25" y="11"/>
                  <a:pt x="25" y="11"/>
                </a:cubicBezTo>
                <a:cubicBezTo>
                  <a:pt x="25" y="20"/>
                  <a:pt x="25" y="27"/>
                  <a:pt x="25" y="27"/>
                </a:cubicBezTo>
                <a:cubicBezTo>
                  <a:pt x="18" y="27"/>
                  <a:pt x="18" y="27"/>
                  <a:pt x="18" y="27"/>
                </a:cubicBezTo>
                <a:cubicBezTo>
                  <a:pt x="18" y="54"/>
                  <a:pt x="18" y="54"/>
                  <a:pt x="18" y="54"/>
                </a:cubicBezTo>
                <a:cubicBezTo>
                  <a:pt x="18" y="54"/>
                  <a:pt x="19" y="62"/>
                  <a:pt x="17" y="62"/>
                </a:cubicBezTo>
                <a:cubicBezTo>
                  <a:pt x="16" y="63"/>
                  <a:pt x="10" y="64"/>
                  <a:pt x="10" y="67"/>
                </a:cubicBezTo>
                <a:cubicBezTo>
                  <a:pt x="10" y="69"/>
                  <a:pt x="10" y="71"/>
                  <a:pt x="7" y="72"/>
                </a:cubicBezTo>
                <a:cubicBezTo>
                  <a:pt x="5" y="72"/>
                  <a:pt x="7" y="78"/>
                  <a:pt x="4" y="78"/>
                </a:cubicBezTo>
                <a:cubicBezTo>
                  <a:pt x="0" y="78"/>
                  <a:pt x="5" y="82"/>
                  <a:pt x="3" y="84"/>
                </a:cubicBezTo>
                <a:cubicBezTo>
                  <a:pt x="1" y="85"/>
                  <a:pt x="2" y="88"/>
                  <a:pt x="4" y="88"/>
                </a:cubicBezTo>
                <a:cubicBezTo>
                  <a:pt x="7" y="88"/>
                  <a:pt x="6" y="91"/>
                  <a:pt x="6" y="94"/>
                </a:cubicBezTo>
                <a:cubicBezTo>
                  <a:pt x="6" y="97"/>
                  <a:pt x="10" y="99"/>
                  <a:pt x="10" y="99"/>
                </a:cubicBezTo>
                <a:cubicBezTo>
                  <a:pt x="9" y="102"/>
                  <a:pt x="9" y="102"/>
                  <a:pt x="9" y="102"/>
                </a:cubicBezTo>
                <a:cubicBezTo>
                  <a:pt x="9" y="102"/>
                  <a:pt x="14" y="109"/>
                  <a:pt x="15" y="110"/>
                </a:cubicBezTo>
                <a:cubicBezTo>
                  <a:pt x="15" y="112"/>
                  <a:pt x="18" y="116"/>
                  <a:pt x="15" y="117"/>
                </a:cubicBezTo>
                <a:cubicBezTo>
                  <a:pt x="12" y="119"/>
                  <a:pt x="14" y="120"/>
                  <a:pt x="14" y="120"/>
                </a:cubicBezTo>
                <a:cubicBezTo>
                  <a:pt x="18" y="121"/>
                  <a:pt x="18" y="121"/>
                  <a:pt x="18" y="121"/>
                </a:cubicBezTo>
                <a:cubicBezTo>
                  <a:pt x="19" y="123"/>
                  <a:pt x="19" y="123"/>
                  <a:pt x="19" y="123"/>
                </a:cubicBezTo>
                <a:cubicBezTo>
                  <a:pt x="19" y="123"/>
                  <a:pt x="22" y="123"/>
                  <a:pt x="25" y="126"/>
                </a:cubicBezTo>
                <a:cubicBezTo>
                  <a:pt x="27" y="129"/>
                  <a:pt x="28" y="130"/>
                  <a:pt x="28" y="131"/>
                </a:cubicBezTo>
                <a:cubicBezTo>
                  <a:pt x="28" y="133"/>
                  <a:pt x="30" y="133"/>
                  <a:pt x="33" y="136"/>
                </a:cubicBezTo>
                <a:cubicBezTo>
                  <a:pt x="36" y="138"/>
                  <a:pt x="36" y="140"/>
                  <a:pt x="36" y="141"/>
                </a:cubicBezTo>
                <a:cubicBezTo>
                  <a:pt x="36" y="143"/>
                  <a:pt x="42" y="145"/>
                  <a:pt x="42" y="145"/>
                </a:cubicBezTo>
                <a:cubicBezTo>
                  <a:pt x="44" y="150"/>
                  <a:pt x="44" y="150"/>
                  <a:pt x="44" y="150"/>
                </a:cubicBezTo>
                <a:cubicBezTo>
                  <a:pt x="45" y="150"/>
                  <a:pt x="45" y="151"/>
                  <a:pt x="46" y="152"/>
                </a:cubicBezTo>
                <a:cubicBezTo>
                  <a:pt x="47" y="154"/>
                  <a:pt x="49" y="156"/>
                  <a:pt x="49" y="156"/>
                </a:cubicBezTo>
                <a:cubicBezTo>
                  <a:pt x="49" y="156"/>
                  <a:pt x="52" y="158"/>
                  <a:pt x="54" y="156"/>
                </a:cubicBezTo>
                <a:cubicBezTo>
                  <a:pt x="56" y="154"/>
                  <a:pt x="59" y="156"/>
                  <a:pt x="59" y="156"/>
                </a:cubicBezTo>
                <a:cubicBezTo>
                  <a:pt x="59" y="156"/>
                  <a:pt x="61" y="154"/>
                  <a:pt x="63" y="155"/>
                </a:cubicBezTo>
                <a:cubicBezTo>
                  <a:pt x="64" y="156"/>
                  <a:pt x="68" y="160"/>
                  <a:pt x="72" y="163"/>
                </a:cubicBezTo>
                <a:cubicBezTo>
                  <a:pt x="73" y="163"/>
                  <a:pt x="76" y="161"/>
                  <a:pt x="78" y="161"/>
                </a:cubicBezTo>
                <a:cubicBezTo>
                  <a:pt x="80" y="161"/>
                  <a:pt x="82" y="164"/>
                  <a:pt x="83" y="163"/>
                </a:cubicBezTo>
                <a:cubicBezTo>
                  <a:pt x="84" y="162"/>
                  <a:pt x="87" y="160"/>
                  <a:pt x="89" y="161"/>
                </a:cubicBezTo>
                <a:cubicBezTo>
                  <a:pt x="90" y="162"/>
                  <a:pt x="94" y="162"/>
                  <a:pt x="94" y="161"/>
                </a:cubicBezTo>
                <a:cubicBezTo>
                  <a:pt x="94" y="160"/>
                  <a:pt x="95" y="159"/>
                  <a:pt x="97" y="158"/>
                </a:cubicBezTo>
                <a:cubicBezTo>
                  <a:pt x="97" y="158"/>
                  <a:pt x="97" y="157"/>
                  <a:pt x="98" y="157"/>
                </a:cubicBezTo>
                <a:cubicBezTo>
                  <a:pt x="98" y="155"/>
                  <a:pt x="102" y="153"/>
                  <a:pt x="104" y="153"/>
                </a:cubicBezTo>
                <a:cubicBezTo>
                  <a:pt x="106" y="152"/>
                  <a:pt x="108" y="152"/>
                  <a:pt x="109" y="153"/>
                </a:cubicBezTo>
                <a:cubicBezTo>
                  <a:pt x="109" y="154"/>
                  <a:pt x="110" y="154"/>
                  <a:pt x="111" y="154"/>
                </a:cubicBezTo>
                <a:cubicBezTo>
                  <a:pt x="111" y="150"/>
                  <a:pt x="112" y="147"/>
                  <a:pt x="111" y="147"/>
                </a:cubicBezTo>
                <a:cubicBezTo>
                  <a:pt x="109" y="147"/>
                  <a:pt x="105" y="145"/>
                  <a:pt x="103" y="141"/>
                </a:cubicBezTo>
                <a:cubicBezTo>
                  <a:pt x="102" y="137"/>
                  <a:pt x="97" y="135"/>
                  <a:pt x="96" y="132"/>
                </a:cubicBezTo>
                <a:cubicBezTo>
                  <a:pt x="95" y="130"/>
                  <a:pt x="90" y="130"/>
                  <a:pt x="89" y="128"/>
                </a:cubicBezTo>
                <a:cubicBezTo>
                  <a:pt x="88" y="126"/>
                  <a:pt x="91" y="126"/>
                  <a:pt x="91" y="124"/>
                </a:cubicBezTo>
                <a:cubicBezTo>
                  <a:pt x="91" y="121"/>
                  <a:pt x="96" y="123"/>
                  <a:pt x="97" y="122"/>
                </a:cubicBezTo>
                <a:cubicBezTo>
                  <a:pt x="97" y="122"/>
                  <a:pt x="98" y="116"/>
                  <a:pt x="98" y="113"/>
                </a:cubicBezTo>
                <a:cubicBezTo>
                  <a:pt x="98" y="110"/>
                  <a:pt x="102" y="108"/>
                  <a:pt x="100" y="106"/>
                </a:cubicBezTo>
                <a:cubicBezTo>
                  <a:pt x="99" y="105"/>
                  <a:pt x="102" y="104"/>
                  <a:pt x="104" y="103"/>
                </a:cubicBezTo>
                <a:cubicBezTo>
                  <a:pt x="106" y="101"/>
                  <a:pt x="104" y="97"/>
                  <a:pt x="106" y="95"/>
                </a:cubicBezTo>
                <a:cubicBezTo>
                  <a:pt x="108" y="93"/>
                  <a:pt x="110" y="89"/>
                  <a:pt x="111" y="89"/>
                </a:cubicBezTo>
                <a:cubicBezTo>
                  <a:pt x="113" y="89"/>
                  <a:pt x="115" y="87"/>
                  <a:pt x="115" y="85"/>
                </a:cubicBezTo>
                <a:cubicBezTo>
                  <a:pt x="115" y="83"/>
                  <a:pt x="118" y="79"/>
                  <a:pt x="118" y="75"/>
                </a:cubicBezTo>
                <a:cubicBezTo>
                  <a:pt x="117" y="72"/>
                  <a:pt x="116" y="67"/>
                  <a:pt x="118" y="64"/>
                </a:cubicBezTo>
                <a:cubicBezTo>
                  <a:pt x="121" y="61"/>
                  <a:pt x="122" y="59"/>
                  <a:pt x="121" y="56"/>
                </a:cubicBezTo>
                <a:cubicBezTo>
                  <a:pt x="121" y="54"/>
                  <a:pt x="124" y="53"/>
                  <a:pt x="126" y="52"/>
                </a:cubicBezTo>
                <a:cubicBezTo>
                  <a:pt x="127" y="51"/>
                  <a:pt x="131" y="49"/>
                  <a:pt x="134" y="45"/>
                </a:cubicBezTo>
                <a:cubicBezTo>
                  <a:pt x="132" y="42"/>
                  <a:pt x="130" y="41"/>
                  <a:pt x="129" y="40"/>
                </a:cubicBezTo>
                <a:cubicBezTo>
                  <a:pt x="126" y="39"/>
                  <a:pt x="124" y="34"/>
                  <a:pt x="124" y="27"/>
                </a:cubicBezTo>
                <a:cubicBezTo>
                  <a:pt x="124" y="21"/>
                  <a:pt x="122" y="16"/>
                  <a:pt x="122" y="14"/>
                </a:cubicBezTo>
                <a:cubicBezTo>
                  <a:pt x="122" y="12"/>
                  <a:pt x="119" y="8"/>
                  <a:pt x="115" y="6"/>
                </a:cubicBezTo>
                <a:cubicBezTo>
                  <a:pt x="112" y="4"/>
                  <a:pt x="111" y="2"/>
                  <a:pt x="110" y="0"/>
                </a:cubicBezTo>
                <a:cubicBezTo>
                  <a:pt x="110" y="0"/>
                  <a:pt x="110" y="0"/>
                  <a:pt x="110" y="0"/>
                </a:cubicBezTo>
                <a:cubicBezTo>
                  <a:pt x="108" y="3"/>
                  <a:pt x="108" y="3"/>
                  <a:pt x="106" y="3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3175" cap="flat">
            <a:noFill/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600">
              <a:latin typeface="Montserrat" panose="02000505000000020004" pitchFamily="2" charset="0"/>
              <a:ea typeface="Montserrat" charset="0"/>
              <a:cs typeface="Montserrat" charset="0"/>
            </a:endParaRPr>
          </a:p>
        </p:txBody>
      </p:sp>
      <p:sp>
        <p:nvSpPr>
          <p:cNvPr id="70" name="Freeform 43"/>
          <p:cNvSpPr>
            <a:spLocks/>
          </p:cNvSpPr>
          <p:nvPr/>
        </p:nvSpPr>
        <p:spPr bwMode="auto">
          <a:xfrm>
            <a:off x="6897490" y="3200888"/>
            <a:ext cx="48630" cy="52758"/>
          </a:xfrm>
          <a:custGeom>
            <a:avLst/>
            <a:gdLst>
              <a:gd name="T0" fmla="*/ 5 w 15"/>
              <a:gd name="T1" fmla="*/ 2 h 15"/>
              <a:gd name="T2" fmla="*/ 1 w 15"/>
              <a:gd name="T3" fmla="*/ 7 h 15"/>
              <a:gd name="T4" fmla="*/ 1 w 15"/>
              <a:gd name="T5" fmla="*/ 14 h 15"/>
              <a:gd name="T6" fmla="*/ 6 w 15"/>
              <a:gd name="T7" fmla="*/ 14 h 15"/>
              <a:gd name="T8" fmla="*/ 9 w 15"/>
              <a:gd name="T9" fmla="*/ 15 h 15"/>
              <a:gd name="T10" fmla="*/ 13 w 15"/>
              <a:gd name="T11" fmla="*/ 11 h 15"/>
              <a:gd name="T12" fmla="*/ 9 w 15"/>
              <a:gd name="T13" fmla="*/ 9 h 15"/>
              <a:gd name="T14" fmla="*/ 13 w 15"/>
              <a:gd name="T15" fmla="*/ 6 h 15"/>
              <a:gd name="T16" fmla="*/ 12 w 15"/>
              <a:gd name="T17" fmla="*/ 1 h 15"/>
              <a:gd name="T18" fmla="*/ 11 w 15"/>
              <a:gd name="T19" fmla="*/ 0 h 15"/>
              <a:gd name="T20" fmla="*/ 9 w 15"/>
              <a:gd name="T21" fmla="*/ 1 h 15"/>
              <a:gd name="T22" fmla="*/ 5 w 15"/>
              <a:gd name="T23" fmla="*/ 2 h 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15" h="15">
                <a:moveTo>
                  <a:pt x="5" y="2"/>
                </a:moveTo>
                <a:cubicBezTo>
                  <a:pt x="5" y="2"/>
                  <a:pt x="3" y="6"/>
                  <a:pt x="1" y="7"/>
                </a:cubicBezTo>
                <a:cubicBezTo>
                  <a:pt x="0" y="9"/>
                  <a:pt x="1" y="13"/>
                  <a:pt x="1" y="14"/>
                </a:cubicBezTo>
                <a:cubicBezTo>
                  <a:pt x="2" y="15"/>
                  <a:pt x="4" y="15"/>
                  <a:pt x="6" y="14"/>
                </a:cubicBezTo>
                <a:cubicBezTo>
                  <a:pt x="7" y="13"/>
                  <a:pt x="8" y="13"/>
                  <a:pt x="9" y="15"/>
                </a:cubicBezTo>
                <a:cubicBezTo>
                  <a:pt x="10" y="14"/>
                  <a:pt x="12" y="12"/>
                  <a:pt x="13" y="11"/>
                </a:cubicBezTo>
                <a:cubicBezTo>
                  <a:pt x="11" y="10"/>
                  <a:pt x="9" y="10"/>
                  <a:pt x="9" y="9"/>
                </a:cubicBezTo>
                <a:cubicBezTo>
                  <a:pt x="8" y="8"/>
                  <a:pt x="11" y="6"/>
                  <a:pt x="13" y="6"/>
                </a:cubicBezTo>
                <a:cubicBezTo>
                  <a:pt x="15" y="5"/>
                  <a:pt x="14" y="3"/>
                  <a:pt x="12" y="1"/>
                </a:cubicBezTo>
                <a:cubicBezTo>
                  <a:pt x="12" y="1"/>
                  <a:pt x="12" y="0"/>
                  <a:pt x="11" y="0"/>
                </a:cubicBezTo>
                <a:cubicBezTo>
                  <a:pt x="10" y="1"/>
                  <a:pt x="9" y="1"/>
                  <a:pt x="9" y="1"/>
                </a:cubicBezTo>
                <a:cubicBezTo>
                  <a:pt x="9" y="2"/>
                  <a:pt x="7" y="2"/>
                  <a:pt x="5" y="2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3175" cap="flat">
            <a:noFill/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600">
              <a:latin typeface="Montserrat" panose="02000505000000020004" pitchFamily="2" charset="0"/>
              <a:ea typeface="Montserrat" charset="0"/>
              <a:cs typeface="Montserrat" charset="0"/>
            </a:endParaRPr>
          </a:p>
        </p:txBody>
      </p:sp>
      <p:sp>
        <p:nvSpPr>
          <p:cNvPr id="71" name="Freeform 44"/>
          <p:cNvSpPr>
            <a:spLocks/>
          </p:cNvSpPr>
          <p:nvPr/>
        </p:nvSpPr>
        <p:spPr bwMode="auto">
          <a:xfrm>
            <a:off x="6755203" y="3048265"/>
            <a:ext cx="178309" cy="160159"/>
          </a:xfrm>
          <a:custGeom>
            <a:avLst/>
            <a:gdLst>
              <a:gd name="T0" fmla="*/ 10 w 54"/>
              <a:gd name="T1" fmla="*/ 7 h 46"/>
              <a:gd name="T2" fmla="*/ 5 w 54"/>
              <a:gd name="T3" fmla="*/ 11 h 46"/>
              <a:gd name="T4" fmla="*/ 2 w 54"/>
              <a:gd name="T5" fmla="*/ 19 h 46"/>
              <a:gd name="T6" fmla="*/ 2 w 54"/>
              <a:gd name="T7" fmla="*/ 30 h 46"/>
              <a:gd name="T8" fmla="*/ 9 w 54"/>
              <a:gd name="T9" fmla="*/ 30 h 46"/>
              <a:gd name="T10" fmla="*/ 11 w 54"/>
              <a:gd name="T11" fmla="*/ 28 h 46"/>
              <a:gd name="T12" fmla="*/ 15 w 54"/>
              <a:gd name="T13" fmla="*/ 27 h 46"/>
              <a:gd name="T14" fmla="*/ 20 w 54"/>
              <a:gd name="T15" fmla="*/ 29 h 46"/>
              <a:gd name="T16" fmla="*/ 23 w 54"/>
              <a:gd name="T17" fmla="*/ 29 h 46"/>
              <a:gd name="T18" fmla="*/ 31 w 54"/>
              <a:gd name="T19" fmla="*/ 29 h 46"/>
              <a:gd name="T20" fmla="*/ 48 w 54"/>
              <a:gd name="T21" fmla="*/ 46 h 46"/>
              <a:gd name="T22" fmla="*/ 48 w 54"/>
              <a:gd name="T23" fmla="*/ 46 h 46"/>
              <a:gd name="T24" fmla="*/ 52 w 54"/>
              <a:gd name="T25" fmla="*/ 45 h 46"/>
              <a:gd name="T26" fmla="*/ 54 w 54"/>
              <a:gd name="T27" fmla="*/ 44 h 46"/>
              <a:gd name="T28" fmla="*/ 46 w 54"/>
              <a:gd name="T29" fmla="*/ 34 h 46"/>
              <a:gd name="T30" fmla="*/ 33 w 54"/>
              <a:gd name="T31" fmla="*/ 25 h 46"/>
              <a:gd name="T32" fmla="*/ 28 w 54"/>
              <a:gd name="T33" fmla="*/ 20 h 46"/>
              <a:gd name="T34" fmla="*/ 22 w 54"/>
              <a:gd name="T35" fmla="*/ 9 h 46"/>
              <a:gd name="T36" fmla="*/ 18 w 54"/>
              <a:gd name="T37" fmla="*/ 0 h 46"/>
              <a:gd name="T38" fmla="*/ 10 w 54"/>
              <a:gd name="T39" fmla="*/ 7 h 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54" h="46">
                <a:moveTo>
                  <a:pt x="10" y="7"/>
                </a:moveTo>
                <a:cubicBezTo>
                  <a:pt x="8" y="8"/>
                  <a:pt x="5" y="9"/>
                  <a:pt x="5" y="11"/>
                </a:cubicBezTo>
                <a:cubicBezTo>
                  <a:pt x="6" y="14"/>
                  <a:pt x="5" y="16"/>
                  <a:pt x="2" y="19"/>
                </a:cubicBezTo>
                <a:cubicBezTo>
                  <a:pt x="0" y="22"/>
                  <a:pt x="1" y="27"/>
                  <a:pt x="2" y="30"/>
                </a:cubicBezTo>
                <a:cubicBezTo>
                  <a:pt x="5" y="30"/>
                  <a:pt x="8" y="30"/>
                  <a:pt x="9" y="30"/>
                </a:cubicBezTo>
                <a:cubicBezTo>
                  <a:pt x="10" y="32"/>
                  <a:pt x="10" y="30"/>
                  <a:pt x="11" y="28"/>
                </a:cubicBezTo>
                <a:cubicBezTo>
                  <a:pt x="12" y="25"/>
                  <a:pt x="13" y="26"/>
                  <a:pt x="15" y="27"/>
                </a:cubicBezTo>
                <a:cubicBezTo>
                  <a:pt x="16" y="28"/>
                  <a:pt x="17" y="30"/>
                  <a:pt x="20" y="29"/>
                </a:cubicBezTo>
                <a:cubicBezTo>
                  <a:pt x="22" y="28"/>
                  <a:pt x="22" y="28"/>
                  <a:pt x="23" y="29"/>
                </a:cubicBezTo>
                <a:cubicBezTo>
                  <a:pt x="25" y="29"/>
                  <a:pt x="30" y="29"/>
                  <a:pt x="31" y="29"/>
                </a:cubicBezTo>
                <a:cubicBezTo>
                  <a:pt x="33" y="29"/>
                  <a:pt x="48" y="46"/>
                  <a:pt x="48" y="46"/>
                </a:cubicBezTo>
                <a:cubicBezTo>
                  <a:pt x="48" y="46"/>
                  <a:pt x="48" y="46"/>
                  <a:pt x="48" y="46"/>
                </a:cubicBezTo>
                <a:cubicBezTo>
                  <a:pt x="50" y="46"/>
                  <a:pt x="52" y="46"/>
                  <a:pt x="52" y="45"/>
                </a:cubicBezTo>
                <a:cubicBezTo>
                  <a:pt x="52" y="45"/>
                  <a:pt x="53" y="45"/>
                  <a:pt x="54" y="44"/>
                </a:cubicBezTo>
                <a:cubicBezTo>
                  <a:pt x="52" y="42"/>
                  <a:pt x="50" y="39"/>
                  <a:pt x="46" y="34"/>
                </a:cubicBezTo>
                <a:cubicBezTo>
                  <a:pt x="41" y="29"/>
                  <a:pt x="36" y="25"/>
                  <a:pt x="33" y="25"/>
                </a:cubicBezTo>
                <a:cubicBezTo>
                  <a:pt x="30" y="25"/>
                  <a:pt x="30" y="21"/>
                  <a:pt x="28" y="20"/>
                </a:cubicBezTo>
                <a:cubicBezTo>
                  <a:pt x="26" y="20"/>
                  <a:pt x="22" y="13"/>
                  <a:pt x="22" y="9"/>
                </a:cubicBezTo>
                <a:cubicBezTo>
                  <a:pt x="22" y="6"/>
                  <a:pt x="20" y="3"/>
                  <a:pt x="18" y="0"/>
                </a:cubicBezTo>
                <a:cubicBezTo>
                  <a:pt x="15" y="4"/>
                  <a:pt x="11" y="6"/>
                  <a:pt x="10" y="7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3175" cap="flat">
            <a:noFill/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600">
              <a:latin typeface="Montserrat" panose="02000505000000020004" pitchFamily="2" charset="0"/>
              <a:ea typeface="Montserrat" charset="0"/>
              <a:cs typeface="Montserrat" charset="0"/>
            </a:endParaRPr>
          </a:p>
        </p:txBody>
      </p:sp>
      <p:sp>
        <p:nvSpPr>
          <p:cNvPr id="72" name="Freeform 45"/>
          <p:cNvSpPr>
            <a:spLocks/>
          </p:cNvSpPr>
          <p:nvPr/>
        </p:nvSpPr>
        <p:spPr bwMode="auto">
          <a:xfrm>
            <a:off x="6661546" y="3134940"/>
            <a:ext cx="401646" cy="329740"/>
          </a:xfrm>
          <a:custGeom>
            <a:avLst/>
            <a:gdLst>
              <a:gd name="T0" fmla="*/ 8 w 121"/>
              <a:gd name="T1" fmla="*/ 62 h 95"/>
              <a:gd name="T2" fmla="*/ 15 w 121"/>
              <a:gd name="T3" fmla="*/ 71 h 95"/>
              <a:gd name="T4" fmla="*/ 23 w 121"/>
              <a:gd name="T5" fmla="*/ 77 h 95"/>
              <a:gd name="T6" fmla="*/ 23 w 121"/>
              <a:gd name="T7" fmla="*/ 84 h 95"/>
              <a:gd name="T8" fmla="*/ 25 w 121"/>
              <a:gd name="T9" fmla="*/ 85 h 95"/>
              <a:gd name="T10" fmla="*/ 34 w 121"/>
              <a:gd name="T11" fmla="*/ 87 h 95"/>
              <a:gd name="T12" fmla="*/ 43 w 121"/>
              <a:gd name="T13" fmla="*/ 92 h 95"/>
              <a:gd name="T14" fmla="*/ 52 w 121"/>
              <a:gd name="T15" fmla="*/ 94 h 95"/>
              <a:gd name="T16" fmla="*/ 58 w 121"/>
              <a:gd name="T17" fmla="*/ 90 h 95"/>
              <a:gd name="T18" fmla="*/ 64 w 121"/>
              <a:gd name="T19" fmla="*/ 88 h 95"/>
              <a:gd name="T20" fmla="*/ 68 w 121"/>
              <a:gd name="T21" fmla="*/ 90 h 95"/>
              <a:gd name="T22" fmla="*/ 72 w 121"/>
              <a:gd name="T23" fmla="*/ 89 h 95"/>
              <a:gd name="T24" fmla="*/ 79 w 121"/>
              <a:gd name="T25" fmla="*/ 88 h 95"/>
              <a:gd name="T26" fmla="*/ 89 w 121"/>
              <a:gd name="T27" fmla="*/ 82 h 95"/>
              <a:gd name="T28" fmla="*/ 98 w 121"/>
              <a:gd name="T29" fmla="*/ 81 h 95"/>
              <a:gd name="T30" fmla="*/ 120 w 121"/>
              <a:gd name="T31" fmla="*/ 59 h 95"/>
              <a:gd name="T32" fmla="*/ 117 w 121"/>
              <a:gd name="T33" fmla="*/ 57 h 95"/>
              <a:gd name="T34" fmla="*/ 106 w 121"/>
              <a:gd name="T35" fmla="*/ 55 h 95"/>
              <a:gd name="T36" fmla="*/ 90 w 121"/>
              <a:gd name="T37" fmla="*/ 49 h 95"/>
              <a:gd name="T38" fmla="*/ 84 w 121"/>
              <a:gd name="T39" fmla="*/ 44 h 95"/>
              <a:gd name="T40" fmla="*/ 79 w 121"/>
              <a:gd name="T41" fmla="*/ 37 h 95"/>
              <a:gd name="T42" fmla="*/ 80 w 121"/>
              <a:gd name="T43" fmla="*/ 34 h 95"/>
              <a:gd name="T44" fmla="*/ 77 w 121"/>
              <a:gd name="T45" fmla="*/ 33 h 95"/>
              <a:gd name="T46" fmla="*/ 72 w 121"/>
              <a:gd name="T47" fmla="*/ 33 h 95"/>
              <a:gd name="T48" fmla="*/ 72 w 121"/>
              <a:gd name="T49" fmla="*/ 26 h 95"/>
              <a:gd name="T50" fmla="*/ 76 w 121"/>
              <a:gd name="T51" fmla="*/ 21 h 95"/>
              <a:gd name="T52" fmla="*/ 59 w 121"/>
              <a:gd name="T53" fmla="*/ 4 h 95"/>
              <a:gd name="T54" fmla="*/ 51 w 121"/>
              <a:gd name="T55" fmla="*/ 4 h 95"/>
              <a:gd name="T56" fmla="*/ 48 w 121"/>
              <a:gd name="T57" fmla="*/ 4 h 95"/>
              <a:gd name="T58" fmla="*/ 43 w 121"/>
              <a:gd name="T59" fmla="*/ 2 h 95"/>
              <a:gd name="T60" fmla="*/ 39 w 121"/>
              <a:gd name="T61" fmla="*/ 3 h 95"/>
              <a:gd name="T62" fmla="*/ 37 w 121"/>
              <a:gd name="T63" fmla="*/ 5 h 95"/>
              <a:gd name="T64" fmla="*/ 30 w 121"/>
              <a:gd name="T65" fmla="*/ 5 h 95"/>
              <a:gd name="T66" fmla="*/ 30 w 121"/>
              <a:gd name="T67" fmla="*/ 5 h 95"/>
              <a:gd name="T68" fmla="*/ 27 w 121"/>
              <a:gd name="T69" fmla="*/ 15 h 95"/>
              <a:gd name="T70" fmla="*/ 23 w 121"/>
              <a:gd name="T71" fmla="*/ 19 h 95"/>
              <a:gd name="T72" fmla="*/ 18 w 121"/>
              <a:gd name="T73" fmla="*/ 25 h 95"/>
              <a:gd name="T74" fmla="*/ 16 w 121"/>
              <a:gd name="T75" fmla="*/ 33 h 95"/>
              <a:gd name="T76" fmla="*/ 12 w 121"/>
              <a:gd name="T77" fmla="*/ 36 h 95"/>
              <a:gd name="T78" fmla="*/ 10 w 121"/>
              <a:gd name="T79" fmla="*/ 43 h 95"/>
              <a:gd name="T80" fmla="*/ 9 w 121"/>
              <a:gd name="T81" fmla="*/ 52 h 95"/>
              <a:gd name="T82" fmla="*/ 3 w 121"/>
              <a:gd name="T83" fmla="*/ 54 h 95"/>
              <a:gd name="T84" fmla="*/ 1 w 121"/>
              <a:gd name="T85" fmla="*/ 58 h 95"/>
              <a:gd name="T86" fmla="*/ 8 w 121"/>
              <a:gd name="T87" fmla="*/ 62 h 9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l="0" t="0" r="r" b="b"/>
            <a:pathLst>
              <a:path w="121" h="95">
                <a:moveTo>
                  <a:pt x="8" y="62"/>
                </a:moveTo>
                <a:cubicBezTo>
                  <a:pt x="9" y="65"/>
                  <a:pt x="14" y="67"/>
                  <a:pt x="15" y="71"/>
                </a:cubicBezTo>
                <a:cubicBezTo>
                  <a:pt x="17" y="75"/>
                  <a:pt x="21" y="77"/>
                  <a:pt x="23" y="77"/>
                </a:cubicBezTo>
                <a:cubicBezTo>
                  <a:pt x="24" y="77"/>
                  <a:pt x="23" y="80"/>
                  <a:pt x="23" y="84"/>
                </a:cubicBezTo>
                <a:cubicBezTo>
                  <a:pt x="24" y="85"/>
                  <a:pt x="25" y="85"/>
                  <a:pt x="25" y="85"/>
                </a:cubicBezTo>
                <a:cubicBezTo>
                  <a:pt x="27" y="86"/>
                  <a:pt x="32" y="85"/>
                  <a:pt x="34" y="87"/>
                </a:cubicBezTo>
                <a:cubicBezTo>
                  <a:pt x="35" y="89"/>
                  <a:pt x="41" y="92"/>
                  <a:pt x="43" y="92"/>
                </a:cubicBezTo>
                <a:cubicBezTo>
                  <a:pt x="45" y="92"/>
                  <a:pt x="51" y="93"/>
                  <a:pt x="52" y="94"/>
                </a:cubicBezTo>
                <a:cubicBezTo>
                  <a:pt x="53" y="95"/>
                  <a:pt x="55" y="91"/>
                  <a:pt x="58" y="90"/>
                </a:cubicBezTo>
                <a:cubicBezTo>
                  <a:pt x="60" y="88"/>
                  <a:pt x="64" y="87"/>
                  <a:pt x="64" y="88"/>
                </a:cubicBezTo>
                <a:cubicBezTo>
                  <a:pt x="65" y="90"/>
                  <a:pt x="67" y="91"/>
                  <a:pt x="68" y="90"/>
                </a:cubicBezTo>
                <a:cubicBezTo>
                  <a:pt x="69" y="90"/>
                  <a:pt x="71" y="89"/>
                  <a:pt x="72" y="89"/>
                </a:cubicBezTo>
                <a:cubicBezTo>
                  <a:pt x="75" y="88"/>
                  <a:pt x="78" y="88"/>
                  <a:pt x="79" y="88"/>
                </a:cubicBezTo>
                <a:cubicBezTo>
                  <a:pt x="80" y="88"/>
                  <a:pt x="84" y="82"/>
                  <a:pt x="89" y="82"/>
                </a:cubicBezTo>
                <a:cubicBezTo>
                  <a:pt x="95" y="82"/>
                  <a:pt x="96" y="83"/>
                  <a:pt x="98" y="81"/>
                </a:cubicBezTo>
                <a:cubicBezTo>
                  <a:pt x="101" y="78"/>
                  <a:pt x="118" y="60"/>
                  <a:pt x="120" y="59"/>
                </a:cubicBezTo>
                <a:cubicBezTo>
                  <a:pt x="121" y="58"/>
                  <a:pt x="119" y="57"/>
                  <a:pt x="117" y="57"/>
                </a:cubicBezTo>
                <a:cubicBezTo>
                  <a:pt x="115" y="57"/>
                  <a:pt x="112" y="57"/>
                  <a:pt x="106" y="55"/>
                </a:cubicBezTo>
                <a:cubicBezTo>
                  <a:pt x="100" y="53"/>
                  <a:pt x="91" y="50"/>
                  <a:pt x="90" y="49"/>
                </a:cubicBezTo>
                <a:cubicBezTo>
                  <a:pt x="88" y="49"/>
                  <a:pt x="86" y="45"/>
                  <a:pt x="84" y="44"/>
                </a:cubicBezTo>
                <a:cubicBezTo>
                  <a:pt x="83" y="44"/>
                  <a:pt x="80" y="39"/>
                  <a:pt x="79" y="37"/>
                </a:cubicBezTo>
                <a:cubicBezTo>
                  <a:pt x="79" y="37"/>
                  <a:pt x="80" y="35"/>
                  <a:pt x="80" y="34"/>
                </a:cubicBezTo>
                <a:cubicBezTo>
                  <a:pt x="79" y="32"/>
                  <a:pt x="78" y="32"/>
                  <a:pt x="77" y="33"/>
                </a:cubicBezTo>
                <a:cubicBezTo>
                  <a:pt x="75" y="34"/>
                  <a:pt x="73" y="34"/>
                  <a:pt x="72" y="33"/>
                </a:cubicBezTo>
                <a:cubicBezTo>
                  <a:pt x="72" y="32"/>
                  <a:pt x="71" y="28"/>
                  <a:pt x="72" y="26"/>
                </a:cubicBezTo>
                <a:cubicBezTo>
                  <a:pt x="74" y="24"/>
                  <a:pt x="76" y="21"/>
                  <a:pt x="76" y="21"/>
                </a:cubicBezTo>
                <a:cubicBezTo>
                  <a:pt x="76" y="21"/>
                  <a:pt x="61" y="4"/>
                  <a:pt x="59" y="4"/>
                </a:cubicBezTo>
                <a:cubicBezTo>
                  <a:pt x="58" y="4"/>
                  <a:pt x="53" y="4"/>
                  <a:pt x="51" y="4"/>
                </a:cubicBezTo>
                <a:cubicBezTo>
                  <a:pt x="50" y="3"/>
                  <a:pt x="50" y="3"/>
                  <a:pt x="48" y="4"/>
                </a:cubicBezTo>
                <a:cubicBezTo>
                  <a:pt x="45" y="5"/>
                  <a:pt x="44" y="3"/>
                  <a:pt x="43" y="2"/>
                </a:cubicBezTo>
                <a:cubicBezTo>
                  <a:pt x="41" y="1"/>
                  <a:pt x="40" y="0"/>
                  <a:pt x="39" y="3"/>
                </a:cubicBezTo>
                <a:cubicBezTo>
                  <a:pt x="38" y="5"/>
                  <a:pt x="38" y="7"/>
                  <a:pt x="37" y="5"/>
                </a:cubicBezTo>
                <a:cubicBezTo>
                  <a:pt x="36" y="5"/>
                  <a:pt x="33" y="5"/>
                  <a:pt x="30" y="5"/>
                </a:cubicBezTo>
                <a:cubicBezTo>
                  <a:pt x="30" y="5"/>
                  <a:pt x="30" y="5"/>
                  <a:pt x="30" y="5"/>
                </a:cubicBezTo>
                <a:cubicBezTo>
                  <a:pt x="30" y="9"/>
                  <a:pt x="27" y="13"/>
                  <a:pt x="27" y="15"/>
                </a:cubicBezTo>
                <a:cubicBezTo>
                  <a:pt x="27" y="17"/>
                  <a:pt x="25" y="19"/>
                  <a:pt x="23" y="19"/>
                </a:cubicBezTo>
                <a:cubicBezTo>
                  <a:pt x="22" y="19"/>
                  <a:pt x="20" y="23"/>
                  <a:pt x="18" y="25"/>
                </a:cubicBezTo>
                <a:cubicBezTo>
                  <a:pt x="16" y="27"/>
                  <a:pt x="18" y="31"/>
                  <a:pt x="16" y="33"/>
                </a:cubicBezTo>
                <a:cubicBezTo>
                  <a:pt x="14" y="34"/>
                  <a:pt x="11" y="35"/>
                  <a:pt x="12" y="36"/>
                </a:cubicBezTo>
                <a:cubicBezTo>
                  <a:pt x="14" y="38"/>
                  <a:pt x="10" y="40"/>
                  <a:pt x="10" y="43"/>
                </a:cubicBezTo>
                <a:cubicBezTo>
                  <a:pt x="10" y="46"/>
                  <a:pt x="9" y="52"/>
                  <a:pt x="9" y="52"/>
                </a:cubicBezTo>
                <a:cubicBezTo>
                  <a:pt x="8" y="53"/>
                  <a:pt x="3" y="51"/>
                  <a:pt x="3" y="54"/>
                </a:cubicBezTo>
                <a:cubicBezTo>
                  <a:pt x="3" y="56"/>
                  <a:pt x="0" y="56"/>
                  <a:pt x="1" y="58"/>
                </a:cubicBezTo>
                <a:cubicBezTo>
                  <a:pt x="2" y="60"/>
                  <a:pt x="7" y="60"/>
                  <a:pt x="8" y="62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3175" cap="flat">
            <a:noFill/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600">
              <a:latin typeface="Montserrat" panose="02000505000000020004" pitchFamily="2" charset="0"/>
              <a:ea typeface="Montserrat" charset="0"/>
              <a:cs typeface="Montserrat" charset="0"/>
            </a:endParaRPr>
          </a:p>
        </p:txBody>
      </p:sp>
      <p:sp>
        <p:nvSpPr>
          <p:cNvPr id="73" name="Freeform 46"/>
          <p:cNvSpPr>
            <a:spLocks/>
          </p:cNvSpPr>
          <p:nvPr/>
        </p:nvSpPr>
        <p:spPr bwMode="auto">
          <a:xfrm>
            <a:off x="6724584" y="2539524"/>
            <a:ext cx="39624" cy="52758"/>
          </a:xfrm>
          <a:custGeom>
            <a:avLst/>
            <a:gdLst>
              <a:gd name="T0" fmla="*/ 10 w 12"/>
              <a:gd name="T1" fmla="*/ 7 h 15"/>
              <a:gd name="T2" fmla="*/ 6 w 12"/>
              <a:gd name="T3" fmla="*/ 0 h 15"/>
              <a:gd name="T4" fmla="*/ 6 w 12"/>
              <a:gd name="T5" fmla="*/ 2 h 15"/>
              <a:gd name="T6" fmla="*/ 0 w 12"/>
              <a:gd name="T7" fmla="*/ 14 h 15"/>
              <a:gd name="T8" fmla="*/ 4 w 12"/>
              <a:gd name="T9" fmla="*/ 15 h 15"/>
              <a:gd name="T10" fmla="*/ 10 w 12"/>
              <a:gd name="T11" fmla="*/ 7 h 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2" h="15">
                <a:moveTo>
                  <a:pt x="10" y="7"/>
                </a:moveTo>
                <a:cubicBezTo>
                  <a:pt x="12" y="5"/>
                  <a:pt x="12" y="0"/>
                  <a:pt x="6" y="0"/>
                </a:cubicBezTo>
                <a:cubicBezTo>
                  <a:pt x="6" y="1"/>
                  <a:pt x="6" y="1"/>
                  <a:pt x="6" y="2"/>
                </a:cubicBezTo>
                <a:cubicBezTo>
                  <a:pt x="6" y="4"/>
                  <a:pt x="2" y="9"/>
                  <a:pt x="0" y="14"/>
                </a:cubicBezTo>
                <a:cubicBezTo>
                  <a:pt x="4" y="15"/>
                  <a:pt x="4" y="15"/>
                  <a:pt x="4" y="15"/>
                </a:cubicBezTo>
                <a:cubicBezTo>
                  <a:pt x="6" y="12"/>
                  <a:pt x="9" y="8"/>
                  <a:pt x="10" y="7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3175" cap="flat">
            <a:noFill/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600">
              <a:latin typeface="Montserrat" panose="02000505000000020004" pitchFamily="2" charset="0"/>
              <a:ea typeface="Montserrat" charset="0"/>
              <a:cs typeface="Montserrat" charset="0"/>
            </a:endParaRPr>
          </a:p>
        </p:txBody>
      </p:sp>
      <p:sp>
        <p:nvSpPr>
          <p:cNvPr id="74" name="Freeform 47"/>
          <p:cNvSpPr>
            <a:spLocks/>
          </p:cNvSpPr>
          <p:nvPr/>
        </p:nvSpPr>
        <p:spPr bwMode="auto">
          <a:xfrm>
            <a:off x="6738993" y="2464155"/>
            <a:ext cx="181911" cy="152622"/>
          </a:xfrm>
          <a:custGeom>
            <a:avLst/>
            <a:gdLst>
              <a:gd name="T0" fmla="*/ 6 w 55"/>
              <a:gd name="T1" fmla="*/ 29 h 44"/>
              <a:gd name="T2" fmla="*/ 0 w 55"/>
              <a:gd name="T3" fmla="*/ 37 h 44"/>
              <a:gd name="T4" fmla="*/ 0 w 55"/>
              <a:gd name="T5" fmla="*/ 37 h 44"/>
              <a:gd name="T6" fmla="*/ 1 w 55"/>
              <a:gd name="T7" fmla="*/ 40 h 44"/>
              <a:gd name="T8" fmla="*/ 8 w 55"/>
              <a:gd name="T9" fmla="*/ 44 h 44"/>
              <a:gd name="T10" fmla="*/ 16 w 55"/>
              <a:gd name="T11" fmla="*/ 40 h 44"/>
              <a:gd name="T12" fmla="*/ 43 w 55"/>
              <a:gd name="T13" fmla="*/ 26 h 44"/>
              <a:gd name="T14" fmla="*/ 45 w 55"/>
              <a:gd name="T15" fmla="*/ 21 h 44"/>
              <a:gd name="T16" fmla="*/ 46 w 55"/>
              <a:gd name="T17" fmla="*/ 15 h 44"/>
              <a:gd name="T18" fmla="*/ 45 w 55"/>
              <a:gd name="T19" fmla="*/ 8 h 44"/>
              <a:gd name="T20" fmla="*/ 50 w 55"/>
              <a:gd name="T21" fmla="*/ 4 h 44"/>
              <a:gd name="T22" fmla="*/ 55 w 55"/>
              <a:gd name="T23" fmla="*/ 1 h 44"/>
              <a:gd name="T24" fmla="*/ 52 w 55"/>
              <a:gd name="T25" fmla="*/ 0 h 44"/>
              <a:gd name="T26" fmla="*/ 43 w 55"/>
              <a:gd name="T27" fmla="*/ 1 h 44"/>
              <a:gd name="T28" fmla="*/ 32 w 55"/>
              <a:gd name="T29" fmla="*/ 4 h 44"/>
              <a:gd name="T30" fmla="*/ 23 w 55"/>
              <a:gd name="T31" fmla="*/ 4 h 44"/>
              <a:gd name="T32" fmla="*/ 18 w 55"/>
              <a:gd name="T33" fmla="*/ 5 h 44"/>
              <a:gd name="T34" fmla="*/ 11 w 55"/>
              <a:gd name="T35" fmla="*/ 5 h 44"/>
              <a:gd name="T36" fmla="*/ 8 w 55"/>
              <a:gd name="T37" fmla="*/ 7 h 44"/>
              <a:gd name="T38" fmla="*/ 3 w 55"/>
              <a:gd name="T39" fmla="*/ 12 h 44"/>
              <a:gd name="T40" fmla="*/ 3 w 55"/>
              <a:gd name="T41" fmla="*/ 16 h 44"/>
              <a:gd name="T42" fmla="*/ 2 w 55"/>
              <a:gd name="T43" fmla="*/ 22 h 44"/>
              <a:gd name="T44" fmla="*/ 6 w 55"/>
              <a:gd name="T45" fmla="*/ 29 h 4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55" h="44">
                <a:moveTo>
                  <a:pt x="6" y="29"/>
                </a:moveTo>
                <a:cubicBezTo>
                  <a:pt x="5" y="30"/>
                  <a:pt x="2" y="34"/>
                  <a:pt x="0" y="37"/>
                </a:cubicBezTo>
                <a:cubicBezTo>
                  <a:pt x="0" y="37"/>
                  <a:pt x="0" y="37"/>
                  <a:pt x="0" y="37"/>
                </a:cubicBezTo>
                <a:cubicBezTo>
                  <a:pt x="1" y="40"/>
                  <a:pt x="1" y="40"/>
                  <a:pt x="1" y="40"/>
                </a:cubicBezTo>
                <a:cubicBezTo>
                  <a:pt x="8" y="44"/>
                  <a:pt x="8" y="44"/>
                  <a:pt x="8" y="44"/>
                </a:cubicBezTo>
                <a:cubicBezTo>
                  <a:pt x="8" y="44"/>
                  <a:pt x="14" y="40"/>
                  <a:pt x="16" y="40"/>
                </a:cubicBezTo>
                <a:cubicBezTo>
                  <a:pt x="18" y="40"/>
                  <a:pt x="43" y="26"/>
                  <a:pt x="43" y="26"/>
                </a:cubicBezTo>
                <a:cubicBezTo>
                  <a:pt x="43" y="26"/>
                  <a:pt x="46" y="22"/>
                  <a:pt x="45" y="21"/>
                </a:cubicBezTo>
                <a:cubicBezTo>
                  <a:pt x="45" y="20"/>
                  <a:pt x="45" y="16"/>
                  <a:pt x="46" y="15"/>
                </a:cubicBezTo>
                <a:cubicBezTo>
                  <a:pt x="47" y="13"/>
                  <a:pt x="44" y="11"/>
                  <a:pt x="45" y="8"/>
                </a:cubicBezTo>
                <a:cubicBezTo>
                  <a:pt x="46" y="6"/>
                  <a:pt x="50" y="4"/>
                  <a:pt x="50" y="4"/>
                </a:cubicBezTo>
                <a:cubicBezTo>
                  <a:pt x="55" y="1"/>
                  <a:pt x="55" y="1"/>
                  <a:pt x="55" y="1"/>
                </a:cubicBezTo>
                <a:cubicBezTo>
                  <a:pt x="52" y="0"/>
                  <a:pt x="52" y="0"/>
                  <a:pt x="52" y="0"/>
                </a:cubicBezTo>
                <a:cubicBezTo>
                  <a:pt x="52" y="0"/>
                  <a:pt x="48" y="1"/>
                  <a:pt x="43" y="1"/>
                </a:cubicBezTo>
                <a:cubicBezTo>
                  <a:pt x="38" y="1"/>
                  <a:pt x="37" y="4"/>
                  <a:pt x="32" y="4"/>
                </a:cubicBezTo>
                <a:cubicBezTo>
                  <a:pt x="27" y="4"/>
                  <a:pt x="24" y="6"/>
                  <a:pt x="23" y="4"/>
                </a:cubicBezTo>
                <a:cubicBezTo>
                  <a:pt x="22" y="2"/>
                  <a:pt x="22" y="3"/>
                  <a:pt x="18" y="5"/>
                </a:cubicBezTo>
                <a:cubicBezTo>
                  <a:pt x="15" y="7"/>
                  <a:pt x="12" y="6"/>
                  <a:pt x="11" y="5"/>
                </a:cubicBezTo>
                <a:cubicBezTo>
                  <a:pt x="9" y="4"/>
                  <a:pt x="8" y="5"/>
                  <a:pt x="8" y="7"/>
                </a:cubicBezTo>
                <a:cubicBezTo>
                  <a:pt x="7" y="8"/>
                  <a:pt x="8" y="12"/>
                  <a:pt x="3" y="12"/>
                </a:cubicBezTo>
                <a:cubicBezTo>
                  <a:pt x="2" y="14"/>
                  <a:pt x="2" y="15"/>
                  <a:pt x="3" y="16"/>
                </a:cubicBezTo>
                <a:cubicBezTo>
                  <a:pt x="4" y="18"/>
                  <a:pt x="3" y="20"/>
                  <a:pt x="2" y="22"/>
                </a:cubicBezTo>
                <a:cubicBezTo>
                  <a:pt x="8" y="22"/>
                  <a:pt x="8" y="27"/>
                  <a:pt x="6" y="29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3175" cap="flat">
            <a:noFill/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600">
              <a:latin typeface="Montserrat" panose="02000505000000020004" pitchFamily="2" charset="0"/>
              <a:ea typeface="Montserrat" charset="0"/>
              <a:cs typeface="Montserrat" charset="0"/>
            </a:endParaRPr>
          </a:p>
        </p:txBody>
      </p:sp>
      <p:sp>
        <p:nvSpPr>
          <p:cNvPr id="75" name="Freeform 48"/>
          <p:cNvSpPr>
            <a:spLocks/>
          </p:cNvSpPr>
          <p:nvPr/>
        </p:nvSpPr>
        <p:spPr bwMode="auto">
          <a:xfrm>
            <a:off x="9134460" y="2428354"/>
            <a:ext cx="99061" cy="131896"/>
          </a:xfrm>
          <a:custGeom>
            <a:avLst/>
            <a:gdLst>
              <a:gd name="T0" fmla="*/ 7 w 30"/>
              <a:gd name="T1" fmla="*/ 3 h 38"/>
              <a:gd name="T2" fmla="*/ 2 w 30"/>
              <a:gd name="T3" fmla="*/ 7 h 38"/>
              <a:gd name="T4" fmla="*/ 5 w 30"/>
              <a:gd name="T5" fmla="*/ 11 h 38"/>
              <a:gd name="T6" fmla="*/ 5 w 30"/>
              <a:gd name="T7" fmla="*/ 14 h 38"/>
              <a:gd name="T8" fmla="*/ 4 w 30"/>
              <a:gd name="T9" fmla="*/ 22 h 38"/>
              <a:gd name="T10" fmla="*/ 2 w 30"/>
              <a:gd name="T11" fmla="*/ 32 h 38"/>
              <a:gd name="T12" fmla="*/ 3 w 30"/>
              <a:gd name="T13" fmla="*/ 37 h 38"/>
              <a:gd name="T14" fmla="*/ 18 w 30"/>
              <a:gd name="T15" fmla="*/ 32 h 38"/>
              <a:gd name="T16" fmla="*/ 26 w 30"/>
              <a:gd name="T17" fmla="*/ 29 h 38"/>
              <a:gd name="T18" fmla="*/ 29 w 30"/>
              <a:gd name="T19" fmla="*/ 25 h 38"/>
              <a:gd name="T20" fmla="*/ 27 w 30"/>
              <a:gd name="T21" fmla="*/ 14 h 38"/>
              <a:gd name="T22" fmla="*/ 19 w 30"/>
              <a:gd name="T23" fmla="*/ 0 h 38"/>
              <a:gd name="T24" fmla="*/ 15 w 30"/>
              <a:gd name="T25" fmla="*/ 2 h 38"/>
              <a:gd name="T26" fmla="*/ 7 w 30"/>
              <a:gd name="T27" fmla="*/ 3 h 3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30" h="38">
                <a:moveTo>
                  <a:pt x="7" y="3"/>
                </a:moveTo>
                <a:cubicBezTo>
                  <a:pt x="6" y="4"/>
                  <a:pt x="4" y="5"/>
                  <a:pt x="2" y="7"/>
                </a:cubicBezTo>
                <a:cubicBezTo>
                  <a:pt x="3" y="8"/>
                  <a:pt x="3" y="11"/>
                  <a:pt x="5" y="11"/>
                </a:cubicBezTo>
                <a:cubicBezTo>
                  <a:pt x="7" y="11"/>
                  <a:pt x="7" y="15"/>
                  <a:pt x="5" y="14"/>
                </a:cubicBezTo>
                <a:cubicBezTo>
                  <a:pt x="2" y="14"/>
                  <a:pt x="2" y="18"/>
                  <a:pt x="4" y="22"/>
                </a:cubicBezTo>
                <a:cubicBezTo>
                  <a:pt x="7" y="26"/>
                  <a:pt x="0" y="30"/>
                  <a:pt x="2" y="32"/>
                </a:cubicBezTo>
                <a:cubicBezTo>
                  <a:pt x="3" y="34"/>
                  <a:pt x="2" y="36"/>
                  <a:pt x="3" y="37"/>
                </a:cubicBezTo>
                <a:cubicBezTo>
                  <a:pt x="4" y="38"/>
                  <a:pt x="14" y="36"/>
                  <a:pt x="18" y="32"/>
                </a:cubicBezTo>
                <a:cubicBezTo>
                  <a:pt x="22" y="27"/>
                  <a:pt x="24" y="28"/>
                  <a:pt x="26" y="29"/>
                </a:cubicBezTo>
                <a:cubicBezTo>
                  <a:pt x="28" y="29"/>
                  <a:pt x="30" y="27"/>
                  <a:pt x="29" y="25"/>
                </a:cubicBezTo>
                <a:cubicBezTo>
                  <a:pt x="28" y="23"/>
                  <a:pt x="27" y="19"/>
                  <a:pt x="27" y="14"/>
                </a:cubicBezTo>
                <a:cubicBezTo>
                  <a:pt x="27" y="10"/>
                  <a:pt x="23" y="5"/>
                  <a:pt x="19" y="0"/>
                </a:cubicBezTo>
                <a:cubicBezTo>
                  <a:pt x="17" y="1"/>
                  <a:pt x="16" y="2"/>
                  <a:pt x="15" y="2"/>
                </a:cubicBezTo>
                <a:cubicBezTo>
                  <a:pt x="12" y="2"/>
                  <a:pt x="8" y="2"/>
                  <a:pt x="7" y="3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3175" cap="flat">
            <a:noFill/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600">
              <a:latin typeface="Montserrat" panose="02000505000000020004" pitchFamily="2" charset="0"/>
              <a:ea typeface="Montserrat" charset="0"/>
              <a:cs typeface="Montserrat" charset="0"/>
            </a:endParaRPr>
          </a:p>
        </p:txBody>
      </p:sp>
      <p:sp>
        <p:nvSpPr>
          <p:cNvPr id="76" name="Freeform 49"/>
          <p:cNvSpPr>
            <a:spLocks/>
          </p:cNvSpPr>
          <p:nvPr/>
        </p:nvSpPr>
        <p:spPr bwMode="auto">
          <a:xfrm>
            <a:off x="8131246" y="2803316"/>
            <a:ext cx="118873" cy="162044"/>
          </a:xfrm>
          <a:custGeom>
            <a:avLst/>
            <a:gdLst>
              <a:gd name="T0" fmla="*/ 36 w 36"/>
              <a:gd name="T1" fmla="*/ 39 h 47"/>
              <a:gd name="T2" fmla="*/ 33 w 36"/>
              <a:gd name="T3" fmla="*/ 24 h 47"/>
              <a:gd name="T4" fmla="*/ 27 w 36"/>
              <a:gd name="T5" fmla="*/ 30 h 47"/>
              <a:gd name="T6" fmla="*/ 27 w 36"/>
              <a:gd name="T7" fmla="*/ 21 h 47"/>
              <a:gd name="T8" fmla="*/ 34 w 36"/>
              <a:gd name="T9" fmla="*/ 13 h 47"/>
              <a:gd name="T10" fmla="*/ 28 w 36"/>
              <a:gd name="T11" fmla="*/ 11 h 47"/>
              <a:gd name="T12" fmla="*/ 19 w 36"/>
              <a:gd name="T13" fmla="*/ 12 h 47"/>
              <a:gd name="T14" fmla="*/ 15 w 36"/>
              <a:gd name="T15" fmla="*/ 8 h 47"/>
              <a:gd name="T16" fmla="*/ 10 w 36"/>
              <a:gd name="T17" fmla="*/ 3 h 47"/>
              <a:gd name="T18" fmla="*/ 3 w 36"/>
              <a:gd name="T19" fmla="*/ 3 h 47"/>
              <a:gd name="T20" fmla="*/ 8 w 36"/>
              <a:gd name="T21" fmla="*/ 10 h 47"/>
              <a:gd name="T22" fmla="*/ 4 w 36"/>
              <a:gd name="T23" fmla="*/ 14 h 47"/>
              <a:gd name="T24" fmla="*/ 6 w 36"/>
              <a:gd name="T25" fmla="*/ 26 h 47"/>
              <a:gd name="T26" fmla="*/ 9 w 36"/>
              <a:gd name="T27" fmla="*/ 40 h 47"/>
              <a:gd name="T28" fmla="*/ 14 w 36"/>
              <a:gd name="T29" fmla="*/ 39 h 47"/>
              <a:gd name="T30" fmla="*/ 20 w 36"/>
              <a:gd name="T31" fmla="*/ 36 h 47"/>
              <a:gd name="T32" fmla="*/ 25 w 36"/>
              <a:gd name="T33" fmla="*/ 32 h 47"/>
              <a:gd name="T34" fmla="*/ 30 w 36"/>
              <a:gd name="T35" fmla="*/ 43 h 47"/>
              <a:gd name="T36" fmla="*/ 31 w 36"/>
              <a:gd name="T37" fmla="*/ 47 h 47"/>
              <a:gd name="T38" fmla="*/ 34 w 36"/>
              <a:gd name="T39" fmla="*/ 44 h 47"/>
              <a:gd name="T40" fmla="*/ 36 w 36"/>
              <a:gd name="T41" fmla="*/ 39 h 4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</a:cxnLst>
            <a:rect l="0" t="0" r="r" b="b"/>
            <a:pathLst>
              <a:path w="36" h="47">
                <a:moveTo>
                  <a:pt x="36" y="39"/>
                </a:moveTo>
                <a:cubicBezTo>
                  <a:pt x="35" y="31"/>
                  <a:pt x="34" y="24"/>
                  <a:pt x="33" y="24"/>
                </a:cubicBezTo>
                <a:cubicBezTo>
                  <a:pt x="31" y="24"/>
                  <a:pt x="29" y="30"/>
                  <a:pt x="27" y="30"/>
                </a:cubicBezTo>
                <a:cubicBezTo>
                  <a:pt x="25" y="29"/>
                  <a:pt x="25" y="21"/>
                  <a:pt x="27" y="21"/>
                </a:cubicBezTo>
                <a:cubicBezTo>
                  <a:pt x="30" y="21"/>
                  <a:pt x="34" y="15"/>
                  <a:pt x="34" y="13"/>
                </a:cubicBezTo>
                <a:cubicBezTo>
                  <a:pt x="34" y="11"/>
                  <a:pt x="31" y="11"/>
                  <a:pt x="28" y="11"/>
                </a:cubicBezTo>
                <a:cubicBezTo>
                  <a:pt x="25" y="11"/>
                  <a:pt x="19" y="12"/>
                  <a:pt x="19" y="12"/>
                </a:cubicBezTo>
                <a:cubicBezTo>
                  <a:pt x="19" y="12"/>
                  <a:pt x="15" y="10"/>
                  <a:pt x="15" y="8"/>
                </a:cubicBezTo>
                <a:cubicBezTo>
                  <a:pt x="15" y="5"/>
                  <a:pt x="13" y="3"/>
                  <a:pt x="10" y="3"/>
                </a:cubicBezTo>
                <a:cubicBezTo>
                  <a:pt x="6" y="3"/>
                  <a:pt x="6" y="0"/>
                  <a:pt x="3" y="3"/>
                </a:cubicBezTo>
                <a:cubicBezTo>
                  <a:pt x="0" y="7"/>
                  <a:pt x="9" y="7"/>
                  <a:pt x="8" y="10"/>
                </a:cubicBezTo>
                <a:cubicBezTo>
                  <a:pt x="7" y="13"/>
                  <a:pt x="4" y="11"/>
                  <a:pt x="4" y="14"/>
                </a:cubicBezTo>
                <a:cubicBezTo>
                  <a:pt x="3" y="16"/>
                  <a:pt x="4" y="22"/>
                  <a:pt x="6" y="26"/>
                </a:cubicBezTo>
                <a:cubicBezTo>
                  <a:pt x="7" y="28"/>
                  <a:pt x="9" y="35"/>
                  <a:pt x="9" y="40"/>
                </a:cubicBezTo>
                <a:cubicBezTo>
                  <a:pt x="11" y="40"/>
                  <a:pt x="12" y="39"/>
                  <a:pt x="14" y="39"/>
                </a:cubicBezTo>
                <a:cubicBezTo>
                  <a:pt x="17" y="39"/>
                  <a:pt x="20" y="38"/>
                  <a:pt x="20" y="36"/>
                </a:cubicBezTo>
                <a:cubicBezTo>
                  <a:pt x="21" y="33"/>
                  <a:pt x="24" y="31"/>
                  <a:pt x="25" y="32"/>
                </a:cubicBezTo>
                <a:cubicBezTo>
                  <a:pt x="27" y="33"/>
                  <a:pt x="29" y="39"/>
                  <a:pt x="30" y="43"/>
                </a:cubicBezTo>
                <a:cubicBezTo>
                  <a:pt x="30" y="44"/>
                  <a:pt x="30" y="45"/>
                  <a:pt x="31" y="47"/>
                </a:cubicBezTo>
                <a:cubicBezTo>
                  <a:pt x="32" y="45"/>
                  <a:pt x="34" y="44"/>
                  <a:pt x="34" y="44"/>
                </a:cubicBezTo>
                <a:cubicBezTo>
                  <a:pt x="34" y="44"/>
                  <a:pt x="35" y="41"/>
                  <a:pt x="36" y="39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3175" cap="flat">
            <a:noFill/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600">
              <a:latin typeface="Montserrat" panose="02000505000000020004" pitchFamily="2" charset="0"/>
              <a:ea typeface="Montserrat" charset="0"/>
              <a:cs typeface="Montserrat" charset="0"/>
            </a:endParaRPr>
          </a:p>
        </p:txBody>
      </p:sp>
      <p:sp>
        <p:nvSpPr>
          <p:cNvPr id="77" name="Freeform 50"/>
          <p:cNvSpPr>
            <a:spLocks/>
          </p:cNvSpPr>
          <p:nvPr/>
        </p:nvSpPr>
        <p:spPr bwMode="auto">
          <a:xfrm>
            <a:off x="7621534" y="2522566"/>
            <a:ext cx="742054" cy="819639"/>
          </a:xfrm>
          <a:custGeom>
            <a:avLst/>
            <a:gdLst>
              <a:gd name="T0" fmla="*/ 158 w 224"/>
              <a:gd name="T1" fmla="*/ 95 h 237"/>
              <a:gd name="T2" fmla="*/ 157 w 224"/>
              <a:gd name="T3" fmla="*/ 84 h 237"/>
              <a:gd name="T4" fmla="*/ 169 w 224"/>
              <a:gd name="T5" fmla="*/ 89 h 237"/>
              <a:gd name="T6" fmla="*/ 182 w 224"/>
              <a:gd name="T7" fmla="*/ 92 h 237"/>
              <a:gd name="T8" fmla="*/ 181 w 224"/>
              <a:gd name="T9" fmla="*/ 102 h 237"/>
              <a:gd name="T10" fmla="*/ 187 w 224"/>
              <a:gd name="T11" fmla="*/ 105 h 237"/>
              <a:gd name="T12" fmla="*/ 191 w 224"/>
              <a:gd name="T13" fmla="*/ 119 h 237"/>
              <a:gd name="T14" fmla="*/ 195 w 224"/>
              <a:gd name="T15" fmla="*/ 103 h 237"/>
              <a:gd name="T16" fmla="*/ 204 w 224"/>
              <a:gd name="T17" fmla="*/ 93 h 237"/>
              <a:gd name="T18" fmla="*/ 212 w 224"/>
              <a:gd name="T19" fmla="*/ 77 h 237"/>
              <a:gd name="T20" fmla="*/ 222 w 224"/>
              <a:gd name="T21" fmla="*/ 74 h 237"/>
              <a:gd name="T22" fmla="*/ 223 w 224"/>
              <a:gd name="T23" fmla="*/ 65 h 237"/>
              <a:gd name="T24" fmla="*/ 215 w 224"/>
              <a:gd name="T25" fmla="*/ 57 h 237"/>
              <a:gd name="T26" fmla="*/ 202 w 224"/>
              <a:gd name="T27" fmla="*/ 58 h 237"/>
              <a:gd name="T28" fmla="*/ 191 w 224"/>
              <a:gd name="T29" fmla="*/ 66 h 237"/>
              <a:gd name="T30" fmla="*/ 184 w 224"/>
              <a:gd name="T31" fmla="*/ 71 h 237"/>
              <a:gd name="T32" fmla="*/ 177 w 224"/>
              <a:gd name="T33" fmla="*/ 79 h 237"/>
              <a:gd name="T34" fmla="*/ 164 w 224"/>
              <a:gd name="T35" fmla="*/ 77 h 237"/>
              <a:gd name="T36" fmla="*/ 158 w 224"/>
              <a:gd name="T37" fmla="*/ 67 h 237"/>
              <a:gd name="T38" fmla="*/ 155 w 224"/>
              <a:gd name="T39" fmla="*/ 79 h 237"/>
              <a:gd name="T40" fmla="*/ 131 w 224"/>
              <a:gd name="T41" fmla="*/ 77 h 237"/>
              <a:gd name="T42" fmla="*/ 118 w 224"/>
              <a:gd name="T43" fmla="*/ 73 h 237"/>
              <a:gd name="T44" fmla="*/ 106 w 224"/>
              <a:gd name="T45" fmla="*/ 66 h 237"/>
              <a:gd name="T46" fmla="*/ 95 w 224"/>
              <a:gd name="T47" fmla="*/ 60 h 237"/>
              <a:gd name="T48" fmla="*/ 100 w 224"/>
              <a:gd name="T49" fmla="*/ 49 h 237"/>
              <a:gd name="T50" fmla="*/ 92 w 224"/>
              <a:gd name="T51" fmla="*/ 41 h 237"/>
              <a:gd name="T52" fmla="*/ 83 w 224"/>
              <a:gd name="T53" fmla="*/ 30 h 237"/>
              <a:gd name="T54" fmla="*/ 89 w 224"/>
              <a:gd name="T55" fmla="*/ 24 h 237"/>
              <a:gd name="T56" fmla="*/ 84 w 224"/>
              <a:gd name="T57" fmla="*/ 9 h 237"/>
              <a:gd name="T58" fmla="*/ 77 w 224"/>
              <a:gd name="T59" fmla="*/ 0 h 237"/>
              <a:gd name="T60" fmla="*/ 70 w 224"/>
              <a:gd name="T61" fmla="*/ 6 h 237"/>
              <a:gd name="T62" fmla="*/ 50 w 224"/>
              <a:gd name="T63" fmla="*/ 7 h 237"/>
              <a:gd name="T64" fmla="*/ 47 w 224"/>
              <a:gd name="T65" fmla="*/ 19 h 237"/>
              <a:gd name="T66" fmla="*/ 56 w 224"/>
              <a:gd name="T67" fmla="*/ 30 h 237"/>
              <a:gd name="T68" fmla="*/ 50 w 224"/>
              <a:gd name="T69" fmla="*/ 42 h 237"/>
              <a:gd name="T70" fmla="*/ 42 w 224"/>
              <a:gd name="T71" fmla="*/ 51 h 237"/>
              <a:gd name="T72" fmla="*/ 32 w 224"/>
              <a:gd name="T73" fmla="*/ 63 h 237"/>
              <a:gd name="T74" fmla="*/ 22 w 224"/>
              <a:gd name="T75" fmla="*/ 70 h 237"/>
              <a:gd name="T76" fmla="*/ 10 w 224"/>
              <a:gd name="T77" fmla="*/ 77 h 237"/>
              <a:gd name="T78" fmla="*/ 18 w 224"/>
              <a:gd name="T79" fmla="*/ 91 h 237"/>
              <a:gd name="T80" fmla="*/ 15 w 224"/>
              <a:gd name="T81" fmla="*/ 99 h 237"/>
              <a:gd name="T82" fmla="*/ 0 w 224"/>
              <a:gd name="T83" fmla="*/ 105 h 237"/>
              <a:gd name="T84" fmla="*/ 7 w 224"/>
              <a:gd name="T85" fmla="*/ 112 h 237"/>
              <a:gd name="T86" fmla="*/ 5 w 224"/>
              <a:gd name="T87" fmla="*/ 116 h 237"/>
              <a:gd name="T88" fmla="*/ 30 w 224"/>
              <a:gd name="T89" fmla="*/ 122 h 237"/>
              <a:gd name="T90" fmla="*/ 35 w 224"/>
              <a:gd name="T91" fmla="*/ 126 h 237"/>
              <a:gd name="T92" fmla="*/ 36 w 224"/>
              <a:gd name="T93" fmla="*/ 147 h 237"/>
              <a:gd name="T94" fmla="*/ 48 w 224"/>
              <a:gd name="T95" fmla="*/ 183 h 237"/>
              <a:gd name="T96" fmla="*/ 63 w 224"/>
              <a:gd name="T97" fmla="*/ 221 h 237"/>
              <a:gd name="T98" fmla="*/ 78 w 224"/>
              <a:gd name="T99" fmla="*/ 230 h 237"/>
              <a:gd name="T100" fmla="*/ 89 w 224"/>
              <a:gd name="T101" fmla="*/ 217 h 237"/>
              <a:gd name="T102" fmla="*/ 94 w 224"/>
              <a:gd name="T103" fmla="*/ 201 h 237"/>
              <a:gd name="T104" fmla="*/ 95 w 224"/>
              <a:gd name="T105" fmla="*/ 178 h 237"/>
              <a:gd name="T106" fmla="*/ 106 w 224"/>
              <a:gd name="T107" fmla="*/ 166 h 237"/>
              <a:gd name="T108" fmla="*/ 131 w 224"/>
              <a:gd name="T109" fmla="*/ 143 h 237"/>
              <a:gd name="T110" fmla="*/ 146 w 224"/>
              <a:gd name="T111" fmla="*/ 126 h 237"/>
              <a:gd name="T112" fmla="*/ 163 w 224"/>
              <a:gd name="T113" fmla="*/ 121 h 23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</a:cxnLst>
            <a:rect l="0" t="0" r="r" b="b"/>
            <a:pathLst>
              <a:path w="224" h="237">
                <a:moveTo>
                  <a:pt x="160" y="107"/>
                </a:moveTo>
                <a:cubicBezTo>
                  <a:pt x="158" y="103"/>
                  <a:pt x="157" y="97"/>
                  <a:pt x="158" y="95"/>
                </a:cubicBezTo>
                <a:cubicBezTo>
                  <a:pt x="158" y="92"/>
                  <a:pt x="161" y="94"/>
                  <a:pt x="162" y="91"/>
                </a:cubicBezTo>
                <a:cubicBezTo>
                  <a:pt x="163" y="88"/>
                  <a:pt x="154" y="88"/>
                  <a:pt x="157" y="84"/>
                </a:cubicBezTo>
                <a:cubicBezTo>
                  <a:pt x="160" y="81"/>
                  <a:pt x="160" y="84"/>
                  <a:pt x="164" y="84"/>
                </a:cubicBezTo>
                <a:cubicBezTo>
                  <a:pt x="167" y="84"/>
                  <a:pt x="169" y="86"/>
                  <a:pt x="169" y="89"/>
                </a:cubicBezTo>
                <a:cubicBezTo>
                  <a:pt x="169" y="91"/>
                  <a:pt x="173" y="93"/>
                  <a:pt x="173" y="93"/>
                </a:cubicBezTo>
                <a:cubicBezTo>
                  <a:pt x="173" y="93"/>
                  <a:pt x="179" y="92"/>
                  <a:pt x="182" y="92"/>
                </a:cubicBezTo>
                <a:cubicBezTo>
                  <a:pt x="185" y="92"/>
                  <a:pt x="188" y="92"/>
                  <a:pt x="188" y="94"/>
                </a:cubicBezTo>
                <a:cubicBezTo>
                  <a:pt x="188" y="96"/>
                  <a:pt x="184" y="102"/>
                  <a:pt x="181" y="102"/>
                </a:cubicBezTo>
                <a:cubicBezTo>
                  <a:pt x="179" y="102"/>
                  <a:pt x="179" y="110"/>
                  <a:pt x="181" y="111"/>
                </a:cubicBezTo>
                <a:cubicBezTo>
                  <a:pt x="183" y="111"/>
                  <a:pt x="185" y="105"/>
                  <a:pt x="187" y="105"/>
                </a:cubicBezTo>
                <a:cubicBezTo>
                  <a:pt x="188" y="105"/>
                  <a:pt x="189" y="112"/>
                  <a:pt x="190" y="120"/>
                </a:cubicBezTo>
                <a:cubicBezTo>
                  <a:pt x="190" y="120"/>
                  <a:pt x="191" y="119"/>
                  <a:pt x="191" y="119"/>
                </a:cubicBezTo>
                <a:cubicBezTo>
                  <a:pt x="193" y="119"/>
                  <a:pt x="192" y="113"/>
                  <a:pt x="193" y="111"/>
                </a:cubicBezTo>
                <a:cubicBezTo>
                  <a:pt x="195" y="109"/>
                  <a:pt x="194" y="103"/>
                  <a:pt x="195" y="103"/>
                </a:cubicBezTo>
                <a:cubicBezTo>
                  <a:pt x="196" y="103"/>
                  <a:pt x="202" y="105"/>
                  <a:pt x="201" y="103"/>
                </a:cubicBezTo>
                <a:cubicBezTo>
                  <a:pt x="201" y="102"/>
                  <a:pt x="205" y="96"/>
                  <a:pt x="204" y="93"/>
                </a:cubicBezTo>
                <a:cubicBezTo>
                  <a:pt x="204" y="91"/>
                  <a:pt x="206" y="87"/>
                  <a:pt x="206" y="84"/>
                </a:cubicBezTo>
                <a:cubicBezTo>
                  <a:pt x="206" y="80"/>
                  <a:pt x="210" y="79"/>
                  <a:pt x="212" y="77"/>
                </a:cubicBezTo>
                <a:cubicBezTo>
                  <a:pt x="214" y="75"/>
                  <a:pt x="218" y="73"/>
                  <a:pt x="218" y="74"/>
                </a:cubicBezTo>
                <a:cubicBezTo>
                  <a:pt x="219" y="76"/>
                  <a:pt x="224" y="77"/>
                  <a:pt x="222" y="74"/>
                </a:cubicBezTo>
                <a:cubicBezTo>
                  <a:pt x="220" y="71"/>
                  <a:pt x="220" y="70"/>
                  <a:pt x="221" y="69"/>
                </a:cubicBezTo>
                <a:cubicBezTo>
                  <a:pt x="223" y="68"/>
                  <a:pt x="223" y="65"/>
                  <a:pt x="223" y="65"/>
                </a:cubicBezTo>
                <a:cubicBezTo>
                  <a:pt x="223" y="65"/>
                  <a:pt x="219" y="64"/>
                  <a:pt x="218" y="63"/>
                </a:cubicBezTo>
                <a:cubicBezTo>
                  <a:pt x="218" y="61"/>
                  <a:pt x="215" y="59"/>
                  <a:pt x="215" y="57"/>
                </a:cubicBezTo>
                <a:cubicBezTo>
                  <a:pt x="215" y="56"/>
                  <a:pt x="213" y="56"/>
                  <a:pt x="211" y="58"/>
                </a:cubicBezTo>
                <a:cubicBezTo>
                  <a:pt x="209" y="59"/>
                  <a:pt x="206" y="56"/>
                  <a:pt x="202" y="58"/>
                </a:cubicBezTo>
                <a:cubicBezTo>
                  <a:pt x="198" y="60"/>
                  <a:pt x="197" y="63"/>
                  <a:pt x="195" y="63"/>
                </a:cubicBezTo>
                <a:cubicBezTo>
                  <a:pt x="193" y="62"/>
                  <a:pt x="193" y="64"/>
                  <a:pt x="191" y="66"/>
                </a:cubicBezTo>
                <a:cubicBezTo>
                  <a:pt x="190" y="67"/>
                  <a:pt x="189" y="69"/>
                  <a:pt x="188" y="69"/>
                </a:cubicBezTo>
                <a:cubicBezTo>
                  <a:pt x="187" y="69"/>
                  <a:pt x="184" y="71"/>
                  <a:pt x="184" y="71"/>
                </a:cubicBezTo>
                <a:cubicBezTo>
                  <a:pt x="184" y="71"/>
                  <a:pt x="186" y="76"/>
                  <a:pt x="184" y="78"/>
                </a:cubicBezTo>
                <a:cubicBezTo>
                  <a:pt x="183" y="80"/>
                  <a:pt x="180" y="78"/>
                  <a:pt x="177" y="79"/>
                </a:cubicBezTo>
                <a:cubicBezTo>
                  <a:pt x="173" y="80"/>
                  <a:pt x="171" y="78"/>
                  <a:pt x="169" y="78"/>
                </a:cubicBezTo>
                <a:cubicBezTo>
                  <a:pt x="166" y="79"/>
                  <a:pt x="165" y="77"/>
                  <a:pt x="164" y="77"/>
                </a:cubicBezTo>
                <a:cubicBezTo>
                  <a:pt x="162" y="77"/>
                  <a:pt x="160" y="74"/>
                  <a:pt x="161" y="71"/>
                </a:cubicBezTo>
                <a:cubicBezTo>
                  <a:pt x="162" y="69"/>
                  <a:pt x="160" y="65"/>
                  <a:pt x="158" y="67"/>
                </a:cubicBezTo>
                <a:cubicBezTo>
                  <a:pt x="157" y="69"/>
                  <a:pt x="155" y="68"/>
                  <a:pt x="155" y="71"/>
                </a:cubicBezTo>
                <a:cubicBezTo>
                  <a:pt x="155" y="74"/>
                  <a:pt x="157" y="78"/>
                  <a:pt x="155" y="79"/>
                </a:cubicBezTo>
                <a:cubicBezTo>
                  <a:pt x="153" y="81"/>
                  <a:pt x="143" y="82"/>
                  <a:pt x="141" y="81"/>
                </a:cubicBezTo>
                <a:cubicBezTo>
                  <a:pt x="139" y="79"/>
                  <a:pt x="131" y="78"/>
                  <a:pt x="131" y="77"/>
                </a:cubicBezTo>
                <a:cubicBezTo>
                  <a:pt x="130" y="75"/>
                  <a:pt x="128" y="72"/>
                  <a:pt x="126" y="72"/>
                </a:cubicBezTo>
                <a:cubicBezTo>
                  <a:pt x="124" y="72"/>
                  <a:pt x="120" y="74"/>
                  <a:pt x="118" y="73"/>
                </a:cubicBezTo>
                <a:cubicBezTo>
                  <a:pt x="117" y="72"/>
                  <a:pt x="114" y="70"/>
                  <a:pt x="112" y="70"/>
                </a:cubicBezTo>
                <a:cubicBezTo>
                  <a:pt x="110" y="69"/>
                  <a:pt x="106" y="68"/>
                  <a:pt x="106" y="66"/>
                </a:cubicBezTo>
                <a:cubicBezTo>
                  <a:pt x="105" y="65"/>
                  <a:pt x="100" y="64"/>
                  <a:pt x="99" y="63"/>
                </a:cubicBezTo>
                <a:cubicBezTo>
                  <a:pt x="98" y="62"/>
                  <a:pt x="95" y="62"/>
                  <a:pt x="95" y="60"/>
                </a:cubicBezTo>
                <a:cubicBezTo>
                  <a:pt x="95" y="58"/>
                  <a:pt x="97" y="56"/>
                  <a:pt x="97" y="54"/>
                </a:cubicBezTo>
                <a:cubicBezTo>
                  <a:pt x="97" y="52"/>
                  <a:pt x="100" y="50"/>
                  <a:pt x="100" y="49"/>
                </a:cubicBezTo>
                <a:cubicBezTo>
                  <a:pt x="100" y="48"/>
                  <a:pt x="97" y="45"/>
                  <a:pt x="97" y="45"/>
                </a:cubicBezTo>
                <a:cubicBezTo>
                  <a:pt x="97" y="45"/>
                  <a:pt x="95" y="41"/>
                  <a:pt x="92" y="41"/>
                </a:cubicBezTo>
                <a:cubicBezTo>
                  <a:pt x="90" y="41"/>
                  <a:pt x="88" y="37"/>
                  <a:pt x="85" y="37"/>
                </a:cubicBezTo>
                <a:cubicBezTo>
                  <a:pt x="83" y="36"/>
                  <a:pt x="84" y="32"/>
                  <a:pt x="83" y="30"/>
                </a:cubicBezTo>
                <a:cubicBezTo>
                  <a:pt x="81" y="29"/>
                  <a:pt x="82" y="25"/>
                  <a:pt x="84" y="27"/>
                </a:cubicBezTo>
                <a:cubicBezTo>
                  <a:pt x="87" y="29"/>
                  <a:pt x="91" y="27"/>
                  <a:pt x="89" y="24"/>
                </a:cubicBezTo>
                <a:cubicBezTo>
                  <a:pt x="88" y="21"/>
                  <a:pt x="85" y="18"/>
                  <a:pt x="85" y="17"/>
                </a:cubicBezTo>
                <a:cubicBezTo>
                  <a:pt x="85" y="15"/>
                  <a:pt x="87" y="11"/>
                  <a:pt x="84" y="9"/>
                </a:cubicBezTo>
                <a:cubicBezTo>
                  <a:pt x="82" y="8"/>
                  <a:pt x="80" y="6"/>
                  <a:pt x="80" y="4"/>
                </a:cubicBezTo>
                <a:cubicBezTo>
                  <a:pt x="79" y="2"/>
                  <a:pt x="77" y="0"/>
                  <a:pt x="77" y="0"/>
                </a:cubicBezTo>
                <a:cubicBezTo>
                  <a:pt x="73" y="0"/>
                  <a:pt x="73" y="0"/>
                  <a:pt x="73" y="0"/>
                </a:cubicBezTo>
                <a:cubicBezTo>
                  <a:pt x="73" y="0"/>
                  <a:pt x="71" y="5"/>
                  <a:pt x="70" y="6"/>
                </a:cubicBezTo>
                <a:cubicBezTo>
                  <a:pt x="69" y="7"/>
                  <a:pt x="64" y="8"/>
                  <a:pt x="62" y="9"/>
                </a:cubicBezTo>
                <a:cubicBezTo>
                  <a:pt x="60" y="11"/>
                  <a:pt x="54" y="7"/>
                  <a:pt x="50" y="7"/>
                </a:cubicBezTo>
                <a:cubicBezTo>
                  <a:pt x="47" y="7"/>
                  <a:pt x="44" y="11"/>
                  <a:pt x="46" y="11"/>
                </a:cubicBezTo>
                <a:cubicBezTo>
                  <a:pt x="48" y="12"/>
                  <a:pt x="47" y="19"/>
                  <a:pt x="47" y="19"/>
                </a:cubicBezTo>
                <a:cubicBezTo>
                  <a:pt x="47" y="19"/>
                  <a:pt x="49" y="27"/>
                  <a:pt x="52" y="27"/>
                </a:cubicBezTo>
                <a:cubicBezTo>
                  <a:pt x="55" y="26"/>
                  <a:pt x="58" y="30"/>
                  <a:pt x="56" y="30"/>
                </a:cubicBezTo>
                <a:cubicBezTo>
                  <a:pt x="53" y="31"/>
                  <a:pt x="52" y="34"/>
                  <a:pt x="52" y="36"/>
                </a:cubicBezTo>
                <a:cubicBezTo>
                  <a:pt x="51" y="39"/>
                  <a:pt x="52" y="42"/>
                  <a:pt x="50" y="42"/>
                </a:cubicBezTo>
                <a:cubicBezTo>
                  <a:pt x="48" y="43"/>
                  <a:pt x="46" y="43"/>
                  <a:pt x="46" y="47"/>
                </a:cubicBezTo>
                <a:cubicBezTo>
                  <a:pt x="46" y="50"/>
                  <a:pt x="42" y="49"/>
                  <a:pt x="42" y="51"/>
                </a:cubicBezTo>
                <a:cubicBezTo>
                  <a:pt x="41" y="52"/>
                  <a:pt x="39" y="58"/>
                  <a:pt x="38" y="59"/>
                </a:cubicBezTo>
                <a:cubicBezTo>
                  <a:pt x="37" y="60"/>
                  <a:pt x="32" y="60"/>
                  <a:pt x="32" y="63"/>
                </a:cubicBezTo>
                <a:cubicBezTo>
                  <a:pt x="31" y="66"/>
                  <a:pt x="29" y="70"/>
                  <a:pt x="27" y="69"/>
                </a:cubicBezTo>
                <a:cubicBezTo>
                  <a:pt x="26" y="69"/>
                  <a:pt x="23" y="68"/>
                  <a:pt x="22" y="70"/>
                </a:cubicBezTo>
                <a:cubicBezTo>
                  <a:pt x="21" y="71"/>
                  <a:pt x="17" y="68"/>
                  <a:pt x="16" y="69"/>
                </a:cubicBezTo>
                <a:cubicBezTo>
                  <a:pt x="15" y="70"/>
                  <a:pt x="10" y="74"/>
                  <a:pt x="10" y="77"/>
                </a:cubicBezTo>
                <a:cubicBezTo>
                  <a:pt x="10" y="79"/>
                  <a:pt x="15" y="79"/>
                  <a:pt x="15" y="82"/>
                </a:cubicBezTo>
                <a:cubicBezTo>
                  <a:pt x="15" y="85"/>
                  <a:pt x="17" y="89"/>
                  <a:pt x="18" y="91"/>
                </a:cubicBezTo>
                <a:cubicBezTo>
                  <a:pt x="20" y="92"/>
                  <a:pt x="23" y="96"/>
                  <a:pt x="21" y="98"/>
                </a:cubicBezTo>
                <a:cubicBezTo>
                  <a:pt x="20" y="100"/>
                  <a:pt x="18" y="100"/>
                  <a:pt x="15" y="99"/>
                </a:cubicBezTo>
                <a:cubicBezTo>
                  <a:pt x="12" y="99"/>
                  <a:pt x="13" y="101"/>
                  <a:pt x="8" y="100"/>
                </a:cubicBezTo>
                <a:cubicBezTo>
                  <a:pt x="3" y="99"/>
                  <a:pt x="2" y="103"/>
                  <a:pt x="0" y="105"/>
                </a:cubicBezTo>
                <a:cubicBezTo>
                  <a:pt x="0" y="105"/>
                  <a:pt x="0" y="105"/>
                  <a:pt x="0" y="105"/>
                </a:cubicBezTo>
                <a:cubicBezTo>
                  <a:pt x="2" y="107"/>
                  <a:pt x="3" y="111"/>
                  <a:pt x="7" y="112"/>
                </a:cubicBezTo>
                <a:cubicBezTo>
                  <a:pt x="12" y="114"/>
                  <a:pt x="16" y="109"/>
                  <a:pt x="16" y="113"/>
                </a:cubicBezTo>
                <a:cubicBezTo>
                  <a:pt x="16" y="116"/>
                  <a:pt x="5" y="115"/>
                  <a:pt x="5" y="116"/>
                </a:cubicBezTo>
                <a:cubicBezTo>
                  <a:pt x="5" y="118"/>
                  <a:pt x="16" y="131"/>
                  <a:pt x="22" y="130"/>
                </a:cubicBezTo>
                <a:cubicBezTo>
                  <a:pt x="28" y="129"/>
                  <a:pt x="32" y="123"/>
                  <a:pt x="30" y="122"/>
                </a:cubicBezTo>
                <a:cubicBezTo>
                  <a:pt x="29" y="121"/>
                  <a:pt x="31" y="117"/>
                  <a:pt x="33" y="118"/>
                </a:cubicBezTo>
                <a:cubicBezTo>
                  <a:pt x="34" y="119"/>
                  <a:pt x="33" y="125"/>
                  <a:pt x="35" y="126"/>
                </a:cubicBezTo>
                <a:cubicBezTo>
                  <a:pt x="37" y="128"/>
                  <a:pt x="36" y="130"/>
                  <a:pt x="35" y="134"/>
                </a:cubicBezTo>
                <a:cubicBezTo>
                  <a:pt x="34" y="137"/>
                  <a:pt x="36" y="143"/>
                  <a:pt x="36" y="147"/>
                </a:cubicBezTo>
                <a:cubicBezTo>
                  <a:pt x="37" y="151"/>
                  <a:pt x="39" y="156"/>
                  <a:pt x="40" y="162"/>
                </a:cubicBezTo>
                <a:cubicBezTo>
                  <a:pt x="41" y="167"/>
                  <a:pt x="44" y="177"/>
                  <a:pt x="48" y="183"/>
                </a:cubicBezTo>
                <a:cubicBezTo>
                  <a:pt x="51" y="189"/>
                  <a:pt x="53" y="201"/>
                  <a:pt x="55" y="204"/>
                </a:cubicBezTo>
                <a:cubicBezTo>
                  <a:pt x="58" y="207"/>
                  <a:pt x="63" y="216"/>
                  <a:pt x="63" y="221"/>
                </a:cubicBezTo>
                <a:cubicBezTo>
                  <a:pt x="63" y="226"/>
                  <a:pt x="69" y="234"/>
                  <a:pt x="71" y="235"/>
                </a:cubicBezTo>
                <a:cubicBezTo>
                  <a:pt x="73" y="237"/>
                  <a:pt x="77" y="233"/>
                  <a:pt x="78" y="230"/>
                </a:cubicBezTo>
                <a:cubicBezTo>
                  <a:pt x="79" y="227"/>
                  <a:pt x="86" y="226"/>
                  <a:pt x="86" y="223"/>
                </a:cubicBezTo>
                <a:cubicBezTo>
                  <a:pt x="86" y="220"/>
                  <a:pt x="87" y="218"/>
                  <a:pt x="89" y="217"/>
                </a:cubicBezTo>
                <a:cubicBezTo>
                  <a:pt x="91" y="217"/>
                  <a:pt x="91" y="215"/>
                  <a:pt x="91" y="211"/>
                </a:cubicBezTo>
                <a:cubicBezTo>
                  <a:pt x="91" y="208"/>
                  <a:pt x="91" y="204"/>
                  <a:pt x="94" y="201"/>
                </a:cubicBezTo>
                <a:cubicBezTo>
                  <a:pt x="96" y="199"/>
                  <a:pt x="96" y="191"/>
                  <a:pt x="95" y="188"/>
                </a:cubicBezTo>
                <a:cubicBezTo>
                  <a:pt x="93" y="185"/>
                  <a:pt x="94" y="181"/>
                  <a:pt x="95" y="178"/>
                </a:cubicBezTo>
                <a:cubicBezTo>
                  <a:pt x="96" y="175"/>
                  <a:pt x="96" y="172"/>
                  <a:pt x="98" y="171"/>
                </a:cubicBezTo>
                <a:cubicBezTo>
                  <a:pt x="101" y="171"/>
                  <a:pt x="104" y="169"/>
                  <a:pt x="106" y="166"/>
                </a:cubicBezTo>
                <a:cubicBezTo>
                  <a:pt x="109" y="163"/>
                  <a:pt x="116" y="158"/>
                  <a:pt x="118" y="156"/>
                </a:cubicBezTo>
                <a:cubicBezTo>
                  <a:pt x="121" y="154"/>
                  <a:pt x="129" y="147"/>
                  <a:pt x="131" y="143"/>
                </a:cubicBezTo>
                <a:cubicBezTo>
                  <a:pt x="134" y="139"/>
                  <a:pt x="141" y="138"/>
                  <a:pt x="144" y="135"/>
                </a:cubicBezTo>
                <a:cubicBezTo>
                  <a:pt x="147" y="131"/>
                  <a:pt x="146" y="130"/>
                  <a:pt x="146" y="126"/>
                </a:cubicBezTo>
                <a:cubicBezTo>
                  <a:pt x="147" y="123"/>
                  <a:pt x="157" y="121"/>
                  <a:pt x="161" y="121"/>
                </a:cubicBezTo>
                <a:cubicBezTo>
                  <a:pt x="161" y="121"/>
                  <a:pt x="162" y="121"/>
                  <a:pt x="163" y="121"/>
                </a:cubicBezTo>
                <a:cubicBezTo>
                  <a:pt x="163" y="116"/>
                  <a:pt x="161" y="109"/>
                  <a:pt x="160" y="107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3175" cap="flat">
            <a:noFill/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600">
              <a:latin typeface="Montserrat" panose="02000505000000020004" pitchFamily="2" charset="0"/>
              <a:ea typeface="Montserrat" charset="0"/>
              <a:cs typeface="Montserrat" charset="0"/>
            </a:endParaRPr>
          </a:p>
        </p:txBody>
      </p:sp>
      <p:sp>
        <p:nvSpPr>
          <p:cNvPr id="78" name="Freeform 51"/>
          <p:cNvSpPr>
            <a:spLocks/>
          </p:cNvSpPr>
          <p:nvPr/>
        </p:nvSpPr>
        <p:spPr bwMode="auto">
          <a:xfrm>
            <a:off x="8131246" y="1951645"/>
            <a:ext cx="837513" cy="376846"/>
          </a:xfrm>
          <a:custGeom>
            <a:avLst/>
            <a:gdLst>
              <a:gd name="T0" fmla="*/ 235 w 253"/>
              <a:gd name="T1" fmla="*/ 47 h 109"/>
              <a:gd name="T2" fmla="*/ 219 w 253"/>
              <a:gd name="T3" fmla="*/ 45 h 109"/>
              <a:gd name="T4" fmla="*/ 220 w 253"/>
              <a:gd name="T5" fmla="*/ 37 h 109"/>
              <a:gd name="T6" fmla="*/ 221 w 253"/>
              <a:gd name="T7" fmla="*/ 23 h 109"/>
              <a:gd name="T8" fmla="*/ 204 w 253"/>
              <a:gd name="T9" fmla="*/ 21 h 109"/>
              <a:gd name="T10" fmla="*/ 191 w 253"/>
              <a:gd name="T11" fmla="*/ 28 h 109"/>
              <a:gd name="T12" fmla="*/ 170 w 253"/>
              <a:gd name="T13" fmla="*/ 31 h 109"/>
              <a:gd name="T14" fmla="*/ 156 w 253"/>
              <a:gd name="T15" fmla="*/ 24 h 109"/>
              <a:gd name="T16" fmla="*/ 143 w 253"/>
              <a:gd name="T17" fmla="*/ 20 h 109"/>
              <a:gd name="T18" fmla="*/ 128 w 253"/>
              <a:gd name="T19" fmla="*/ 19 h 109"/>
              <a:gd name="T20" fmla="*/ 115 w 253"/>
              <a:gd name="T21" fmla="*/ 20 h 109"/>
              <a:gd name="T22" fmla="*/ 109 w 253"/>
              <a:gd name="T23" fmla="*/ 9 h 109"/>
              <a:gd name="T24" fmla="*/ 95 w 253"/>
              <a:gd name="T25" fmla="*/ 4 h 109"/>
              <a:gd name="T26" fmla="*/ 84 w 253"/>
              <a:gd name="T27" fmla="*/ 1 h 109"/>
              <a:gd name="T28" fmla="*/ 77 w 253"/>
              <a:gd name="T29" fmla="*/ 6 h 109"/>
              <a:gd name="T30" fmla="*/ 77 w 253"/>
              <a:gd name="T31" fmla="*/ 17 h 109"/>
              <a:gd name="T32" fmla="*/ 70 w 253"/>
              <a:gd name="T33" fmla="*/ 25 h 109"/>
              <a:gd name="T34" fmla="*/ 58 w 253"/>
              <a:gd name="T35" fmla="*/ 24 h 109"/>
              <a:gd name="T36" fmla="*/ 49 w 253"/>
              <a:gd name="T37" fmla="*/ 16 h 109"/>
              <a:gd name="T38" fmla="*/ 32 w 253"/>
              <a:gd name="T39" fmla="*/ 16 h 109"/>
              <a:gd name="T40" fmla="*/ 21 w 253"/>
              <a:gd name="T41" fmla="*/ 21 h 109"/>
              <a:gd name="T42" fmla="*/ 7 w 253"/>
              <a:gd name="T43" fmla="*/ 28 h 109"/>
              <a:gd name="T44" fmla="*/ 0 w 253"/>
              <a:gd name="T45" fmla="*/ 31 h 109"/>
              <a:gd name="T46" fmla="*/ 7 w 253"/>
              <a:gd name="T47" fmla="*/ 39 h 109"/>
              <a:gd name="T48" fmla="*/ 21 w 253"/>
              <a:gd name="T49" fmla="*/ 49 h 109"/>
              <a:gd name="T50" fmla="*/ 24 w 253"/>
              <a:gd name="T51" fmla="*/ 63 h 109"/>
              <a:gd name="T52" fmla="*/ 41 w 253"/>
              <a:gd name="T53" fmla="*/ 74 h 109"/>
              <a:gd name="T54" fmla="*/ 52 w 253"/>
              <a:gd name="T55" fmla="*/ 81 h 109"/>
              <a:gd name="T56" fmla="*/ 63 w 253"/>
              <a:gd name="T57" fmla="*/ 96 h 109"/>
              <a:gd name="T58" fmla="*/ 92 w 253"/>
              <a:gd name="T59" fmla="*/ 98 h 109"/>
              <a:gd name="T60" fmla="*/ 116 w 253"/>
              <a:gd name="T61" fmla="*/ 103 h 109"/>
              <a:gd name="T62" fmla="*/ 130 w 253"/>
              <a:gd name="T63" fmla="*/ 108 h 109"/>
              <a:gd name="T64" fmla="*/ 162 w 253"/>
              <a:gd name="T65" fmla="*/ 101 h 109"/>
              <a:gd name="T66" fmla="*/ 187 w 253"/>
              <a:gd name="T67" fmla="*/ 87 h 109"/>
              <a:gd name="T68" fmla="*/ 192 w 253"/>
              <a:gd name="T69" fmla="*/ 75 h 109"/>
              <a:gd name="T70" fmla="*/ 217 w 253"/>
              <a:gd name="T71" fmla="*/ 70 h 109"/>
              <a:gd name="T72" fmla="*/ 234 w 253"/>
              <a:gd name="T73" fmla="*/ 60 h 109"/>
              <a:gd name="T74" fmla="*/ 253 w 253"/>
              <a:gd name="T75" fmla="*/ 56 h 10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</a:cxnLst>
            <a:rect l="0" t="0" r="r" b="b"/>
            <a:pathLst>
              <a:path w="253" h="109">
                <a:moveTo>
                  <a:pt x="243" y="46"/>
                </a:moveTo>
                <a:cubicBezTo>
                  <a:pt x="240" y="42"/>
                  <a:pt x="236" y="44"/>
                  <a:pt x="235" y="47"/>
                </a:cubicBezTo>
                <a:cubicBezTo>
                  <a:pt x="234" y="49"/>
                  <a:pt x="232" y="46"/>
                  <a:pt x="227" y="46"/>
                </a:cubicBezTo>
                <a:cubicBezTo>
                  <a:pt x="222" y="46"/>
                  <a:pt x="222" y="48"/>
                  <a:pt x="219" y="45"/>
                </a:cubicBezTo>
                <a:cubicBezTo>
                  <a:pt x="216" y="42"/>
                  <a:pt x="220" y="41"/>
                  <a:pt x="220" y="41"/>
                </a:cubicBezTo>
                <a:cubicBezTo>
                  <a:pt x="220" y="37"/>
                  <a:pt x="220" y="37"/>
                  <a:pt x="220" y="37"/>
                </a:cubicBezTo>
                <a:cubicBezTo>
                  <a:pt x="227" y="24"/>
                  <a:pt x="227" y="24"/>
                  <a:pt x="227" y="24"/>
                </a:cubicBezTo>
                <a:cubicBezTo>
                  <a:pt x="225" y="23"/>
                  <a:pt x="222" y="23"/>
                  <a:pt x="221" y="23"/>
                </a:cubicBezTo>
                <a:cubicBezTo>
                  <a:pt x="219" y="24"/>
                  <a:pt x="215" y="24"/>
                  <a:pt x="214" y="22"/>
                </a:cubicBezTo>
                <a:cubicBezTo>
                  <a:pt x="214" y="20"/>
                  <a:pt x="206" y="20"/>
                  <a:pt x="204" y="21"/>
                </a:cubicBezTo>
                <a:cubicBezTo>
                  <a:pt x="202" y="23"/>
                  <a:pt x="198" y="24"/>
                  <a:pt x="198" y="26"/>
                </a:cubicBezTo>
                <a:cubicBezTo>
                  <a:pt x="197" y="27"/>
                  <a:pt x="193" y="27"/>
                  <a:pt x="191" y="28"/>
                </a:cubicBezTo>
                <a:cubicBezTo>
                  <a:pt x="190" y="29"/>
                  <a:pt x="181" y="30"/>
                  <a:pt x="181" y="31"/>
                </a:cubicBezTo>
                <a:cubicBezTo>
                  <a:pt x="181" y="32"/>
                  <a:pt x="171" y="32"/>
                  <a:pt x="170" y="31"/>
                </a:cubicBezTo>
                <a:cubicBezTo>
                  <a:pt x="169" y="30"/>
                  <a:pt x="161" y="31"/>
                  <a:pt x="160" y="29"/>
                </a:cubicBezTo>
                <a:cubicBezTo>
                  <a:pt x="159" y="27"/>
                  <a:pt x="156" y="26"/>
                  <a:pt x="156" y="24"/>
                </a:cubicBezTo>
                <a:cubicBezTo>
                  <a:pt x="156" y="23"/>
                  <a:pt x="150" y="23"/>
                  <a:pt x="149" y="21"/>
                </a:cubicBezTo>
                <a:cubicBezTo>
                  <a:pt x="148" y="20"/>
                  <a:pt x="143" y="19"/>
                  <a:pt x="143" y="20"/>
                </a:cubicBezTo>
                <a:cubicBezTo>
                  <a:pt x="142" y="20"/>
                  <a:pt x="137" y="18"/>
                  <a:pt x="135" y="18"/>
                </a:cubicBezTo>
                <a:cubicBezTo>
                  <a:pt x="134" y="18"/>
                  <a:pt x="129" y="19"/>
                  <a:pt x="128" y="19"/>
                </a:cubicBezTo>
                <a:cubicBezTo>
                  <a:pt x="127" y="19"/>
                  <a:pt x="124" y="21"/>
                  <a:pt x="122" y="22"/>
                </a:cubicBezTo>
                <a:cubicBezTo>
                  <a:pt x="121" y="22"/>
                  <a:pt x="116" y="19"/>
                  <a:pt x="115" y="20"/>
                </a:cubicBezTo>
                <a:cubicBezTo>
                  <a:pt x="114" y="20"/>
                  <a:pt x="111" y="17"/>
                  <a:pt x="110" y="16"/>
                </a:cubicBezTo>
                <a:cubicBezTo>
                  <a:pt x="109" y="14"/>
                  <a:pt x="110" y="10"/>
                  <a:pt x="109" y="9"/>
                </a:cubicBezTo>
                <a:cubicBezTo>
                  <a:pt x="108" y="7"/>
                  <a:pt x="103" y="7"/>
                  <a:pt x="101" y="6"/>
                </a:cubicBezTo>
                <a:cubicBezTo>
                  <a:pt x="100" y="6"/>
                  <a:pt x="97" y="4"/>
                  <a:pt x="95" y="4"/>
                </a:cubicBezTo>
                <a:cubicBezTo>
                  <a:pt x="94" y="4"/>
                  <a:pt x="91" y="4"/>
                  <a:pt x="90" y="3"/>
                </a:cubicBezTo>
                <a:cubicBezTo>
                  <a:pt x="90" y="2"/>
                  <a:pt x="86" y="1"/>
                  <a:pt x="84" y="1"/>
                </a:cubicBezTo>
                <a:cubicBezTo>
                  <a:pt x="83" y="0"/>
                  <a:pt x="83" y="2"/>
                  <a:pt x="82" y="3"/>
                </a:cubicBezTo>
                <a:cubicBezTo>
                  <a:pt x="81" y="4"/>
                  <a:pt x="78" y="4"/>
                  <a:pt x="77" y="6"/>
                </a:cubicBezTo>
                <a:cubicBezTo>
                  <a:pt x="77" y="8"/>
                  <a:pt x="74" y="8"/>
                  <a:pt x="74" y="10"/>
                </a:cubicBezTo>
                <a:cubicBezTo>
                  <a:pt x="74" y="12"/>
                  <a:pt x="76" y="16"/>
                  <a:pt x="77" y="17"/>
                </a:cubicBezTo>
                <a:cubicBezTo>
                  <a:pt x="78" y="18"/>
                  <a:pt x="77" y="21"/>
                  <a:pt x="77" y="21"/>
                </a:cubicBezTo>
                <a:cubicBezTo>
                  <a:pt x="76" y="22"/>
                  <a:pt x="71" y="23"/>
                  <a:pt x="70" y="25"/>
                </a:cubicBezTo>
                <a:cubicBezTo>
                  <a:pt x="69" y="26"/>
                  <a:pt x="67" y="25"/>
                  <a:pt x="64" y="23"/>
                </a:cubicBezTo>
                <a:cubicBezTo>
                  <a:pt x="62" y="22"/>
                  <a:pt x="59" y="23"/>
                  <a:pt x="58" y="24"/>
                </a:cubicBezTo>
                <a:cubicBezTo>
                  <a:pt x="57" y="25"/>
                  <a:pt x="52" y="21"/>
                  <a:pt x="51" y="21"/>
                </a:cubicBezTo>
                <a:cubicBezTo>
                  <a:pt x="50" y="21"/>
                  <a:pt x="50" y="16"/>
                  <a:pt x="49" y="16"/>
                </a:cubicBezTo>
                <a:cubicBezTo>
                  <a:pt x="47" y="17"/>
                  <a:pt x="39" y="15"/>
                  <a:pt x="37" y="15"/>
                </a:cubicBezTo>
                <a:cubicBezTo>
                  <a:pt x="36" y="14"/>
                  <a:pt x="32" y="14"/>
                  <a:pt x="32" y="16"/>
                </a:cubicBezTo>
                <a:cubicBezTo>
                  <a:pt x="31" y="17"/>
                  <a:pt x="27" y="16"/>
                  <a:pt x="26" y="18"/>
                </a:cubicBezTo>
                <a:cubicBezTo>
                  <a:pt x="25" y="19"/>
                  <a:pt x="22" y="20"/>
                  <a:pt x="21" y="21"/>
                </a:cubicBezTo>
                <a:cubicBezTo>
                  <a:pt x="20" y="23"/>
                  <a:pt x="16" y="23"/>
                  <a:pt x="15" y="25"/>
                </a:cubicBezTo>
                <a:cubicBezTo>
                  <a:pt x="14" y="27"/>
                  <a:pt x="9" y="28"/>
                  <a:pt x="7" y="28"/>
                </a:cubicBezTo>
                <a:cubicBezTo>
                  <a:pt x="6" y="29"/>
                  <a:pt x="2" y="29"/>
                  <a:pt x="2" y="30"/>
                </a:cubicBezTo>
                <a:cubicBezTo>
                  <a:pt x="2" y="31"/>
                  <a:pt x="1" y="31"/>
                  <a:pt x="0" y="31"/>
                </a:cubicBezTo>
                <a:cubicBezTo>
                  <a:pt x="1" y="31"/>
                  <a:pt x="1" y="32"/>
                  <a:pt x="1" y="32"/>
                </a:cubicBezTo>
                <a:cubicBezTo>
                  <a:pt x="2" y="37"/>
                  <a:pt x="4" y="37"/>
                  <a:pt x="7" y="39"/>
                </a:cubicBezTo>
                <a:cubicBezTo>
                  <a:pt x="9" y="41"/>
                  <a:pt x="11" y="43"/>
                  <a:pt x="14" y="43"/>
                </a:cubicBezTo>
                <a:cubicBezTo>
                  <a:pt x="16" y="43"/>
                  <a:pt x="20" y="47"/>
                  <a:pt x="21" y="49"/>
                </a:cubicBezTo>
                <a:cubicBezTo>
                  <a:pt x="21" y="51"/>
                  <a:pt x="23" y="54"/>
                  <a:pt x="25" y="55"/>
                </a:cubicBezTo>
                <a:cubicBezTo>
                  <a:pt x="26" y="56"/>
                  <a:pt x="24" y="60"/>
                  <a:pt x="24" y="63"/>
                </a:cubicBezTo>
                <a:cubicBezTo>
                  <a:pt x="24" y="66"/>
                  <a:pt x="21" y="67"/>
                  <a:pt x="23" y="70"/>
                </a:cubicBezTo>
                <a:cubicBezTo>
                  <a:pt x="24" y="73"/>
                  <a:pt x="37" y="74"/>
                  <a:pt x="41" y="74"/>
                </a:cubicBezTo>
                <a:cubicBezTo>
                  <a:pt x="44" y="74"/>
                  <a:pt x="46" y="78"/>
                  <a:pt x="47" y="78"/>
                </a:cubicBezTo>
                <a:cubicBezTo>
                  <a:pt x="49" y="78"/>
                  <a:pt x="49" y="81"/>
                  <a:pt x="52" y="81"/>
                </a:cubicBezTo>
                <a:cubicBezTo>
                  <a:pt x="55" y="82"/>
                  <a:pt x="57" y="83"/>
                  <a:pt x="58" y="88"/>
                </a:cubicBezTo>
                <a:cubicBezTo>
                  <a:pt x="59" y="93"/>
                  <a:pt x="62" y="94"/>
                  <a:pt x="63" y="96"/>
                </a:cubicBezTo>
                <a:cubicBezTo>
                  <a:pt x="63" y="98"/>
                  <a:pt x="69" y="97"/>
                  <a:pt x="73" y="97"/>
                </a:cubicBezTo>
                <a:cubicBezTo>
                  <a:pt x="77" y="98"/>
                  <a:pt x="89" y="97"/>
                  <a:pt x="92" y="98"/>
                </a:cubicBezTo>
                <a:cubicBezTo>
                  <a:pt x="95" y="98"/>
                  <a:pt x="103" y="98"/>
                  <a:pt x="107" y="101"/>
                </a:cubicBezTo>
                <a:cubicBezTo>
                  <a:pt x="111" y="104"/>
                  <a:pt x="113" y="102"/>
                  <a:pt x="116" y="103"/>
                </a:cubicBezTo>
                <a:cubicBezTo>
                  <a:pt x="118" y="105"/>
                  <a:pt x="120" y="106"/>
                  <a:pt x="124" y="105"/>
                </a:cubicBezTo>
                <a:cubicBezTo>
                  <a:pt x="128" y="105"/>
                  <a:pt x="128" y="108"/>
                  <a:pt x="130" y="108"/>
                </a:cubicBezTo>
                <a:cubicBezTo>
                  <a:pt x="133" y="109"/>
                  <a:pt x="137" y="104"/>
                  <a:pt x="144" y="101"/>
                </a:cubicBezTo>
                <a:cubicBezTo>
                  <a:pt x="151" y="98"/>
                  <a:pt x="159" y="100"/>
                  <a:pt x="162" y="101"/>
                </a:cubicBezTo>
                <a:cubicBezTo>
                  <a:pt x="166" y="101"/>
                  <a:pt x="173" y="99"/>
                  <a:pt x="177" y="94"/>
                </a:cubicBezTo>
                <a:cubicBezTo>
                  <a:pt x="181" y="90"/>
                  <a:pt x="186" y="91"/>
                  <a:pt x="187" y="87"/>
                </a:cubicBezTo>
                <a:cubicBezTo>
                  <a:pt x="187" y="82"/>
                  <a:pt x="183" y="81"/>
                  <a:pt x="185" y="77"/>
                </a:cubicBezTo>
                <a:cubicBezTo>
                  <a:pt x="187" y="74"/>
                  <a:pt x="190" y="74"/>
                  <a:pt x="192" y="75"/>
                </a:cubicBezTo>
                <a:cubicBezTo>
                  <a:pt x="194" y="76"/>
                  <a:pt x="200" y="78"/>
                  <a:pt x="205" y="74"/>
                </a:cubicBezTo>
                <a:cubicBezTo>
                  <a:pt x="210" y="70"/>
                  <a:pt x="213" y="71"/>
                  <a:pt x="217" y="70"/>
                </a:cubicBezTo>
                <a:cubicBezTo>
                  <a:pt x="222" y="70"/>
                  <a:pt x="221" y="67"/>
                  <a:pt x="224" y="64"/>
                </a:cubicBezTo>
                <a:cubicBezTo>
                  <a:pt x="228" y="61"/>
                  <a:pt x="231" y="60"/>
                  <a:pt x="234" y="60"/>
                </a:cubicBezTo>
                <a:cubicBezTo>
                  <a:pt x="237" y="60"/>
                  <a:pt x="242" y="56"/>
                  <a:pt x="245" y="58"/>
                </a:cubicBezTo>
                <a:cubicBezTo>
                  <a:pt x="248" y="59"/>
                  <a:pt x="252" y="59"/>
                  <a:pt x="253" y="56"/>
                </a:cubicBezTo>
                <a:cubicBezTo>
                  <a:pt x="253" y="54"/>
                  <a:pt x="245" y="49"/>
                  <a:pt x="243" y="46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3175" cap="flat">
            <a:noFill/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600">
              <a:latin typeface="Montserrat" panose="02000505000000020004" pitchFamily="2" charset="0"/>
              <a:ea typeface="Montserrat" charset="0"/>
              <a:cs typeface="Montserrat" charset="0"/>
            </a:endParaRPr>
          </a:p>
        </p:txBody>
      </p:sp>
      <p:sp>
        <p:nvSpPr>
          <p:cNvPr id="79" name="Freeform 52"/>
          <p:cNvSpPr>
            <a:spLocks/>
          </p:cNvSpPr>
          <p:nvPr/>
        </p:nvSpPr>
        <p:spPr bwMode="auto">
          <a:xfrm>
            <a:off x="6720982" y="2613009"/>
            <a:ext cx="14409" cy="37685"/>
          </a:xfrm>
          <a:custGeom>
            <a:avLst/>
            <a:gdLst>
              <a:gd name="T0" fmla="*/ 2 w 4"/>
              <a:gd name="T1" fmla="*/ 0 h 11"/>
              <a:gd name="T2" fmla="*/ 0 w 4"/>
              <a:gd name="T3" fmla="*/ 6 h 11"/>
              <a:gd name="T4" fmla="*/ 3 w 4"/>
              <a:gd name="T5" fmla="*/ 11 h 11"/>
              <a:gd name="T6" fmla="*/ 4 w 4"/>
              <a:gd name="T7" fmla="*/ 1 h 11"/>
              <a:gd name="T8" fmla="*/ 4 w 4"/>
              <a:gd name="T9" fmla="*/ 0 h 11"/>
              <a:gd name="T10" fmla="*/ 2 w 4"/>
              <a:gd name="T11" fmla="*/ 0 h 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4" h="11">
                <a:moveTo>
                  <a:pt x="2" y="0"/>
                </a:moveTo>
                <a:cubicBezTo>
                  <a:pt x="1" y="0"/>
                  <a:pt x="0" y="5"/>
                  <a:pt x="0" y="6"/>
                </a:cubicBezTo>
                <a:cubicBezTo>
                  <a:pt x="0" y="6"/>
                  <a:pt x="1" y="8"/>
                  <a:pt x="3" y="11"/>
                </a:cubicBezTo>
                <a:cubicBezTo>
                  <a:pt x="4" y="7"/>
                  <a:pt x="4" y="2"/>
                  <a:pt x="4" y="1"/>
                </a:cubicBezTo>
                <a:cubicBezTo>
                  <a:pt x="4" y="1"/>
                  <a:pt x="4" y="0"/>
                  <a:pt x="4" y="0"/>
                </a:cubicBezTo>
                <a:cubicBezTo>
                  <a:pt x="3" y="0"/>
                  <a:pt x="2" y="0"/>
                  <a:pt x="2" y="0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3175" cap="flat">
            <a:noFill/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600">
              <a:latin typeface="Montserrat" panose="02000505000000020004" pitchFamily="2" charset="0"/>
              <a:ea typeface="Montserrat" charset="0"/>
              <a:cs typeface="Montserrat" charset="0"/>
            </a:endParaRPr>
          </a:p>
        </p:txBody>
      </p:sp>
      <p:sp>
        <p:nvSpPr>
          <p:cNvPr id="80" name="Freeform 53"/>
          <p:cNvSpPr>
            <a:spLocks/>
          </p:cNvSpPr>
          <p:nvPr/>
        </p:nvSpPr>
        <p:spPr bwMode="auto">
          <a:xfrm>
            <a:off x="6699369" y="2588514"/>
            <a:ext cx="39624" cy="113054"/>
          </a:xfrm>
          <a:custGeom>
            <a:avLst/>
            <a:gdLst>
              <a:gd name="T0" fmla="*/ 6 w 12"/>
              <a:gd name="T1" fmla="*/ 33 h 33"/>
              <a:gd name="T2" fmla="*/ 7 w 12"/>
              <a:gd name="T3" fmla="*/ 33 h 33"/>
              <a:gd name="T4" fmla="*/ 9 w 12"/>
              <a:gd name="T5" fmla="*/ 22 h 33"/>
              <a:gd name="T6" fmla="*/ 10 w 12"/>
              <a:gd name="T7" fmla="*/ 18 h 33"/>
              <a:gd name="T8" fmla="*/ 7 w 12"/>
              <a:gd name="T9" fmla="*/ 13 h 33"/>
              <a:gd name="T10" fmla="*/ 9 w 12"/>
              <a:gd name="T11" fmla="*/ 7 h 33"/>
              <a:gd name="T12" fmla="*/ 11 w 12"/>
              <a:gd name="T13" fmla="*/ 7 h 33"/>
              <a:gd name="T14" fmla="*/ 12 w 12"/>
              <a:gd name="T15" fmla="*/ 1 h 33"/>
              <a:gd name="T16" fmla="*/ 8 w 12"/>
              <a:gd name="T17" fmla="*/ 0 h 33"/>
              <a:gd name="T18" fmla="*/ 7 w 12"/>
              <a:gd name="T19" fmla="*/ 3 h 33"/>
              <a:gd name="T20" fmla="*/ 0 w 12"/>
              <a:gd name="T21" fmla="*/ 18 h 33"/>
              <a:gd name="T22" fmla="*/ 6 w 12"/>
              <a:gd name="T23" fmla="*/ 32 h 33"/>
              <a:gd name="T24" fmla="*/ 6 w 12"/>
              <a:gd name="T25" fmla="*/ 33 h 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2" h="33">
                <a:moveTo>
                  <a:pt x="6" y="33"/>
                </a:moveTo>
                <a:cubicBezTo>
                  <a:pt x="6" y="33"/>
                  <a:pt x="6" y="33"/>
                  <a:pt x="7" y="33"/>
                </a:cubicBezTo>
                <a:cubicBezTo>
                  <a:pt x="7" y="28"/>
                  <a:pt x="8" y="23"/>
                  <a:pt x="9" y="22"/>
                </a:cubicBezTo>
                <a:cubicBezTo>
                  <a:pt x="10" y="21"/>
                  <a:pt x="10" y="19"/>
                  <a:pt x="10" y="18"/>
                </a:cubicBezTo>
                <a:cubicBezTo>
                  <a:pt x="8" y="15"/>
                  <a:pt x="7" y="13"/>
                  <a:pt x="7" y="13"/>
                </a:cubicBezTo>
                <a:cubicBezTo>
                  <a:pt x="7" y="12"/>
                  <a:pt x="8" y="7"/>
                  <a:pt x="9" y="7"/>
                </a:cubicBezTo>
                <a:cubicBezTo>
                  <a:pt x="9" y="7"/>
                  <a:pt x="10" y="7"/>
                  <a:pt x="11" y="7"/>
                </a:cubicBezTo>
                <a:cubicBezTo>
                  <a:pt x="12" y="5"/>
                  <a:pt x="12" y="3"/>
                  <a:pt x="12" y="1"/>
                </a:cubicBezTo>
                <a:cubicBezTo>
                  <a:pt x="8" y="0"/>
                  <a:pt x="8" y="0"/>
                  <a:pt x="8" y="0"/>
                </a:cubicBezTo>
                <a:cubicBezTo>
                  <a:pt x="7" y="1"/>
                  <a:pt x="7" y="2"/>
                  <a:pt x="7" y="3"/>
                </a:cubicBezTo>
                <a:cubicBezTo>
                  <a:pt x="6" y="8"/>
                  <a:pt x="2" y="15"/>
                  <a:pt x="0" y="18"/>
                </a:cubicBezTo>
                <a:cubicBezTo>
                  <a:pt x="6" y="32"/>
                  <a:pt x="6" y="32"/>
                  <a:pt x="6" y="32"/>
                </a:cubicBezTo>
                <a:lnTo>
                  <a:pt x="6" y="33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 w="3175" cap="flat">
            <a:noFill/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600">
              <a:latin typeface="Montserrat" panose="02000505000000020004" pitchFamily="2" charset="0"/>
              <a:ea typeface="Montserrat" charset="0"/>
              <a:cs typeface="Montserrat" charset="0"/>
            </a:endParaRPr>
          </a:p>
        </p:txBody>
      </p:sp>
      <p:sp>
        <p:nvSpPr>
          <p:cNvPr id="81" name="Freeform 54"/>
          <p:cNvSpPr>
            <a:spLocks/>
          </p:cNvSpPr>
          <p:nvPr/>
        </p:nvSpPr>
        <p:spPr bwMode="auto">
          <a:xfrm>
            <a:off x="6720982" y="2584745"/>
            <a:ext cx="113469" cy="131896"/>
          </a:xfrm>
          <a:custGeom>
            <a:avLst/>
            <a:gdLst>
              <a:gd name="T0" fmla="*/ 31 w 34"/>
              <a:gd name="T1" fmla="*/ 0 h 38"/>
              <a:gd name="T2" fmla="*/ 21 w 34"/>
              <a:gd name="T3" fmla="*/ 5 h 38"/>
              <a:gd name="T4" fmla="*/ 13 w 34"/>
              <a:gd name="T5" fmla="*/ 9 h 38"/>
              <a:gd name="T6" fmla="*/ 6 w 34"/>
              <a:gd name="T7" fmla="*/ 5 h 38"/>
              <a:gd name="T8" fmla="*/ 5 w 34"/>
              <a:gd name="T9" fmla="*/ 2 h 38"/>
              <a:gd name="T10" fmla="*/ 5 w 34"/>
              <a:gd name="T11" fmla="*/ 2 h 38"/>
              <a:gd name="T12" fmla="*/ 4 w 34"/>
              <a:gd name="T13" fmla="*/ 9 h 38"/>
              <a:gd name="T14" fmla="*/ 2 w 34"/>
              <a:gd name="T15" fmla="*/ 23 h 38"/>
              <a:gd name="T16" fmla="*/ 0 w 34"/>
              <a:gd name="T17" fmla="*/ 34 h 38"/>
              <a:gd name="T18" fmla="*/ 7 w 34"/>
              <a:gd name="T19" fmla="*/ 37 h 38"/>
              <a:gd name="T20" fmla="*/ 13 w 34"/>
              <a:gd name="T21" fmla="*/ 33 h 38"/>
              <a:gd name="T22" fmla="*/ 18 w 34"/>
              <a:gd name="T23" fmla="*/ 30 h 38"/>
              <a:gd name="T24" fmla="*/ 23 w 34"/>
              <a:gd name="T25" fmla="*/ 26 h 38"/>
              <a:gd name="T26" fmla="*/ 17 w 34"/>
              <a:gd name="T27" fmla="*/ 19 h 38"/>
              <a:gd name="T28" fmla="*/ 25 w 34"/>
              <a:gd name="T29" fmla="*/ 14 h 38"/>
              <a:gd name="T30" fmla="*/ 33 w 34"/>
              <a:gd name="T31" fmla="*/ 12 h 38"/>
              <a:gd name="T32" fmla="*/ 34 w 34"/>
              <a:gd name="T33" fmla="*/ 12 h 38"/>
              <a:gd name="T34" fmla="*/ 32 w 34"/>
              <a:gd name="T35" fmla="*/ 4 h 38"/>
              <a:gd name="T36" fmla="*/ 31 w 34"/>
              <a:gd name="T37" fmla="*/ 0 h 3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34" h="38">
                <a:moveTo>
                  <a:pt x="31" y="0"/>
                </a:moveTo>
                <a:cubicBezTo>
                  <a:pt x="26" y="3"/>
                  <a:pt x="22" y="5"/>
                  <a:pt x="21" y="5"/>
                </a:cubicBezTo>
                <a:cubicBezTo>
                  <a:pt x="19" y="5"/>
                  <a:pt x="13" y="9"/>
                  <a:pt x="13" y="9"/>
                </a:cubicBezTo>
                <a:cubicBezTo>
                  <a:pt x="6" y="5"/>
                  <a:pt x="6" y="5"/>
                  <a:pt x="6" y="5"/>
                </a:cubicBezTo>
                <a:cubicBezTo>
                  <a:pt x="5" y="2"/>
                  <a:pt x="5" y="2"/>
                  <a:pt x="5" y="2"/>
                </a:cubicBezTo>
                <a:cubicBezTo>
                  <a:pt x="5" y="2"/>
                  <a:pt x="5" y="2"/>
                  <a:pt x="5" y="2"/>
                </a:cubicBezTo>
                <a:cubicBezTo>
                  <a:pt x="5" y="5"/>
                  <a:pt x="4" y="8"/>
                  <a:pt x="4" y="9"/>
                </a:cubicBezTo>
                <a:cubicBezTo>
                  <a:pt x="4" y="11"/>
                  <a:pt x="4" y="21"/>
                  <a:pt x="2" y="23"/>
                </a:cubicBezTo>
                <a:cubicBezTo>
                  <a:pt x="1" y="24"/>
                  <a:pt x="0" y="29"/>
                  <a:pt x="0" y="34"/>
                </a:cubicBezTo>
                <a:cubicBezTo>
                  <a:pt x="2" y="36"/>
                  <a:pt x="5" y="37"/>
                  <a:pt x="7" y="37"/>
                </a:cubicBezTo>
                <a:cubicBezTo>
                  <a:pt x="10" y="38"/>
                  <a:pt x="13" y="34"/>
                  <a:pt x="13" y="33"/>
                </a:cubicBezTo>
                <a:cubicBezTo>
                  <a:pt x="13" y="31"/>
                  <a:pt x="16" y="30"/>
                  <a:pt x="18" y="30"/>
                </a:cubicBezTo>
                <a:cubicBezTo>
                  <a:pt x="21" y="30"/>
                  <a:pt x="21" y="27"/>
                  <a:pt x="23" y="26"/>
                </a:cubicBezTo>
                <a:cubicBezTo>
                  <a:pt x="25" y="26"/>
                  <a:pt x="19" y="20"/>
                  <a:pt x="17" y="19"/>
                </a:cubicBezTo>
                <a:cubicBezTo>
                  <a:pt x="15" y="19"/>
                  <a:pt x="19" y="15"/>
                  <a:pt x="25" y="14"/>
                </a:cubicBezTo>
                <a:cubicBezTo>
                  <a:pt x="31" y="14"/>
                  <a:pt x="30" y="12"/>
                  <a:pt x="33" y="12"/>
                </a:cubicBezTo>
                <a:cubicBezTo>
                  <a:pt x="33" y="12"/>
                  <a:pt x="34" y="12"/>
                  <a:pt x="34" y="12"/>
                </a:cubicBezTo>
                <a:cubicBezTo>
                  <a:pt x="33" y="9"/>
                  <a:pt x="32" y="6"/>
                  <a:pt x="32" y="4"/>
                </a:cubicBezTo>
                <a:cubicBezTo>
                  <a:pt x="31" y="3"/>
                  <a:pt x="31" y="1"/>
                  <a:pt x="31" y="0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3175" cap="flat">
            <a:noFill/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600">
              <a:latin typeface="Montserrat" panose="02000505000000020004" pitchFamily="2" charset="0"/>
              <a:ea typeface="Montserrat" charset="0"/>
              <a:cs typeface="Montserrat" charset="0"/>
            </a:endParaRPr>
          </a:p>
        </p:txBody>
      </p:sp>
      <p:sp>
        <p:nvSpPr>
          <p:cNvPr id="82" name="Freeform 55"/>
          <p:cNvSpPr>
            <a:spLocks/>
          </p:cNvSpPr>
          <p:nvPr/>
        </p:nvSpPr>
        <p:spPr bwMode="auto">
          <a:xfrm>
            <a:off x="7652153" y="2266311"/>
            <a:ext cx="289978" cy="131896"/>
          </a:xfrm>
          <a:custGeom>
            <a:avLst/>
            <a:gdLst>
              <a:gd name="T0" fmla="*/ 81 w 88"/>
              <a:gd name="T1" fmla="*/ 8 h 38"/>
              <a:gd name="T2" fmla="*/ 73 w 88"/>
              <a:gd name="T3" fmla="*/ 5 h 38"/>
              <a:gd name="T4" fmla="*/ 53 w 88"/>
              <a:gd name="T5" fmla="*/ 4 h 38"/>
              <a:gd name="T6" fmla="*/ 42 w 88"/>
              <a:gd name="T7" fmla="*/ 1 h 38"/>
              <a:gd name="T8" fmla="*/ 34 w 88"/>
              <a:gd name="T9" fmla="*/ 4 h 38"/>
              <a:gd name="T10" fmla="*/ 26 w 88"/>
              <a:gd name="T11" fmla="*/ 6 h 38"/>
              <a:gd name="T12" fmla="*/ 15 w 88"/>
              <a:gd name="T13" fmla="*/ 6 h 38"/>
              <a:gd name="T14" fmla="*/ 10 w 88"/>
              <a:gd name="T15" fmla="*/ 11 h 38"/>
              <a:gd name="T16" fmla="*/ 8 w 88"/>
              <a:gd name="T17" fmla="*/ 16 h 38"/>
              <a:gd name="T18" fmla="*/ 11 w 88"/>
              <a:gd name="T19" fmla="*/ 18 h 38"/>
              <a:gd name="T20" fmla="*/ 17 w 88"/>
              <a:gd name="T21" fmla="*/ 18 h 38"/>
              <a:gd name="T22" fmla="*/ 28 w 88"/>
              <a:gd name="T23" fmla="*/ 23 h 38"/>
              <a:gd name="T24" fmla="*/ 25 w 88"/>
              <a:gd name="T25" fmla="*/ 27 h 38"/>
              <a:gd name="T26" fmla="*/ 17 w 88"/>
              <a:gd name="T27" fmla="*/ 29 h 38"/>
              <a:gd name="T28" fmla="*/ 6 w 88"/>
              <a:gd name="T29" fmla="*/ 30 h 38"/>
              <a:gd name="T30" fmla="*/ 0 w 88"/>
              <a:gd name="T31" fmla="*/ 35 h 38"/>
              <a:gd name="T32" fmla="*/ 11 w 88"/>
              <a:gd name="T33" fmla="*/ 36 h 38"/>
              <a:gd name="T34" fmla="*/ 19 w 88"/>
              <a:gd name="T35" fmla="*/ 36 h 38"/>
              <a:gd name="T36" fmla="*/ 25 w 88"/>
              <a:gd name="T37" fmla="*/ 38 h 38"/>
              <a:gd name="T38" fmla="*/ 36 w 88"/>
              <a:gd name="T39" fmla="*/ 37 h 38"/>
              <a:gd name="T40" fmla="*/ 37 w 88"/>
              <a:gd name="T41" fmla="*/ 33 h 38"/>
              <a:gd name="T42" fmla="*/ 41 w 88"/>
              <a:gd name="T43" fmla="*/ 31 h 38"/>
              <a:gd name="T44" fmla="*/ 45 w 88"/>
              <a:gd name="T45" fmla="*/ 28 h 38"/>
              <a:gd name="T46" fmla="*/ 50 w 88"/>
              <a:gd name="T47" fmla="*/ 26 h 38"/>
              <a:gd name="T48" fmla="*/ 55 w 88"/>
              <a:gd name="T49" fmla="*/ 28 h 38"/>
              <a:gd name="T50" fmla="*/ 60 w 88"/>
              <a:gd name="T51" fmla="*/ 25 h 38"/>
              <a:gd name="T52" fmla="*/ 67 w 88"/>
              <a:gd name="T53" fmla="*/ 23 h 38"/>
              <a:gd name="T54" fmla="*/ 73 w 88"/>
              <a:gd name="T55" fmla="*/ 19 h 38"/>
              <a:gd name="T56" fmla="*/ 80 w 88"/>
              <a:gd name="T57" fmla="*/ 15 h 38"/>
              <a:gd name="T58" fmla="*/ 87 w 88"/>
              <a:gd name="T59" fmla="*/ 12 h 38"/>
              <a:gd name="T60" fmla="*/ 88 w 88"/>
              <a:gd name="T61" fmla="*/ 10 h 38"/>
              <a:gd name="T62" fmla="*/ 81 w 88"/>
              <a:gd name="T63" fmla="*/ 8 h 3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</a:cxnLst>
            <a:rect l="0" t="0" r="r" b="b"/>
            <a:pathLst>
              <a:path w="88" h="38">
                <a:moveTo>
                  <a:pt x="81" y="8"/>
                </a:moveTo>
                <a:cubicBezTo>
                  <a:pt x="78" y="4"/>
                  <a:pt x="77" y="6"/>
                  <a:pt x="73" y="5"/>
                </a:cubicBezTo>
                <a:cubicBezTo>
                  <a:pt x="70" y="4"/>
                  <a:pt x="55" y="3"/>
                  <a:pt x="53" y="4"/>
                </a:cubicBezTo>
                <a:cubicBezTo>
                  <a:pt x="50" y="5"/>
                  <a:pt x="44" y="2"/>
                  <a:pt x="42" y="1"/>
                </a:cubicBezTo>
                <a:cubicBezTo>
                  <a:pt x="40" y="0"/>
                  <a:pt x="34" y="1"/>
                  <a:pt x="34" y="4"/>
                </a:cubicBezTo>
                <a:cubicBezTo>
                  <a:pt x="33" y="8"/>
                  <a:pt x="31" y="8"/>
                  <a:pt x="26" y="6"/>
                </a:cubicBezTo>
                <a:cubicBezTo>
                  <a:pt x="22" y="3"/>
                  <a:pt x="16" y="3"/>
                  <a:pt x="15" y="6"/>
                </a:cubicBezTo>
                <a:cubicBezTo>
                  <a:pt x="15" y="8"/>
                  <a:pt x="12" y="11"/>
                  <a:pt x="10" y="11"/>
                </a:cubicBezTo>
                <a:cubicBezTo>
                  <a:pt x="10" y="12"/>
                  <a:pt x="9" y="14"/>
                  <a:pt x="8" y="16"/>
                </a:cubicBezTo>
                <a:cubicBezTo>
                  <a:pt x="9" y="16"/>
                  <a:pt x="10" y="17"/>
                  <a:pt x="11" y="18"/>
                </a:cubicBezTo>
                <a:cubicBezTo>
                  <a:pt x="13" y="20"/>
                  <a:pt x="17" y="20"/>
                  <a:pt x="17" y="18"/>
                </a:cubicBezTo>
                <a:cubicBezTo>
                  <a:pt x="18" y="16"/>
                  <a:pt x="25" y="20"/>
                  <a:pt x="28" y="23"/>
                </a:cubicBezTo>
                <a:cubicBezTo>
                  <a:pt x="32" y="26"/>
                  <a:pt x="27" y="24"/>
                  <a:pt x="25" y="27"/>
                </a:cubicBezTo>
                <a:cubicBezTo>
                  <a:pt x="23" y="31"/>
                  <a:pt x="19" y="27"/>
                  <a:pt x="17" y="29"/>
                </a:cubicBezTo>
                <a:cubicBezTo>
                  <a:pt x="16" y="30"/>
                  <a:pt x="8" y="31"/>
                  <a:pt x="6" y="30"/>
                </a:cubicBezTo>
                <a:cubicBezTo>
                  <a:pt x="3" y="30"/>
                  <a:pt x="0" y="33"/>
                  <a:pt x="0" y="35"/>
                </a:cubicBezTo>
                <a:cubicBezTo>
                  <a:pt x="0" y="37"/>
                  <a:pt x="8" y="34"/>
                  <a:pt x="11" y="36"/>
                </a:cubicBezTo>
                <a:cubicBezTo>
                  <a:pt x="14" y="38"/>
                  <a:pt x="17" y="34"/>
                  <a:pt x="19" y="36"/>
                </a:cubicBezTo>
                <a:cubicBezTo>
                  <a:pt x="20" y="38"/>
                  <a:pt x="24" y="37"/>
                  <a:pt x="25" y="38"/>
                </a:cubicBezTo>
                <a:cubicBezTo>
                  <a:pt x="27" y="38"/>
                  <a:pt x="36" y="37"/>
                  <a:pt x="36" y="37"/>
                </a:cubicBezTo>
                <a:cubicBezTo>
                  <a:pt x="37" y="36"/>
                  <a:pt x="37" y="34"/>
                  <a:pt x="37" y="33"/>
                </a:cubicBezTo>
                <a:cubicBezTo>
                  <a:pt x="37" y="31"/>
                  <a:pt x="39" y="31"/>
                  <a:pt x="41" y="31"/>
                </a:cubicBezTo>
                <a:cubicBezTo>
                  <a:pt x="42" y="30"/>
                  <a:pt x="44" y="28"/>
                  <a:pt x="45" y="28"/>
                </a:cubicBezTo>
                <a:cubicBezTo>
                  <a:pt x="47" y="28"/>
                  <a:pt x="48" y="26"/>
                  <a:pt x="50" y="26"/>
                </a:cubicBezTo>
                <a:cubicBezTo>
                  <a:pt x="51" y="27"/>
                  <a:pt x="53" y="29"/>
                  <a:pt x="55" y="28"/>
                </a:cubicBezTo>
                <a:cubicBezTo>
                  <a:pt x="57" y="26"/>
                  <a:pt x="57" y="28"/>
                  <a:pt x="60" y="25"/>
                </a:cubicBezTo>
                <a:cubicBezTo>
                  <a:pt x="62" y="22"/>
                  <a:pt x="64" y="22"/>
                  <a:pt x="67" y="23"/>
                </a:cubicBezTo>
                <a:cubicBezTo>
                  <a:pt x="71" y="23"/>
                  <a:pt x="72" y="21"/>
                  <a:pt x="73" y="19"/>
                </a:cubicBezTo>
                <a:cubicBezTo>
                  <a:pt x="75" y="17"/>
                  <a:pt x="78" y="17"/>
                  <a:pt x="80" y="15"/>
                </a:cubicBezTo>
                <a:cubicBezTo>
                  <a:pt x="82" y="14"/>
                  <a:pt x="86" y="12"/>
                  <a:pt x="87" y="12"/>
                </a:cubicBezTo>
                <a:cubicBezTo>
                  <a:pt x="87" y="12"/>
                  <a:pt x="88" y="11"/>
                  <a:pt x="88" y="10"/>
                </a:cubicBezTo>
                <a:cubicBezTo>
                  <a:pt x="85" y="8"/>
                  <a:pt x="83" y="11"/>
                  <a:pt x="81" y="8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3175" cap="flat">
            <a:noFill/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600">
              <a:latin typeface="Montserrat" panose="02000505000000020004" pitchFamily="2" charset="0"/>
              <a:ea typeface="Montserrat" charset="0"/>
              <a:cs typeface="Montserrat" charset="0"/>
            </a:endParaRPr>
          </a:p>
        </p:txBody>
      </p:sp>
      <p:sp>
        <p:nvSpPr>
          <p:cNvPr id="83" name="Freeform 56"/>
          <p:cNvSpPr>
            <a:spLocks/>
          </p:cNvSpPr>
          <p:nvPr/>
        </p:nvSpPr>
        <p:spPr bwMode="auto">
          <a:xfrm>
            <a:off x="6854264" y="2253121"/>
            <a:ext cx="185514" cy="86674"/>
          </a:xfrm>
          <a:custGeom>
            <a:avLst/>
            <a:gdLst>
              <a:gd name="T0" fmla="*/ 22 w 56"/>
              <a:gd name="T1" fmla="*/ 19 h 25"/>
              <a:gd name="T2" fmla="*/ 27 w 56"/>
              <a:gd name="T3" fmla="*/ 24 h 25"/>
              <a:gd name="T4" fmla="*/ 28 w 56"/>
              <a:gd name="T5" fmla="*/ 24 h 25"/>
              <a:gd name="T6" fmla="*/ 36 w 56"/>
              <a:gd name="T7" fmla="*/ 23 h 25"/>
              <a:gd name="T8" fmla="*/ 43 w 56"/>
              <a:gd name="T9" fmla="*/ 23 h 25"/>
              <a:gd name="T10" fmla="*/ 43 w 56"/>
              <a:gd name="T11" fmla="*/ 21 h 25"/>
              <a:gd name="T12" fmla="*/ 48 w 56"/>
              <a:gd name="T13" fmla="*/ 23 h 25"/>
              <a:gd name="T14" fmla="*/ 54 w 56"/>
              <a:gd name="T15" fmla="*/ 24 h 25"/>
              <a:gd name="T16" fmla="*/ 52 w 56"/>
              <a:gd name="T17" fmla="*/ 20 h 25"/>
              <a:gd name="T18" fmla="*/ 53 w 56"/>
              <a:gd name="T19" fmla="*/ 17 h 25"/>
              <a:gd name="T20" fmla="*/ 48 w 56"/>
              <a:gd name="T21" fmla="*/ 15 h 25"/>
              <a:gd name="T22" fmla="*/ 46 w 56"/>
              <a:gd name="T23" fmla="*/ 10 h 25"/>
              <a:gd name="T24" fmla="*/ 43 w 56"/>
              <a:gd name="T25" fmla="*/ 9 h 25"/>
              <a:gd name="T26" fmla="*/ 35 w 56"/>
              <a:gd name="T27" fmla="*/ 10 h 25"/>
              <a:gd name="T28" fmla="*/ 30 w 56"/>
              <a:gd name="T29" fmla="*/ 7 h 25"/>
              <a:gd name="T30" fmla="*/ 25 w 56"/>
              <a:gd name="T31" fmla="*/ 4 h 25"/>
              <a:gd name="T32" fmla="*/ 12 w 56"/>
              <a:gd name="T33" fmla="*/ 3 h 25"/>
              <a:gd name="T34" fmla="*/ 3 w 56"/>
              <a:gd name="T35" fmla="*/ 0 h 25"/>
              <a:gd name="T36" fmla="*/ 0 w 56"/>
              <a:gd name="T37" fmla="*/ 1 h 25"/>
              <a:gd name="T38" fmla="*/ 12 w 56"/>
              <a:gd name="T39" fmla="*/ 8 h 25"/>
              <a:gd name="T40" fmla="*/ 15 w 56"/>
              <a:gd name="T41" fmla="*/ 17 h 25"/>
              <a:gd name="T42" fmla="*/ 13 w 56"/>
              <a:gd name="T43" fmla="*/ 19 h 25"/>
              <a:gd name="T44" fmla="*/ 22 w 56"/>
              <a:gd name="T45" fmla="*/ 19 h 2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56" h="25">
                <a:moveTo>
                  <a:pt x="22" y="19"/>
                </a:moveTo>
                <a:cubicBezTo>
                  <a:pt x="24" y="18"/>
                  <a:pt x="25" y="21"/>
                  <a:pt x="27" y="24"/>
                </a:cubicBezTo>
                <a:cubicBezTo>
                  <a:pt x="28" y="24"/>
                  <a:pt x="28" y="24"/>
                  <a:pt x="28" y="24"/>
                </a:cubicBezTo>
                <a:cubicBezTo>
                  <a:pt x="31" y="24"/>
                  <a:pt x="33" y="23"/>
                  <a:pt x="36" y="23"/>
                </a:cubicBezTo>
                <a:cubicBezTo>
                  <a:pt x="38" y="22"/>
                  <a:pt x="41" y="23"/>
                  <a:pt x="43" y="23"/>
                </a:cubicBezTo>
                <a:cubicBezTo>
                  <a:pt x="43" y="23"/>
                  <a:pt x="42" y="22"/>
                  <a:pt x="43" y="21"/>
                </a:cubicBezTo>
                <a:cubicBezTo>
                  <a:pt x="43" y="20"/>
                  <a:pt x="47" y="22"/>
                  <a:pt x="48" y="23"/>
                </a:cubicBezTo>
                <a:cubicBezTo>
                  <a:pt x="49" y="24"/>
                  <a:pt x="53" y="25"/>
                  <a:pt x="54" y="24"/>
                </a:cubicBezTo>
                <a:cubicBezTo>
                  <a:pt x="56" y="22"/>
                  <a:pt x="52" y="21"/>
                  <a:pt x="52" y="20"/>
                </a:cubicBezTo>
                <a:cubicBezTo>
                  <a:pt x="51" y="19"/>
                  <a:pt x="52" y="18"/>
                  <a:pt x="53" y="17"/>
                </a:cubicBezTo>
                <a:cubicBezTo>
                  <a:pt x="51" y="16"/>
                  <a:pt x="49" y="14"/>
                  <a:pt x="48" y="15"/>
                </a:cubicBezTo>
                <a:cubicBezTo>
                  <a:pt x="47" y="15"/>
                  <a:pt x="47" y="10"/>
                  <a:pt x="46" y="10"/>
                </a:cubicBezTo>
                <a:cubicBezTo>
                  <a:pt x="44" y="10"/>
                  <a:pt x="44" y="9"/>
                  <a:pt x="43" y="9"/>
                </a:cubicBezTo>
                <a:cubicBezTo>
                  <a:pt x="42" y="9"/>
                  <a:pt x="36" y="9"/>
                  <a:pt x="35" y="10"/>
                </a:cubicBezTo>
                <a:cubicBezTo>
                  <a:pt x="33" y="11"/>
                  <a:pt x="32" y="7"/>
                  <a:pt x="30" y="7"/>
                </a:cubicBezTo>
                <a:cubicBezTo>
                  <a:pt x="28" y="7"/>
                  <a:pt x="26" y="5"/>
                  <a:pt x="25" y="4"/>
                </a:cubicBezTo>
                <a:cubicBezTo>
                  <a:pt x="24" y="2"/>
                  <a:pt x="15" y="5"/>
                  <a:pt x="12" y="3"/>
                </a:cubicBezTo>
                <a:cubicBezTo>
                  <a:pt x="10" y="1"/>
                  <a:pt x="5" y="0"/>
                  <a:pt x="3" y="0"/>
                </a:cubicBezTo>
                <a:cubicBezTo>
                  <a:pt x="2" y="0"/>
                  <a:pt x="1" y="1"/>
                  <a:pt x="0" y="1"/>
                </a:cubicBezTo>
                <a:cubicBezTo>
                  <a:pt x="4" y="4"/>
                  <a:pt x="11" y="3"/>
                  <a:pt x="12" y="8"/>
                </a:cubicBezTo>
                <a:cubicBezTo>
                  <a:pt x="13" y="14"/>
                  <a:pt x="16" y="12"/>
                  <a:pt x="15" y="17"/>
                </a:cubicBezTo>
                <a:cubicBezTo>
                  <a:pt x="15" y="18"/>
                  <a:pt x="14" y="19"/>
                  <a:pt x="13" y="19"/>
                </a:cubicBezTo>
                <a:cubicBezTo>
                  <a:pt x="17" y="20"/>
                  <a:pt x="21" y="20"/>
                  <a:pt x="22" y="19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3175" cap="flat">
            <a:noFill/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600">
              <a:latin typeface="Montserrat" panose="02000505000000020004" pitchFamily="2" charset="0"/>
              <a:ea typeface="Montserrat" charset="0"/>
              <a:cs typeface="Montserrat" charset="0"/>
            </a:endParaRPr>
          </a:p>
        </p:txBody>
      </p:sp>
      <p:sp>
        <p:nvSpPr>
          <p:cNvPr id="84" name="Freeform 57"/>
          <p:cNvSpPr>
            <a:spLocks noEditPoints="1"/>
          </p:cNvSpPr>
          <p:nvPr/>
        </p:nvSpPr>
        <p:spPr bwMode="auto">
          <a:xfrm>
            <a:off x="6483237" y="2300227"/>
            <a:ext cx="502508" cy="205381"/>
          </a:xfrm>
          <a:custGeom>
            <a:avLst/>
            <a:gdLst>
              <a:gd name="T0" fmla="*/ 147 w 152"/>
              <a:gd name="T1" fmla="*/ 41 h 59"/>
              <a:gd name="T2" fmla="*/ 147 w 152"/>
              <a:gd name="T3" fmla="*/ 33 h 59"/>
              <a:gd name="T4" fmla="*/ 147 w 152"/>
              <a:gd name="T5" fmla="*/ 26 h 59"/>
              <a:gd name="T6" fmla="*/ 149 w 152"/>
              <a:gd name="T7" fmla="*/ 22 h 59"/>
              <a:gd name="T8" fmla="*/ 148 w 152"/>
              <a:gd name="T9" fmla="*/ 19 h 59"/>
              <a:gd name="T10" fmla="*/ 142 w 152"/>
              <a:gd name="T11" fmla="*/ 17 h 59"/>
              <a:gd name="T12" fmla="*/ 139 w 152"/>
              <a:gd name="T13" fmla="*/ 10 h 59"/>
              <a:gd name="T14" fmla="*/ 134 w 152"/>
              <a:gd name="T15" fmla="*/ 5 h 59"/>
              <a:gd name="T16" fmla="*/ 125 w 152"/>
              <a:gd name="T17" fmla="*/ 5 h 59"/>
              <a:gd name="T18" fmla="*/ 110 w 152"/>
              <a:gd name="T19" fmla="*/ 10 h 59"/>
              <a:gd name="T20" fmla="*/ 96 w 152"/>
              <a:gd name="T21" fmla="*/ 11 h 59"/>
              <a:gd name="T22" fmla="*/ 87 w 152"/>
              <a:gd name="T23" fmla="*/ 8 h 59"/>
              <a:gd name="T24" fmla="*/ 80 w 152"/>
              <a:gd name="T25" fmla="*/ 4 h 59"/>
              <a:gd name="T26" fmla="*/ 68 w 152"/>
              <a:gd name="T27" fmla="*/ 1 h 59"/>
              <a:gd name="T28" fmla="*/ 43 w 152"/>
              <a:gd name="T29" fmla="*/ 9 h 59"/>
              <a:gd name="T30" fmla="*/ 26 w 152"/>
              <a:gd name="T31" fmla="*/ 10 h 59"/>
              <a:gd name="T32" fmla="*/ 22 w 152"/>
              <a:gd name="T33" fmla="*/ 16 h 59"/>
              <a:gd name="T34" fmla="*/ 5 w 152"/>
              <a:gd name="T35" fmla="*/ 17 h 59"/>
              <a:gd name="T36" fmla="*/ 3 w 152"/>
              <a:gd name="T37" fmla="*/ 23 h 59"/>
              <a:gd name="T38" fmla="*/ 7 w 152"/>
              <a:gd name="T39" fmla="*/ 25 h 59"/>
              <a:gd name="T40" fmla="*/ 7 w 152"/>
              <a:gd name="T41" fmla="*/ 31 h 59"/>
              <a:gd name="T42" fmla="*/ 7 w 152"/>
              <a:gd name="T43" fmla="*/ 37 h 59"/>
              <a:gd name="T44" fmla="*/ 7 w 152"/>
              <a:gd name="T45" fmla="*/ 41 h 59"/>
              <a:gd name="T46" fmla="*/ 12 w 152"/>
              <a:gd name="T47" fmla="*/ 46 h 59"/>
              <a:gd name="T48" fmla="*/ 17 w 152"/>
              <a:gd name="T49" fmla="*/ 49 h 59"/>
              <a:gd name="T50" fmla="*/ 21 w 152"/>
              <a:gd name="T51" fmla="*/ 50 h 59"/>
              <a:gd name="T52" fmla="*/ 26 w 152"/>
              <a:gd name="T53" fmla="*/ 55 h 59"/>
              <a:gd name="T54" fmla="*/ 36 w 152"/>
              <a:gd name="T55" fmla="*/ 53 h 59"/>
              <a:gd name="T56" fmla="*/ 43 w 152"/>
              <a:gd name="T57" fmla="*/ 50 h 59"/>
              <a:gd name="T58" fmla="*/ 54 w 152"/>
              <a:gd name="T59" fmla="*/ 57 h 59"/>
              <a:gd name="T60" fmla="*/ 62 w 152"/>
              <a:gd name="T61" fmla="*/ 55 h 59"/>
              <a:gd name="T62" fmla="*/ 69 w 152"/>
              <a:gd name="T63" fmla="*/ 50 h 59"/>
              <a:gd name="T64" fmla="*/ 76 w 152"/>
              <a:gd name="T65" fmla="*/ 52 h 59"/>
              <a:gd name="T66" fmla="*/ 82 w 152"/>
              <a:gd name="T67" fmla="*/ 50 h 59"/>
              <a:gd name="T68" fmla="*/ 80 w 152"/>
              <a:gd name="T69" fmla="*/ 57 h 59"/>
              <a:gd name="T70" fmla="*/ 80 w 152"/>
              <a:gd name="T71" fmla="*/ 59 h 59"/>
              <a:gd name="T72" fmla="*/ 85 w 152"/>
              <a:gd name="T73" fmla="*/ 54 h 59"/>
              <a:gd name="T74" fmla="*/ 88 w 152"/>
              <a:gd name="T75" fmla="*/ 52 h 59"/>
              <a:gd name="T76" fmla="*/ 95 w 152"/>
              <a:gd name="T77" fmla="*/ 52 h 59"/>
              <a:gd name="T78" fmla="*/ 100 w 152"/>
              <a:gd name="T79" fmla="*/ 51 h 59"/>
              <a:gd name="T80" fmla="*/ 109 w 152"/>
              <a:gd name="T81" fmla="*/ 51 h 59"/>
              <a:gd name="T82" fmla="*/ 120 w 152"/>
              <a:gd name="T83" fmla="*/ 48 h 59"/>
              <a:gd name="T84" fmla="*/ 129 w 152"/>
              <a:gd name="T85" fmla="*/ 47 h 59"/>
              <a:gd name="T86" fmla="*/ 132 w 152"/>
              <a:gd name="T87" fmla="*/ 48 h 59"/>
              <a:gd name="T88" fmla="*/ 136 w 152"/>
              <a:gd name="T89" fmla="*/ 45 h 59"/>
              <a:gd name="T90" fmla="*/ 143 w 152"/>
              <a:gd name="T91" fmla="*/ 46 h 59"/>
              <a:gd name="T92" fmla="*/ 151 w 152"/>
              <a:gd name="T93" fmla="*/ 48 h 59"/>
              <a:gd name="T94" fmla="*/ 147 w 152"/>
              <a:gd name="T95" fmla="*/ 41 h 59"/>
              <a:gd name="T96" fmla="*/ 14 w 152"/>
              <a:gd name="T97" fmla="*/ 11 h 59"/>
              <a:gd name="T98" fmla="*/ 24 w 152"/>
              <a:gd name="T99" fmla="*/ 10 h 59"/>
              <a:gd name="T100" fmla="*/ 18 w 152"/>
              <a:gd name="T101" fmla="*/ 5 h 59"/>
              <a:gd name="T102" fmla="*/ 16 w 152"/>
              <a:gd name="T103" fmla="*/ 1 h 59"/>
              <a:gd name="T104" fmla="*/ 13 w 152"/>
              <a:gd name="T105" fmla="*/ 1 h 59"/>
              <a:gd name="T106" fmla="*/ 5 w 152"/>
              <a:gd name="T107" fmla="*/ 1 h 59"/>
              <a:gd name="T108" fmla="*/ 6 w 152"/>
              <a:gd name="T109" fmla="*/ 7 h 59"/>
              <a:gd name="T110" fmla="*/ 3 w 152"/>
              <a:gd name="T111" fmla="*/ 10 h 59"/>
              <a:gd name="T112" fmla="*/ 1 w 152"/>
              <a:gd name="T113" fmla="*/ 13 h 59"/>
              <a:gd name="T114" fmla="*/ 6 w 152"/>
              <a:gd name="T115" fmla="*/ 15 h 59"/>
              <a:gd name="T116" fmla="*/ 14 w 152"/>
              <a:gd name="T117" fmla="*/ 11 h 5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152" h="59">
                <a:moveTo>
                  <a:pt x="147" y="41"/>
                </a:moveTo>
                <a:cubicBezTo>
                  <a:pt x="146" y="41"/>
                  <a:pt x="148" y="34"/>
                  <a:pt x="147" y="33"/>
                </a:cubicBezTo>
                <a:cubicBezTo>
                  <a:pt x="147" y="32"/>
                  <a:pt x="145" y="26"/>
                  <a:pt x="147" y="26"/>
                </a:cubicBezTo>
                <a:cubicBezTo>
                  <a:pt x="149" y="26"/>
                  <a:pt x="147" y="22"/>
                  <a:pt x="149" y="22"/>
                </a:cubicBezTo>
                <a:cubicBezTo>
                  <a:pt x="149" y="21"/>
                  <a:pt x="148" y="20"/>
                  <a:pt x="148" y="19"/>
                </a:cubicBezTo>
                <a:cubicBezTo>
                  <a:pt x="147" y="18"/>
                  <a:pt x="143" y="20"/>
                  <a:pt x="142" y="17"/>
                </a:cubicBezTo>
                <a:cubicBezTo>
                  <a:pt x="140" y="13"/>
                  <a:pt x="142" y="12"/>
                  <a:pt x="139" y="10"/>
                </a:cubicBezTo>
                <a:cubicBezTo>
                  <a:pt x="137" y="7"/>
                  <a:pt x="136" y="4"/>
                  <a:pt x="134" y="5"/>
                </a:cubicBezTo>
                <a:cubicBezTo>
                  <a:pt x="133" y="6"/>
                  <a:pt x="129" y="6"/>
                  <a:pt x="125" y="5"/>
                </a:cubicBezTo>
                <a:cubicBezTo>
                  <a:pt x="121" y="9"/>
                  <a:pt x="113" y="11"/>
                  <a:pt x="110" y="10"/>
                </a:cubicBezTo>
                <a:cubicBezTo>
                  <a:pt x="107" y="9"/>
                  <a:pt x="101" y="11"/>
                  <a:pt x="96" y="11"/>
                </a:cubicBezTo>
                <a:cubicBezTo>
                  <a:pt x="92" y="11"/>
                  <a:pt x="90" y="7"/>
                  <a:pt x="87" y="8"/>
                </a:cubicBezTo>
                <a:cubicBezTo>
                  <a:pt x="83" y="8"/>
                  <a:pt x="83" y="4"/>
                  <a:pt x="80" y="4"/>
                </a:cubicBezTo>
                <a:cubicBezTo>
                  <a:pt x="76" y="4"/>
                  <a:pt x="79" y="3"/>
                  <a:pt x="68" y="1"/>
                </a:cubicBezTo>
                <a:cubicBezTo>
                  <a:pt x="57" y="0"/>
                  <a:pt x="47" y="6"/>
                  <a:pt x="43" y="9"/>
                </a:cubicBezTo>
                <a:cubicBezTo>
                  <a:pt x="40" y="12"/>
                  <a:pt x="27" y="9"/>
                  <a:pt x="26" y="10"/>
                </a:cubicBezTo>
                <a:cubicBezTo>
                  <a:pt x="25" y="10"/>
                  <a:pt x="26" y="14"/>
                  <a:pt x="22" y="16"/>
                </a:cubicBezTo>
                <a:cubicBezTo>
                  <a:pt x="17" y="17"/>
                  <a:pt x="8" y="16"/>
                  <a:pt x="5" y="17"/>
                </a:cubicBezTo>
                <a:cubicBezTo>
                  <a:pt x="2" y="19"/>
                  <a:pt x="0" y="23"/>
                  <a:pt x="3" y="23"/>
                </a:cubicBezTo>
                <a:cubicBezTo>
                  <a:pt x="6" y="23"/>
                  <a:pt x="7" y="24"/>
                  <a:pt x="7" y="25"/>
                </a:cubicBezTo>
                <a:cubicBezTo>
                  <a:pt x="6" y="27"/>
                  <a:pt x="9" y="30"/>
                  <a:pt x="7" y="31"/>
                </a:cubicBezTo>
                <a:cubicBezTo>
                  <a:pt x="6" y="33"/>
                  <a:pt x="6" y="36"/>
                  <a:pt x="7" y="37"/>
                </a:cubicBezTo>
                <a:cubicBezTo>
                  <a:pt x="9" y="38"/>
                  <a:pt x="10" y="41"/>
                  <a:pt x="7" y="41"/>
                </a:cubicBezTo>
                <a:cubicBezTo>
                  <a:pt x="5" y="42"/>
                  <a:pt x="11" y="44"/>
                  <a:pt x="12" y="46"/>
                </a:cubicBezTo>
                <a:cubicBezTo>
                  <a:pt x="12" y="47"/>
                  <a:pt x="17" y="47"/>
                  <a:pt x="17" y="49"/>
                </a:cubicBezTo>
                <a:cubicBezTo>
                  <a:pt x="17" y="50"/>
                  <a:pt x="18" y="51"/>
                  <a:pt x="21" y="50"/>
                </a:cubicBezTo>
                <a:cubicBezTo>
                  <a:pt x="23" y="49"/>
                  <a:pt x="24" y="53"/>
                  <a:pt x="26" y="55"/>
                </a:cubicBezTo>
                <a:cubicBezTo>
                  <a:pt x="27" y="57"/>
                  <a:pt x="36" y="56"/>
                  <a:pt x="36" y="53"/>
                </a:cubicBezTo>
                <a:cubicBezTo>
                  <a:pt x="36" y="51"/>
                  <a:pt x="39" y="50"/>
                  <a:pt x="43" y="50"/>
                </a:cubicBezTo>
                <a:cubicBezTo>
                  <a:pt x="47" y="51"/>
                  <a:pt x="52" y="56"/>
                  <a:pt x="54" y="57"/>
                </a:cubicBezTo>
                <a:cubicBezTo>
                  <a:pt x="56" y="57"/>
                  <a:pt x="59" y="55"/>
                  <a:pt x="62" y="55"/>
                </a:cubicBezTo>
                <a:cubicBezTo>
                  <a:pt x="64" y="55"/>
                  <a:pt x="68" y="51"/>
                  <a:pt x="69" y="50"/>
                </a:cubicBezTo>
                <a:cubicBezTo>
                  <a:pt x="71" y="50"/>
                  <a:pt x="73" y="53"/>
                  <a:pt x="76" y="52"/>
                </a:cubicBezTo>
                <a:cubicBezTo>
                  <a:pt x="78" y="51"/>
                  <a:pt x="80" y="49"/>
                  <a:pt x="82" y="50"/>
                </a:cubicBezTo>
                <a:cubicBezTo>
                  <a:pt x="83" y="51"/>
                  <a:pt x="78" y="55"/>
                  <a:pt x="80" y="57"/>
                </a:cubicBezTo>
                <a:cubicBezTo>
                  <a:pt x="80" y="57"/>
                  <a:pt x="80" y="58"/>
                  <a:pt x="80" y="59"/>
                </a:cubicBezTo>
                <a:cubicBezTo>
                  <a:pt x="85" y="59"/>
                  <a:pt x="84" y="55"/>
                  <a:pt x="85" y="54"/>
                </a:cubicBezTo>
                <a:cubicBezTo>
                  <a:pt x="85" y="52"/>
                  <a:pt x="86" y="51"/>
                  <a:pt x="88" y="52"/>
                </a:cubicBezTo>
                <a:cubicBezTo>
                  <a:pt x="89" y="53"/>
                  <a:pt x="92" y="54"/>
                  <a:pt x="95" y="52"/>
                </a:cubicBezTo>
                <a:cubicBezTo>
                  <a:pt x="99" y="50"/>
                  <a:pt x="99" y="49"/>
                  <a:pt x="100" y="51"/>
                </a:cubicBezTo>
                <a:cubicBezTo>
                  <a:pt x="101" y="53"/>
                  <a:pt x="104" y="51"/>
                  <a:pt x="109" y="51"/>
                </a:cubicBezTo>
                <a:cubicBezTo>
                  <a:pt x="114" y="51"/>
                  <a:pt x="115" y="48"/>
                  <a:pt x="120" y="48"/>
                </a:cubicBezTo>
                <a:cubicBezTo>
                  <a:pt x="125" y="48"/>
                  <a:pt x="129" y="47"/>
                  <a:pt x="129" y="47"/>
                </a:cubicBezTo>
                <a:cubicBezTo>
                  <a:pt x="132" y="48"/>
                  <a:pt x="132" y="48"/>
                  <a:pt x="132" y="48"/>
                </a:cubicBezTo>
                <a:cubicBezTo>
                  <a:pt x="133" y="47"/>
                  <a:pt x="133" y="45"/>
                  <a:pt x="136" y="45"/>
                </a:cubicBezTo>
                <a:cubicBezTo>
                  <a:pt x="139" y="45"/>
                  <a:pt x="141" y="47"/>
                  <a:pt x="143" y="46"/>
                </a:cubicBezTo>
                <a:cubicBezTo>
                  <a:pt x="145" y="46"/>
                  <a:pt x="151" y="52"/>
                  <a:pt x="151" y="48"/>
                </a:cubicBezTo>
                <a:cubicBezTo>
                  <a:pt x="152" y="47"/>
                  <a:pt x="149" y="42"/>
                  <a:pt x="147" y="41"/>
                </a:cubicBezTo>
                <a:close/>
                <a:moveTo>
                  <a:pt x="14" y="11"/>
                </a:moveTo>
                <a:cubicBezTo>
                  <a:pt x="16" y="10"/>
                  <a:pt x="23" y="11"/>
                  <a:pt x="24" y="10"/>
                </a:cubicBezTo>
                <a:cubicBezTo>
                  <a:pt x="26" y="8"/>
                  <a:pt x="20" y="7"/>
                  <a:pt x="18" y="5"/>
                </a:cubicBezTo>
                <a:cubicBezTo>
                  <a:pt x="17" y="4"/>
                  <a:pt x="17" y="2"/>
                  <a:pt x="16" y="1"/>
                </a:cubicBezTo>
                <a:cubicBezTo>
                  <a:pt x="15" y="1"/>
                  <a:pt x="14" y="2"/>
                  <a:pt x="13" y="1"/>
                </a:cubicBezTo>
                <a:cubicBezTo>
                  <a:pt x="11" y="0"/>
                  <a:pt x="6" y="1"/>
                  <a:pt x="5" y="1"/>
                </a:cubicBezTo>
                <a:cubicBezTo>
                  <a:pt x="4" y="2"/>
                  <a:pt x="6" y="5"/>
                  <a:pt x="6" y="7"/>
                </a:cubicBezTo>
                <a:cubicBezTo>
                  <a:pt x="6" y="9"/>
                  <a:pt x="3" y="9"/>
                  <a:pt x="3" y="10"/>
                </a:cubicBezTo>
                <a:cubicBezTo>
                  <a:pt x="3" y="11"/>
                  <a:pt x="2" y="12"/>
                  <a:pt x="1" y="13"/>
                </a:cubicBezTo>
                <a:cubicBezTo>
                  <a:pt x="3" y="14"/>
                  <a:pt x="4" y="15"/>
                  <a:pt x="6" y="15"/>
                </a:cubicBezTo>
                <a:cubicBezTo>
                  <a:pt x="9" y="15"/>
                  <a:pt x="11" y="12"/>
                  <a:pt x="14" y="11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3175" cap="flat">
            <a:noFill/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600">
              <a:latin typeface="Montserrat" panose="02000505000000020004" pitchFamily="2" charset="0"/>
              <a:ea typeface="Montserrat" charset="0"/>
              <a:cs typeface="Montserrat" charset="0"/>
            </a:endParaRPr>
          </a:p>
        </p:txBody>
      </p:sp>
      <p:sp>
        <p:nvSpPr>
          <p:cNvPr id="85" name="Freeform 58"/>
          <p:cNvSpPr>
            <a:spLocks/>
          </p:cNvSpPr>
          <p:nvPr/>
        </p:nvSpPr>
        <p:spPr bwMode="auto">
          <a:xfrm>
            <a:off x="7879092" y="2509376"/>
            <a:ext cx="63039" cy="62180"/>
          </a:xfrm>
          <a:custGeom>
            <a:avLst/>
            <a:gdLst>
              <a:gd name="T0" fmla="*/ 9 w 19"/>
              <a:gd name="T1" fmla="*/ 0 h 18"/>
              <a:gd name="T2" fmla="*/ 0 w 19"/>
              <a:gd name="T3" fmla="*/ 6 h 18"/>
              <a:gd name="T4" fmla="*/ 2 w 19"/>
              <a:gd name="T5" fmla="*/ 8 h 18"/>
              <a:gd name="T6" fmla="*/ 6 w 19"/>
              <a:gd name="T7" fmla="*/ 13 h 18"/>
              <a:gd name="T8" fmla="*/ 7 w 19"/>
              <a:gd name="T9" fmla="*/ 18 h 18"/>
              <a:gd name="T10" fmla="*/ 11 w 19"/>
              <a:gd name="T11" fmla="*/ 18 h 18"/>
              <a:gd name="T12" fmla="*/ 19 w 19"/>
              <a:gd name="T13" fmla="*/ 8 h 18"/>
              <a:gd name="T14" fmla="*/ 9 w 19"/>
              <a:gd name="T15" fmla="*/ 0 h 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19" h="18">
                <a:moveTo>
                  <a:pt x="9" y="0"/>
                </a:moveTo>
                <a:cubicBezTo>
                  <a:pt x="7" y="0"/>
                  <a:pt x="1" y="3"/>
                  <a:pt x="0" y="6"/>
                </a:cubicBezTo>
                <a:cubicBezTo>
                  <a:pt x="1" y="6"/>
                  <a:pt x="1" y="7"/>
                  <a:pt x="2" y="8"/>
                </a:cubicBezTo>
                <a:cubicBezTo>
                  <a:pt x="2" y="10"/>
                  <a:pt x="4" y="12"/>
                  <a:pt x="6" y="13"/>
                </a:cubicBezTo>
                <a:cubicBezTo>
                  <a:pt x="8" y="14"/>
                  <a:pt x="8" y="16"/>
                  <a:pt x="7" y="18"/>
                </a:cubicBezTo>
                <a:cubicBezTo>
                  <a:pt x="9" y="18"/>
                  <a:pt x="10" y="18"/>
                  <a:pt x="11" y="18"/>
                </a:cubicBezTo>
                <a:cubicBezTo>
                  <a:pt x="13" y="17"/>
                  <a:pt x="18" y="10"/>
                  <a:pt x="19" y="8"/>
                </a:cubicBezTo>
                <a:cubicBezTo>
                  <a:pt x="19" y="6"/>
                  <a:pt x="12" y="1"/>
                  <a:pt x="9" y="0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3175" cap="flat">
            <a:noFill/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600">
              <a:latin typeface="Montserrat" panose="02000505000000020004" pitchFamily="2" charset="0"/>
              <a:ea typeface="Montserrat" charset="0"/>
              <a:cs typeface="Montserrat" charset="0"/>
            </a:endParaRPr>
          </a:p>
        </p:txBody>
      </p:sp>
      <p:sp>
        <p:nvSpPr>
          <p:cNvPr id="86" name="Freeform 59"/>
          <p:cNvSpPr>
            <a:spLocks/>
          </p:cNvSpPr>
          <p:nvPr/>
        </p:nvSpPr>
        <p:spPr bwMode="auto">
          <a:xfrm>
            <a:off x="9080427" y="2275732"/>
            <a:ext cx="185514" cy="184654"/>
          </a:xfrm>
          <a:custGeom>
            <a:avLst/>
            <a:gdLst>
              <a:gd name="T0" fmla="*/ 54 w 56"/>
              <a:gd name="T1" fmla="*/ 3 h 53"/>
              <a:gd name="T2" fmla="*/ 47 w 56"/>
              <a:gd name="T3" fmla="*/ 0 h 53"/>
              <a:gd name="T4" fmla="*/ 42 w 56"/>
              <a:gd name="T5" fmla="*/ 7 h 53"/>
              <a:gd name="T6" fmla="*/ 36 w 56"/>
              <a:gd name="T7" fmla="*/ 11 h 53"/>
              <a:gd name="T8" fmla="*/ 33 w 56"/>
              <a:gd name="T9" fmla="*/ 14 h 53"/>
              <a:gd name="T10" fmla="*/ 28 w 56"/>
              <a:gd name="T11" fmla="*/ 15 h 53"/>
              <a:gd name="T12" fmla="*/ 23 w 56"/>
              <a:gd name="T13" fmla="*/ 13 h 53"/>
              <a:gd name="T14" fmla="*/ 18 w 56"/>
              <a:gd name="T15" fmla="*/ 19 h 53"/>
              <a:gd name="T16" fmla="*/ 3 w 56"/>
              <a:gd name="T17" fmla="*/ 27 h 53"/>
              <a:gd name="T18" fmla="*/ 0 w 56"/>
              <a:gd name="T19" fmla="*/ 31 h 53"/>
              <a:gd name="T20" fmla="*/ 10 w 56"/>
              <a:gd name="T21" fmla="*/ 35 h 53"/>
              <a:gd name="T22" fmla="*/ 5 w 56"/>
              <a:gd name="T23" fmla="*/ 44 h 53"/>
              <a:gd name="T24" fmla="*/ 6 w 56"/>
              <a:gd name="T25" fmla="*/ 49 h 53"/>
              <a:gd name="T26" fmla="*/ 10 w 56"/>
              <a:gd name="T27" fmla="*/ 51 h 53"/>
              <a:gd name="T28" fmla="*/ 17 w 56"/>
              <a:gd name="T29" fmla="*/ 50 h 53"/>
              <a:gd name="T30" fmla="*/ 18 w 56"/>
              <a:gd name="T31" fmla="*/ 51 h 53"/>
              <a:gd name="T32" fmla="*/ 23 w 56"/>
              <a:gd name="T33" fmla="*/ 47 h 53"/>
              <a:gd name="T34" fmla="*/ 31 w 56"/>
              <a:gd name="T35" fmla="*/ 46 h 53"/>
              <a:gd name="T36" fmla="*/ 35 w 56"/>
              <a:gd name="T37" fmla="*/ 44 h 53"/>
              <a:gd name="T38" fmla="*/ 28 w 56"/>
              <a:gd name="T39" fmla="*/ 37 h 53"/>
              <a:gd name="T40" fmla="*/ 30 w 56"/>
              <a:gd name="T41" fmla="*/ 30 h 53"/>
              <a:gd name="T42" fmla="*/ 44 w 56"/>
              <a:gd name="T43" fmla="*/ 22 h 53"/>
              <a:gd name="T44" fmla="*/ 47 w 56"/>
              <a:gd name="T45" fmla="*/ 12 h 53"/>
              <a:gd name="T46" fmla="*/ 56 w 56"/>
              <a:gd name="T47" fmla="*/ 3 h 53"/>
              <a:gd name="T48" fmla="*/ 54 w 56"/>
              <a:gd name="T49" fmla="*/ 3 h 5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</a:cxnLst>
            <a:rect l="0" t="0" r="r" b="b"/>
            <a:pathLst>
              <a:path w="56" h="53">
                <a:moveTo>
                  <a:pt x="54" y="3"/>
                </a:moveTo>
                <a:cubicBezTo>
                  <a:pt x="50" y="4"/>
                  <a:pt x="49" y="0"/>
                  <a:pt x="47" y="0"/>
                </a:cubicBezTo>
                <a:cubicBezTo>
                  <a:pt x="44" y="0"/>
                  <a:pt x="45" y="7"/>
                  <a:pt x="42" y="7"/>
                </a:cubicBezTo>
                <a:cubicBezTo>
                  <a:pt x="40" y="7"/>
                  <a:pt x="40" y="10"/>
                  <a:pt x="36" y="11"/>
                </a:cubicBezTo>
                <a:cubicBezTo>
                  <a:pt x="33" y="11"/>
                  <a:pt x="32" y="11"/>
                  <a:pt x="33" y="14"/>
                </a:cubicBezTo>
                <a:cubicBezTo>
                  <a:pt x="35" y="16"/>
                  <a:pt x="31" y="15"/>
                  <a:pt x="28" y="15"/>
                </a:cubicBezTo>
                <a:cubicBezTo>
                  <a:pt x="25" y="15"/>
                  <a:pt x="25" y="13"/>
                  <a:pt x="23" y="13"/>
                </a:cubicBezTo>
                <a:cubicBezTo>
                  <a:pt x="21" y="13"/>
                  <a:pt x="19" y="17"/>
                  <a:pt x="18" y="19"/>
                </a:cubicBezTo>
                <a:cubicBezTo>
                  <a:pt x="16" y="21"/>
                  <a:pt x="6" y="26"/>
                  <a:pt x="3" y="27"/>
                </a:cubicBezTo>
                <a:cubicBezTo>
                  <a:pt x="2" y="28"/>
                  <a:pt x="1" y="29"/>
                  <a:pt x="0" y="31"/>
                </a:cubicBezTo>
                <a:cubicBezTo>
                  <a:pt x="4" y="31"/>
                  <a:pt x="8" y="33"/>
                  <a:pt x="10" y="35"/>
                </a:cubicBezTo>
                <a:cubicBezTo>
                  <a:pt x="12" y="38"/>
                  <a:pt x="7" y="41"/>
                  <a:pt x="5" y="44"/>
                </a:cubicBezTo>
                <a:cubicBezTo>
                  <a:pt x="3" y="47"/>
                  <a:pt x="6" y="47"/>
                  <a:pt x="6" y="49"/>
                </a:cubicBezTo>
                <a:cubicBezTo>
                  <a:pt x="6" y="51"/>
                  <a:pt x="9" y="53"/>
                  <a:pt x="10" y="51"/>
                </a:cubicBezTo>
                <a:cubicBezTo>
                  <a:pt x="11" y="49"/>
                  <a:pt x="13" y="50"/>
                  <a:pt x="17" y="50"/>
                </a:cubicBezTo>
                <a:cubicBezTo>
                  <a:pt x="18" y="50"/>
                  <a:pt x="18" y="50"/>
                  <a:pt x="18" y="51"/>
                </a:cubicBezTo>
                <a:cubicBezTo>
                  <a:pt x="20" y="49"/>
                  <a:pt x="22" y="48"/>
                  <a:pt x="23" y="47"/>
                </a:cubicBezTo>
                <a:cubicBezTo>
                  <a:pt x="24" y="46"/>
                  <a:pt x="28" y="46"/>
                  <a:pt x="31" y="46"/>
                </a:cubicBezTo>
                <a:cubicBezTo>
                  <a:pt x="32" y="46"/>
                  <a:pt x="33" y="45"/>
                  <a:pt x="35" y="44"/>
                </a:cubicBezTo>
                <a:cubicBezTo>
                  <a:pt x="32" y="41"/>
                  <a:pt x="29" y="38"/>
                  <a:pt x="28" y="37"/>
                </a:cubicBezTo>
                <a:cubicBezTo>
                  <a:pt x="25" y="36"/>
                  <a:pt x="27" y="31"/>
                  <a:pt x="30" y="30"/>
                </a:cubicBezTo>
                <a:cubicBezTo>
                  <a:pt x="33" y="29"/>
                  <a:pt x="41" y="23"/>
                  <a:pt x="44" y="22"/>
                </a:cubicBezTo>
                <a:cubicBezTo>
                  <a:pt x="46" y="20"/>
                  <a:pt x="45" y="16"/>
                  <a:pt x="47" y="12"/>
                </a:cubicBezTo>
                <a:cubicBezTo>
                  <a:pt x="48" y="10"/>
                  <a:pt x="52" y="6"/>
                  <a:pt x="56" y="3"/>
                </a:cubicBezTo>
                <a:cubicBezTo>
                  <a:pt x="55" y="3"/>
                  <a:pt x="54" y="3"/>
                  <a:pt x="54" y="3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3175" cap="flat">
            <a:noFill/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600">
              <a:latin typeface="Montserrat" panose="02000505000000020004" pitchFamily="2" charset="0"/>
              <a:ea typeface="Montserrat" charset="0"/>
              <a:cs typeface="Montserrat" charset="0"/>
            </a:endParaRPr>
          </a:p>
        </p:txBody>
      </p:sp>
      <p:sp>
        <p:nvSpPr>
          <p:cNvPr id="87" name="Freeform 60"/>
          <p:cNvSpPr>
            <a:spLocks/>
          </p:cNvSpPr>
          <p:nvPr/>
        </p:nvSpPr>
        <p:spPr bwMode="auto">
          <a:xfrm>
            <a:off x="7936727" y="2684609"/>
            <a:ext cx="205326" cy="122475"/>
          </a:xfrm>
          <a:custGeom>
            <a:avLst/>
            <a:gdLst>
              <a:gd name="T0" fmla="*/ 61 w 62"/>
              <a:gd name="T1" fmla="*/ 22 h 35"/>
              <a:gd name="T2" fmla="*/ 59 w 62"/>
              <a:gd name="T3" fmla="*/ 22 h 35"/>
              <a:gd name="T4" fmla="*/ 48 w 62"/>
              <a:gd name="T5" fmla="*/ 20 h 35"/>
              <a:gd name="T6" fmla="*/ 33 w 62"/>
              <a:gd name="T7" fmla="*/ 14 h 35"/>
              <a:gd name="T8" fmla="*/ 17 w 62"/>
              <a:gd name="T9" fmla="*/ 2 h 35"/>
              <a:gd name="T10" fmla="*/ 10 w 62"/>
              <a:gd name="T11" fmla="*/ 1 h 35"/>
              <a:gd name="T12" fmla="*/ 5 w 62"/>
              <a:gd name="T13" fmla="*/ 2 h 35"/>
              <a:gd name="T14" fmla="*/ 2 w 62"/>
              <a:gd name="T15" fmla="*/ 7 h 35"/>
              <a:gd name="T16" fmla="*/ 0 w 62"/>
              <a:gd name="T17" fmla="*/ 13 h 35"/>
              <a:gd name="T18" fmla="*/ 4 w 62"/>
              <a:gd name="T19" fmla="*/ 16 h 35"/>
              <a:gd name="T20" fmla="*/ 11 w 62"/>
              <a:gd name="T21" fmla="*/ 19 h 35"/>
              <a:gd name="T22" fmla="*/ 17 w 62"/>
              <a:gd name="T23" fmla="*/ 23 h 35"/>
              <a:gd name="T24" fmla="*/ 23 w 62"/>
              <a:gd name="T25" fmla="*/ 26 h 35"/>
              <a:gd name="T26" fmla="*/ 31 w 62"/>
              <a:gd name="T27" fmla="*/ 25 h 35"/>
              <a:gd name="T28" fmla="*/ 36 w 62"/>
              <a:gd name="T29" fmla="*/ 30 h 35"/>
              <a:gd name="T30" fmla="*/ 46 w 62"/>
              <a:gd name="T31" fmla="*/ 34 h 35"/>
              <a:gd name="T32" fmla="*/ 60 w 62"/>
              <a:gd name="T33" fmla="*/ 32 h 35"/>
              <a:gd name="T34" fmla="*/ 60 w 62"/>
              <a:gd name="T35" fmla="*/ 24 h 35"/>
              <a:gd name="T36" fmla="*/ 61 w 62"/>
              <a:gd name="T37" fmla="*/ 22 h 3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62" h="35">
                <a:moveTo>
                  <a:pt x="61" y="22"/>
                </a:moveTo>
                <a:cubicBezTo>
                  <a:pt x="60" y="22"/>
                  <a:pt x="60" y="22"/>
                  <a:pt x="59" y="22"/>
                </a:cubicBezTo>
                <a:cubicBezTo>
                  <a:pt x="54" y="22"/>
                  <a:pt x="51" y="20"/>
                  <a:pt x="48" y="20"/>
                </a:cubicBezTo>
                <a:cubicBezTo>
                  <a:pt x="45" y="21"/>
                  <a:pt x="37" y="17"/>
                  <a:pt x="33" y="14"/>
                </a:cubicBezTo>
                <a:cubicBezTo>
                  <a:pt x="29" y="11"/>
                  <a:pt x="19" y="5"/>
                  <a:pt x="17" y="2"/>
                </a:cubicBezTo>
                <a:cubicBezTo>
                  <a:pt x="14" y="0"/>
                  <a:pt x="10" y="0"/>
                  <a:pt x="10" y="1"/>
                </a:cubicBezTo>
                <a:cubicBezTo>
                  <a:pt x="10" y="2"/>
                  <a:pt x="8" y="2"/>
                  <a:pt x="5" y="2"/>
                </a:cubicBezTo>
                <a:cubicBezTo>
                  <a:pt x="4" y="4"/>
                  <a:pt x="2" y="5"/>
                  <a:pt x="2" y="7"/>
                </a:cubicBezTo>
                <a:cubicBezTo>
                  <a:pt x="2" y="9"/>
                  <a:pt x="0" y="11"/>
                  <a:pt x="0" y="13"/>
                </a:cubicBezTo>
                <a:cubicBezTo>
                  <a:pt x="0" y="15"/>
                  <a:pt x="3" y="15"/>
                  <a:pt x="4" y="16"/>
                </a:cubicBezTo>
                <a:cubicBezTo>
                  <a:pt x="5" y="17"/>
                  <a:pt x="10" y="18"/>
                  <a:pt x="11" y="19"/>
                </a:cubicBezTo>
                <a:cubicBezTo>
                  <a:pt x="11" y="21"/>
                  <a:pt x="15" y="22"/>
                  <a:pt x="17" y="23"/>
                </a:cubicBezTo>
                <a:cubicBezTo>
                  <a:pt x="19" y="23"/>
                  <a:pt x="22" y="25"/>
                  <a:pt x="23" y="26"/>
                </a:cubicBezTo>
                <a:cubicBezTo>
                  <a:pt x="25" y="27"/>
                  <a:pt x="29" y="25"/>
                  <a:pt x="31" y="25"/>
                </a:cubicBezTo>
                <a:cubicBezTo>
                  <a:pt x="33" y="25"/>
                  <a:pt x="35" y="28"/>
                  <a:pt x="36" y="30"/>
                </a:cubicBezTo>
                <a:cubicBezTo>
                  <a:pt x="36" y="31"/>
                  <a:pt x="44" y="32"/>
                  <a:pt x="46" y="34"/>
                </a:cubicBezTo>
                <a:cubicBezTo>
                  <a:pt x="48" y="35"/>
                  <a:pt x="58" y="34"/>
                  <a:pt x="60" y="32"/>
                </a:cubicBezTo>
                <a:cubicBezTo>
                  <a:pt x="62" y="31"/>
                  <a:pt x="60" y="27"/>
                  <a:pt x="60" y="24"/>
                </a:cubicBezTo>
                <a:cubicBezTo>
                  <a:pt x="60" y="23"/>
                  <a:pt x="60" y="23"/>
                  <a:pt x="61" y="22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3175" cap="flat">
            <a:noFill/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600">
              <a:latin typeface="Montserrat" panose="02000505000000020004" pitchFamily="2" charset="0"/>
              <a:ea typeface="Montserrat" charset="0"/>
              <a:cs typeface="Montserrat" charset="0"/>
            </a:endParaRPr>
          </a:p>
        </p:txBody>
      </p:sp>
      <p:sp>
        <p:nvSpPr>
          <p:cNvPr id="88" name="Freeform 61"/>
          <p:cNvSpPr>
            <a:spLocks/>
          </p:cNvSpPr>
          <p:nvPr/>
        </p:nvSpPr>
        <p:spPr bwMode="auto">
          <a:xfrm>
            <a:off x="8233909" y="2741136"/>
            <a:ext cx="228740" cy="525700"/>
          </a:xfrm>
          <a:custGeom>
            <a:avLst/>
            <a:gdLst>
              <a:gd name="T0" fmla="*/ 55 w 69"/>
              <a:gd name="T1" fmla="*/ 138 h 152"/>
              <a:gd name="T2" fmla="*/ 53 w 69"/>
              <a:gd name="T3" fmla="*/ 132 h 152"/>
              <a:gd name="T4" fmla="*/ 50 w 69"/>
              <a:gd name="T5" fmla="*/ 122 h 152"/>
              <a:gd name="T6" fmla="*/ 47 w 69"/>
              <a:gd name="T7" fmla="*/ 114 h 152"/>
              <a:gd name="T8" fmla="*/ 48 w 69"/>
              <a:gd name="T9" fmla="*/ 108 h 152"/>
              <a:gd name="T10" fmla="*/ 48 w 69"/>
              <a:gd name="T11" fmla="*/ 104 h 152"/>
              <a:gd name="T12" fmla="*/ 47 w 69"/>
              <a:gd name="T13" fmla="*/ 99 h 152"/>
              <a:gd name="T14" fmla="*/ 41 w 69"/>
              <a:gd name="T15" fmla="*/ 91 h 152"/>
              <a:gd name="T16" fmla="*/ 42 w 69"/>
              <a:gd name="T17" fmla="*/ 79 h 152"/>
              <a:gd name="T18" fmla="*/ 47 w 69"/>
              <a:gd name="T19" fmla="*/ 76 h 152"/>
              <a:gd name="T20" fmla="*/ 53 w 69"/>
              <a:gd name="T21" fmla="*/ 74 h 152"/>
              <a:gd name="T22" fmla="*/ 60 w 69"/>
              <a:gd name="T23" fmla="*/ 70 h 152"/>
              <a:gd name="T24" fmla="*/ 64 w 69"/>
              <a:gd name="T25" fmla="*/ 67 h 152"/>
              <a:gd name="T26" fmla="*/ 68 w 69"/>
              <a:gd name="T27" fmla="*/ 60 h 152"/>
              <a:gd name="T28" fmla="*/ 69 w 69"/>
              <a:gd name="T29" fmla="*/ 60 h 152"/>
              <a:gd name="T30" fmla="*/ 65 w 69"/>
              <a:gd name="T31" fmla="*/ 61 h 152"/>
              <a:gd name="T32" fmla="*/ 60 w 69"/>
              <a:gd name="T33" fmla="*/ 58 h 152"/>
              <a:gd name="T34" fmla="*/ 55 w 69"/>
              <a:gd name="T35" fmla="*/ 56 h 152"/>
              <a:gd name="T36" fmla="*/ 55 w 69"/>
              <a:gd name="T37" fmla="*/ 51 h 152"/>
              <a:gd name="T38" fmla="*/ 52 w 69"/>
              <a:gd name="T39" fmla="*/ 47 h 152"/>
              <a:gd name="T40" fmla="*/ 50 w 69"/>
              <a:gd name="T41" fmla="*/ 40 h 152"/>
              <a:gd name="T42" fmla="*/ 43 w 69"/>
              <a:gd name="T43" fmla="*/ 39 h 152"/>
              <a:gd name="T44" fmla="*/ 41 w 69"/>
              <a:gd name="T45" fmla="*/ 35 h 152"/>
              <a:gd name="T46" fmla="*/ 48 w 69"/>
              <a:gd name="T47" fmla="*/ 24 h 152"/>
              <a:gd name="T48" fmla="*/ 50 w 69"/>
              <a:gd name="T49" fmla="*/ 12 h 152"/>
              <a:gd name="T50" fmla="*/ 47 w 69"/>
              <a:gd name="T51" fmla="*/ 8 h 152"/>
              <a:gd name="T52" fmla="*/ 45 w 69"/>
              <a:gd name="T53" fmla="*/ 4 h 152"/>
              <a:gd name="T54" fmla="*/ 39 w 69"/>
              <a:gd name="T55" fmla="*/ 1 h 152"/>
              <a:gd name="T56" fmla="*/ 38 w 69"/>
              <a:gd name="T57" fmla="*/ 2 h 152"/>
              <a:gd name="T58" fmla="*/ 38 w 69"/>
              <a:gd name="T59" fmla="*/ 2 h 152"/>
              <a:gd name="T60" fmla="*/ 36 w 69"/>
              <a:gd name="T61" fmla="*/ 6 h 152"/>
              <a:gd name="T62" fmla="*/ 37 w 69"/>
              <a:gd name="T63" fmla="*/ 11 h 152"/>
              <a:gd name="T64" fmla="*/ 33 w 69"/>
              <a:gd name="T65" fmla="*/ 11 h 152"/>
              <a:gd name="T66" fmla="*/ 27 w 69"/>
              <a:gd name="T67" fmla="*/ 14 h 152"/>
              <a:gd name="T68" fmla="*/ 21 w 69"/>
              <a:gd name="T69" fmla="*/ 21 h 152"/>
              <a:gd name="T70" fmla="*/ 19 w 69"/>
              <a:gd name="T71" fmla="*/ 30 h 152"/>
              <a:gd name="T72" fmla="*/ 16 w 69"/>
              <a:gd name="T73" fmla="*/ 40 h 152"/>
              <a:gd name="T74" fmla="*/ 10 w 69"/>
              <a:gd name="T75" fmla="*/ 40 h 152"/>
              <a:gd name="T76" fmla="*/ 8 w 69"/>
              <a:gd name="T77" fmla="*/ 48 h 152"/>
              <a:gd name="T78" fmla="*/ 6 w 69"/>
              <a:gd name="T79" fmla="*/ 56 h 152"/>
              <a:gd name="T80" fmla="*/ 3 w 69"/>
              <a:gd name="T81" fmla="*/ 62 h 152"/>
              <a:gd name="T82" fmla="*/ 0 w 69"/>
              <a:gd name="T83" fmla="*/ 65 h 152"/>
              <a:gd name="T84" fmla="*/ 7 w 69"/>
              <a:gd name="T85" fmla="*/ 73 h 152"/>
              <a:gd name="T86" fmla="*/ 16 w 69"/>
              <a:gd name="T87" fmla="*/ 89 h 152"/>
              <a:gd name="T88" fmla="*/ 15 w 69"/>
              <a:gd name="T89" fmla="*/ 102 h 152"/>
              <a:gd name="T90" fmla="*/ 19 w 69"/>
              <a:gd name="T91" fmla="*/ 106 h 152"/>
              <a:gd name="T92" fmla="*/ 26 w 69"/>
              <a:gd name="T93" fmla="*/ 105 h 152"/>
              <a:gd name="T94" fmla="*/ 33 w 69"/>
              <a:gd name="T95" fmla="*/ 97 h 152"/>
              <a:gd name="T96" fmla="*/ 37 w 69"/>
              <a:gd name="T97" fmla="*/ 101 h 152"/>
              <a:gd name="T98" fmla="*/ 41 w 69"/>
              <a:gd name="T99" fmla="*/ 109 h 152"/>
              <a:gd name="T100" fmla="*/ 45 w 69"/>
              <a:gd name="T101" fmla="*/ 127 h 152"/>
              <a:gd name="T102" fmla="*/ 48 w 69"/>
              <a:gd name="T103" fmla="*/ 140 h 152"/>
              <a:gd name="T104" fmla="*/ 49 w 69"/>
              <a:gd name="T105" fmla="*/ 149 h 152"/>
              <a:gd name="T106" fmla="*/ 48 w 69"/>
              <a:gd name="T107" fmla="*/ 151 h 152"/>
              <a:gd name="T108" fmla="*/ 55 w 69"/>
              <a:gd name="T109" fmla="*/ 138 h 1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</a:cxnLst>
            <a:rect l="0" t="0" r="r" b="b"/>
            <a:pathLst>
              <a:path w="69" h="152">
                <a:moveTo>
                  <a:pt x="55" y="138"/>
                </a:moveTo>
                <a:cubicBezTo>
                  <a:pt x="55" y="135"/>
                  <a:pt x="53" y="135"/>
                  <a:pt x="53" y="132"/>
                </a:cubicBezTo>
                <a:cubicBezTo>
                  <a:pt x="53" y="129"/>
                  <a:pt x="53" y="125"/>
                  <a:pt x="50" y="122"/>
                </a:cubicBezTo>
                <a:cubicBezTo>
                  <a:pt x="46" y="119"/>
                  <a:pt x="45" y="115"/>
                  <a:pt x="47" y="114"/>
                </a:cubicBezTo>
                <a:cubicBezTo>
                  <a:pt x="49" y="112"/>
                  <a:pt x="47" y="108"/>
                  <a:pt x="48" y="108"/>
                </a:cubicBezTo>
                <a:cubicBezTo>
                  <a:pt x="49" y="108"/>
                  <a:pt x="50" y="105"/>
                  <a:pt x="48" y="104"/>
                </a:cubicBezTo>
                <a:cubicBezTo>
                  <a:pt x="46" y="103"/>
                  <a:pt x="48" y="99"/>
                  <a:pt x="47" y="99"/>
                </a:cubicBezTo>
                <a:cubicBezTo>
                  <a:pt x="45" y="98"/>
                  <a:pt x="41" y="93"/>
                  <a:pt x="41" y="91"/>
                </a:cubicBezTo>
                <a:cubicBezTo>
                  <a:pt x="41" y="90"/>
                  <a:pt x="42" y="81"/>
                  <a:pt x="42" y="79"/>
                </a:cubicBezTo>
                <a:cubicBezTo>
                  <a:pt x="43" y="76"/>
                  <a:pt x="46" y="76"/>
                  <a:pt x="47" y="76"/>
                </a:cubicBezTo>
                <a:cubicBezTo>
                  <a:pt x="48" y="76"/>
                  <a:pt x="52" y="76"/>
                  <a:pt x="53" y="74"/>
                </a:cubicBezTo>
                <a:cubicBezTo>
                  <a:pt x="54" y="72"/>
                  <a:pt x="59" y="72"/>
                  <a:pt x="60" y="70"/>
                </a:cubicBezTo>
                <a:cubicBezTo>
                  <a:pt x="61" y="68"/>
                  <a:pt x="64" y="68"/>
                  <a:pt x="64" y="67"/>
                </a:cubicBezTo>
                <a:cubicBezTo>
                  <a:pt x="64" y="65"/>
                  <a:pt x="68" y="60"/>
                  <a:pt x="68" y="60"/>
                </a:cubicBezTo>
                <a:cubicBezTo>
                  <a:pt x="68" y="60"/>
                  <a:pt x="68" y="60"/>
                  <a:pt x="69" y="60"/>
                </a:cubicBezTo>
                <a:cubicBezTo>
                  <a:pt x="68" y="59"/>
                  <a:pt x="67" y="60"/>
                  <a:pt x="65" y="61"/>
                </a:cubicBezTo>
                <a:cubicBezTo>
                  <a:pt x="61" y="62"/>
                  <a:pt x="60" y="60"/>
                  <a:pt x="60" y="58"/>
                </a:cubicBezTo>
                <a:cubicBezTo>
                  <a:pt x="60" y="56"/>
                  <a:pt x="57" y="56"/>
                  <a:pt x="55" y="56"/>
                </a:cubicBezTo>
                <a:cubicBezTo>
                  <a:pt x="54" y="56"/>
                  <a:pt x="55" y="53"/>
                  <a:pt x="55" y="51"/>
                </a:cubicBezTo>
                <a:cubicBezTo>
                  <a:pt x="56" y="48"/>
                  <a:pt x="55" y="47"/>
                  <a:pt x="52" y="47"/>
                </a:cubicBezTo>
                <a:cubicBezTo>
                  <a:pt x="50" y="47"/>
                  <a:pt x="49" y="42"/>
                  <a:pt x="50" y="40"/>
                </a:cubicBezTo>
                <a:cubicBezTo>
                  <a:pt x="51" y="39"/>
                  <a:pt x="45" y="38"/>
                  <a:pt x="43" y="39"/>
                </a:cubicBezTo>
                <a:cubicBezTo>
                  <a:pt x="40" y="40"/>
                  <a:pt x="42" y="37"/>
                  <a:pt x="41" y="35"/>
                </a:cubicBezTo>
                <a:cubicBezTo>
                  <a:pt x="40" y="33"/>
                  <a:pt x="44" y="27"/>
                  <a:pt x="48" y="24"/>
                </a:cubicBezTo>
                <a:cubicBezTo>
                  <a:pt x="51" y="20"/>
                  <a:pt x="50" y="16"/>
                  <a:pt x="50" y="12"/>
                </a:cubicBezTo>
                <a:cubicBezTo>
                  <a:pt x="50" y="8"/>
                  <a:pt x="48" y="8"/>
                  <a:pt x="47" y="8"/>
                </a:cubicBezTo>
                <a:cubicBezTo>
                  <a:pt x="45" y="8"/>
                  <a:pt x="45" y="6"/>
                  <a:pt x="45" y="4"/>
                </a:cubicBezTo>
                <a:cubicBezTo>
                  <a:pt x="45" y="1"/>
                  <a:pt x="41" y="0"/>
                  <a:pt x="39" y="1"/>
                </a:cubicBezTo>
                <a:cubicBezTo>
                  <a:pt x="39" y="1"/>
                  <a:pt x="39" y="2"/>
                  <a:pt x="38" y="2"/>
                </a:cubicBezTo>
                <a:cubicBezTo>
                  <a:pt x="38" y="2"/>
                  <a:pt x="38" y="2"/>
                  <a:pt x="38" y="2"/>
                </a:cubicBezTo>
                <a:cubicBezTo>
                  <a:pt x="38" y="2"/>
                  <a:pt x="38" y="5"/>
                  <a:pt x="36" y="6"/>
                </a:cubicBezTo>
                <a:cubicBezTo>
                  <a:pt x="35" y="7"/>
                  <a:pt x="35" y="8"/>
                  <a:pt x="37" y="11"/>
                </a:cubicBezTo>
                <a:cubicBezTo>
                  <a:pt x="39" y="14"/>
                  <a:pt x="34" y="13"/>
                  <a:pt x="33" y="11"/>
                </a:cubicBezTo>
                <a:cubicBezTo>
                  <a:pt x="33" y="10"/>
                  <a:pt x="29" y="12"/>
                  <a:pt x="27" y="14"/>
                </a:cubicBezTo>
                <a:cubicBezTo>
                  <a:pt x="25" y="16"/>
                  <a:pt x="21" y="17"/>
                  <a:pt x="21" y="21"/>
                </a:cubicBezTo>
                <a:cubicBezTo>
                  <a:pt x="21" y="24"/>
                  <a:pt x="19" y="28"/>
                  <a:pt x="19" y="30"/>
                </a:cubicBezTo>
                <a:cubicBezTo>
                  <a:pt x="20" y="33"/>
                  <a:pt x="16" y="39"/>
                  <a:pt x="16" y="40"/>
                </a:cubicBezTo>
                <a:cubicBezTo>
                  <a:pt x="17" y="42"/>
                  <a:pt x="11" y="40"/>
                  <a:pt x="10" y="40"/>
                </a:cubicBezTo>
                <a:cubicBezTo>
                  <a:pt x="9" y="40"/>
                  <a:pt x="10" y="46"/>
                  <a:pt x="8" y="48"/>
                </a:cubicBezTo>
                <a:cubicBezTo>
                  <a:pt x="7" y="50"/>
                  <a:pt x="8" y="56"/>
                  <a:pt x="6" y="56"/>
                </a:cubicBezTo>
                <a:cubicBezTo>
                  <a:pt x="4" y="56"/>
                  <a:pt x="3" y="62"/>
                  <a:pt x="3" y="62"/>
                </a:cubicBezTo>
                <a:cubicBezTo>
                  <a:pt x="3" y="62"/>
                  <a:pt x="1" y="63"/>
                  <a:pt x="0" y="65"/>
                </a:cubicBezTo>
                <a:cubicBezTo>
                  <a:pt x="1" y="68"/>
                  <a:pt x="4" y="71"/>
                  <a:pt x="7" y="73"/>
                </a:cubicBezTo>
                <a:cubicBezTo>
                  <a:pt x="12" y="75"/>
                  <a:pt x="15" y="84"/>
                  <a:pt x="16" y="89"/>
                </a:cubicBezTo>
                <a:cubicBezTo>
                  <a:pt x="18" y="94"/>
                  <a:pt x="17" y="99"/>
                  <a:pt x="15" y="102"/>
                </a:cubicBezTo>
                <a:cubicBezTo>
                  <a:pt x="14" y="105"/>
                  <a:pt x="16" y="105"/>
                  <a:pt x="19" y="106"/>
                </a:cubicBezTo>
                <a:cubicBezTo>
                  <a:pt x="21" y="108"/>
                  <a:pt x="24" y="108"/>
                  <a:pt x="26" y="105"/>
                </a:cubicBezTo>
                <a:cubicBezTo>
                  <a:pt x="28" y="103"/>
                  <a:pt x="33" y="101"/>
                  <a:pt x="33" y="97"/>
                </a:cubicBezTo>
                <a:cubicBezTo>
                  <a:pt x="34" y="94"/>
                  <a:pt x="36" y="99"/>
                  <a:pt x="37" y="101"/>
                </a:cubicBezTo>
                <a:cubicBezTo>
                  <a:pt x="39" y="102"/>
                  <a:pt x="40" y="105"/>
                  <a:pt x="41" y="109"/>
                </a:cubicBezTo>
                <a:cubicBezTo>
                  <a:pt x="41" y="114"/>
                  <a:pt x="41" y="124"/>
                  <a:pt x="45" y="127"/>
                </a:cubicBezTo>
                <a:cubicBezTo>
                  <a:pt x="48" y="130"/>
                  <a:pt x="49" y="137"/>
                  <a:pt x="48" y="140"/>
                </a:cubicBezTo>
                <a:cubicBezTo>
                  <a:pt x="47" y="142"/>
                  <a:pt x="50" y="146"/>
                  <a:pt x="49" y="149"/>
                </a:cubicBezTo>
                <a:cubicBezTo>
                  <a:pt x="49" y="150"/>
                  <a:pt x="49" y="150"/>
                  <a:pt x="48" y="151"/>
                </a:cubicBezTo>
                <a:cubicBezTo>
                  <a:pt x="52" y="152"/>
                  <a:pt x="55" y="138"/>
                  <a:pt x="55" y="138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3175" cap="flat">
            <a:noFill/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600">
              <a:latin typeface="Montserrat" panose="02000505000000020004" pitchFamily="2" charset="0"/>
              <a:ea typeface="Montserrat" charset="0"/>
              <a:cs typeface="Montserrat" charset="0"/>
            </a:endParaRPr>
          </a:p>
        </p:txBody>
      </p:sp>
      <p:sp>
        <p:nvSpPr>
          <p:cNvPr id="89" name="Freeform 62"/>
          <p:cNvSpPr>
            <a:spLocks/>
          </p:cNvSpPr>
          <p:nvPr/>
        </p:nvSpPr>
        <p:spPr bwMode="auto">
          <a:xfrm>
            <a:off x="8154660" y="2746789"/>
            <a:ext cx="82851" cy="52758"/>
          </a:xfrm>
          <a:custGeom>
            <a:avLst/>
            <a:gdLst>
              <a:gd name="T0" fmla="*/ 24 w 25"/>
              <a:gd name="T1" fmla="*/ 5 h 15"/>
              <a:gd name="T2" fmla="*/ 15 w 25"/>
              <a:gd name="T3" fmla="*/ 3 h 15"/>
              <a:gd name="T4" fmla="*/ 8 w 25"/>
              <a:gd name="T5" fmla="*/ 2 h 15"/>
              <a:gd name="T6" fmla="*/ 2 w 25"/>
              <a:gd name="T7" fmla="*/ 7 h 15"/>
              <a:gd name="T8" fmla="*/ 0 w 25"/>
              <a:gd name="T9" fmla="*/ 10 h 15"/>
              <a:gd name="T10" fmla="*/ 3 w 25"/>
              <a:gd name="T11" fmla="*/ 12 h 15"/>
              <a:gd name="T12" fmla="*/ 8 w 25"/>
              <a:gd name="T13" fmla="*/ 13 h 15"/>
              <a:gd name="T14" fmla="*/ 16 w 25"/>
              <a:gd name="T15" fmla="*/ 14 h 15"/>
              <a:gd name="T16" fmla="*/ 23 w 25"/>
              <a:gd name="T17" fmla="*/ 13 h 15"/>
              <a:gd name="T18" fmla="*/ 23 w 25"/>
              <a:gd name="T19" fmla="*/ 6 h 15"/>
              <a:gd name="T20" fmla="*/ 24 w 25"/>
              <a:gd name="T21" fmla="*/ 5 h 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25" h="15">
                <a:moveTo>
                  <a:pt x="24" y="5"/>
                </a:moveTo>
                <a:cubicBezTo>
                  <a:pt x="19" y="1"/>
                  <a:pt x="18" y="4"/>
                  <a:pt x="15" y="3"/>
                </a:cubicBezTo>
                <a:cubicBezTo>
                  <a:pt x="11" y="1"/>
                  <a:pt x="10" y="0"/>
                  <a:pt x="8" y="2"/>
                </a:cubicBezTo>
                <a:cubicBezTo>
                  <a:pt x="6" y="3"/>
                  <a:pt x="4" y="3"/>
                  <a:pt x="2" y="7"/>
                </a:cubicBezTo>
                <a:cubicBezTo>
                  <a:pt x="2" y="8"/>
                  <a:pt x="1" y="9"/>
                  <a:pt x="0" y="10"/>
                </a:cubicBezTo>
                <a:cubicBezTo>
                  <a:pt x="1" y="11"/>
                  <a:pt x="2" y="12"/>
                  <a:pt x="3" y="12"/>
                </a:cubicBezTo>
                <a:cubicBezTo>
                  <a:pt x="4" y="12"/>
                  <a:pt x="5" y="14"/>
                  <a:pt x="8" y="13"/>
                </a:cubicBezTo>
                <a:cubicBezTo>
                  <a:pt x="10" y="13"/>
                  <a:pt x="12" y="15"/>
                  <a:pt x="16" y="14"/>
                </a:cubicBezTo>
                <a:cubicBezTo>
                  <a:pt x="19" y="13"/>
                  <a:pt x="22" y="15"/>
                  <a:pt x="23" y="13"/>
                </a:cubicBezTo>
                <a:cubicBezTo>
                  <a:pt x="25" y="11"/>
                  <a:pt x="23" y="6"/>
                  <a:pt x="23" y="6"/>
                </a:cubicBezTo>
                <a:cubicBezTo>
                  <a:pt x="23" y="6"/>
                  <a:pt x="23" y="6"/>
                  <a:pt x="24" y="5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3175" cap="flat">
            <a:noFill/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600">
              <a:latin typeface="Montserrat" panose="02000505000000020004" pitchFamily="2" charset="0"/>
              <a:ea typeface="Montserrat" charset="0"/>
              <a:cs typeface="Montserrat" charset="0"/>
            </a:endParaRPr>
          </a:p>
        </p:txBody>
      </p:sp>
      <p:sp>
        <p:nvSpPr>
          <p:cNvPr id="90" name="Freeform 63"/>
          <p:cNvSpPr>
            <a:spLocks/>
          </p:cNvSpPr>
          <p:nvPr/>
        </p:nvSpPr>
        <p:spPr bwMode="auto">
          <a:xfrm>
            <a:off x="8487864" y="2895643"/>
            <a:ext cx="199922" cy="425835"/>
          </a:xfrm>
          <a:custGeom>
            <a:avLst/>
            <a:gdLst>
              <a:gd name="T0" fmla="*/ 44 w 60"/>
              <a:gd name="T1" fmla="*/ 15 h 123"/>
              <a:gd name="T2" fmla="*/ 36 w 60"/>
              <a:gd name="T3" fmla="*/ 9 h 123"/>
              <a:gd name="T4" fmla="*/ 34 w 60"/>
              <a:gd name="T5" fmla="*/ 4 h 123"/>
              <a:gd name="T6" fmla="*/ 27 w 60"/>
              <a:gd name="T7" fmla="*/ 1 h 123"/>
              <a:gd name="T8" fmla="*/ 21 w 60"/>
              <a:gd name="T9" fmla="*/ 5 h 123"/>
              <a:gd name="T10" fmla="*/ 16 w 60"/>
              <a:gd name="T11" fmla="*/ 6 h 123"/>
              <a:gd name="T12" fmla="*/ 9 w 60"/>
              <a:gd name="T13" fmla="*/ 6 h 123"/>
              <a:gd name="T14" fmla="*/ 2 w 60"/>
              <a:gd name="T15" fmla="*/ 6 h 123"/>
              <a:gd name="T16" fmla="*/ 0 w 60"/>
              <a:gd name="T17" fmla="*/ 8 h 123"/>
              <a:gd name="T18" fmla="*/ 3 w 60"/>
              <a:gd name="T19" fmla="*/ 12 h 123"/>
              <a:gd name="T20" fmla="*/ 7 w 60"/>
              <a:gd name="T21" fmla="*/ 18 h 123"/>
              <a:gd name="T22" fmla="*/ 14 w 60"/>
              <a:gd name="T23" fmla="*/ 22 h 123"/>
              <a:gd name="T24" fmla="*/ 20 w 60"/>
              <a:gd name="T25" fmla="*/ 23 h 123"/>
              <a:gd name="T26" fmla="*/ 22 w 60"/>
              <a:gd name="T27" fmla="*/ 30 h 123"/>
              <a:gd name="T28" fmla="*/ 16 w 60"/>
              <a:gd name="T29" fmla="*/ 33 h 123"/>
              <a:gd name="T30" fmla="*/ 25 w 60"/>
              <a:gd name="T31" fmla="*/ 41 h 123"/>
              <a:gd name="T32" fmla="*/ 29 w 60"/>
              <a:gd name="T33" fmla="*/ 48 h 123"/>
              <a:gd name="T34" fmla="*/ 35 w 60"/>
              <a:gd name="T35" fmla="*/ 57 h 123"/>
              <a:gd name="T36" fmla="*/ 42 w 60"/>
              <a:gd name="T37" fmla="*/ 63 h 123"/>
              <a:gd name="T38" fmla="*/ 43 w 60"/>
              <a:gd name="T39" fmla="*/ 71 h 123"/>
              <a:gd name="T40" fmla="*/ 46 w 60"/>
              <a:gd name="T41" fmla="*/ 84 h 123"/>
              <a:gd name="T42" fmla="*/ 40 w 60"/>
              <a:gd name="T43" fmla="*/ 93 h 123"/>
              <a:gd name="T44" fmla="*/ 33 w 60"/>
              <a:gd name="T45" fmla="*/ 98 h 123"/>
              <a:gd name="T46" fmla="*/ 33 w 60"/>
              <a:gd name="T47" fmla="*/ 105 h 123"/>
              <a:gd name="T48" fmla="*/ 24 w 60"/>
              <a:gd name="T49" fmla="*/ 105 h 123"/>
              <a:gd name="T50" fmla="*/ 19 w 60"/>
              <a:gd name="T51" fmla="*/ 109 h 123"/>
              <a:gd name="T52" fmla="*/ 23 w 60"/>
              <a:gd name="T53" fmla="*/ 112 h 123"/>
              <a:gd name="T54" fmla="*/ 20 w 60"/>
              <a:gd name="T55" fmla="*/ 119 h 123"/>
              <a:gd name="T56" fmla="*/ 24 w 60"/>
              <a:gd name="T57" fmla="*/ 122 h 123"/>
              <a:gd name="T58" fmla="*/ 32 w 60"/>
              <a:gd name="T59" fmla="*/ 116 h 123"/>
              <a:gd name="T60" fmla="*/ 34 w 60"/>
              <a:gd name="T61" fmla="*/ 113 h 123"/>
              <a:gd name="T62" fmla="*/ 36 w 60"/>
              <a:gd name="T63" fmla="*/ 109 h 123"/>
              <a:gd name="T64" fmla="*/ 41 w 60"/>
              <a:gd name="T65" fmla="*/ 108 h 123"/>
              <a:gd name="T66" fmla="*/ 52 w 60"/>
              <a:gd name="T67" fmla="*/ 103 h 123"/>
              <a:gd name="T68" fmla="*/ 58 w 60"/>
              <a:gd name="T69" fmla="*/ 92 h 123"/>
              <a:gd name="T70" fmla="*/ 56 w 60"/>
              <a:gd name="T71" fmla="*/ 73 h 123"/>
              <a:gd name="T72" fmla="*/ 49 w 60"/>
              <a:gd name="T73" fmla="*/ 61 h 123"/>
              <a:gd name="T74" fmla="*/ 36 w 60"/>
              <a:gd name="T75" fmla="*/ 50 h 123"/>
              <a:gd name="T76" fmla="*/ 32 w 60"/>
              <a:gd name="T77" fmla="*/ 44 h 123"/>
              <a:gd name="T78" fmla="*/ 30 w 60"/>
              <a:gd name="T79" fmla="*/ 33 h 123"/>
              <a:gd name="T80" fmla="*/ 36 w 60"/>
              <a:gd name="T81" fmla="*/ 26 h 123"/>
              <a:gd name="T82" fmla="*/ 39 w 60"/>
              <a:gd name="T83" fmla="*/ 21 h 123"/>
              <a:gd name="T84" fmla="*/ 45 w 60"/>
              <a:gd name="T85" fmla="*/ 17 h 123"/>
              <a:gd name="T86" fmla="*/ 46 w 60"/>
              <a:gd name="T87" fmla="*/ 16 h 123"/>
              <a:gd name="T88" fmla="*/ 44 w 60"/>
              <a:gd name="T89" fmla="*/ 15 h 12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</a:cxnLst>
            <a:rect l="0" t="0" r="r" b="b"/>
            <a:pathLst>
              <a:path w="60" h="123">
                <a:moveTo>
                  <a:pt x="44" y="15"/>
                </a:moveTo>
                <a:cubicBezTo>
                  <a:pt x="42" y="15"/>
                  <a:pt x="36" y="10"/>
                  <a:pt x="36" y="9"/>
                </a:cubicBezTo>
                <a:cubicBezTo>
                  <a:pt x="36" y="7"/>
                  <a:pt x="39" y="5"/>
                  <a:pt x="34" y="4"/>
                </a:cubicBezTo>
                <a:cubicBezTo>
                  <a:pt x="29" y="3"/>
                  <a:pt x="28" y="2"/>
                  <a:pt x="27" y="1"/>
                </a:cubicBezTo>
                <a:cubicBezTo>
                  <a:pt x="26" y="0"/>
                  <a:pt x="22" y="3"/>
                  <a:pt x="21" y="5"/>
                </a:cubicBezTo>
                <a:cubicBezTo>
                  <a:pt x="20" y="7"/>
                  <a:pt x="18" y="4"/>
                  <a:pt x="16" y="6"/>
                </a:cubicBezTo>
                <a:cubicBezTo>
                  <a:pt x="13" y="7"/>
                  <a:pt x="10" y="3"/>
                  <a:pt x="9" y="6"/>
                </a:cubicBezTo>
                <a:cubicBezTo>
                  <a:pt x="7" y="8"/>
                  <a:pt x="4" y="4"/>
                  <a:pt x="2" y="6"/>
                </a:cubicBezTo>
                <a:cubicBezTo>
                  <a:pt x="2" y="7"/>
                  <a:pt x="1" y="8"/>
                  <a:pt x="0" y="8"/>
                </a:cubicBezTo>
                <a:cubicBezTo>
                  <a:pt x="2" y="10"/>
                  <a:pt x="3" y="11"/>
                  <a:pt x="3" y="12"/>
                </a:cubicBezTo>
                <a:cubicBezTo>
                  <a:pt x="3" y="14"/>
                  <a:pt x="7" y="16"/>
                  <a:pt x="7" y="18"/>
                </a:cubicBezTo>
                <a:cubicBezTo>
                  <a:pt x="7" y="21"/>
                  <a:pt x="12" y="23"/>
                  <a:pt x="14" y="22"/>
                </a:cubicBezTo>
                <a:cubicBezTo>
                  <a:pt x="15" y="21"/>
                  <a:pt x="19" y="20"/>
                  <a:pt x="20" y="23"/>
                </a:cubicBezTo>
                <a:cubicBezTo>
                  <a:pt x="20" y="27"/>
                  <a:pt x="22" y="27"/>
                  <a:pt x="22" y="30"/>
                </a:cubicBezTo>
                <a:cubicBezTo>
                  <a:pt x="22" y="32"/>
                  <a:pt x="17" y="31"/>
                  <a:pt x="16" y="33"/>
                </a:cubicBezTo>
                <a:cubicBezTo>
                  <a:pt x="15" y="36"/>
                  <a:pt x="25" y="39"/>
                  <a:pt x="25" y="41"/>
                </a:cubicBezTo>
                <a:cubicBezTo>
                  <a:pt x="25" y="43"/>
                  <a:pt x="28" y="45"/>
                  <a:pt x="29" y="48"/>
                </a:cubicBezTo>
                <a:cubicBezTo>
                  <a:pt x="30" y="50"/>
                  <a:pt x="34" y="54"/>
                  <a:pt x="35" y="57"/>
                </a:cubicBezTo>
                <a:cubicBezTo>
                  <a:pt x="36" y="60"/>
                  <a:pt x="40" y="61"/>
                  <a:pt x="42" y="63"/>
                </a:cubicBezTo>
                <a:cubicBezTo>
                  <a:pt x="43" y="64"/>
                  <a:pt x="44" y="68"/>
                  <a:pt x="43" y="71"/>
                </a:cubicBezTo>
                <a:cubicBezTo>
                  <a:pt x="43" y="74"/>
                  <a:pt x="43" y="80"/>
                  <a:pt x="46" y="84"/>
                </a:cubicBezTo>
                <a:cubicBezTo>
                  <a:pt x="49" y="89"/>
                  <a:pt x="42" y="91"/>
                  <a:pt x="40" y="93"/>
                </a:cubicBezTo>
                <a:cubicBezTo>
                  <a:pt x="38" y="96"/>
                  <a:pt x="39" y="99"/>
                  <a:pt x="33" y="98"/>
                </a:cubicBezTo>
                <a:cubicBezTo>
                  <a:pt x="27" y="96"/>
                  <a:pt x="34" y="103"/>
                  <a:pt x="33" y="105"/>
                </a:cubicBezTo>
                <a:cubicBezTo>
                  <a:pt x="32" y="107"/>
                  <a:pt x="24" y="103"/>
                  <a:pt x="24" y="105"/>
                </a:cubicBezTo>
                <a:cubicBezTo>
                  <a:pt x="24" y="106"/>
                  <a:pt x="21" y="108"/>
                  <a:pt x="19" y="109"/>
                </a:cubicBezTo>
                <a:cubicBezTo>
                  <a:pt x="20" y="110"/>
                  <a:pt x="21" y="111"/>
                  <a:pt x="23" y="112"/>
                </a:cubicBezTo>
                <a:cubicBezTo>
                  <a:pt x="25" y="113"/>
                  <a:pt x="20" y="115"/>
                  <a:pt x="20" y="119"/>
                </a:cubicBezTo>
                <a:cubicBezTo>
                  <a:pt x="21" y="122"/>
                  <a:pt x="23" y="123"/>
                  <a:pt x="24" y="122"/>
                </a:cubicBezTo>
                <a:cubicBezTo>
                  <a:pt x="26" y="120"/>
                  <a:pt x="30" y="117"/>
                  <a:pt x="32" y="116"/>
                </a:cubicBezTo>
                <a:cubicBezTo>
                  <a:pt x="34" y="116"/>
                  <a:pt x="32" y="113"/>
                  <a:pt x="34" y="113"/>
                </a:cubicBezTo>
                <a:cubicBezTo>
                  <a:pt x="36" y="113"/>
                  <a:pt x="35" y="110"/>
                  <a:pt x="36" y="109"/>
                </a:cubicBezTo>
                <a:cubicBezTo>
                  <a:pt x="37" y="107"/>
                  <a:pt x="38" y="108"/>
                  <a:pt x="41" y="108"/>
                </a:cubicBezTo>
                <a:cubicBezTo>
                  <a:pt x="44" y="108"/>
                  <a:pt x="48" y="105"/>
                  <a:pt x="52" y="103"/>
                </a:cubicBezTo>
                <a:cubicBezTo>
                  <a:pt x="56" y="100"/>
                  <a:pt x="56" y="100"/>
                  <a:pt x="58" y="92"/>
                </a:cubicBezTo>
                <a:cubicBezTo>
                  <a:pt x="60" y="85"/>
                  <a:pt x="56" y="76"/>
                  <a:pt x="56" y="73"/>
                </a:cubicBezTo>
                <a:cubicBezTo>
                  <a:pt x="56" y="71"/>
                  <a:pt x="51" y="61"/>
                  <a:pt x="49" y="61"/>
                </a:cubicBezTo>
                <a:cubicBezTo>
                  <a:pt x="46" y="61"/>
                  <a:pt x="37" y="51"/>
                  <a:pt x="36" y="50"/>
                </a:cubicBezTo>
                <a:cubicBezTo>
                  <a:pt x="34" y="48"/>
                  <a:pt x="34" y="46"/>
                  <a:pt x="32" y="44"/>
                </a:cubicBezTo>
                <a:cubicBezTo>
                  <a:pt x="30" y="42"/>
                  <a:pt x="29" y="36"/>
                  <a:pt x="30" y="33"/>
                </a:cubicBezTo>
                <a:cubicBezTo>
                  <a:pt x="31" y="29"/>
                  <a:pt x="36" y="28"/>
                  <a:pt x="36" y="26"/>
                </a:cubicBezTo>
                <a:cubicBezTo>
                  <a:pt x="36" y="23"/>
                  <a:pt x="36" y="21"/>
                  <a:pt x="39" y="21"/>
                </a:cubicBezTo>
                <a:cubicBezTo>
                  <a:pt x="41" y="21"/>
                  <a:pt x="44" y="19"/>
                  <a:pt x="45" y="17"/>
                </a:cubicBezTo>
                <a:cubicBezTo>
                  <a:pt x="45" y="17"/>
                  <a:pt x="45" y="16"/>
                  <a:pt x="46" y="16"/>
                </a:cubicBezTo>
                <a:cubicBezTo>
                  <a:pt x="45" y="15"/>
                  <a:pt x="45" y="15"/>
                  <a:pt x="44" y="15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3175" cap="flat">
            <a:noFill/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600">
              <a:latin typeface="Montserrat" panose="02000505000000020004" pitchFamily="2" charset="0"/>
              <a:ea typeface="Montserrat" charset="0"/>
              <a:cs typeface="Montserrat" charset="0"/>
            </a:endParaRPr>
          </a:p>
        </p:txBody>
      </p:sp>
      <p:sp>
        <p:nvSpPr>
          <p:cNvPr id="91" name="Freeform 64"/>
          <p:cNvSpPr>
            <a:spLocks/>
          </p:cNvSpPr>
          <p:nvPr/>
        </p:nvSpPr>
        <p:spPr bwMode="auto">
          <a:xfrm>
            <a:off x="8487864" y="3151898"/>
            <a:ext cx="162099" cy="122475"/>
          </a:xfrm>
          <a:custGeom>
            <a:avLst/>
            <a:gdLst>
              <a:gd name="T0" fmla="*/ 24 w 49"/>
              <a:gd name="T1" fmla="*/ 31 h 35"/>
              <a:gd name="T2" fmla="*/ 33 w 49"/>
              <a:gd name="T3" fmla="*/ 31 h 35"/>
              <a:gd name="T4" fmla="*/ 33 w 49"/>
              <a:gd name="T5" fmla="*/ 24 h 35"/>
              <a:gd name="T6" fmla="*/ 40 w 49"/>
              <a:gd name="T7" fmla="*/ 19 h 35"/>
              <a:gd name="T8" fmla="*/ 46 w 49"/>
              <a:gd name="T9" fmla="*/ 10 h 35"/>
              <a:gd name="T10" fmla="*/ 43 w 49"/>
              <a:gd name="T11" fmla="*/ 0 h 35"/>
              <a:gd name="T12" fmla="*/ 38 w 49"/>
              <a:gd name="T13" fmla="*/ 1 h 35"/>
              <a:gd name="T14" fmla="*/ 32 w 49"/>
              <a:gd name="T15" fmla="*/ 3 h 35"/>
              <a:gd name="T16" fmla="*/ 30 w 49"/>
              <a:gd name="T17" fmla="*/ 5 h 35"/>
              <a:gd name="T18" fmla="*/ 25 w 49"/>
              <a:gd name="T19" fmla="*/ 2 h 35"/>
              <a:gd name="T20" fmla="*/ 14 w 49"/>
              <a:gd name="T21" fmla="*/ 2 h 35"/>
              <a:gd name="T22" fmla="*/ 3 w 49"/>
              <a:gd name="T23" fmla="*/ 7 h 35"/>
              <a:gd name="T24" fmla="*/ 4 w 49"/>
              <a:gd name="T25" fmla="*/ 14 h 35"/>
              <a:gd name="T26" fmla="*/ 5 w 49"/>
              <a:gd name="T27" fmla="*/ 20 h 35"/>
              <a:gd name="T28" fmla="*/ 4 w 49"/>
              <a:gd name="T29" fmla="*/ 21 h 35"/>
              <a:gd name="T30" fmla="*/ 7 w 49"/>
              <a:gd name="T31" fmla="*/ 28 h 35"/>
              <a:gd name="T32" fmla="*/ 12 w 49"/>
              <a:gd name="T33" fmla="*/ 29 h 35"/>
              <a:gd name="T34" fmla="*/ 12 w 49"/>
              <a:gd name="T35" fmla="*/ 33 h 35"/>
              <a:gd name="T36" fmla="*/ 18 w 49"/>
              <a:gd name="T37" fmla="*/ 34 h 35"/>
              <a:gd name="T38" fmla="*/ 19 w 49"/>
              <a:gd name="T39" fmla="*/ 35 h 35"/>
              <a:gd name="T40" fmla="*/ 24 w 49"/>
              <a:gd name="T41" fmla="*/ 31 h 3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</a:cxnLst>
            <a:rect l="0" t="0" r="r" b="b"/>
            <a:pathLst>
              <a:path w="49" h="35">
                <a:moveTo>
                  <a:pt x="24" y="31"/>
                </a:moveTo>
                <a:cubicBezTo>
                  <a:pt x="24" y="29"/>
                  <a:pt x="32" y="33"/>
                  <a:pt x="33" y="31"/>
                </a:cubicBezTo>
                <a:cubicBezTo>
                  <a:pt x="34" y="29"/>
                  <a:pt x="27" y="22"/>
                  <a:pt x="33" y="24"/>
                </a:cubicBezTo>
                <a:cubicBezTo>
                  <a:pt x="39" y="25"/>
                  <a:pt x="38" y="22"/>
                  <a:pt x="40" y="19"/>
                </a:cubicBezTo>
                <a:cubicBezTo>
                  <a:pt x="42" y="17"/>
                  <a:pt x="49" y="15"/>
                  <a:pt x="46" y="10"/>
                </a:cubicBezTo>
                <a:cubicBezTo>
                  <a:pt x="44" y="7"/>
                  <a:pt x="43" y="3"/>
                  <a:pt x="43" y="0"/>
                </a:cubicBezTo>
                <a:cubicBezTo>
                  <a:pt x="41" y="2"/>
                  <a:pt x="39" y="2"/>
                  <a:pt x="38" y="1"/>
                </a:cubicBezTo>
                <a:cubicBezTo>
                  <a:pt x="36" y="1"/>
                  <a:pt x="32" y="0"/>
                  <a:pt x="32" y="3"/>
                </a:cubicBezTo>
                <a:cubicBezTo>
                  <a:pt x="32" y="6"/>
                  <a:pt x="29" y="6"/>
                  <a:pt x="30" y="5"/>
                </a:cubicBezTo>
                <a:cubicBezTo>
                  <a:pt x="30" y="4"/>
                  <a:pt x="27" y="4"/>
                  <a:pt x="25" y="2"/>
                </a:cubicBezTo>
                <a:cubicBezTo>
                  <a:pt x="23" y="0"/>
                  <a:pt x="17" y="3"/>
                  <a:pt x="14" y="2"/>
                </a:cubicBezTo>
                <a:cubicBezTo>
                  <a:pt x="11" y="1"/>
                  <a:pt x="6" y="3"/>
                  <a:pt x="3" y="7"/>
                </a:cubicBezTo>
                <a:cubicBezTo>
                  <a:pt x="0" y="11"/>
                  <a:pt x="4" y="11"/>
                  <a:pt x="4" y="14"/>
                </a:cubicBezTo>
                <a:cubicBezTo>
                  <a:pt x="4" y="18"/>
                  <a:pt x="6" y="18"/>
                  <a:pt x="5" y="20"/>
                </a:cubicBezTo>
                <a:cubicBezTo>
                  <a:pt x="5" y="21"/>
                  <a:pt x="5" y="21"/>
                  <a:pt x="4" y="21"/>
                </a:cubicBezTo>
                <a:cubicBezTo>
                  <a:pt x="8" y="22"/>
                  <a:pt x="6" y="26"/>
                  <a:pt x="7" y="28"/>
                </a:cubicBezTo>
                <a:cubicBezTo>
                  <a:pt x="7" y="30"/>
                  <a:pt x="10" y="29"/>
                  <a:pt x="12" y="29"/>
                </a:cubicBezTo>
                <a:cubicBezTo>
                  <a:pt x="13" y="29"/>
                  <a:pt x="11" y="31"/>
                  <a:pt x="12" y="33"/>
                </a:cubicBezTo>
                <a:cubicBezTo>
                  <a:pt x="13" y="35"/>
                  <a:pt x="18" y="32"/>
                  <a:pt x="18" y="34"/>
                </a:cubicBezTo>
                <a:cubicBezTo>
                  <a:pt x="19" y="34"/>
                  <a:pt x="19" y="35"/>
                  <a:pt x="19" y="35"/>
                </a:cubicBezTo>
                <a:cubicBezTo>
                  <a:pt x="21" y="34"/>
                  <a:pt x="24" y="32"/>
                  <a:pt x="24" y="31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3175" cap="flat">
            <a:noFill/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600">
              <a:latin typeface="Montserrat" panose="02000505000000020004" pitchFamily="2" charset="0"/>
              <a:ea typeface="Montserrat" charset="0"/>
              <a:cs typeface="Montserrat" charset="0"/>
            </a:endParaRPr>
          </a:p>
        </p:txBody>
      </p:sp>
      <p:sp>
        <p:nvSpPr>
          <p:cNvPr id="92" name="Freeform 65"/>
          <p:cNvSpPr>
            <a:spLocks/>
          </p:cNvSpPr>
          <p:nvPr/>
        </p:nvSpPr>
        <p:spPr bwMode="auto">
          <a:xfrm>
            <a:off x="8435632" y="2920138"/>
            <a:ext cx="198121" cy="252487"/>
          </a:xfrm>
          <a:custGeom>
            <a:avLst/>
            <a:gdLst>
              <a:gd name="T0" fmla="*/ 41 w 60"/>
              <a:gd name="T1" fmla="*/ 34 h 73"/>
              <a:gd name="T2" fmla="*/ 32 w 60"/>
              <a:gd name="T3" fmla="*/ 26 h 73"/>
              <a:gd name="T4" fmla="*/ 38 w 60"/>
              <a:gd name="T5" fmla="*/ 23 h 73"/>
              <a:gd name="T6" fmla="*/ 36 w 60"/>
              <a:gd name="T7" fmla="*/ 16 h 73"/>
              <a:gd name="T8" fmla="*/ 30 w 60"/>
              <a:gd name="T9" fmla="*/ 15 h 73"/>
              <a:gd name="T10" fmla="*/ 23 w 60"/>
              <a:gd name="T11" fmla="*/ 11 h 73"/>
              <a:gd name="T12" fmla="*/ 19 w 60"/>
              <a:gd name="T13" fmla="*/ 5 h 73"/>
              <a:gd name="T14" fmla="*/ 16 w 60"/>
              <a:gd name="T15" fmla="*/ 1 h 73"/>
              <a:gd name="T16" fmla="*/ 13 w 60"/>
              <a:gd name="T17" fmla="*/ 1 h 73"/>
              <a:gd name="T18" fmla="*/ 12 w 60"/>
              <a:gd name="T19" fmla="*/ 5 h 73"/>
              <a:gd name="T20" fmla="*/ 12 w 60"/>
              <a:gd name="T21" fmla="*/ 12 h 73"/>
              <a:gd name="T22" fmla="*/ 7 w 60"/>
              <a:gd name="T23" fmla="*/ 8 h 73"/>
              <a:gd name="T24" fmla="*/ 3 w 60"/>
              <a:gd name="T25" fmla="*/ 15 h 73"/>
              <a:gd name="T26" fmla="*/ 0 w 60"/>
              <a:gd name="T27" fmla="*/ 17 h 73"/>
              <a:gd name="T28" fmla="*/ 2 w 60"/>
              <a:gd name="T29" fmla="*/ 18 h 73"/>
              <a:gd name="T30" fmla="*/ 3 w 60"/>
              <a:gd name="T31" fmla="*/ 25 h 73"/>
              <a:gd name="T32" fmla="*/ 8 w 60"/>
              <a:gd name="T33" fmla="*/ 27 h 73"/>
              <a:gd name="T34" fmla="*/ 8 w 60"/>
              <a:gd name="T35" fmla="*/ 35 h 73"/>
              <a:gd name="T36" fmla="*/ 5 w 60"/>
              <a:gd name="T37" fmla="*/ 41 h 73"/>
              <a:gd name="T38" fmla="*/ 13 w 60"/>
              <a:gd name="T39" fmla="*/ 39 h 73"/>
              <a:gd name="T40" fmla="*/ 18 w 60"/>
              <a:gd name="T41" fmla="*/ 38 h 73"/>
              <a:gd name="T42" fmla="*/ 24 w 60"/>
              <a:gd name="T43" fmla="*/ 37 h 73"/>
              <a:gd name="T44" fmla="*/ 31 w 60"/>
              <a:gd name="T45" fmla="*/ 37 h 73"/>
              <a:gd name="T46" fmla="*/ 37 w 60"/>
              <a:gd name="T47" fmla="*/ 43 h 73"/>
              <a:gd name="T48" fmla="*/ 38 w 60"/>
              <a:gd name="T49" fmla="*/ 52 h 73"/>
              <a:gd name="T50" fmla="*/ 43 w 60"/>
              <a:gd name="T51" fmla="*/ 61 h 73"/>
              <a:gd name="T52" fmla="*/ 42 w 60"/>
              <a:gd name="T53" fmla="*/ 70 h 73"/>
              <a:gd name="T54" fmla="*/ 46 w 60"/>
              <a:gd name="T55" fmla="*/ 72 h 73"/>
              <a:gd name="T56" fmla="*/ 48 w 60"/>
              <a:gd name="T57" fmla="*/ 70 h 73"/>
              <a:gd name="T58" fmla="*/ 54 w 60"/>
              <a:gd name="T59" fmla="*/ 68 h 73"/>
              <a:gd name="T60" fmla="*/ 59 w 60"/>
              <a:gd name="T61" fmla="*/ 67 h 73"/>
              <a:gd name="T62" fmla="*/ 59 w 60"/>
              <a:gd name="T63" fmla="*/ 64 h 73"/>
              <a:gd name="T64" fmla="*/ 58 w 60"/>
              <a:gd name="T65" fmla="*/ 56 h 73"/>
              <a:gd name="T66" fmla="*/ 51 w 60"/>
              <a:gd name="T67" fmla="*/ 50 h 73"/>
              <a:gd name="T68" fmla="*/ 45 w 60"/>
              <a:gd name="T69" fmla="*/ 41 h 73"/>
              <a:gd name="T70" fmla="*/ 41 w 60"/>
              <a:gd name="T71" fmla="*/ 34 h 7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</a:cxnLst>
            <a:rect l="0" t="0" r="r" b="b"/>
            <a:pathLst>
              <a:path w="60" h="73">
                <a:moveTo>
                  <a:pt x="41" y="34"/>
                </a:moveTo>
                <a:cubicBezTo>
                  <a:pt x="41" y="32"/>
                  <a:pt x="31" y="29"/>
                  <a:pt x="32" y="26"/>
                </a:cubicBezTo>
                <a:cubicBezTo>
                  <a:pt x="33" y="24"/>
                  <a:pt x="38" y="25"/>
                  <a:pt x="38" y="23"/>
                </a:cubicBezTo>
                <a:cubicBezTo>
                  <a:pt x="38" y="20"/>
                  <a:pt x="36" y="20"/>
                  <a:pt x="36" y="16"/>
                </a:cubicBezTo>
                <a:cubicBezTo>
                  <a:pt x="35" y="13"/>
                  <a:pt x="31" y="14"/>
                  <a:pt x="30" y="15"/>
                </a:cubicBezTo>
                <a:cubicBezTo>
                  <a:pt x="28" y="16"/>
                  <a:pt x="23" y="14"/>
                  <a:pt x="23" y="11"/>
                </a:cubicBezTo>
                <a:cubicBezTo>
                  <a:pt x="23" y="9"/>
                  <a:pt x="19" y="7"/>
                  <a:pt x="19" y="5"/>
                </a:cubicBezTo>
                <a:cubicBezTo>
                  <a:pt x="19" y="4"/>
                  <a:pt x="18" y="3"/>
                  <a:pt x="16" y="1"/>
                </a:cubicBezTo>
                <a:cubicBezTo>
                  <a:pt x="15" y="2"/>
                  <a:pt x="14" y="2"/>
                  <a:pt x="13" y="1"/>
                </a:cubicBezTo>
                <a:cubicBezTo>
                  <a:pt x="12" y="0"/>
                  <a:pt x="11" y="4"/>
                  <a:pt x="12" y="5"/>
                </a:cubicBezTo>
                <a:cubicBezTo>
                  <a:pt x="13" y="6"/>
                  <a:pt x="14" y="12"/>
                  <a:pt x="12" y="12"/>
                </a:cubicBezTo>
                <a:cubicBezTo>
                  <a:pt x="9" y="11"/>
                  <a:pt x="9" y="8"/>
                  <a:pt x="7" y="8"/>
                </a:cubicBezTo>
                <a:cubicBezTo>
                  <a:pt x="7" y="8"/>
                  <a:pt x="3" y="13"/>
                  <a:pt x="3" y="15"/>
                </a:cubicBezTo>
                <a:cubicBezTo>
                  <a:pt x="3" y="16"/>
                  <a:pt x="2" y="16"/>
                  <a:pt x="0" y="17"/>
                </a:cubicBezTo>
                <a:cubicBezTo>
                  <a:pt x="1" y="18"/>
                  <a:pt x="2" y="18"/>
                  <a:pt x="2" y="18"/>
                </a:cubicBezTo>
                <a:cubicBezTo>
                  <a:pt x="3" y="20"/>
                  <a:pt x="2" y="22"/>
                  <a:pt x="3" y="25"/>
                </a:cubicBezTo>
                <a:cubicBezTo>
                  <a:pt x="4" y="27"/>
                  <a:pt x="7" y="23"/>
                  <a:pt x="8" y="27"/>
                </a:cubicBezTo>
                <a:cubicBezTo>
                  <a:pt x="9" y="30"/>
                  <a:pt x="8" y="32"/>
                  <a:pt x="8" y="35"/>
                </a:cubicBezTo>
                <a:cubicBezTo>
                  <a:pt x="8" y="39"/>
                  <a:pt x="5" y="38"/>
                  <a:pt x="5" y="41"/>
                </a:cubicBezTo>
                <a:cubicBezTo>
                  <a:pt x="6" y="45"/>
                  <a:pt x="10" y="41"/>
                  <a:pt x="13" y="39"/>
                </a:cubicBezTo>
                <a:cubicBezTo>
                  <a:pt x="15" y="37"/>
                  <a:pt x="17" y="37"/>
                  <a:pt x="18" y="38"/>
                </a:cubicBezTo>
                <a:cubicBezTo>
                  <a:pt x="20" y="40"/>
                  <a:pt x="23" y="39"/>
                  <a:pt x="24" y="37"/>
                </a:cubicBezTo>
                <a:cubicBezTo>
                  <a:pt x="24" y="35"/>
                  <a:pt x="29" y="35"/>
                  <a:pt x="31" y="37"/>
                </a:cubicBezTo>
                <a:cubicBezTo>
                  <a:pt x="33" y="39"/>
                  <a:pt x="35" y="41"/>
                  <a:pt x="37" y="43"/>
                </a:cubicBezTo>
                <a:cubicBezTo>
                  <a:pt x="39" y="44"/>
                  <a:pt x="35" y="51"/>
                  <a:pt x="38" y="52"/>
                </a:cubicBezTo>
                <a:cubicBezTo>
                  <a:pt x="40" y="53"/>
                  <a:pt x="44" y="57"/>
                  <a:pt x="43" y="61"/>
                </a:cubicBezTo>
                <a:cubicBezTo>
                  <a:pt x="43" y="64"/>
                  <a:pt x="45" y="67"/>
                  <a:pt x="42" y="70"/>
                </a:cubicBezTo>
                <a:cubicBezTo>
                  <a:pt x="44" y="71"/>
                  <a:pt x="46" y="71"/>
                  <a:pt x="46" y="72"/>
                </a:cubicBezTo>
                <a:cubicBezTo>
                  <a:pt x="45" y="73"/>
                  <a:pt x="48" y="73"/>
                  <a:pt x="48" y="70"/>
                </a:cubicBezTo>
                <a:cubicBezTo>
                  <a:pt x="48" y="67"/>
                  <a:pt x="52" y="68"/>
                  <a:pt x="54" y="68"/>
                </a:cubicBezTo>
                <a:cubicBezTo>
                  <a:pt x="55" y="69"/>
                  <a:pt x="57" y="69"/>
                  <a:pt x="59" y="67"/>
                </a:cubicBezTo>
                <a:cubicBezTo>
                  <a:pt x="59" y="66"/>
                  <a:pt x="59" y="65"/>
                  <a:pt x="59" y="64"/>
                </a:cubicBezTo>
                <a:cubicBezTo>
                  <a:pt x="60" y="61"/>
                  <a:pt x="59" y="57"/>
                  <a:pt x="58" y="56"/>
                </a:cubicBezTo>
                <a:cubicBezTo>
                  <a:pt x="56" y="54"/>
                  <a:pt x="52" y="53"/>
                  <a:pt x="51" y="50"/>
                </a:cubicBezTo>
                <a:cubicBezTo>
                  <a:pt x="50" y="47"/>
                  <a:pt x="46" y="43"/>
                  <a:pt x="45" y="41"/>
                </a:cubicBezTo>
                <a:cubicBezTo>
                  <a:pt x="44" y="38"/>
                  <a:pt x="41" y="36"/>
                  <a:pt x="41" y="34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3175" cap="flat">
            <a:noFill/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600">
              <a:latin typeface="Montserrat" panose="02000505000000020004" pitchFamily="2" charset="0"/>
              <a:ea typeface="Montserrat" charset="0"/>
              <a:cs typeface="Montserrat" charset="0"/>
            </a:endParaRPr>
          </a:p>
        </p:txBody>
      </p:sp>
      <p:sp>
        <p:nvSpPr>
          <p:cNvPr id="93" name="Freeform 66"/>
          <p:cNvSpPr>
            <a:spLocks/>
          </p:cNvSpPr>
          <p:nvPr/>
        </p:nvSpPr>
        <p:spPr bwMode="auto">
          <a:xfrm>
            <a:off x="8368992" y="2980433"/>
            <a:ext cx="216132" cy="422067"/>
          </a:xfrm>
          <a:custGeom>
            <a:avLst/>
            <a:gdLst>
              <a:gd name="T0" fmla="*/ 40 w 65"/>
              <a:gd name="T1" fmla="*/ 64 h 122"/>
              <a:gd name="T2" fmla="*/ 39 w 65"/>
              <a:gd name="T3" fmla="*/ 57 h 122"/>
              <a:gd name="T4" fmla="*/ 50 w 65"/>
              <a:gd name="T5" fmla="*/ 52 h 122"/>
              <a:gd name="T6" fmla="*/ 61 w 65"/>
              <a:gd name="T7" fmla="*/ 52 h 122"/>
              <a:gd name="T8" fmla="*/ 62 w 65"/>
              <a:gd name="T9" fmla="*/ 53 h 122"/>
              <a:gd name="T10" fmla="*/ 63 w 65"/>
              <a:gd name="T11" fmla="*/ 44 h 122"/>
              <a:gd name="T12" fmla="*/ 58 w 65"/>
              <a:gd name="T13" fmla="*/ 35 h 122"/>
              <a:gd name="T14" fmla="*/ 57 w 65"/>
              <a:gd name="T15" fmla="*/ 26 h 122"/>
              <a:gd name="T16" fmla="*/ 51 w 65"/>
              <a:gd name="T17" fmla="*/ 20 h 122"/>
              <a:gd name="T18" fmla="*/ 44 w 65"/>
              <a:gd name="T19" fmla="*/ 20 h 122"/>
              <a:gd name="T20" fmla="*/ 38 w 65"/>
              <a:gd name="T21" fmla="*/ 21 h 122"/>
              <a:gd name="T22" fmla="*/ 33 w 65"/>
              <a:gd name="T23" fmla="*/ 22 h 122"/>
              <a:gd name="T24" fmla="*/ 25 w 65"/>
              <a:gd name="T25" fmla="*/ 24 h 122"/>
              <a:gd name="T26" fmla="*/ 28 w 65"/>
              <a:gd name="T27" fmla="*/ 18 h 122"/>
              <a:gd name="T28" fmla="*/ 28 w 65"/>
              <a:gd name="T29" fmla="*/ 10 h 122"/>
              <a:gd name="T30" fmla="*/ 23 w 65"/>
              <a:gd name="T31" fmla="*/ 8 h 122"/>
              <a:gd name="T32" fmla="*/ 22 w 65"/>
              <a:gd name="T33" fmla="*/ 1 h 122"/>
              <a:gd name="T34" fmla="*/ 20 w 65"/>
              <a:gd name="T35" fmla="*/ 0 h 122"/>
              <a:gd name="T36" fmla="*/ 19 w 65"/>
              <a:gd name="T37" fmla="*/ 1 h 122"/>
              <a:gd name="T38" fmla="*/ 12 w 65"/>
              <a:gd name="T39" fmla="*/ 5 h 122"/>
              <a:gd name="T40" fmla="*/ 6 w 65"/>
              <a:gd name="T41" fmla="*/ 7 h 122"/>
              <a:gd name="T42" fmla="*/ 1 w 65"/>
              <a:gd name="T43" fmla="*/ 10 h 122"/>
              <a:gd name="T44" fmla="*/ 0 w 65"/>
              <a:gd name="T45" fmla="*/ 22 h 122"/>
              <a:gd name="T46" fmla="*/ 6 w 65"/>
              <a:gd name="T47" fmla="*/ 30 h 122"/>
              <a:gd name="T48" fmla="*/ 7 w 65"/>
              <a:gd name="T49" fmla="*/ 35 h 122"/>
              <a:gd name="T50" fmla="*/ 7 w 65"/>
              <a:gd name="T51" fmla="*/ 39 h 122"/>
              <a:gd name="T52" fmla="*/ 6 w 65"/>
              <a:gd name="T53" fmla="*/ 45 h 122"/>
              <a:gd name="T54" fmla="*/ 9 w 65"/>
              <a:gd name="T55" fmla="*/ 53 h 122"/>
              <a:gd name="T56" fmla="*/ 12 w 65"/>
              <a:gd name="T57" fmla="*/ 63 h 122"/>
              <a:gd name="T58" fmla="*/ 14 w 65"/>
              <a:gd name="T59" fmla="*/ 69 h 122"/>
              <a:gd name="T60" fmla="*/ 7 w 65"/>
              <a:gd name="T61" fmla="*/ 82 h 122"/>
              <a:gd name="T62" fmla="*/ 5 w 65"/>
              <a:gd name="T63" fmla="*/ 94 h 122"/>
              <a:gd name="T64" fmla="*/ 6 w 65"/>
              <a:gd name="T65" fmla="*/ 101 h 122"/>
              <a:gd name="T66" fmla="*/ 16 w 65"/>
              <a:gd name="T67" fmla="*/ 112 h 122"/>
              <a:gd name="T68" fmla="*/ 19 w 65"/>
              <a:gd name="T69" fmla="*/ 116 h 122"/>
              <a:gd name="T70" fmla="*/ 23 w 65"/>
              <a:gd name="T71" fmla="*/ 116 h 122"/>
              <a:gd name="T72" fmla="*/ 27 w 65"/>
              <a:gd name="T73" fmla="*/ 121 h 122"/>
              <a:gd name="T74" fmla="*/ 34 w 65"/>
              <a:gd name="T75" fmla="*/ 121 h 122"/>
              <a:gd name="T76" fmla="*/ 36 w 65"/>
              <a:gd name="T77" fmla="*/ 118 h 122"/>
              <a:gd name="T78" fmla="*/ 27 w 65"/>
              <a:gd name="T79" fmla="*/ 113 h 122"/>
              <a:gd name="T80" fmla="*/ 21 w 65"/>
              <a:gd name="T81" fmla="*/ 104 h 122"/>
              <a:gd name="T82" fmla="*/ 18 w 65"/>
              <a:gd name="T83" fmla="*/ 96 h 122"/>
              <a:gd name="T84" fmla="*/ 13 w 65"/>
              <a:gd name="T85" fmla="*/ 92 h 122"/>
              <a:gd name="T86" fmla="*/ 14 w 65"/>
              <a:gd name="T87" fmla="*/ 79 h 122"/>
              <a:gd name="T88" fmla="*/ 19 w 65"/>
              <a:gd name="T89" fmla="*/ 63 h 122"/>
              <a:gd name="T90" fmla="*/ 25 w 65"/>
              <a:gd name="T91" fmla="*/ 61 h 122"/>
              <a:gd name="T92" fmla="*/ 31 w 65"/>
              <a:gd name="T93" fmla="*/ 66 h 122"/>
              <a:gd name="T94" fmla="*/ 40 w 65"/>
              <a:gd name="T95" fmla="*/ 70 h 122"/>
              <a:gd name="T96" fmla="*/ 40 w 65"/>
              <a:gd name="T97" fmla="*/ 71 h 122"/>
              <a:gd name="T98" fmla="*/ 41 w 65"/>
              <a:gd name="T99" fmla="*/ 70 h 122"/>
              <a:gd name="T100" fmla="*/ 40 w 65"/>
              <a:gd name="T101" fmla="*/ 64 h 12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</a:cxnLst>
            <a:rect l="0" t="0" r="r" b="b"/>
            <a:pathLst>
              <a:path w="65" h="122">
                <a:moveTo>
                  <a:pt x="40" y="64"/>
                </a:moveTo>
                <a:cubicBezTo>
                  <a:pt x="40" y="61"/>
                  <a:pt x="36" y="61"/>
                  <a:pt x="39" y="57"/>
                </a:cubicBezTo>
                <a:cubicBezTo>
                  <a:pt x="42" y="53"/>
                  <a:pt x="47" y="51"/>
                  <a:pt x="50" y="52"/>
                </a:cubicBezTo>
                <a:cubicBezTo>
                  <a:pt x="53" y="53"/>
                  <a:pt x="59" y="50"/>
                  <a:pt x="61" y="52"/>
                </a:cubicBezTo>
                <a:cubicBezTo>
                  <a:pt x="61" y="52"/>
                  <a:pt x="62" y="53"/>
                  <a:pt x="62" y="53"/>
                </a:cubicBezTo>
                <a:cubicBezTo>
                  <a:pt x="65" y="50"/>
                  <a:pt x="63" y="47"/>
                  <a:pt x="63" y="44"/>
                </a:cubicBezTo>
                <a:cubicBezTo>
                  <a:pt x="64" y="40"/>
                  <a:pt x="60" y="36"/>
                  <a:pt x="58" y="35"/>
                </a:cubicBezTo>
                <a:cubicBezTo>
                  <a:pt x="55" y="34"/>
                  <a:pt x="59" y="27"/>
                  <a:pt x="57" y="26"/>
                </a:cubicBezTo>
                <a:cubicBezTo>
                  <a:pt x="55" y="24"/>
                  <a:pt x="53" y="22"/>
                  <a:pt x="51" y="20"/>
                </a:cubicBezTo>
                <a:cubicBezTo>
                  <a:pt x="49" y="18"/>
                  <a:pt x="44" y="18"/>
                  <a:pt x="44" y="20"/>
                </a:cubicBezTo>
                <a:cubicBezTo>
                  <a:pt x="43" y="22"/>
                  <a:pt x="40" y="23"/>
                  <a:pt x="38" y="21"/>
                </a:cubicBezTo>
                <a:cubicBezTo>
                  <a:pt x="37" y="20"/>
                  <a:pt x="35" y="20"/>
                  <a:pt x="33" y="22"/>
                </a:cubicBezTo>
                <a:cubicBezTo>
                  <a:pt x="30" y="24"/>
                  <a:pt x="26" y="28"/>
                  <a:pt x="25" y="24"/>
                </a:cubicBezTo>
                <a:cubicBezTo>
                  <a:pt x="25" y="21"/>
                  <a:pt x="28" y="22"/>
                  <a:pt x="28" y="18"/>
                </a:cubicBezTo>
                <a:cubicBezTo>
                  <a:pt x="28" y="15"/>
                  <a:pt x="29" y="13"/>
                  <a:pt x="28" y="10"/>
                </a:cubicBezTo>
                <a:cubicBezTo>
                  <a:pt x="27" y="6"/>
                  <a:pt x="24" y="10"/>
                  <a:pt x="23" y="8"/>
                </a:cubicBezTo>
                <a:cubicBezTo>
                  <a:pt x="22" y="5"/>
                  <a:pt x="23" y="3"/>
                  <a:pt x="22" y="1"/>
                </a:cubicBezTo>
                <a:cubicBezTo>
                  <a:pt x="22" y="1"/>
                  <a:pt x="21" y="1"/>
                  <a:pt x="20" y="0"/>
                </a:cubicBezTo>
                <a:cubicBezTo>
                  <a:pt x="20" y="0"/>
                  <a:pt x="19" y="1"/>
                  <a:pt x="19" y="1"/>
                </a:cubicBezTo>
                <a:cubicBezTo>
                  <a:pt x="18" y="3"/>
                  <a:pt x="13" y="3"/>
                  <a:pt x="12" y="5"/>
                </a:cubicBezTo>
                <a:cubicBezTo>
                  <a:pt x="11" y="7"/>
                  <a:pt x="7" y="7"/>
                  <a:pt x="6" y="7"/>
                </a:cubicBezTo>
                <a:cubicBezTo>
                  <a:pt x="5" y="7"/>
                  <a:pt x="2" y="7"/>
                  <a:pt x="1" y="10"/>
                </a:cubicBezTo>
                <a:cubicBezTo>
                  <a:pt x="1" y="12"/>
                  <a:pt x="0" y="21"/>
                  <a:pt x="0" y="22"/>
                </a:cubicBezTo>
                <a:cubicBezTo>
                  <a:pt x="0" y="24"/>
                  <a:pt x="4" y="29"/>
                  <a:pt x="6" y="30"/>
                </a:cubicBezTo>
                <a:cubicBezTo>
                  <a:pt x="7" y="30"/>
                  <a:pt x="5" y="34"/>
                  <a:pt x="7" y="35"/>
                </a:cubicBezTo>
                <a:cubicBezTo>
                  <a:pt x="9" y="36"/>
                  <a:pt x="8" y="39"/>
                  <a:pt x="7" y="39"/>
                </a:cubicBezTo>
                <a:cubicBezTo>
                  <a:pt x="6" y="39"/>
                  <a:pt x="8" y="43"/>
                  <a:pt x="6" y="45"/>
                </a:cubicBezTo>
                <a:cubicBezTo>
                  <a:pt x="4" y="46"/>
                  <a:pt x="5" y="50"/>
                  <a:pt x="9" y="53"/>
                </a:cubicBezTo>
                <a:cubicBezTo>
                  <a:pt x="12" y="56"/>
                  <a:pt x="12" y="60"/>
                  <a:pt x="12" y="63"/>
                </a:cubicBezTo>
                <a:cubicBezTo>
                  <a:pt x="12" y="66"/>
                  <a:pt x="14" y="66"/>
                  <a:pt x="14" y="69"/>
                </a:cubicBezTo>
                <a:cubicBezTo>
                  <a:pt x="14" y="69"/>
                  <a:pt x="11" y="83"/>
                  <a:pt x="7" y="82"/>
                </a:cubicBezTo>
                <a:cubicBezTo>
                  <a:pt x="7" y="86"/>
                  <a:pt x="6" y="91"/>
                  <a:pt x="5" y="94"/>
                </a:cubicBezTo>
                <a:cubicBezTo>
                  <a:pt x="4" y="98"/>
                  <a:pt x="4" y="101"/>
                  <a:pt x="6" y="101"/>
                </a:cubicBezTo>
                <a:cubicBezTo>
                  <a:pt x="8" y="101"/>
                  <a:pt x="12" y="106"/>
                  <a:pt x="16" y="112"/>
                </a:cubicBezTo>
                <a:cubicBezTo>
                  <a:pt x="17" y="113"/>
                  <a:pt x="18" y="114"/>
                  <a:pt x="19" y="116"/>
                </a:cubicBezTo>
                <a:cubicBezTo>
                  <a:pt x="20" y="115"/>
                  <a:pt x="22" y="116"/>
                  <a:pt x="23" y="116"/>
                </a:cubicBezTo>
                <a:cubicBezTo>
                  <a:pt x="26" y="116"/>
                  <a:pt x="27" y="119"/>
                  <a:pt x="27" y="121"/>
                </a:cubicBezTo>
                <a:cubicBezTo>
                  <a:pt x="27" y="122"/>
                  <a:pt x="33" y="122"/>
                  <a:pt x="34" y="121"/>
                </a:cubicBezTo>
                <a:cubicBezTo>
                  <a:pt x="34" y="121"/>
                  <a:pt x="33" y="119"/>
                  <a:pt x="36" y="118"/>
                </a:cubicBezTo>
                <a:cubicBezTo>
                  <a:pt x="34" y="116"/>
                  <a:pt x="30" y="113"/>
                  <a:pt x="27" y="113"/>
                </a:cubicBezTo>
                <a:cubicBezTo>
                  <a:pt x="23" y="112"/>
                  <a:pt x="21" y="106"/>
                  <a:pt x="21" y="104"/>
                </a:cubicBezTo>
                <a:cubicBezTo>
                  <a:pt x="22" y="101"/>
                  <a:pt x="18" y="99"/>
                  <a:pt x="18" y="96"/>
                </a:cubicBezTo>
                <a:cubicBezTo>
                  <a:pt x="18" y="94"/>
                  <a:pt x="16" y="94"/>
                  <a:pt x="13" y="92"/>
                </a:cubicBezTo>
                <a:cubicBezTo>
                  <a:pt x="10" y="91"/>
                  <a:pt x="14" y="83"/>
                  <a:pt x="14" y="79"/>
                </a:cubicBezTo>
                <a:cubicBezTo>
                  <a:pt x="14" y="76"/>
                  <a:pt x="20" y="66"/>
                  <a:pt x="19" y="63"/>
                </a:cubicBezTo>
                <a:cubicBezTo>
                  <a:pt x="17" y="60"/>
                  <a:pt x="24" y="58"/>
                  <a:pt x="25" y="61"/>
                </a:cubicBezTo>
                <a:cubicBezTo>
                  <a:pt x="26" y="65"/>
                  <a:pt x="27" y="66"/>
                  <a:pt x="31" y="66"/>
                </a:cubicBezTo>
                <a:cubicBezTo>
                  <a:pt x="36" y="66"/>
                  <a:pt x="36" y="69"/>
                  <a:pt x="40" y="70"/>
                </a:cubicBezTo>
                <a:cubicBezTo>
                  <a:pt x="40" y="71"/>
                  <a:pt x="40" y="71"/>
                  <a:pt x="40" y="71"/>
                </a:cubicBezTo>
                <a:cubicBezTo>
                  <a:pt x="41" y="71"/>
                  <a:pt x="41" y="71"/>
                  <a:pt x="41" y="70"/>
                </a:cubicBezTo>
                <a:cubicBezTo>
                  <a:pt x="42" y="68"/>
                  <a:pt x="40" y="68"/>
                  <a:pt x="40" y="64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3175" cap="flat">
            <a:noFill/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600">
              <a:latin typeface="Montserrat" panose="02000505000000020004" pitchFamily="2" charset="0"/>
              <a:ea typeface="Montserrat" charset="0"/>
              <a:cs typeface="Montserrat" charset="0"/>
            </a:endParaRPr>
          </a:p>
        </p:txBody>
      </p:sp>
      <p:sp>
        <p:nvSpPr>
          <p:cNvPr id="94" name="Freeform 67"/>
          <p:cNvSpPr>
            <a:spLocks/>
          </p:cNvSpPr>
          <p:nvPr/>
        </p:nvSpPr>
        <p:spPr bwMode="auto">
          <a:xfrm>
            <a:off x="6182452" y="1836707"/>
            <a:ext cx="253956" cy="218570"/>
          </a:xfrm>
          <a:custGeom>
            <a:avLst/>
            <a:gdLst>
              <a:gd name="T0" fmla="*/ 1 w 77"/>
              <a:gd name="T1" fmla="*/ 13 h 63"/>
              <a:gd name="T2" fmla="*/ 1 w 77"/>
              <a:gd name="T3" fmla="*/ 22 h 63"/>
              <a:gd name="T4" fmla="*/ 1 w 77"/>
              <a:gd name="T5" fmla="*/ 25 h 63"/>
              <a:gd name="T6" fmla="*/ 3 w 77"/>
              <a:gd name="T7" fmla="*/ 29 h 63"/>
              <a:gd name="T8" fmla="*/ 4 w 77"/>
              <a:gd name="T9" fmla="*/ 33 h 63"/>
              <a:gd name="T10" fmla="*/ 6 w 77"/>
              <a:gd name="T11" fmla="*/ 39 h 63"/>
              <a:gd name="T12" fmla="*/ 6 w 77"/>
              <a:gd name="T13" fmla="*/ 43 h 63"/>
              <a:gd name="T14" fmla="*/ 11 w 77"/>
              <a:gd name="T15" fmla="*/ 46 h 63"/>
              <a:gd name="T16" fmla="*/ 16 w 77"/>
              <a:gd name="T17" fmla="*/ 49 h 63"/>
              <a:gd name="T18" fmla="*/ 21 w 77"/>
              <a:gd name="T19" fmla="*/ 51 h 63"/>
              <a:gd name="T20" fmla="*/ 25 w 77"/>
              <a:gd name="T21" fmla="*/ 50 h 63"/>
              <a:gd name="T22" fmla="*/ 27 w 77"/>
              <a:gd name="T23" fmla="*/ 53 h 63"/>
              <a:gd name="T24" fmla="*/ 33 w 77"/>
              <a:gd name="T25" fmla="*/ 55 h 63"/>
              <a:gd name="T26" fmla="*/ 36 w 77"/>
              <a:gd name="T27" fmla="*/ 59 h 63"/>
              <a:gd name="T28" fmla="*/ 41 w 77"/>
              <a:gd name="T29" fmla="*/ 59 h 63"/>
              <a:gd name="T30" fmla="*/ 48 w 77"/>
              <a:gd name="T31" fmla="*/ 60 h 63"/>
              <a:gd name="T32" fmla="*/ 54 w 77"/>
              <a:gd name="T33" fmla="*/ 60 h 63"/>
              <a:gd name="T34" fmla="*/ 61 w 77"/>
              <a:gd name="T35" fmla="*/ 62 h 63"/>
              <a:gd name="T36" fmla="*/ 66 w 77"/>
              <a:gd name="T37" fmla="*/ 63 h 63"/>
              <a:gd name="T38" fmla="*/ 65 w 77"/>
              <a:gd name="T39" fmla="*/ 58 h 63"/>
              <a:gd name="T40" fmla="*/ 73 w 77"/>
              <a:gd name="T41" fmla="*/ 50 h 63"/>
              <a:gd name="T42" fmla="*/ 76 w 77"/>
              <a:gd name="T43" fmla="*/ 47 h 63"/>
              <a:gd name="T44" fmla="*/ 73 w 77"/>
              <a:gd name="T45" fmla="*/ 39 h 63"/>
              <a:gd name="T46" fmla="*/ 73 w 77"/>
              <a:gd name="T47" fmla="*/ 32 h 63"/>
              <a:gd name="T48" fmla="*/ 70 w 77"/>
              <a:gd name="T49" fmla="*/ 28 h 63"/>
              <a:gd name="T50" fmla="*/ 75 w 77"/>
              <a:gd name="T51" fmla="*/ 24 h 63"/>
              <a:gd name="T52" fmla="*/ 74 w 77"/>
              <a:gd name="T53" fmla="*/ 17 h 63"/>
              <a:gd name="T54" fmla="*/ 73 w 77"/>
              <a:gd name="T55" fmla="*/ 11 h 63"/>
              <a:gd name="T56" fmla="*/ 67 w 77"/>
              <a:gd name="T57" fmla="*/ 7 h 63"/>
              <a:gd name="T58" fmla="*/ 66 w 77"/>
              <a:gd name="T59" fmla="*/ 6 h 63"/>
              <a:gd name="T60" fmla="*/ 46 w 77"/>
              <a:gd name="T61" fmla="*/ 5 h 63"/>
              <a:gd name="T62" fmla="*/ 42 w 77"/>
              <a:gd name="T63" fmla="*/ 4 h 63"/>
              <a:gd name="T64" fmla="*/ 37 w 77"/>
              <a:gd name="T65" fmla="*/ 6 h 63"/>
              <a:gd name="T66" fmla="*/ 33 w 77"/>
              <a:gd name="T67" fmla="*/ 1 h 63"/>
              <a:gd name="T68" fmla="*/ 16 w 77"/>
              <a:gd name="T69" fmla="*/ 6 h 63"/>
              <a:gd name="T70" fmla="*/ 3 w 77"/>
              <a:gd name="T71" fmla="*/ 10 h 63"/>
              <a:gd name="T72" fmla="*/ 1 w 77"/>
              <a:gd name="T73" fmla="*/ 12 h 63"/>
              <a:gd name="T74" fmla="*/ 1 w 77"/>
              <a:gd name="T75" fmla="*/ 13 h 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</a:cxnLst>
            <a:rect l="0" t="0" r="r" b="b"/>
            <a:pathLst>
              <a:path w="77" h="63">
                <a:moveTo>
                  <a:pt x="1" y="13"/>
                </a:moveTo>
                <a:cubicBezTo>
                  <a:pt x="2" y="15"/>
                  <a:pt x="2" y="20"/>
                  <a:pt x="1" y="22"/>
                </a:cubicBezTo>
                <a:cubicBezTo>
                  <a:pt x="0" y="23"/>
                  <a:pt x="0" y="24"/>
                  <a:pt x="1" y="25"/>
                </a:cubicBezTo>
                <a:cubicBezTo>
                  <a:pt x="3" y="25"/>
                  <a:pt x="3" y="27"/>
                  <a:pt x="3" y="29"/>
                </a:cubicBezTo>
                <a:cubicBezTo>
                  <a:pt x="3" y="30"/>
                  <a:pt x="4" y="30"/>
                  <a:pt x="4" y="33"/>
                </a:cubicBezTo>
                <a:cubicBezTo>
                  <a:pt x="4" y="36"/>
                  <a:pt x="5" y="38"/>
                  <a:pt x="6" y="39"/>
                </a:cubicBezTo>
                <a:cubicBezTo>
                  <a:pt x="7" y="40"/>
                  <a:pt x="7" y="42"/>
                  <a:pt x="6" y="43"/>
                </a:cubicBezTo>
                <a:cubicBezTo>
                  <a:pt x="8" y="44"/>
                  <a:pt x="10" y="45"/>
                  <a:pt x="11" y="46"/>
                </a:cubicBezTo>
                <a:cubicBezTo>
                  <a:pt x="15" y="47"/>
                  <a:pt x="16" y="48"/>
                  <a:pt x="16" y="49"/>
                </a:cubicBezTo>
                <a:cubicBezTo>
                  <a:pt x="17" y="51"/>
                  <a:pt x="20" y="53"/>
                  <a:pt x="21" y="51"/>
                </a:cubicBezTo>
                <a:cubicBezTo>
                  <a:pt x="21" y="49"/>
                  <a:pt x="24" y="50"/>
                  <a:pt x="25" y="50"/>
                </a:cubicBezTo>
                <a:cubicBezTo>
                  <a:pt x="27" y="50"/>
                  <a:pt x="27" y="52"/>
                  <a:pt x="27" y="53"/>
                </a:cubicBezTo>
                <a:cubicBezTo>
                  <a:pt x="28" y="54"/>
                  <a:pt x="31" y="54"/>
                  <a:pt x="33" y="55"/>
                </a:cubicBezTo>
                <a:cubicBezTo>
                  <a:pt x="34" y="55"/>
                  <a:pt x="34" y="58"/>
                  <a:pt x="36" y="59"/>
                </a:cubicBezTo>
                <a:cubicBezTo>
                  <a:pt x="38" y="61"/>
                  <a:pt x="40" y="58"/>
                  <a:pt x="41" y="59"/>
                </a:cubicBezTo>
                <a:cubicBezTo>
                  <a:pt x="42" y="60"/>
                  <a:pt x="46" y="61"/>
                  <a:pt x="48" y="60"/>
                </a:cubicBezTo>
                <a:cubicBezTo>
                  <a:pt x="50" y="59"/>
                  <a:pt x="51" y="61"/>
                  <a:pt x="54" y="60"/>
                </a:cubicBezTo>
                <a:cubicBezTo>
                  <a:pt x="57" y="60"/>
                  <a:pt x="60" y="61"/>
                  <a:pt x="61" y="62"/>
                </a:cubicBezTo>
                <a:cubicBezTo>
                  <a:pt x="61" y="62"/>
                  <a:pt x="64" y="63"/>
                  <a:pt x="66" y="63"/>
                </a:cubicBezTo>
                <a:cubicBezTo>
                  <a:pt x="66" y="62"/>
                  <a:pt x="65" y="59"/>
                  <a:pt x="65" y="58"/>
                </a:cubicBezTo>
                <a:cubicBezTo>
                  <a:pt x="66" y="57"/>
                  <a:pt x="72" y="51"/>
                  <a:pt x="73" y="50"/>
                </a:cubicBezTo>
                <a:cubicBezTo>
                  <a:pt x="74" y="49"/>
                  <a:pt x="76" y="49"/>
                  <a:pt x="76" y="47"/>
                </a:cubicBezTo>
                <a:cubicBezTo>
                  <a:pt x="77" y="46"/>
                  <a:pt x="74" y="40"/>
                  <a:pt x="73" y="39"/>
                </a:cubicBezTo>
                <a:cubicBezTo>
                  <a:pt x="72" y="38"/>
                  <a:pt x="72" y="34"/>
                  <a:pt x="73" y="32"/>
                </a:cubicBezTo>
                <a:cubicBezTo>
                  <a:pt x="73" y="30"/>
                  <a:pt x="70" y="29"/>
                  <a:pt x="70" y="28"/>
                </a:cubicBezTo>
                <a:cubicBezTo>
                  <a:pt x="70" y="27"/>
                  <a:pt x="73" y="25"/>
                  <a:pt x="75" y="24"/>
                </a:cubicBezTo>
                <a:cubicBezTo>
                  <a:pt x="76" y="23"/>
                  <a:pt x="76" y="18"/>
                  <a:pt x="74" y="17"/>
                </a:cubicBezTo>
                <a:cubicBezTo>
                  <a:pt x="73" y="16"/>
                  <a:pt x="72" y="14"/>
                  <a:pt x="73" y="11"/>
                </a:cubicBezTo>
                <a:cubicBezTo>
                  <a:pt x="74" y="9"/>
                  <a:pt x="68" y="7"/>
                  <a:pt x="67" y="7"/>
                </a:cubicBezTo>
                <a:cubicBezTo>
                  <a:pt x="67" y="7"/>
                  <a:pt x="67" y="6"/>
                  <a:pt x="66" y="6"/>
                </a:cubicBezTo>
                <a:cubicBezTo>
                  <a:pt x="61" y="7"/>
                  <a:pt x="47" y="6"/>
                  <a:pt x="46" y="5"/>
                </a:cubicBezTo>
                <a:cubicBezTo>
                  <a:pt x="45" y="5"/>
                  <a:pt x="43" y="4"/>
                  <a:pt x="42" y="4"/>
                </a:cubicBezTo>
                <a:cubicBezTo>
                  <a:pt x="41" y="5"/>
                  <a:pt x="39" y="6"/>
                  <a:pt x="37" y="6"/>
                </a:cubicBezTo>
                <a:cubicBezTo>
                  <a:pt x="34" y="6"/>
                  <a:pt x="33" y="3"/>
                  <a:pt x="33" y="1"/>
                </a:cubicBezTo>
                <a:cubicBezTo>
                  <a:pt x="33" y="0"/>
                  <a:pt x="19" y="2"/>
                  <a:pt x="16" y="6"/>
                </a:cubicBezTo>
                <a:cubicBezTo>
                  <a:pt x="12" y="10"/>
                  <a:pt x="3" y="8"/>
                  <a:pt x="3" y="10"/>
                </a:cubicBezTo>
                <a:cubicBezTo>
                  <a:pt x="3" y="12"/>
                  <a:pt x="2" y="13"/>
                  <a:pt x="1" y="12"/>
                </a:cubicBezTo>
                <a:cubicBezTo>
                  <a:pt x="1" y="13"/>
                  <a:pt x="1" y="13"/>
                  <a:pt x="1" y="13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3175" cap="flat">
            <a:noFill/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600">
              <a:latin typeface="Montserrat" panose="02000505000000020004" pitchFamily="2" charset="0"/>
              <a:ea typeface="Montserrat" charset="0"/>
              <a:cs typeface="Montserrat" charset="0"/>
            </a:endParaRPr>
          </a:p>
        </p:txBody>
      </p:sp>
      <p:sp>
        <p:nvSpPr>
          <p:cNvPr id="95" name="Freeform 68"/>
          <p:cNvSpPr>
            <a:spLocks/>
          </p:cNvSpPr>
          <p:nvPr/>
        </p:nvSpPr>
        <p:spPr bwMode="auto">
          <a:xfrm>
            <a:off x="6218475" y="2192826"/>
            <a:ext cx="95458" cy="94211"/>
          </a:xfrm>
          <a:custGeom>
            <a:avLst/>
            <a:gdLst>
              <a:gd name="T0" fmla="*/ 21 w 29"/>
              <a:gd name="T1" fmla="*/ 25 h 27"/>
              <a:gd name="T2" fmla="*/ 28 w 29"/>
              <a:gd name="T3" fmla="*/ 16 h 27"/>
              <a:gd name="T4" fmla="*/ 29 w 29"/>
              <a:gd name="T5" fmla="*/ 5 h 27"/>
              <a:gd name="T6" fmla="*/ 21 w 29"/>
              <a:gd name="T7" fmla="*/ 2 h 27"/>
              <a:gd name="T8" fmla="*/ 9 w 29"/>
              <a:gd name="T9" fmla="*/ 0 h 27"/>
              <a:gd name="T10" fmla="*/ 4 w 29"/>
              <a:gd name="T11" fmla="*/ 1 h 27"/>
              <a:gd name="T12" fmla="*/ 0 w 29"/>
              <a:gd name="T13" fmla="*/ 3 h 27"/>
              <a:gd name="T14" fmla="*/ 4 w 29"/>
              <a:gd name="T15" fmla="*/ 9 h 27"/>
              <a:gd name="T16" fmla="*/ 10 w 29"/>
              <a:gd name="T17" fmla="*/ 17 h 27"/>
              <a:gd name="T18" fmla="*/ 17 w 29"/>
              <a:gd name="T19" fmla="*/ 24 h 27"/>
              <a:gd name="T20" fmla="*/ 21 w 29"/>
              <a:gd name="T21" fmla="*/ 27 h 27"/>
              <a:gd name="T22" fmla="*/ 21 w 29"/>
              <a:gd name="T23" fmla="*/ 25 h 2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29" h="27">
                <a:moveTo>
                  <a:pt x="21" y="25"/>
                </a:moveTo>
                <a:cubicBezTo>
                  <a:pt x="21" y="23"/>
                  <a:pt x="26" y="16"/>
                  <a:pt x="28" y="16"/>
                </a:cubicBezTo>
                <a:cubicBezTo>
                  <a:pt x="29" y="16"/>
                  <a:pt x="29" y="9"/>
                  <a:pt x="29" y="5"/>
                </a:cubicBezTo>
                <a:cubicBezTo>
                  <a:pt x="25" y="2"/>
                  <a:pt x="21" y="2"/>
                  <a:pt x="21" y="2"/>
                </a:cubicBezTo>
                <a:cubicBezTo>
                  <a:pt x="21" y="2"/>
                  <a:pt x="11" y="1"/>
                  <a:pt x="9" y="0"/>
                </a:cubicBezTo>
                <a:cubicBezTo>
                  <a:pt x="7" y="0"/>
                  <a:pt x="5" y="3"/>
                  <a:pt x="4" y="1"/>
                </a:cubicBezTo>
                <a:cubicBezTo>
                  <a:pt x="2" y="0"/>
                  <a:pt x="0" y="2"/>
                  <a:pt x="0" y="3"/>
                </a:cubicBezTo>
                <a:cubicBezTo>
                  <a:pt x="1" y="5"/>
                  <a:pt x="4" y="6"/>
                  <a:pt x="4" y="9"/>
                </a:cubicBezTo>
                <a:cubicBezTo>
                  <a:pt x="4" y="12"/>
                  <a:pt x="11" y="16"/>
                  <a:pt x="10" y="17"/>
                </a:cubicBezTo>
                <a:cubicBezTo>
                  <a:pt x="10" y="18"/>
                  <a:pt x="15" y="21"/>
                  <a:pt x="17" y="24"/>
                </a:cubicBezTo>
                <a:cubicBezTo>
                  <a:pt x="18" y="25"/>
                  <a:pt x="20" y="26"/>
                  <a:pt x="21" y="27"/>
                </a:cubicBezTo>
                <a:cubicBezTo>
                  <a:pt x="21" y="26"/>
                  <a:pt x="22" y="25"/>
                  <a:pt x="21" y="25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3175" cap="flat">
            <a:noFill/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600">
              <a:latin typeface="Montserrat" panose="02000505000000020004" pitchFamily="2" charset="0"/>
              <a:ea typeface="Montserrat" charset="0"/>
              <a:cs typeface="Montserrat" charset="0"/>
            </a:endParaRPr>
          </a:p>
        </p:txBody>
      </p:sp>
      <p:sp>
        <p:nvSpPr>
          <p:cNvPr id="96" name="Freeform 69"/>
          <p:cNvSpPr>
            <a:spLocks/>
          </p:cNvSpPr>
          <p:nvPr/>
        </p:nvSpPr>
        <p:spPr bwMode="auto">
          <a:xfrm>
            <a:off x="6171646" y="2147604"/>
            <a:ext cx="142287" cy="128127"/>
          </a:xfrm>
          <a:custGeom>
            <a:avLst/>
            <a:gdLst>
              <a:gd name="T0" fmla="*/ 24 w 43"/>
              <a:gd name="T1" fmla="*/ 30 h 37"/>
              <a:gd name="T2" fmla="*/ 18 w 43"/>
              <a:gd name="T3" fmla="*/ 22 h 37"/>
              <a:gd name="T4" fmla="*/ 14 w 43"/>
              <a:gd name="T5" fmla="*/ 16 h 37"/>
              <a:gd name="T6" fmla="*/ 18 w 43"/>
              <a:gd name="T7" fmla="*/ 14 h 37"/>
              <a:gd name="T8" fmla="*/ 23 w 43"/>
              <a:gd name="T9" fmla="*/ 13 h 37"/>
              <a:gd name="T10" fmla="*/ 35 w 43"/>
              <a:gd name="T11" fmla="*/ 15 h 37"/>
              <a:gd name="T12" fmla="*/ 43 w 43"/>
              <a:gd name="T13" fmla="*/ 18 h 37"/>
              <a:gd name="T14" fmla="*/ 42 w 43"/>
              <a:gd name="T15" fmla="*/ 16 h 37"/>
              <a:gd name="T16" fmla="*/ 40 w 43"/>
              <a:gd name="T17" fmla="*/ 11 h 37"/>
              <a:gd name="T18" fmla="*/ 38 w 43"/>
              <a:gd name="T19" fmla="*/ 6 h 37"/>
              <a:gd name="T20" fmla="*/ 35 w 43"/>
              <a:gd name="T21" fmla="*/ 7 h 37"/>
              <a:gd name="T22" fmla="*/ 27 w 43"/>
              <a:gd name="T23" fmla="*/ 5 h 37"/>
              <a:gd name="T24" fmla="*/ 20 w 43"/>
              <a:gd name="T25" fmla="*/ 0 h 37"/>
              <a:gd name="T26" fmla="*/ 15 w 43"/>
              <a:gd name="T27" fmla="*/ 3 h 37"/>
              <a:gd name="T28" fmla="*/ 13 w 43"/>
              <a:gd name="T29" fmla="*/ 7 h 37"/>
              <a:gd name="T30" fmla="*/ 10 w 43"/>
              <a:gd name="T31" fmla="*/ 11 h 37"/>
              <a:gd name="T32" fmla="*/ 5 w 43"/>
              <a:gd name="T33" fmla="*/ 10 h 37"/>
              <a:gd name="T34" fmla="*/ 0 w 43"/>
              <a:gd name="T35" fmla="*/ 11 h 37"/>
              <a:gd name="T36" fmla="*/ 1 w 43"/>
              <a:gd name="T37" fmla="*/ 15 h 37"/>
              <a:gd name="T38" fmla="*/ 7 w 43"/>
              <a:gd name="T39" fmla="*/ 17 h 37"/>
              <a:gd name="T40" fmla="*/ 14 w 43"/>
              <a:gd name="T41" fmla="*/ 29 h 37"/>
              <a:gd name="T42" fmla="*/ 21 w 43"/>
              <a:gd name="T43" fmla="*/ 32 h 37"/>
              <a:gd name="T44" fmla="*/ 28 w 43"/>
              <a:gd name="T45" fmla="*/ 36 h 37"/>
              <a:gd name="T46" fmla="*/ 31 w 43"/>
              <a:gd name="T47" fmla="*/ 37 h 37"/>
              <a:gd name="T48" fmla="*/ 24 w 43"/>
              <a:gd name="T49" fmla="*/ 30 h 3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</a:cxnLst>
            <a:rect l="0" t="0" r="r" b="b"/>
            <a:pathLst>
              <a:path w="43" h="37">
                <a:moveTo>
                  <a:pt x="24" y="30"/>
                </a:moveTo>
                <a:cubicBezTo>
                  <a:pt x="25" y="29"/>
                  <a:pt x="18" y="25"/>
                  <a:pt x="18" y="22"/>
                </a:cubicBezTo>
                <a:cubicBezTo>
                  <a:pt x="18" y="19"/>
                  <a:pt x="15" y="18"/>
                  <a:pt x="14" y="16"/>
                </a:cubicBezTo>
                <a:cubicBezTo>
                  <a:pt x="14" y="15"/>
                  <a:pt x="16" y="13"/>
                  <a:pt x="18" y="14"/>
                </a:cubicBezTo>
                <a:cubicBezTo>
                  <a:pt x="19" y="16"/>
                  <a:pt x="21" y="13"/>
                  <a:pt x="23" y="13"/>
                </a:cubicBezTo>
                <a:cubicBezTo>
                  <a:pt x="25" y="14"/>
                  <a:pt x="35" y="15"/>
                  <a:pt x="35" y="15"/>
                </a:cubicBezTo>
                <a:cubicBezTo>
                  <a:pt x="35" y="15"/>
                  <a:pt x="39" y="15"/>
                  <a:pt x="43" y="18"/>
                </a:cubicBezTo>
                <a:cubicBezTo>
                  <a:pt x="42" y="17"/>
                  <a:pt x="42" y="17"/>
                  <a:pt x="42" y="16"/>
                </a:cubicBezTo>
                <a:cubicBezTo>
                  <a:pt x="41" y="14"/>
                  <a:pt x="42" y="12"/>
                  <a:pt x="40" y="11"/>
                </a:cubicBezTo>
                <a:cubicBezTo>
                  <a:pt x="38" y="10"/>
                  <a:pt x="38" y="8"/>
                  <a:pt x="38" y="6"/>
                </a:cubicBezTo>
                <a:cubicBezTo>
                  <a:pt x="36" y="6"/>
                  <a:pt x="35" y="7"/>
                  <a:pt x="35" y="7"/>
                </a:cubicBezTo>
                <a:cubicBezTo>
                  <a:pt x="33" y="7"/>
                  <a:pt x="28" y="7"/>
                  <a:pt x="27" y="5"/>
                </a:cubicBezTo>
                <a:cubicBezTo>
                  <a:pt x="25" y="3"/>
                  <a:pt x="22" y="1"/>
                  <a:pt x="20" y="0"/>
                </a:cubicBezTo>
                <a:cubicBezTo>
                  <a:pt x="19" y="0"/>
                  <a:pt x="16" y="3"/>
                  <a:pt x="15" y="3"/>
                </a:cubicBezTo>
                <a:cubicBezTo>
                  <a:pt x="14" y="3"/>
                  <a:pt x="14" y="7"/>
                  <a:pt x="13" y="7"/>
                </a:cubicBezTo>
                <a:cubicBezTo>
                  <a:pt x="12" y="7"/>
                  <a:pt x="11" y="9"/>
                  <a:pt x="10" y="11"/>
                </a:cubicBezTo>
                <a:cubicBezTo>
                  <a:pt x="10" y="12"/>
                  <a:pt x="7" y="10"/>
                  <a:pt x="5" y="10"/>
                </a:cubicBezTo>
                <a:cubicBezTo>
                  <a:pt x="4" y="11"/>
                  <a:pt x="1" y="11"/>
                  <a:pt x="0" y="11"/>
                </a:cubicBezTo>
                <a:cubicBezTo>
                  <a:pt x="0" y="13"/>
                  <a:pt x="0" y="15"/>
                  <a:pt x="1" y="15"/>
                </a:cubicBezTo>
                <a:cubicBezTo>
                  <a:pt x="3" y="15"/>
                  <a:pt x="7" y="15"/>
                  <a:pt x="7" y="17"/>
                </a:cubicBezTo>
                <a:cubicBezTo>
                  <a:pt x="7" y="20"/>
                  <a:pt x="12" y="27"/>
                  <a:pt x="14" y="29"/>
                </a:cubicBezTo>
                <a:cubicBezTo>
                  <a:pt x="16" y="31"/>
                  <a:pt x="21" y="30"/>
                  <a:pt x="21" y="32"/>
                </a:cubicBezTo>
                <a:cubicBezTo>
                  <a:pt x="21" y="34"/>
                  <a:pt x="24" y="36"/>
                  <a:pt x="28" y="36"/>
                </a:cubicBezTo>
                <a:cubicBezTo>
                  <a:pt x="29" y="36"/>
                  <a:pt x="30" y="37"/>
                  <a:pt x="31" y="37"/>
                </a:cubicBezTo>
                <a:cubicBezTo>
                  <a:pt x="29" y="34"/>
                  <a:pt x="24" y="31"/>
                  <a:pt x="24" y="30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3175" cap="flat">
            <a:noFill/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600">
              <a:latin typeface="Montserrat" panose="02000505000000020004" pitchFamily="2" charset="0"/>
              <a:ea typeface="Montserrat" charset="0"/>
              <a:cs typeface="Montserrat" charset="0"/>
            </a:endParaRPr>
          </a:p>
        </p:txBody>
      </p:sp>
      <p:sp>
        <p:nvSpPr>
          <p:cNvPr id="97" name="Freeform 70"/>
          <p:cNvSpPr>
            <a:spLocks/>
          </p:cNvSpPr>
          <p:nvPr/>
        </p:nvSpPr>
        <p:spPr bwMode="auto">
          <a:xfrm>
            <a:off x="6308530" y="2283269"/>
            <a:ext cx="48630" cy="103633"/>
          </a:xfrm>
          <a:custGeom>
            <a:avLst/>
            <a:gdLst>
              <a:gd name="T0" fmla="*/ 10 w 15"/>
              <a:gd name="T1" fmla="*/ 25 h 30"/>
              <a:gd name="T2" fmla="*/ 12 w 15"/>
              <a:gd name="T3" fmla="*/ 22 h 30"/>
              <a:gd name="T4" fmla="*/ 15 w 15"/>
              <a:gd name="T5" fmla="*/ 18 h 30"/>
              <a:gd name="T6" fmla="*/ 15 w 15"/>
              <a:gd name="T7" fmla="*/ 17 h 30"/>
              <a:gd name="T8" fmla="*/ 10 w 15"/>
              <a:gd name="T9" fmla="*/ 12 h 30"/>
              <a:gd name="T10" fmla="*/ 11 w 15"/>
              <a:gd name="T11" fmla="*/ 4 h 30"/>
              <a:gd name="T12" fmla="*/ 4 w 15"/>
              <a:gd name="T13" fmla="*/ 0 h 30"/>
              <a:gd name="T14" fmla="*/ 0 w 15"/>
              <a:gd name="T15" fmla="*/ 6 h 30"/>
              <a:gd name="T16" fmla="*/ 2 w 15"/>
              <a:gd name="T17" fmla="*/ 11 h 30"/>
              <a:gd name="T18" fmla="*/ 2 w 15"/>
              <a:gd name="T19" fmla="*/ 23 h 30"/>
              <a:gd name="T20" fmla="*/ 8 w 15"/>
              <a:gd name="T21" fmla="*/ 30 h 30"/>
              <a:gd name="T22" fmla="*/ 10 w 15"/>
              <a:gd name="T23" fmla="*/ 25 h 3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15" h="30">
                <a:moveTo>
                  <a:pt x="10" y="25"/>
                </a:moveTo>
                <a:cubicBezTo>
                  <a:pt x="12" y="25"/>
                  <a:pt x="11" y="23"/>
                  <a:pt x="12" y="22"/>
                </a:cubicBezTo>
                <a:cubicBezTo>
                  <a:pt x="13" y="21"/>
                  <a:pt x="15" y="18"/>
                  <a:pt x="15" y="18"/>
                </a:cubicBezTo>
                <a:cubicBezTo>
                  <a:pt x="15" y="17"/>
                  <a:pt x="15" y="17"/>
                  <a:pt x="15" y="17"/>
                </a:cubicBezTo>
                <a:cubicBezTo>
                  <a:pt x="12" y="16"/>
                  <a:pt x="11" y="14"/>
                  <a:pt x="10" y="12"/>
                </a:cubicBezTo>
                <a:cubicBezTo>
                  <a:pt x="10" y="10"/>
                  <a:pt x="10" y="7"/>
                  <a:pt x="11" y="4"/>
                </a:cubicBezTo>
                <a:cubicBezTo>
                  <a:pt x="10" y="3"/>
                  <a:pt x="5" y="0"/>
                  <a:pt x="4" y="0"/>
                </a:cubicBezTo>
                <a:cubicBezTo>
                  <a:pt x="3" y="0"/>
                  <a:pt x="1" y="3"/>
                  <a:pt x="0" y="6"/>
                </a:cubicBezTo>
                <a:cubicBezTo>
                  <a:pt x="3" y="7"/>
                  <a:pt x="5" y="9"/>
                  <a:pt x="2" y="11"/>
                </a:cubicBezTo>
                <a:cubicBezTo>
                  <a:pt x="0" y="13"/>
                  <a:pt x="0" y="21"/>
                  <a:pt x="2" y="23"/>
                </a:cubicBezTo>
                <a:cubicBezTo>
                  <a:pt x="5" y="25"/>
                  <a:pt x="5" y="28"/>
                  <a:pt x="8" y="30"/>
                </a:cubicBezTo>
                <a:cubicBezTo>
                  <a:pt x="8" y="28"/>
                  <a:pt x="9" y="25"/>
                  <a:pt x="10" y="25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3175" cap="flat">
            <a:noFill/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600">
              <a:latin typeface="Montserrat" panose="02000505000000020004" pitchFamily="2" charset="0"/>
              <a:ea typeface="Montserrat" charset="0"/>
              <a:cs typeface="Montserrat" charset="0"/>
            </a:endParaRPr>
          </a:p>
        </p:txBody>
      </p:sp>
      <p:sp>
        <p:nvSpPr>
          <p:cNvPr id="98" name="Freeform 71"/>
          <p:cNvSpPr>
            <a:spLocks/>
          </p:cNvSpPr>
          <p:nvPr/>
        </p:nvSpPr>
        <p:spPr bwMode="auto">
          <a:xfrm>
            <a:off x="6063580" y="2059046"/>
            <a:ext cx="194519" cy="92327"/>
          </a:xfrm>
          <a:custGeom>
            <a:avLst/>
            <a:gdLst>
              <a:gd name="T0" fmla="*/ 50 w 59"/>
              <a:gd name="T1" fmla="*/ 2 h 27"/>
              <a:gd name="T2" fmla="*/ 43 w 59"/>
              <a:gd name="T3" fmla="*/ 0 h 27"/>
              <a:gd name="T4" fmla="*/ 41 w 59"/>
              <a:gd name="T5" fmla="*/ 4 h 27"/>
              <a:gd name="T6" fmla="*/ 34 w 59"/>
              <a:gd name="T7" fmla="*/ 4 h 27"/>
              <a:gd name="T8" fmla="*/ 30 w 59"/>
              <a:gd name="T9" fmla="*/ 7 h 27"/>
              <a:gd name="T10" fmla="*/ 27 w 59"/>
              <a:gd name="T11" fmla="*/ 12 h 27"/>
              <a:gd name="T12" fmla="*/ 23 w 59"/>
              <a:gd name="T13" fmla="*/ 14 h 27"/>
              <a:gd name="T14" fmla="*/ 15 w 59"/>
              <a:gd name="T15" fmla="*/ 16 h 27"/>
              <a:gd name="T16" fmla="*/ 11 w 59"/>
              <a:gd name="T17" fmla="*/ 16 h 27"/>
              <a:gd name="T18" fmla="*/ 6 w 59"/>
              <a:gd name="T19" fmla="*/ 17 h 27"/>
              <a:gd name="T20" fmla="*/ 1 w 59"/>
              <a:gd name="T21" fmla="*/ 16 h 27"/>
              <a:gd name="T22" fmla="*/ 0 w 59"/>
              <a:gd name="T23" fmla="*/ 20 h 27"/>
              <a:gd name="T24" fmla="*/ 4 w 59"/>
              <a:gd name="T25" fmla="*/ 22 h 27"/>
              <a:gd name="T26" fmla="*/ 9 w 59"/>
              <a:gd name="T27" fmla="*/ 23 h 27"/>
              <a:gd name="T28" fmla="*/ 14 w 59"/>
              <a:gd name="T29" fmla="*/ 22 h 27"/>
              <a:gd name="T30" fmla="*/ 21 w 59"/>
              <a:gd name="T31" fmla="*/ 21 h 27"/>
              <a:gd name="T32" fmla="*/ 22 w 59"/>
              <a:gd name="T33" fmla="*/ 24 h 27"/>
              <a:gd name="T34" fmla="*/ 30 w 59"/>
              <a:gd name="T35" fmla="*/ 25 h 27"/>
              <a:gd name="T36" fmla="*/ 39 w 59"/>
              <a:gd name="T37" fmla="*/ 27 h 27"/>
              <a:gd name="T38" fmla="*/ 46 w 59"/>
              <a:gd name="T39" fmla="*/ 24 h 27"/>
              <a:gd name="T40" fmla="*/ 51 w 59"/>
              <a:gd name="T41" fmla="*/ 23 h 27"/>
              <a:gd name="T42" fmla="*/ 51 w 59"/>
              <a:gd name="T43" fmla="*/ 23 h 27"/>
              <a:gd name="T44" fmla="*/ 52 w 59"/>
              <a:gd name="T45" fmla="*/ 21 h 27"/>
              <a:gd name="T46" fmla="*/ 54 w 59"/>
              <a:gd name="T47" fmla="*/ 17 h 27"/>
              <a:gd name="T48" fmla="*/ 55 w 59"/>
              <a:gd name="T49" fmla="*/ 14 h 27"/>
              <a:gd name="T50" fmla="*/ 58 w 59"/>
              <a:gd name="T51" fmla="*/ 12 h 27"/>
              <a:gd name="T52" fmla="*/ 59 w 59"/>
              <a:gd name="T53" fmla="*/ 10 h 27"/>
              <a:gd name="T54" fmla="*/ 56 w 59"/>
              <a:gd name="T55" fmla="*/ 3 h 27"/>
              <a:gd name="T56" fmla="*/ 50 w 59"/>
              <a:gd name="T57" fmla="*/ 2 h 2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</a:cxnLst>
            <a:rect l="0" t="0" r="r" b="b"/>
            <a:pathLst>
              <a:path w="59" h="27">
                <a:moveTo>
                  <a:pt x="50" y="2"/>
                </a:moveTo>
                <a:cubicBezTo>
                  <a:pt x="48" y="0"/>
                  <a:pt x="43" y="0"/>
                  <a:pt x="43" y="0"/>
                </a:cubicBezTo>
                <a:cubicBezTo>
                  <a:pt x="43" y="0"/>
                  <a:pt x="42" y="2"/>
                  <a:pt x="41" y="4"/>
                </a:cubicBezTo>
                <a:cubicBezTo>
                  <a:pt x="41" y="5"/>
                  <a:pt x="37" y="5"/>
                  <a:pt x="34" y="4"/>
                </a:cubicBezTo>
                <a:cubicBezTo>
                  <a:pt x="33" y="5"/>
                  <a:pt x="30" y="6"/>
                  <a:pt x="30" y="7"/>
                </a:cubicBezTo>
                <a:cubicBezTo>
                  <a:pt x="29" y="9"/>
                  <a:pt x="25" y="8"/>
                  <a:pt x="27" y="12"/>
                </a:cubicBezTo>
                <a:cubicBezTo>
                  <a:pt x="28" y="16"/>
                  <a:pt x="25" y="15"/>
                  <a:pt x="23" y="14"/>
                </a:cubicBezTo>
                <a:cubicBezTo>
                  <a:pt x="22" y="14"/>
                  <a:pt x="17" y="15"/>
                  <a:pt x="15" y="16"/>
                </a:cubicBezTo>
                <a:cubicBezTo>
                  <a:pt x="14" y="17"/>
                  <a:pt x="12" y="17"/>
                  <a:pt x="11" y="16"/>
                </a:cubicBezTo>
                <a:cubicBezTo>
                  <a:pt x="9" y="16"/>
                  <a:pt x="7" y="15"/>
                  <a:pt x="6" y="17"/>
                </a:cubicBezTo>
                <a:cubicBezTo>
                  <a:pt x="5" y="19"/>
                  <a:pt x="3" y="16"/>
                  <a:pt x="1" y="16"/>
                </a:cubicBezTo>
                <a:cubicBezTo>
                  <a:pt x="0" y="16"/>
                  <a:pt x="0" y="19"/>
                  <a:pt x="0" y="20"/>
                </a:cubicBezTo>
                <a:cubicBezTo>
                  <a:pt x="0" y="21"/>
                  <a:pt x="3" y="23"/>
                  <a:pt x="4" y="22"/>
                </a:cubicBezTo>
                <a:cubicBezTo>
                  <a:pt x="6" y="22"/>
                  <a:pt x="8" y="22"/>
                  <a:pt x="9" y="23"/>
                </a:cubicBezTo>
                <a:cubicBezTo>
                  <a:pt x="11" y="24"/>
                  <a:pt x="13" y="23"/>
                  <a:pt x="14" y="22"/>
                </a:cubicBezTo>
                <a:cubicBezTo>
                  <a:pt x="15" y="21"/>
                  <a:pt x="20" y="21"/>
                  <a:pt x="21" y="21"/>
                </a:cubicBezTo>
                <a:cubicBezTo>
                  <a:pt x="21" y="21"/>
                  <a:pt x="21" y="24"/>
                  <a:pt x="22" y="24"/>
                </a:cubicBezTo>
                <a:cubicBezTo>
                  <a:pt x="23" y="25"/>
                  <a:pt x="27" y="25"/>
                  <a:pt x="30" y="25"/>
                </a:cubicBezTo>
                <a:cubicBezTo>
                  <a:pt x="33" y="25"/>
                  <a:pt x="37" y="27"/>
                  <a:pt x="39" y="27"/>
                </a:cubicBezTo>
                <a:cubicBezTo>
                  <a:pt x="40" y="27"/>
                  <a:pt x="42" y="24"/>
                  <a:pt x="46" y="24"/>
                </a:cubicBezTo>
                <a:cubicBezTo>
                  <a:pt x="49" y="24"/>
                  <a:pt x="51" y="22"/>
                  <a:pt x="51" y="23"/>
                </a:cubicBezTo>
                <a:cubicBezTo>
                  <a:pt x="51" y="23"/>
                  <a:pt x="51" y="23"/>
                  <a:pt x="51" y="23"/>
                </a:cubicBezTo>
                <a:cubicBezTo>
                  <a:pt x="51" y="22"/>
                  <a:pt x="52" y="21"/>
                  <a:pt x="52" y="21"/>
                </a:cubicBezTo>
                <a:cubicBezTo>
                  <a:pt x="54" y="21"/>
                  <a:pt x="53" y="18"/>
                  <a:pt x="54" y="17"/>
                </a:cubicBezTo>
                <a:cubicBezTo>
                  <a:pt x="55" y="16"/>
                  <a:pt x="53" y="14"/>
                  <a:pt x="55" y="14"/>
                </a:cubicBezTo>
                <a:cubicBezTo>
                  <a:pt x="56" y="14"/>
                  <a:pt x="58" y="14"/>
                  <a:pt x="58" y="12"/>
                </a:cubicBezTo>
                <a:cubicBezTo>
                  <a:pt x="58" y="11"/>
                  <a:pt x="59" y="10"/>
                  <a:pt x="59" y="10"/>
                </a:cubicBezTo>
                <a:cubicBezTo>
                  <a:pt x="57" y="7"/>
                  <a:pt x="56" y="3"/>
                  <a:pt x="56" y="3"/>
                </a:cubicBezTo>
                <a:cubicBezTo>
                  <a:pt x="56" y="3"/>
                  <a:pt x="52" y="5"/>
                  <a:pt x="50" y="2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3175" cap="flat">
            <a:noFill/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600">
              <a:latin typeface="Montserrat" panose="02000505000000020004" pitchFamily="2" charset="0"/>
              <a:ea typeface="Montserrat" charset="0"/>
              <a:cs typeface="Montserrat" charset="0"/>
            </a:endParaRPr>
          </a:p>
        </p:txBody>
      </p:sp>
      <p:sp>
        <p:nvSpPr>
          <p:cNvPr id="99" name="Freeform 72"/>
          <p:cNvSpPr>
            <a:spLocks/>
          </p:cNvSpPr>
          <p:nvPr/>
        </p:nvSpPr>
        <p:spPr bwMode="auto">
          <a:xfrm>
            <a:off x="6232883" y="2068467"/>
            <a:ext cx="171105" cy="103633"/>
          </a:xfrm>
          <a:custGeom>
            <a:avLst/>
            <a:gdLst>
              <a:gd name="T0" fmla="*/ 51 w 52"/>
              <a:gd name="T1" fmla="*/ 6 h 30"/>
              <a:gd name="T2" fmla="*/ 49 w 52"/>
              <a:gd name="T3" fmla="*/ 5 h 30"/>
              <a:gd name="T4" fmla="*/ 44 w 52"/>
              <a:gd name="T5" fmla="*/ 3 h 30"/>
              <a:gd name="T6" fmla="*/ 36 w 52"/>
              <a:gd name="T7" fmla="*/ 1 h 30"/>
              <a:gd name="T8" fmla="*/ 29 w 52"/>
              <a:gd name="T9" fmla="*/ 5 h 30"/>
              <a:gd name="T10" fmla="*/ 20 w 52"/>
              <a:gd name="T11" fmla="*/ 8 h 30"/>
              <a:gd name="T12" fmla="*/ 9 w 52"/>
              <a:gd name="T13" fmla="*/ 8 h 30"/>
              <a:gd name="T14" fmla="*/ 8 w 52"/>
              <a:gd name="T15" fmla="*/ 7 h 30"/>
              <a:gd name="T16" fmla="*/ 7 w 52"/>
              <a:gd name="T17" fmla="*/ 9 h 30"/>
              <a:gd name="T18" fmla="*/ 4 w 52"/>
              <a:gd name="T19" fmla="*/ 11 h 30"/>
              <a:gd name="T20" fmla="*/ 3 w 52"/>
              <a:gd name="T21" fmla="*/ 14 h 30"/>
              <a:gd name="T22" fmla="*/ 1 w 52"/>
              <a:gd name="T23" fmla="*/ 18 h 30"/>
              <a:gd name="T24" fmla="*/ 0 w 52"/>
              <a:gd name="T25" fmla="*/ 20 h 30"/>
              <a:gd name="T26" fmla="*/ 2 w 52"/>
              <a:gd name="T27" fmla="*/ 23 h 30"/>
              <a:gd name="T28" fmla="*/ 2 w 52"/>
              <a:gd name="T29" fmla="*/ 23 h 30"/>
              <a:gd name="T30" fmla="*/ 9 w 52"/>
              <a:gd name="T31" fmla="*/ 28 h 30"/>
              <a:gd name="T32" fmla="*/ 17 w 52"/>
              <a:gd name="T33" fmla="*/ 30 h 30"/>
              <a:gd name="T34" fmla="*/ 28 w 52"/>
              <a:gd name="T35" fmla="*/ 26 h 30"/>
              <a:gd name="T36" fmla="*/ 31 w 52"/>
              <a:gd name="T37" fmla="*/ 27 h 30"/>
              <a:gd name="T38" fmla="*/ 34 w 52"/>
              <a:gd name="T39" fmla="*/ 28 h 30"/>
              <a:gd name="T40" fmla="*/ 38 w 52"/>
              <a:gd name="T41" fmla="*/ 24 h 30"/>
              <a:gd name="T42" fmla="*/ 46 w 52"/>
              <a:gd name="T43" fmla="*/ 12 h 30"/>
              <a:gd name="T44" fmla="*/ 51 w 52"/>
              <a:gd name="T45" fmla="*/ 9 h 30"/>
              <a:gd name="T46" fmla="*/ 51 w 52"/>
              <a:gd name="T47" fmla="*/ 6 h 3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</a:cxnLst>
            <a:rect l="0" t="0" r="r" b="b"/>
            <a:pathLst>
              <a:path w="52" h="30">
                <a:moveTo>
                  <a:pt x="51" y="6"/>
                </a:moveTo>
                <a:cubicBezTo>
                  <a:pt x="50" y="6"/>
                  <a:pt x="49" y="5"/>
                  <a:pt x="49" y="5"/>
                </a:cubicBezTo>
                <a:cubicBezTo>
                  <a:pt x="46" y="4"/>
                  <a:pt x="44" y="4"/>
                  <a:pt x="44" y="3"/>
                </a:cubicBezTo>
                <a:cubicBezTo>
                  <a:pt x="42" y="2"/>
                  <a:pt x="37" y="1"/>
                  <a:pt x="36" y="1"/>
                </a:cubicBezTo>
                <a:cubicBezTo>
                  <a:pt x="35" y="0"/>
                  <a:pt x="30" y="5"/>
                  <a:pt x="29" y="5"/>
                </a:cubicBezTo>
                <a:cubicBezTo>
                  <a:pt x="27" y="5"/>
                  <a:pt x="20" y="6"/>
                  <a:pt x="20" y="8"/>
                </a:cubicBezTo>
                <a:cubicBezTo>
                  <a:pt x="20" y="10"/>
                  <a:pt x="12" y="10"/>
                  <a:pt x="9" y="8"/>
                </a:cubicBezTo>
                <a:cubicBezTo>
                  <a:pt x="9" y="8"/>
                  <a:pt x="9" y="7"/>
                  <a:pt x="8" y="7"/>
                </a:cubicBezTo>
                <a:cubicBezTo>
                  <a:pt x="8" y="7"/>
                  <a:pt x="7" y="8"/>
                  <a:pt x="7" y="9"/>
                </a:cubicBezTo>
                <a:cubicBezTo>
                  <a:pt x="7" y="11"/>
                  <a:pt x="5" y="11"/>
                  <a:pt x="4" y="11"/>
                </a:cubicBezTo>
                <a:cubicBezTo>
                  <a:pt x="2" y="11"/>
                  <a:pt x="4" y="13"/>
                  <a:pt x="3" y="14"/>
                </a:cubicBezTo>
                <a:cubicBezTo>
                  <a:pt x="2" y="15"/>
                  <a:pt x="3" y="18"/>
                  <a:pt x="1" y="18"/>
                </a:cubicBezTo>
                <a:cubicBezTo>
                  <a:pt x="1" y="18"/>
                  <a:pt x="0" y="19"/>
                  <a:pt x="0" y="20"/>
                </a:cubicBezTo>
                <a:cubicBezTo>
                  <a:pt x="1" y="20"/>
                  <a:pt x="2" y="23"/>
                  <a:pt x="2" y="23"/>
                </a:cubicBezTo>
                <a:cubicBezTo>
                  <a:pt x="2" y="23"/>
                  <a:pt x="2" y="23"/>
                  <a:pt x="2" y="23"/>
                </a:cubicBezTo>
                <a:cubicBezTo>
                  <a:pt x="4" y="24"/>
                  <a:pt x="7" y="26"/>
                  <a:pt x="9" y="28"/>
                </a:cubicBezTo>
                <a:cubicBezTo>
                  <a:pt x="10" y="30"/>
                  <a:pt x="15" y="30"/>
                  <a:pt x="17" y="30"/>
                </a:cubicBezTo>
                <a:cubicBezTo>
                  <a:pt x="19" y="29"/>
                  <a:pt x="28" y="26"/>
                  <a:pt x="28" y="26"/>
                </a:cubicBezTo>
                <a:cubicBezTo>
                  <a:pt x="28" y="26"/>
                  <a:pt x="30" y="27"/>
                  <a:pt x="31" y="27"/>
                </a:cubicBezTo>
                <a:cubicBezTo>
                  <a:pt x="32" y="27"/>
                  <a:pt x="33" y="27"/>
                  <a:pt x="34" y="28"/>
                </a:cubicBezTo>
                <a:cubicBezTo>
                  <a:pt x="34" y="27"/>
                  <a:pt x="36" y="26"/>
                  <a:pt x="38" y="24"/>
                </a:cubicBezTo>
                <a:cubicBezTo>
                  <a:pt x="41" y="22"/>
                  <a:pt x="45" y="13"/>
                  <a:pt x="46" y="12"/>
                </a:cubicBezTo>
                <a:cubicBezTo>
                  <a:pt x="47" y="11"/>
                  <a:pt x="50" y="10"/>
                  <a:pt x="51" y="9"/>
                </a:cubicBezTo>
                <a:cubicBezTo>
                  <a:pt x="52" y="8"/>
                  <a:pt x="52" y="7"/>
                  <a:pt x="51" y="6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3175" cap="flat">
            <a:noFill/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600">
              <a:latin typeface="Montserrat" panose="02000505000000020004" pitchFamily="2" charset="0"/>
              <a:ea typeface="Montserrat" charset="0"/>
              <a:cs typeface="Montserrat" charset="0"/>
            </a:endParaRPr>
          </a:p>
        </p:txBody>
      </p:sp>
      <p:sp>
        <p:nvSpPr>
          <p:cNvPr id="100" name="Freeform 73"/>
          <p:cNvSpPr>
            <a:spLocks/>
          </p:cNvSpPr>
          <p:nvPr/>
        </p:nvSpPr>
        <p:spPr bwMode="auto">
          <a:xfrm>
            <a:off x="6130220" y="1985561"/>
            <a:ext cx="167503" cy="90443"/>
          </a:xfrm>
          <a:custGeom>
            <a:avLst/>
            <a:gdLst>
              <a:gd name="T0" fmla="*/ 49 w 51"/>
              <a:gd name="T1" fmla="*/ 12 h 26"/>
              <a:gd name="T2" fmla="*/ 43 w 51"/>
              <a:gd name="T3" fmla="*/ 10 h 26"/>
              <a:gd name="T4" fmla="*/ 41 w 51"/>
              <a:gd name="T5" fmla="*/ 7 h 26"/>
              <a:gd name="T6" fmla="*/ 37 w 51"/>
              <a:gd name="T7" fmla="*/ 8 h 26"/>
              <a:gd name="T8" fmla="*/ 32 w 51"/>
              <a:gd name="T9" fmla="*/ 6 h 26"/>
              <a:gd name="T10" fmla="*/ 27 w 51"/>
              <a:gd name="T11" fmla="*/ 3 h 26"/>
              <a:gd name="T12" fmla="*/ 22 w 51"/>
              <a:gd name="T13" fmla="*/ 0 h 26"/>
              <a:gd name="T14" fmla="*/ 22 w 51"/>
              <a:gd name="T15" fmla="*/ 1 h 26"/>
              <a:gd name="T16" fmla="*/ 18 w 51"/>
              <a:gd name="T17" fmla="*/ 1 h 26"/>
              <a:gd name="T18" fmla="*/ 11 w 51"/>
              <a:gd name="T19" fmla="*/ 4 h 26"/>
              <a:gd name="T20" fmla="*/ 3 w 51"/>
              <a:gd name="T21" fmla="*/ 7 h 26"/>
              <a:gd name="T22" fmla="*/ 3 w 51"/>
              <a:gd name="T23" fmla="*/ 12 h 26"/>
              <a:gd name="T24" fmla="*/ 6 w 51"/>
              <a:gd name="T25" fmla="*/ 18 h 26"/>
              <a:gd name="T26" fmla="*/ 14 w 51"/>
              <a:gd name="T27" fmla="*/ 25 h 26"/>
              <a:gd name="T28" fmla="*/ 14 w 51"/>
              <a:gd name="T29" fmla="*/ 25 h 26"/>
              <a:gd name="T30" fmla="*/ 21 w 51"/>
              <a:gd name="T31" fmla="*/ 25 h 26"/>
              <a:gd name="T32" fmla="*/ 23 w 51"/>
              <a:gd name="T33" fmla="*/ 21 h 26"/>
              <a:gd name="T34" fmla="*/ 30 w 51"/>
              <a:gd name="T35" fmla="*/ 23 h 26"/>
              <a:gd name="T36" fmla="*/ 36 w 51"/>
              <a:gd name="T37" fmla="*/ 24 h 26"/>
              <a:gd name="T38" fmla="*/ 37 w 51"/>
              <a:gd name="T39" fmla="*/ 26 h 26"/>
              <a:gd name="T40" fmla="*/ 39 w 51"/>
              <a:gd name="T41" fmla="*/ 23 h 26"/>
              <a:gd name="T42" fmla="*/ 47 w 51"/>
              <a:gd name="T43" fmla="*/ 19 h 26"/>
              <a:gd name="T44" fmla="*/ 51 w 51"/>
              <a:gd name="T45" fmla="*/ 16 h 26"/>
              <a:gd name="T46" fmla="*/ 49 w 51"/>
              <a:gd name="T47" fmla="*/ 12 h 2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</a:cxnLst>
            <a:rect l="0" t="0" r="r" b="b"/>
            <a:pathLst>
              <a:path w="51" h="26">
                <a:moveTo>
                  <a:pt x="49" y="12"/>
                </a:moveTo>
                <a:cubicBezTo>
                  <a:pt x="47" y="11"/>
                  <a:pt x="44" y="11"/>
                  <a:pt x="43" y="10"/>
                </a:cubicBezTo>
                <a:cubicBezTo>
                  <a:pt x="43" y="9"/>
                  <a:pt x="43" y="7"/>
                  <a:pt x="41" y="7"/>
                </a:cubicBezTo>
                <a:cubicBezTo>
                  <a:pt x="40" y="7"/>
                  <a:pt x="37" y="6"/>
                  <a:pt x="37" y="8"/>
                </a:cubicBezTo>
                <a:cubicBezTo>
                  <a:pt x="36" y="10"/>
                  <a:pt x="33" y="8"/>
                  <a:pt x="32" y="6"/>
                </a:cubicBezTo>
                <a:cubicBezTo>
                  <a:pt x="32" y="5"/>
                  <a:pt x="31" y="4"/>
                  <a:pt x="27" y="3"/>
                </a:cubicBezTo>
                <a:cubicBezTo>
                  <a:pt x="26" y="2"/>
                  <a:pt x="24" y="1"/>
                  <a:pt x="22" y="0"/>
                </a:cubicBezTo>
                <a:cubicBezTo>
                  <a:pt x="22" y="0"/>
                  <a:pt x="22" y="1"/>
                  <a:pt x="22" y="1"/>
                </a:cubicBezTo>
                <a:cubicBezTo>
                  <a:pt x="21" y="2"/>
                  <a:pt x="19" y="0"/>
                  <a:pt x="18" y="1"/>
                </a:cubicBezTo>
                <a:cubicBezTo>
                  <a:pt x="17" y="2"/>
                  <a:pt x="13" y="2"/>
                  <a:pt x="11" y="4"/>
                </a:cubicBezTo>
                <a:cubicBezTo>
                  <a:pt x="9" y="6"/>
                  <a:pt x="5" y="7"/>
                  <a:pt x="3" y="7"/>
                </a:cubicBezTo>
                <a:cubicBezTo>
                  <a:pt x="0" y="8"/>
                  <a:pt x="2" y="10"/>
                  <a:pt x="3" y="12"/>
                </a:cubicBezTo>
                <a:cubicBezTo>
                  <a:pt x="4" y="13"/>
                  <a:pt x="4" y="17"/>
                  <a:pt x="6" y="18"/>
                </a:cubicBezTo>
                <a:cubicBezTo>
                  <a:pt x="8" y="20"/>
                  <a:pt x="14" y="23"/>
                  <a:pt x="14" y="25"/>
                </a:cubicBezTo>
                <a:cubicBezTo>
                  <a:pt x="14" y="25"/>
                  <a:pt x="14" y="25"/>
                  <a:pt x="14" y="25"/>
                </a:cubicBezTo>
                <a:cubicBezTo>
                  <a:pt x="17" y="26"/>
                  <a:pt x="21" y="26"/>
                  <a:pt x="21" y="25"/>
                </a:cubicBezTo>
                <a:cubicBezTo>
                  <a:pt x="22" y="23"/>
                  <a:pt x="23" y="21"/>
                  <a:pt x="23" y="21"/>
                </a:cubicBezTo>
                <a:cubicBezTo>
                  <a:pt x="23" y="21"/>
                  <a:pt x="28" y="21"/>
                  <a:pt x="30" y="23"/>
                </a:cubicBezTo>
                <a:cubicBezTo>
                  <a:pt x="32" y="26"/>
                  <a:pt x="36" y="24"/>
                  <a:pt x="36" y="24"/>
                </a:cubicBezTo>
                <a:cubicBezTo>
                  <a:pt x="36" y="24"/>
                  <a:pt x="36" y="25"/>
                  <a:pt x="37" y="26"/>
                </a:cubicBezTo>
                <a:cubicBezTo>
                  <a:pt x="37" y="24"/>
                  <a:pt x="38" y="23"/>
                  <a:pt x="39" y="23"/>
                </a:cubicBezTo>
                <a:cubicBezTo>
                  <a:pt x="41" y="23"/>
                  <a:pt x="44" y="23"/>
                  <a:pt x="47" y="19"/>
                </a:cubicBezTo>
                <a:cubicBezTo>
                  <a:pt x="48" y="18"/>
                  <a:pt x="50" y="16"/>
                  <a:pt x="51" y="16"/>
                </a:cubicBezTo>
                <a:cubicBezTo>
                  <a:pt x="50" y="14"/>
                  <a:pt x="50" y="12"/>
                  <a:pt x="49" y="12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3175" cap="flat">
            <a:noFill/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600">
              <a:latin typeface="Montserrat" panose="02000505000000020004" pitchFamily="2" charset="0"/>
              <a:ea typeface="Montserrat" charset="0"/>
              <a:cs typeface="Montserrat" charset="0"/>
            </a:endParaRPr>
          </a:p>
        </p:txBody>
      </p:sp>
      <p:sp>
        <p:nvSpPr>
          <p:cNvPr id="101" name="Freeform 74"/>
          <p:cNvSpPr>
            <a:spLocks/>
          </p:cNvSpPr>
          <p:nvPr/>
        </p:nvSpPr>
        <p:spPr bwMode="auto">
          <a:xfrm>
            <a:off x="6252695" y="2038319"/>
            <a:ext cx="147690" cy="65948"/>
          </a:xfrm>
          <a:custGeom>
            <a:avLst/>
            <a:gdLst>
              <a:gd name="T0" fmla="*/ 33 w 45"/>
              <a:gd name="T1" fmla="*/ 2 h 19"/>
              <a:gd name="T2" fmla="*/ 27 w 45"/>
              <a:gd name="T3" fmla="*/ 2 h 19"/>
              <a:gd name="T4" fmla="*/ 20 w 45"/>
              <a:gd name="T5" fmla="*/ 1 h 19"/>
              <a:gd name="T6" fmla="*/ 15 w 45"/>
              <a:gd name="T7" fmla="*/ 1 h 19"/>
              <a:gd name="T8" fmla="*/ 14 w 45"/>
              <a:gd name="T9" fmla="*/ 1 h 19"/>
              <a:gd name="T10" fmla="*/ 10 w 45"/>
              <a:gd name="T11" fmla="*/ 4 h 19"/>
              <a:gd name="T12" fmla="*/ 2 w 45"/>
              <a:gd name="T13" fmla="*/ 8 h 19"/>
              <a:gd name="T14" fmla="*/ 0 w 45"/>
              <a:gd name="T15" fmla="*/ 11 h 19"/>
              <a:gd name="T16" fmla="*/ 3 w 45"/>
              <a:gd name="T17" fmla="*/ 17 h 19"/>
              <a:gd name="T18" fmla="*/ 14 w 45"/>
              <a:gd name="T19" fmla="*/ 17 h 19"/>
              <a:gd name="T20" fmla="*/ 23 w 45"/>
              <a:gd name="T21" fmla="*/ 14 h 19"/>
              <a:gd name="T22" fmla="*/ 30 w 45"/>
              <a:gd name="T23" fmla="*/ 10 h 19"/>
              <a:gd name="T24" fmla="*/ 38 w 45"/>
              <a:gd name="T25" fmla="*/ 12 h 19"/>
              <a:gd name="T26" fmla="*/ 43 w 45"/>
              <a:gd name="T27" fmla="*/ 14 h 19"/>
              <a:gd name="T28" fmla="*/ 41 w 45"/>
              <a:gd name="T29" fmla="*/ 11 h 19"/>
              <a:gd name="T30" fmla="*/ 45 w 45"/>
              <a:gd name="T31" fmla="*/ 5 h 19"/>
              <a:gd name="T32" fmla="*/ 45 w 45"/>
              <a:gd name="T33" fmla="*/ 5 h 19"/>
              <a:gd name="T34" fmla="*/ 40 w 45"/>
              <a:gd name="T35" fmla="*/ 4 h 19"/>
              <a:gd name="T36" fmla="*/ 33 w 45"/>
              <a:gd name="T37" fmla="*/ 2 h 1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45" h="19">
                <a:moveTo>
                  <a:pt x="33" y="2"/>
                </a:moveTo>
                <a:cubicBezTo>
                  <a:pt x="30" y="3"/>
                  <a:pt x="29" y="1"/>
                  <a:pt x="27" y="2"/>
                </a:cubicBezTo>
                <a:cubicBezTo>
                  <a:pt x="25" y="3"/>
                  <a:pt x="21" y="2"/>
                  <a:pt x="20" y="1"/>
                </a:cubicBezTo>
                <a:cubicBezTo>
                  <a:pt x="19" y="0"/>
                  <a:pt x="17" y="3"/>
                  <a:pt x="15" y="1"/>
                </a:cubicBezTo>
                <a:cubicBezTo>
                  <a:pt x="15" y="1"/>
                  <a:pt x="15" y="1"/>
                  <a:pt x="14" y="1"/>
                </a:cubicBezTo>
                <a:cubicBezTo>
                  <a:pt x="13" y="1"/>
                  <a:pt x="11" y="3"/>
                  <a:pt x="10" y="4"/>
                </a:cubicBezTo>
                <a:cubicBezTo>
                  <a:pt x="7" y="8"/>
                  <a:pt x="4" y="8"/>
                  <a:pt x="2" y="8"/>
                </a:cubicBezTo>
                <a:cubicBezTo>
                  <a:pt x="1" y="8"/>
                  <a:pt x="0" y="9"/>
                  <a:pt x="0" y="11"/>
                </a:cubicBezTo>
                <a:cubicBezTo>
                  <a:pt x="0" y="13"/>
                  <a:pt x="2" y="16"/>
                  <a:pt x="3" y="17"/>
                </a:cubicBezTo>
                <a:cubicBezTo>
                  <a:pt x="6" y="19"/>
                  <a:pt x="14" y="19"/>
                  <a:pt x="14" y="17"/>
                </a:cubicBezTo>
                <a:cubicBezTo>
                  <a:pt x="14" y="15"/>
                  <a:pt x="21" y="14"/>
                  <a:pt x="23" y="14"/>
                </a:cubicBezTo>
                <a:cubicBezTo>
                  <a:pt x="24" y="14"/>
                  <a:pt x="29" y="9"/>
                  <a:pt x="30" y="10"/>
                </a:cubicBezTo>
                <a:cubicBezTo>
                  <a:pt x="31" y="10"/>
                  <a:pt x="36" y="11"/>
                  <a:pt x="38" y="12"/>
                </a:cubicBezTo>
                <a:cubicBezTo>
                  <a:pt x="38" y="13"/>
                  <a:pt x="40" y="13"/>
                  <a:pt x="43" y="14"/>
                </a:cubicBezTo>
                <a:cubicBezTo>
                  <a:pt x="42" y="13"/>
                  <a:pt x="41" y="12"/>
                  <a:pt x="41" y="11"/>
                </a:cubicBezTo>
                <a:cubicBezTo>
                  <a:pt x="41" y="10"/>
                  <a:pt x="44" y="6"/>
                  <a:pt x="45" y="5"/>
                </a:cubicBezTo>
                <a:cubicBezTo>
                  <a:pt x="45" y="5"/>
                  <a:pt x="45" y="5"/>
                  <a:pt x="45" y="5"/>
                </a:cubicBezTo>
                <a:cubicBezTo>
                  <a:pt x="43" y="5"/>
                  <a:pt x="40" y="4"/>
                  <a:pt x="40" y="4"/>
                </a:cubicBezTo>
                <a:cubicBezTo>
                  <a:pt x="39" y="3"/>
                  <a:pt x="36" y="2"/>
                  <a:pt x="33" y="2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3175" cap="flat">
            <a:noFill/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600">
              <a:latin typeface="Montserrat" panose="02000505000000020004" pitchFamily="2" charset="0"/>
              <a:ea typeface="Montserrat" charset="0"/>
              <a:cs typeface="Montserrat" charset="0"/>
            </a:endParaRPr>
          </a:p>
        </p:txBody>
      </p:sp>
      <p:sp>
        <p:nvSpPr>
          <p:cNvPr id="102" name="Freeform 75"/>
          <p:cNvSpPr>
            <a:spLocks/>
          </p:cNvSpPr>
          <p:nvPr/>
        </p:nvSpPr>
        <p:spPr bwMode="auto">
          <a:xfrm>
            <a:off x="5543061" y="2300227"/>
            <a:ext cx="100862" cy="173349"/>
          </a:xfrm>
          <a:custGeom>
            <a:avLst/>
            <a:gdLst>
              <a:gd name="T0" fmla="*/ 22 w 30"/>
              <a:gd name="T1" fmla="*/ 40 h 50"/>
              <a:gd name="T2" fmla="*/ 20 w 30"/>
              <a:gd name="T3" fmla="*/ 36 h 50"/>
              <a:gd name="T4" fmla="*/ 22 w 30"/>
              <a:gd name="T5" fmla="*/ 32 h 50"/>
              <a:gd name="T6" fmla="*/ 20 w 30"/>
              <a:gd name="T7" fmla="*/ 28 h 50"/>
              <a:gd name="T8" fmla="*/ 22 w 30"/>
              <a:gd name="T9" fmla="*/ 24 h 50"/>
              <a:gd name="T10" fmla="*/ 23 w 30"/>
              <a:gd name="T11" fmla="*/ 19 h 50"/>
              <a:gd name="T12" fmla="*/ 23 w 30"/>
              <a:gd name="T13" fmla="*/ 11 h 50"/>
              <a:gd name="T14" fmla="*/ 28 w 30"/>
              <a:gd name="T15" fmla="*/ 7 h 50"/>
              <a:gd name="T16" fmla="*/ 26 w 30"/>
              <a:gd name="T17" fmla="*/ 4 h 50"/>
              <a:gd name="T18" fmla="*/ 21 w 30"/>
              <a:gd name="T19" fmla="*/ 3 h 50"/>
              <a:gd name="T20" fmla="*/ 18 w 30"/>
              <a:gd name="T21" fmla="*/ 3 h 50"/>
              <a:gd name="T22" fmla="*/ 13 w 30"/>
              <a:gd name="T23" fmla="*/ 2 h 50"/>
              <a:gd name="T24" fmla="*/ 10 w 30"/>
              <a:gd name="T25" fmla="*/ 1 h 50"/>
              <a:gd name="T26" fmla="*/ 8 w 30"/>
              <a:gd name="T27" fmla="*/ 2 h 50"/>
              <a:gd name="T28" fmla="*/ 8 w 30"/>
              <a:gd name="T29" fmla="*/ 8 h 50"/>
              <a:gd name="T30" fmla="*/ 3 w 30"/>
              <a:gd name="T31" fmla="*/ 27 h 50"/>
              <a:gd name="T32" fmla="*/ 6 w 30"/>
              <a:gd name="T33" fmla="*/ 34 h 50"/>
              <a:gd name="T34" fmla="*/ 7 w 30"/>
              <a:gd name="T35" fmla="*/ 48 h 50"/>
              <a:gd name="T36" fmla="*/ 13 w 30"/>
              <a:gd name="T37" fmla="*/ 49 h 50"/>
              <a:gd name="T38" fmla="*/ 20 w 30"/>
              <a:gd name="T39" fmla="*/ 48 h 50"/>
              <a:gd name="T40" fmla="*/ 19 w 30"/>
              <a:gd name="T41" fmla="*/ 45 h 50"/>
              <a:gd name="T42" fmla="*/ 22 w 30"/>
              <a:gd name="T43" fmla="*/ 40 h 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</a:cxnLst>
            <a:rect l="0" t="0" r="r" b="b"/>
            <a:pathLst>
              <a:path w="30" h="50">
                <a:moveTo>
                  <a:pt x="22" y="40"/>
                </a:moveTo>
                <a:cubicBezTo>
                  <a:pt x="25" y="40"/>
                  <a:pt x="21" y="37"/>
                  <a:pt x="20" y="36"/>
                </a:cubicBezTo>
                <a:cubicBezTo>
                  <a:pt x="19" y="35"/>
                  <a:pt x="20" y="32"/>
                  <a:pt x="22" y="32"/>
                </a:cubicBezTo>
                <a:cubicBezTo>
                  <a:pt x="24" y="32"/>
                  <a:pt x="22" y="30"/>
                  <a:pt x="20" y="28"/>
                </a:cubicBezTo>
                <a:cubicBezTo>
                  <a:pt x="18" y="25"/>
                  <a:pt x="20" y="24"/>
                  <a:pt x="22" y="24"/>
                </a:cubicBezTo>
                <a:cubicBezTo>
                  <a:pt x="24" y="24"/>
                  <a:pt x="21" y="21"/>
                  <a:pt x="23" y="19"/>
                </a:cubicBezTo>
                <a:cubicBezTo>
                  <a:pt x="25" y="17"/>
                  <a:pt x="23" y="13"/>
                  <a:pt x="23" y="11"/>
                </a:cubicBezTo>
                <a:cubicBezTo>
                  <a:pt x="23" y="10"/>
                  <a:pt x="26" y="9"/>
                  <a:pt x="28" y="7"/>
                </a:cubicBezTo>
                <a:cubicBezTo>
                  <a:pt x="30" y="4"/>
                  <a:pt x="26" y="5"/>
                  <a:pt x="26" y="4"/>
                </a:cubicBezTo>
                <a:cubicBezTo>
                  <a:pt x="26" y="2"/>
                  <a:pt x="23" y="1"/>
                  <a:pt x="21" y="3"/>
                </a:cubicBezTo>
                <a:cubicBezTo>
                  <a:pt x="19" y="4"/>
                  <a:pt x="20" y="3"/>
                  <a:pt x="18" y="3"/>
                </a:cubicBezTo>
                <a:cubicBezTo>
                  <a:pt x="16" y="3"/>
                  <a:pt x="13" y="3"/>
                  <a:pt x="13" y="2"/>
                </a:cubicBezTo>
                <a:cubicBezTo>
                  <a:pt x="13" y="0"/>
                  <a:pt x="12" y="0"/>
                  <a:pt x="10" y="1"/>
                </a:cubicBezTo>
                <a:cubicBezTo>
                  <a:pt x="10" y="2"/>
                  <a:pt x="9" y="2"/>
                  <a:pt x="8" y="2"/>
                </a:cubicBezTo>
                <a:cubicBezTo>
                  <a:pt x="8" y="4"/>
                  <a:pt x="7" y="7"/>
                  <a:pt x="8" y="8"/>
                </a:cubicBezTo>
                <a:cubicBezTo>
                  <a:pt x="10" y="10"/>
                  <a:pt x="6" y="23"/>
                  <a:pt x="3" y="27"/>
                </a:cubicBezTo>
                <a:cubicBezTo>
                  <a:pt x="0" y="30"/>
                  <a:pt x="3" y="31"/>
                  <a:pt x="6" y="34"/>
                </a:cubicBezTo>
                <a:cubicBezTo>
                  <a:pt x="9" y="36"/>
                  <a:pt x="7" y="45"/>
                  <a:pt x="7" y="48"/>
                </a:cubicBezTo>
                <a:cubicBezTo>
                  <a:pt x="7" y="50"/>
                  <a:pt x="10" y="49"/>
                  <a:pt x="13" y="49"/>
                </a:cubicBezTo>
                <a:cubicBezTo>
                  <a:pt x="15" y="49"/>
                  <a:pt x="18" y="48"/>
                  <a:pt x="20" y="48"/>
                </a:cubicBezTo>
                <a:cubicBezTo>
                  <a:pt x="19" y="47"/>
                  <a:pt x="19" y="46"/>
                  <a:pt x="19" y="45"/>
                </a:cubicBezTo>
                <a:cubicBezTo>
                  <a:pt x="19" y="43"/>
                  <a:pt x="19" y="41"/>
                  <a:pt x="22" y="40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3175" cap="flat">
            <a:noFill/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600">
              <a:latin typeface="Montserrat" panose="02000505000000020004" pitchFamily="2" charset="0"/>
              <a:ea typeface="Montserrat" charset="0"/>
              <a:cs typeface="Montserrat" charset="0"/>
            </a:endParaRPr>
          </a:p>
        </p:txBody>
      </p:sp>
      <p:sp>
        <p:nvSpPr>
          <p:cNvPr id="103" name="Freeform 76"/>
          <p:cNvSpPr>
            <a:spLocks/>
          </p:cNvSpPr>
          <p:nvPr/>
        </p:nvSpPr>
        <p:spPr bwMode="auto">
          <a:xfrm>
            <a:off x="5890674" y="1895118"/>
            <a:ext cx="109867" cy="97980"/>
          </a:xfrm>
          <a:custGeom>
            <a:avLst/>
            <a:gdLst>
              <a:gd name="T0" fmla="*/ 10 w 33"/>
              <a:gd name="T1" fmla="*/ 22 h 28"/>
              <a:gd name="T2" fmla="*/ 16 w 33"/>
              <a:gd name="T3" fmla="*/ 23 h 28"/>
              <a:gd name="T4" fmla="*/ 22 w 33"/>
              <a:gd name="T5" fmla="*/ 27 h 28"/>
              <a:gd name="T6" fmla="*/ 23 w 33"/>
              <a:gd name="T7" fmla="*/ 28 h 28"/>
              <a:gd name="T8" fmla="*/ 24 w 33"/>
              <a:gd name="T9" fmla="*/ 22 h 28"/>
              <a:gd name="T10" fmla="*/ 25 w 33"/>
              <a:gd name="T11" fmla="*/ 18 h 28"/>
              <a:gd name="T12" fmla="*/ 29 w 33"/>
              <a:gd name="T13" fmla="*/ 16 h 28"/>
              <a:gd name="T14" fmla="*/ 31 w 33"/>
              <a:gd name="T15" fmla="*/ 13 h 28"/>
              <a:gd name="T16" fmla="*/ 28 w 33"/>
              <a:gd name="T17" fmla="*/ 9 h 28"/>
              <a:gd name="T18" fmla="*/ 32 w 33"/>
              <a:gd name="T19" fmla="*/ 5 h 28"/>
              <a:gd name="T20" fmla="*/ 32 w 33"/>
              <a:gd name="T21" fmla="*/ 0 h 28"/>
              <a:gd name="T22" fmla="*/ 30 w 33"/>
              <a:gd name="T23" fmla="*/ 1 h 28"/>
              <a:gd name="T24" fmla="*/ 22 w 33"/>
              <a:gd name="T25" fmla="*/ 1 h 28"/>
              <a:gd name="T26" fmla="*/ 19 w 33"/>
              <a:gd name="T27" fmla="*/ 7 h 28"/>
              <a:gd name="T28" fmla="*/ 15 w 33"/>
              <a:gd name="T29" fmla="*/ 7 h 28"/>
              <a:gd name="T30" fmla="*/ 11 w 33"/>
              <a:gd name="T31" fmla="*/ 9 h 28"/>
              <a:gd name="T32" fmla="*/ 8 w 33"/>
              <a:gd name="T33" fmla="*/ 15 h 28"/>
              <a:gd name="T34" fmla="*/ 1 w 33"/>
              <a:gd name="T35" fmla="*/ 23 h 28"/>
              <a:gd name="T36" fmla="*/ 0 w 33"/>
              <a:gd name="T37" fmla="*/ 23 h 28"/>
              <a:gd name="T38" fmla="*/ 3 w 33"/>
              <a:gd name="T39" fmla="*/ 24 h 28"/>
              <a:gd name="T40" fmla="*/ 10 w 33"/>
              <a:gd name="T41" fmla="*/ 22 h 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</a:cxnLst>
            <a:rect l="0" t="0" r="r" b="b"/>
            <a:pathLst>
              <a:path w="33" h="28">
                <a:moveTo>
                  <a:pt x="10" y="22"/>
                </a:moveTo>
                <a:cubicBezTo>
                  <a:pt x="12" y="20"/>
                  <a:pt x="14" y="21"/>
                  <a:pt x="16" y="23"/>
                </a:cubicBezTo>
                <a:cubicBezTo>
                  <a:pt x="17" y="24"/>
                  <a:pt x="19" y="24"/>
                  <a:pt x="22" y="27"/>
                </a:cubicBezTo>
                <a:cubicBezTo>
                  <a:pt x="22" y="27"/>
                  <a:pt x="23" y="28"/>
                  <a:pt x="23" y="28"/>
                </a:cubicBezTo>
                <a:cubicBezTo>
                  <a:pt x="24" y="27"/>
                  <a:pt x="24" y="24"/>
                  <a:pt x="24" y="22"/>
                </a:cubicBezTo>
                <a:cubicBezTo>
                  <a:pt x="25" y="20"/>
                  <a:pt x="24" y="18"/>
                  <a:pt x="25" y="18"/>
                </a:cubicBezTo>
                <a:cubicBezTo>
                  <a:pt x="26" y="18"/>
                  <a:pt x="29" y="18"/>
                  <a:pt x="29" y="16"/>
                </a:cubicBezTo>
                <a:cubicBezTo>
                  <a:pt x="29" y="14"/>
                  <a:pt x="30" y="15"/>
                  <a:pt x="31" y="13"/>
                </a:cubicBezTo>
                <a:cubicBezTo>
                  <a:pt x="32" y="12"/>
                  <a:pt x="29" y="10"/>
                  <a:pt x="28" y="9"/>
                </a:cubicBezTo>
                <a:cubicBezTo>
                  <a:pt x="28" y="8"/>
                  <a:pt x="30" y="8"/>
                  <a:pt x="32" y="5"/>
                </a:cubicBezTo>
                <a:cubicBezTo>
                  <a:pt x="33" y="4"/>
                  <a:pt x="33" y="2"/>
                  <a:pt x="32" y="0"/>
                </a:cubicBezTo>
                <a:cubicBezTo>
                  <a:pt x="32" y="1"/>
                  <a:pt x="31" y="1"/>
                  <a:pt x="30" y="1"/>
                </a:cubicBezTo>
                <a:cubicBezTo>
                  <a:pt x="28" y="0"/>
                  <a:pt x="26" y="0"/>
                  <a:pt x="22" y="1"/>
                </a:cubicBezTo>
                <a:cubicBezTo>
                  <a:pt x="18" y="2"/>
                  <a:pt x="17" y="5"/>
                  <a:pt x="19" y="7"/>
                </a:cubicBezTo>
                <a:cubicBezTo>
                  <a:pt x="20" y="8"/>
                  <a:pt x="15" y="9"/>
                  <a:pt x="15" y="7"/>
                </a:cubicBezTo>
                <a:cubicBezTo>
                  <a:pt x="15" y="5"/>
                  <a:pt x="11" y="6"/>
                  <a:pt x="11" y="9"/>
                </a:cubicBezTo>
                <a:cubicBezTo>
                  <a:pt x="11" y="11"/>
                  <a:pt x="7" y="12"/>
                  <a:pt x="8" y="15"/>
                </a:cubicBezTo>
                <a:cubicBezTo>
                  <a:pt x="8" y="18"/>
                  <a:pt x="4" y="21"/>
                  <a:pt x="1" y="23"/>
                </a:cubicBezTo>
                <a:cubicBezTo>
                  <a:pt x="1" y="23"/>
                  <a:pt x="0" y="23"/>
                  <a:pt x="0" y="23"/>
                </a:cubicBezTo>
                <a:cubicBezTo>
                  <a:pt x="1" y="24"/>
                  <a:pt x="2" y="24"/>
                  <a:pt x="3" y="24"/>
                </a:cubicBezTo>
                <a:cubicBezTo>
                  <a:pt x="5" y="24"/>
                  <a:pt x="9" y="23"/>
                  <a:pt x="10" y="22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3175" cap="flat">
            <a:noFill/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600">
              <a:latin typeface="Montserrat" panose="02000505000000020004" pitchFamily="2" charset="0"/>
              <a:ea typeface="Montserrat" charset="0"/>
              <a:cs typeface="Montserrat" charset="0"/>
            </a:endParaRPr>
          </a:p>
        </p:txBody>
      </p:sp>
      <p:sp>
        <p:nvSpPr>
          <p:cNvPr id="104" name="Freeform 77"/>
          <p:cNvSpPr>
            <a:spLocks/>
          </p:cNvSpPr>
          <p:nvPr/>
        </p:nvSpPr>
        <p:spPr bwMode="auto">
          <a:xfrm>
            <a:off x="5960917" y="2021361"/>
            <a:ext cx="16210" cy="22611"/>
          </a:xfrm>
          <a:custGeom>
            <a:avLst/>
            <a:gdLst>
              <a:gd name="T0" fmla="*/ 3 w 5"/>
              <a:gd name="T1" fmla="*/ 0 h 7"/>
              <a:gd name="T2" fmla="*/ 0 w 5"/>
              <a:gd name="T3" fmla="*/ 7 h 7"/>
              <a:gd name="T4" fmla="*/ 5 w 5"/>
              <a:gd name="T5" fmla="*/ 7 h 7"/>
              <a:gd name="T6" fmla="*/ 3 w 5"/>
              <a:gd name="T7" fmla="*/ 1 h 7"/>
              <a:gd name="T8" fmla="*/ 3 w 5"/>
              <a:gd name="T9" fmla="*/ 0 h 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5" h="7">
                <a:moveTo>
                  <a:pt x="3" y="0"/>
                </a:moveTo>
                <a:cubicBezTo>
                  <a:pt x="1" y="1"/>
                  <a:pt x="0" y="3"/>
                  <a:pt x="0" y="7"/>
                </a:cubicBezTo>
                <a:cubicBezTo>
                  <a:pt x="2" y="7"/>
                  <a:pt x="4" y="7"/>
                  <a:pt x="5" y="7"/>
                </a:cubicBezTo>
                <a:cubicBezTo>
                  <a:pt x="5" y="3"/>
                  <a:pt x="3" y="1"/>
                  <a:pt x="3" y="1"/>
                </a:cubicBezTo>
                <a:cubicBezTo>
                  <a:pt x="3" y="0"/>
                  <a:pt x="3" y="0"/>
                  <a:pt x="3" y="0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3175" cap="flat">
            <a:noFill/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600">
              <a:latin typeface="Montserrat" panose="02000505000000020004" pitchFamily="2" charset="0"/>
              <a:ea typeface="Montserrat" charset="0"/>
              <a:cs typeface="Montserrat" charset="0"/>
            </a:endParaRPr>
          </a:p>
        </p:txBody>
      </p:sp>
      <p:sp>
        <p:nvSpPr>
          <p:cNvPr id="105" name="Freeform 78"/>
          <p:cNvSpPr>
            <a:spLocks/>
          </p:cNvSpPr>
          <p:nvPr/>
        </p:nvSpPr>
        <p:spPr bwMode="auto">
          <a:xfrm>
            <a:off x="5870862" y="1964834"/>
            <a:ext cx="106265" cy="79138"/>
          </a:xfrm>
          <a:custGeom>
            <a:avLst/>
            <a:gdLst>
              <a:gd name="T0" fmla="*/ 2 w 32"/>
              <a:gd name="T1" fmla="*/ 7 h 23"/>
              <a:gd name="T2" fmla="*/ 4 w 32"/>
              <a:gd name="T3" fmla="*/ 10 h 23"/>
              <a:gd name="T4" fmla="*/ 8 w 32"/>
              <a:gd name="T5" fmla="*/ 12 h 23"/>
              <a:gd name="T6" fmla="*/ 13 w 32"/>
              <a:gd name="T7" fmla="*/ 15 h 23"/>
              <a:gd name="T8" fmla="*/ 16 w 32"/>
              <a:gd name="T9" fmla="*/ 18 h 23"/>
              <a:gd name="T10" fmla="*/ 19 w 32"/>
              <a:gd name="T11" fmla="*/ 16 h 23"/>
              <a:gd name="T12" fmla="*/ 22 w 32"/>
              <a:gd name="T13" fmla="*/ 20 h 23"/>
              <a:gd name="T14" fmla="*/ 26 w 32"/>
              <a:gd name="T15" fmla="*/ 23 h 23"/>
              <a:gd name="T16" fmla="*/ 27 w 32"/>
              <a:gd name="T17" fmla="*/ 23 h 23"/>
              <a:gd name="T18" fmla="*/ 30 w 32"/>
              <a:gd name="T19" fmla="*/ 16 h 23"/>
              <a:gd name="T20" fmla="*/ 31 w 32"/>
              <a:gd name="T21" fmla="*/ 13 h 23"/>
              <a:gd name="T22" fmla="*/ 29 w 32"/>
              <a:gd name="T23" fmla="*/ 8 h 23"/>
              <a:gd name="T24" fmla="*/ 29 w 32"/>
              <a:gd name="T25" fmla="*/ 8 h 23"/>
              <a:gd name="T26" fmla="*/ 28 w 32"/>
              <a:gd name="T27" fmla="*/ 7 h 23"/>
              <a:gd name="T28" fmla="*/ 22 w 32"/>
              <a:gd name="T29" fmla="*/ 3 h 23"/>
              <a:gd name="T30" fmla="*/ 16 w 32"/>
              <a:gd name="T31" fmla="*/ 2 h 23"/>
              <a:gd name="T32" fmla="*/ 9 w 32"/>
              <a:gd name="T33" fmla="*/ 4 h 23"/>
              <a:gd name="T34" fmla="*/ 6 w 32"/>
              <a:gd name="T35" fmla="*/ 3 h 23"/>
              <a:gd name="T36" fmla="*/ 0 w 32"/>
              <a:gd name="T37" fmla="*/ 6 h 23"/>
              <a:gd name="T38" fmla="*/ 2 w 32"/>
              <a:gd name="T39" fmla="*/ 7 h 2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32" h="23">
                <a:moveTo>
                  <a:pt x="2" y="7"/>
                </a:moveTo>
                <a:cubicBezTo>
                  <a:pt x="2" y="8"/>
                  <a:pt x="4" y="11"/>
                  <a:pt x="4" y="10"/>
                </a:cubicBezTo>
                <a:cubicBezTo>
                  <a:pt x="5" y="9"/>
                  <a:pt x="7" y="11"/>
                  <a:pt x="8" y="12"/>
                </a:cubicBezTo>
                <a:cubicBezTo>
                  <a:pt x="10" y="13"/>
                  <a:pt x="13" y="14"/>
                  <a:pt x="13" y="15"/>
                </a:cubicBezTo>
                <a:cubicBezTo>
                  <a:pt x="14" y="16"/>
                  <a:pt x="14" y="19"/>
                  <a:pt x="16" y="18"/>
                </a:cubicBezTo>
                <a:cubicBezTo>
                  <a:pt x="17" y="17"/>
                  <a:pt x="19" y="15"/>
                  <a:pt x="19" y="16"/>
                </a:cubicBezTo>
                <a:cubicBezTo>
                  <a:pt x="19" y="18"/>
                  <a:pt x="20" y="20"/>
                  <a:pt x="22" y="20"/>
                </a:cubicBezTo>
                <a:cubicBezTo>
                  <a:pt x="23" y="20"/>
                  <a:pt x="24" y="23"/>
                  <a:pt x="26" y="23"/>
                </a:cubicBezTo>
                <a:cubicBezTo>
                  <a:pt x="26" y="23"/>
                  <a:pt x="27" y="23"/>
                  <a:pt x="27" y="23"/>
                </a:cubicBezTo>
                <a:cubicBezTo>
                  <a:pt x="27" y="19"/>
                  <a:pt x="28" y="17"/>
                  <a:pt x="30" y="16"/>
                </a:cubicBezTo>
                <a:cubicBezTo>
                  <a:pt x="30" y="15"/>
                  <a:pt x="31" y="14"/>
                  <a:pt x="31" y="13"/>
                </a:cubicBezTo>
                <a:cubicBezTo>
                  <a:pt x="32" y="12"/>
                  <a:pt x="29" y="10"/>
                  <a:pt x="29" y="8"/>
                </a:cubicBezTo>
                <a:cubicBezTo>
                  <a:pt x="29" y="8"/>
                  <a:pt x="29" y="8"/>
                  <a:pt x="29" y="8"/>
                </a:cubicBezTo>
                <a:cubicBezTo>
                  <a:pt x="29" y="8"/>
                  <a:pt x="28" y="7"/>
                  <a:pt x="28" y="7"/>
                </a:cubicBezTo>
                <a:cubicBezTo>
                  <a:pt x="25" y="4"/>
                  <a:pt x="23" y="4"/>
                  <a:pt x="22" y="3"/>
                </a:cubicBezTo>
                <a:cubicBezTo>
                  <a:pt x="20" y="1"/>
                  <a:pt x="18" y="0"/>
                  <a:pt x="16" y="2"/>
                </a:cubicBezTo>
                <a:cubicBezTo>
                  <a:pt x="15" y="3"/>
                  <a:pt x="11" y="4"/>
                  <a:pt x="9" y="4"/>
                </a:cubicBezTo>
                <a:cubicBezTo>
                  <a:pt x="8" y="4"/>
                  <a:pt x="7" y="4"/>
                  <a:pt x="6" y="3"/>
                </a:cubicBezTo>
                <a:cubicBezTo>
                  <a:pt x="4" y="4"/>
                  <a:pt x="2" y="5"/>
                  <a:pt x="0" y="6"/>
                </a:cubicBezTo>
                <a:cubicBezTo>
                  <a:pt x="1" y="6"/>
                  <a:pt x="1" y="6"/>
                  <a:pt x="2" y="7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3175" cap="flat">
            <a:noFill/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600">
              <a:latin typeface="Montserrat" panose="02000505000000020004" pitchFamily="2" charset="0"/>
              <a:ea typeface="Montserrat" charset="0"/>
              <a:cs typeface="Montserrat" charset="0"/>
            </a:endParaRPr>
          </a:p>
        </p:txBody>
      </p:sp>
      <p:sp>
        <p:nvSpPr>
          <p:cNvPr id="106" name="Freeform 79"/>
          <p:cNvSpPr>
            <a:spLocks/>
          </p:cNvSpPr>
          <p:nvPr/>
        </p:nvSpPr>
        <p:spPr bwMode="auto">
          <a:xfrm>
            <a:off x="6340950" y="2083541"/>
            <a:ext cx="241348" cy="162044"/>
          </a:xfrm>
          <a:custGeom>
            <a:avLst/>
            <a:gdLst>
              <a:gd name="T0" fmla="*/ 65 w 73"/>
              <a:gd name="T1" fmla="*/ 31 h 47"/>
              <a:gd name="T2" fmla="*/ 62 w 73"/>
              <a:gd name="T3" fmla="*/ 30 h 47"/>
              <a:gd name="T4" fmla="*/ 63 w 73"/>
              <a:gd name="T5" fmla="*/ 29 h 47"/>
              <a:gd name="T6" fmla="*/ 61 w 73"/>
              <a:gd name="T7" fmla="*/ 20 h 47"/>
              <a:gd name="T8" fmla="*/ 56 w 73"/>
              <a:gd name="T9" fmla="*/ 9 h 47"/>
              <a:gd name="T10" fmla="*/ 51 w 73"/>
              <a:gd name="T11" fmla="*/ 0 h 47"/>
              <a:gd name="T12" fmla="*/ 47 w 73"/>
              <a:gd name="T13" fmla="*/ 2 h 47"/>
              <a:gd name="T14" fmla="*/ 42 w 73"/>
              <a:gd name="T15" fmla="*/ 4 h 47"/>
              <a:gd name="T16" fmla="*/ 38 w 73"/>
              <a:gd name="T17" fmla="*/ 5 h 47"/>
              <a:gd name="T18" fmla="*/ 35 w 73"/>
              <a:gd name="T19" fmla="*/ 6 h 47"/>
              <a:gd name="T20" fmla="*/ 30 w 73"/>
              <a:gd name="T21" fmla="*/ 4 h 47"/>
              <a:gd name="T22" fmla="*/ 22 w 73"/>
              <a:gd name="T23" fmla="*/ 3 h 47"/>
              <a:gd name="T24" fmla="*/ 19 w 73"/>
              <a:gd name="T25" fmla="*/ 3 h 47"/>
              <a:gd name="T26" fmla="*/ 18 w 73"/>
              <a:gd name="T27" fmla="*/ 5 h 47"/>
              <a:gd name="T28" fmla="*/ 13 w 73"/>
              <a:gd name="T29" fmla="*/ 8 h 47"/>
              <a:gd name="T30" fmla="*/ 5 w 73"/>
              <a:gd name="T31" fmla="*/ 20 h 47"/>
              <a:gd name="T32" fmla="*/ 0 w 73"/>
              <a:gd name="T33" fmla="*/ 24 h 47"/>
              <a:gd name="T34" fmla="*/ 3 w 73"/>
              <a:gd name="T35" fmla="*/ 29 h 47"/>
              <a:gd name="T36" fmla="*/ 6 w 73"/>
              <a:gd name="T37" fmla="*/ 31 h 47"/>
              <a:gd name="T38" fmla="*/ 7 w 73"/>
              <a:gd name="T39" fmla="*/ 36 h 47"/>
              <a:gd name="T40" fmla="*/ 16 w 73"/>
              <a:gd name="T41" fmla="*/ 39 h 47"/>
              <a:gd name="T42" fmla="*/ 16 w 73"/>
              <a:gd name="T43" fmla="*/ 43 h 47"/>
              <a:gd name="T44" fmla="*/ 21 w 73"/>
              <a:gd name="T45" fmla="*/ 46 h 47"/>
              <a:gd name="T46" fmla="*/ 30 w 73"/>
              <a:gd name="T47" fmla="*/ 47 h 47"/>
              <a:gd name="T48" fmla="*/ 38 w 73"/>
              <a:gd name="T49" fmla="*/ 47 h 47"/>
              <a:gd name="T50" fmla="*/ 44 w 73"/>
              <a:gd name="T51" fmla="*/ 45 h 47"/>
              <a:gd name="T52" fmla="*/ 53 w 73"/>
              <a:gd name="T53" fmla="*/ 43 h 47"/>
              <a:gd name="T54" fmla="*/ 60 w 73"/>
              <a:gd name="T55" fmla="*/ 45 h 47"/>
              <a:gd name="T56" fmla="*/ 65 w 73"/>
              <a:gd name="T57" fmla="*/ 47 h 47"/>
              <a:gd name="T58" fmla="*/ 65 w 73"/>
              <a:gd name="T59" fmla="*/ 43 h 47"/>
              <a:gd name="T60" fmla="*/ 69 w 73"/>
              <a:gd name="T61" fmla="*/ 36 h 47"/>
              <a:gd name="T62" fmla="*/ 73 w 73"/>
              <a:gd name="T63" fmla="*/ 32 h 47"/>
              <a:gd name="T64" fmla="*/ 73 w 73"/>
              <a:gd name="T65" fmla="*/ 32 h 47"/>
              <a:gd name="T66" fmla="*/ 70 w 73"/>
              <a:gd name="T67" fmla="*/ 30 h 47"/>
              <a:gd name="T68" fmla="*/ 65 w 73"/>
              <a:gd name="T69" fmla="*/ 31 h 4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</a:cxnLst>
            <a:rect l="0" t="0" r="r" b="b"/>
            <a:pathLst>
              <a:path w="73" h="47">
                <a:moveTo>
                  <a:pt x="65" y="31"/>
                </a:moveTo>
                <a:cubicBezTo>
                  <a:pt x="64" y="31"/>
                  <a:pt x="62" y="31"/>
                  <a:pt x="62" y="30"/>
                </a:cubicBezTo>
                <a:cubicBezTo>
                  <a:pt x="62" y="30"/>
                  <a:pt x="63" y="29"/>
                  <a:pt x="63" y="29"/>
                </a:cubicBezTo>
                <a:cubicBezTo>
                  <a:pt x="60" y="28"/>
                  <a:pt x="60" y="22"/>
                  <a:pt x="61" y="20"/>
                </a:cubicBezTo>
                <a:cubicBezTo>
                  <a:pt x="63" y="18"/>
                  <a:pt x="58" y="12"/>
                  <a:pt x="56" y="9"/>
                </a:cubicBezTo>
                <a:cubicBezTo>
                  <a:pt x="55" y="8"/>
                  <a:pt x="53" y="4"/>
                  <a:pt x="51" y="0"/>
                </a:cubicBezTo>
                <a:cubicBezTo>
                  <a:pt x="49" y="1"/>
                  <a:pt x="47" y="1"/>
                  <a:pt x="47" y="2"/>
                </a:cubicBezTo>
                <a:cubicBezTo>
                  <a:pt x="46" y="3"/>
                  <a:pt x="44" y="4"/>
                  <a:pt x="42" y="4"/>
                </a:cubicBezTo>
                <a:cubicBezTo>
                  <a:pt x="41" y="4"/>
                  <a:pt x="40" y="3"/>
                  <a:pt x="38" y="5"/>
                </a:cubicBezTo>
                <a:cubicBezTo>
                  <a:pt x="37" y="6"/>
                  <a:pt x="35" y="6"/>
                  <a:pt x="35" y="6"/>
                </a:cubicBezTo>
                <a:cubicBezTo>
                  <a:pt x="34" y="5"/>
                  <a:pt x="32" y="4"/>
                  <a:pt x="30" y="4"/>
                </a:cubicBezTo>
                <a:cubicBezTo>
                  <a:pt x="28" y="4"/>
                  <a:pt x="23" y="3"/>
                  <a:pt x="22" y="3"/>
                </a:cubicBezTo>
                <a:cubicBezTo>
                  <a:pt x="21" y="3"/>
                  <a:pt x="20" y="3"/>
                  <a:pt x="19" y="3"/>
                </a:cubicBezTo>
                <a:cubicBezTo>
                  <a:pt x="19" y="4"/>
                  <a:pt x="19" y="4"/>
                  <a:pt x="18" y="5"/>
                </a:cubicBezTo>
                <a:cubicBezTo>
                  <a:pt x="17" y="6"/>
                  <a:pt x="14" y="7"/>
                  <a:pt x="13" y="8"/>
                </a:cubicBezTo>
                <a:cubicBezTo>
                  <a:pt x="12" y="9"/>
                  <a:pt x="8" y="18"/>
                  <a:pt x="5" y="20"/>
                </a:cubicBezTo>
                <a:cubicBezTo>
                  <a:pt x="3" y="23"/>
                  <a:pt x="1" y="23"/>
                  <a:pt x="0" y="24"/>
                </a:cubicBezTo>
                <a:cubicBezTo>
                  <a:pt x="0" y="25"/>
                  <a:pt x="3" y="27"/>
                  <a:pt x="3" y="29"/>
                </a:cubicBezTo>
                <a:cubicBezTo>
                  <a:pt x="3" y="30"/>
                  <a:pt x="4" y="31"/>
                  <a:pt x="6" y="31"/>
                </a:cubicBezTo>
                <a:cubicBezTo>
                  <a:pt x="8" y="31"/>
                  <a:pt x="6" y="36"/>
                  <a:pt x="7" y="36"/>
                </a:cubicBezTo>
                <a:cubicBezTo>
                  <a:pt x="8" y="37"/>
                  <a:pt x="16" y="37"/>
                  <a:pt x="16" y="39"/>
                </a:cubicBezTo>
                <a:cubicBezTo>
                  <a:pt x="16" y="41"/>
                  <a:pt x="17" y="42"/>
                  <a:pt x="16" y="43"/>
                </a:cubicBezTo>
                <a:cubicBezTo>
                  <a:pt x="19" y="43"/>
                  <a:pt x="20" y="46"/>
                  <a:pt x="21" y="46"/>
                </a:cubicBezTo>
                <a:cubicBezTo>
                  <a:pt x="22" y="46"/>
                  <a:pt x="28" y="47"/>
                  <a:pt x="30" y="47"/>
                </a:cubicBezTo>
                <a:cubicBezTo>
                  <a:pt x="31" y="46"/>
                  <a:pt x="36" y="47"/>
                  <a:pt x="38" y="47"/>
                </a:cubicBezTo>
                <a:cubicBezTo>
                  <a:pt x="40" y="47"/>
                  <a:pt x="42" y="46"/>
                  <a:pt x="44" y="45"/>
                </a:cubicBezTo>
                <a:cubicBezTo>
                  <a:pt x="45" y="43"/>
                  <a:pt x="51" y="43"/>
                  <a:pt x="53" y="43"/>
                </a:cubicBezTo>
                <a:cubicBezTo>
                  <a:pt x="55" y="43"/>
                  <a:pt x="59" y="44"/>
                  <a:pt x="60" y="45"/>
                </a:cubicBezTo>
                <a:cubicBezTo>
                  <a:pt x="60" y="45"/>
                  <a:pt x="62" y="46"/>
                  <a:pt x="65" y="47"/>
                </a:cubicBezTo>
                <a:cubicBezTo>
                  <a:pt x="65" y="46"/>
                  <a:pt x="65" y="44"/>
                  <a:pt x="65" y="43"/>
                </a:cubicBezTo>
                <a:cubicBezTo>
                  <a:pt x="65" y="40"/>
                  <a:pt x="66" y="37"/>
                  <a:pt x="69" y="36"/>
                </a:cubicBezTo>
                <a:cubicBezTo>
                  <a:pt x="71" y="36"/>
                  <a:pt x="73" y="36"/>
                  <a:pt x="73" y="32"/>
                </a:cubicBezTo>
                <a:cubicBezTo>
                  <a:pt x="73" y="32"/>
                  <a:pt x="73" y="32"/>
                  <a:pt x="73" y="32"/>
                </a:cubicBezTo>
                <a:cubicBezTo>
                  <a:pt x="72" y="31"/>
                  <a:pt x="70" y="30"/>
                  <a:pt x="70" y="30"/>
                </a:cubicBezTo>
                <a:cubicBezTo>
                  <a:pt x="69" y="30"/>
                  <a:pt x="66" y="32"/>
                  <a:pt x="65" y="31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3175" cap="flat">
            <a:noFill/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600">
              <a:latin typeface="Montserrat" panose="02000505000000020004" pitchFamily="2" charset="0"/>
              <a:ea typeface="Montserrat" charset="0"/>
              <a:cs typeface="Montserrat" charset="0"/>
            </a:endParaRPr>
          </a:p>
        </p:txBody>
      </p:sp>
      <p:sp>
        <p:nvSpPr>
          <p:cNvPr id="107" name="Freeform 80"/>
          <p:cNvSpPr>
            <a:spLocks/>
          </p:cNvSpPr>
          <p:nvPr/>
        </p:nvSpPr>
        <p:spPr bwMode="auto">
          <a:xfrm>
            <a:off x="6510253" y="2076004"/>
            <a:ext cx="82851" cy="107401"/>
          </a:xfrm>
          <a:custGeom>
            <a:avLst/>
            <a:gdLst>
              <a:gd name="T0" fmla="*/ 18 w 25"/>
              <a:gd name="T1" fmla="*/ 8 h 31"/>
              <a:gd name="T2" fmla="*/ 12 w 25"/>
              <a:gd name="T3" fmla="*/ 4 h 31"/>
              <a:gd name="T4" fmla="*/ 6 w 25"/>
              <a:gd name="T5" fmla="*/ 0 h 31"/>
              <a:gd name="T6" fmla="*/ 0 w 25"/>
              <a:gd name="T7" fmla="*/ 2 h 31"/>
              <a:gd name="T8" fmla="*/ 5 w 25"/>
              <a:gd name="T9" fmla="*/ 11 h 31"/>
              <a:gd name="T10" fmla="*/ 10 w 25"/>
              <a:gd name="T11" fmla="*/ 22 h 31"/>
              <a:gd name="T12" fmla="*/ 12 w 25"/>
              <a:gd name="T13" fmla="*/ 31 h 31"/>
              <a:gd name="T14" fmla="*/ 16 w 25"/>
              <a:gd name="T15" fmla="*/ 24 h 31"/>
              <a:gd name="T16" fmla="*/ 19 w 25"/>
              <a:gd name="T17" fmla="*/ 21 h 31"/>
              <a:gd name="T18" fmla="*/ 25 w 25"/>
              <a:gd name="T19" fmla="*/ 22 h 31"/>
              <a:gd name="T20" fmla="*/ 23 w 25"/>
              <a:gd name="T21" fmla="*/ 16 h 31"/>
              <a:gd name="T22" fmla="*/ 18 w 25"/>
              <a:gd name="T23" fmla="*/ 8 h 3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25" h="31">
                <a:moveTo>
                  <a:pt x="18" y="8"/>
                </a:moveTo>
                <a:cubicBezTo>
                  <a:pt x="17" y="5"/>
                  <a:pt x="14" y="4"/>
                  <a:pt x="12" y="4"/>
                </a:cubicBezTo>
                <a:cubicBezTo>
                  <a:pt x="10" y="4"/>
                  <a:pt x="8" y="0"/>
                  <a:pt x="6" y="0"/>
                </a:cubicBezTo>
                <a:cubicBezTo>
                  <a:pt x="5" y="1"/>
                  <a:pt x="2" y="1"/>
                  <a:pt x="0" y="2"/>
                </a:cubicBezTo>
                <a:cubicBezTo>
                  <a:pt x="2" y="6"/>
                  <a:pt x="4" y="10"/>
                  <a:pt x="5" y="11"/>
                </a:cubicBezTo>
                <a:cubicBezTo>
                  <a:pt x="7" y="14"/>
                  <a:pt x="12" y="20"/>
                  <a:pt x="10" y="22"/>
                </a:cubicBezTo>
                <a:cubicBezTo>
                  <a:pt x="9" y="24"/>
                  <a:pt x="9" y="30"/>
                  <a:pt x="12" y="31"/>
                </a:cubicBezTo>
                <a:cubicBezTo>
                  <a:pt x="13" y="30"/>
                  <a:pt x="16" y="26"/>
                  <a:pt x="16" y="24"/>
                </a:cubicBezTo>
                <a:cubicBezTo>
                  <a:pt x="16" y="23"/>
                  <a:pt x="16" y="20"/>
                  <a:pt x="19" y="21"/>
                </a:cubicBezTo>
                <a:cubicBezTo>
                  <a:pt x="22" y="21"/>
                  <a:pt x="25" y="23"/>
                  <a:pt x="25" y="22"/>
                </a:cubicBezTo>
                <a:cubicBezTo>
                  <a:pt x="25" y="21"/>
                  <a:pt x="24" y="18"/>
                  <a:pt x="23" y="16"/>
                </a:cubicBezTo>
                <a:cubicBezTo>
                  <a:pt x="22" y="15"/>
                  <a:pt x="19" y="11"/>
                  <a:pt x="18" y="8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3175" cap="flat">
            <a:noFill/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600">
              <a:latin typeface="Montserrat" panose="02000505000000020004" pitchFamily="2" charset="0"/>
              <a:ea typeface="Montserrat" charset="0"/>
              <a:cs typeface="Montserrat" charset="0"/>
            </a:endParaRPr>
          </a:p>
        </p:txBody>
      </p:sp>
      <p:sp>
        <p:nvSpPr>
          <p:cNvPr id="108" name="Freeform 81"/>
          <p:cNvSpPr>
            <a:spLocks/>
          </p:cNvSpPr>
          <p:nvPr/>
        </p:nvSpPr>
        <p:spPr bwMode="auto">
          <a:xfrm>
            <a:off x="6387778" y="2232395"/>
            <a:ext cx="169304" cy="92327"/>
          </a:xfrm>
          <a:custGeom>
            <a:avLst/>
            <a:gdLst>
              <a:gd name="T0" fmla="*/ 39 w 51"/>
              <a:gd name="T1" fmla="*/ 0 h 27"/>
              <a:gd name="T2" fmla="*/ 30 w 51"/>
              <a:gd name="T3" fmla="*/ 2 h 27"/>
              <a:gd name="T4" fmla="*/ 24 w 51"/>
              <a:gd name="T5" fmla="*/ 4 h 27"/>
              <a:gd name="T6" fmla="*/ 16 w 51"/>
              <a:gd name="T7" fmla="*/ 4 h 27"/>
              <a:gd name="T8" fmla="*/ 7 w 51"/>
              <a:gd name="T9" fmla="*/ 3 h 27"/>
              <a:gd name="T10" fmla="*/ 2 w 51"/>
              <a:gd name="T11" fmla="*/ 0 h 27"/>
              <a:gd name="T12" fmla="*/ 2 w 51"/>
              <a:gd name="T13" fmla="*/ 0 h 27"/>
              <a:gd name="T14" fmla="*/ 2 w 51"/>
              <a:gd name="T15" fmla="*/ 6 h 27"/>
              <a:gd name="T16" fmla="*/ 4 w 51"/>
              <a:gd name="T17" fmla="*/ 11 h 27"/>
              <a:gd name="T18" fmla="*/ 2 w 51"/>
              <a:gd name="T19" fmla="*/ 14 h 27"/>
              <a:gd name="T20" fmla="*/ 2 w 51"/>
              <a:gd name="T21" fmla="*/ 18 h 27"/>
              <a:gd name="T22" fmla="*/ 6 w 51"/>
              <a:gd name="T23" fmla="*/ 23 h 27"/>
              <a:gd name="T24" fmla="*/ 8 w 51"/>
              <a:gd name="T25" fmla="*/ 26 h 27"/>
              <a:gd name="T26" fmla="*/ 18 w 51"/>
              <a:gd name="T27" fmla="*/ 26 h 27"/>
              <a:gd name="T28" fmla="*/ 27 w 51"/>
              <a:gd name="T29" fmla="*/ 27 h 27"/>
              <a:gd name="T30" fmla="*/ 30 w 51"/>
              <a:gd name="T31" fmla="*/ 25 h 27"/>
              <a:gd name="T32" fmla="*/ 34 w 51"/>
              <a:gd name="T33" fmla="*/ 24 h 27"/>
              <a:gd name="T34" fmla="*/ 34 w 51"/>
              <a:gd name="T35" fmla="*/ 21 h 27"/>
              <a:gd name="T36" fmla="*/ 42 w 51"/>
              <a:gd name="T37" fmla="*/ 21 h 27"/>
              <a:gd name="T38" fmla="*/ 45 w 51"/>
              <a:gd name="T39" fmla="*/ 21 h 27"/>
              <a:gd name="T40" fmla="*/ 44 w 51"/>
              <a:gd name="T41" fmla="*/ 19 h 27"/>
              <a:gd name="T42" fmla="*/ 43 w 51"/>
              <a:gd name="T43" fmla="*/ 13 h 27"/>
              <a:gd name="T44" fmla="*/ 49 w 51"/>
              <a:gd name="T45" fmla="*/ 6 h 27"/>
              <a:gd name="T46" fmla="*/ 51 w 51"/>
              <a:gd name="T47" fmla="*/ 4 h 27"/>
              <a:gd name="T48" fmla="*/ 46 w 51"/>
              <a:gd name="T49" fmla="*/ 2 h 27"/>
              <a:gd name="T50" fmla="*/ 39 w 51"/>
              <a:gd name="T51" fmla="*/ 0 h 2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</a:cxnLst>
            <a:rect l="0" t="0" r="r" b="b"/>
            <a:pathLst>
              <a:path w="51" h="27">
                <a:moveTo>
                  <a:pt x="39" y="0"/>
                </a:moveTo>
                <a:cubicBezTo>
                  <a:pt x="37" y="0"/>
                  <a:pt x="31" y="0"/>
                  <a:pt x="30" y="2"/>
                </a:cubicBezTo>
                <a:cubicBezTo>
                  <a:pt x="28" y="3"/>
                  <a:pt x="26" y="4"/>
                  <a:pt x="24" y="4"/>
                </a:cubicBezTo>
                <a:cubicBezTo>
                  <a:pt x="22" y="4"/>
                  <a:pt x="17" y="3"/>
                  <a:pt x="16" y="4"/>
                </a:cubicBezTo>
                <a:cubicBezTo>
                  <a:pt x="14" y="4"/>
                  <a:pt x="8" y="3"/>
                  <a:pt x="7" y="3"/>
                </a:cubicBezTo>
                <a:cubicBezTo>
                  <a:pt x="6" y="3"/>
                  <a:pt x="5" y="0"/>
                  <a:pt x="2" y="0"/>
                </a:cubicBezTo>
                <a:cubicBezTo>
                  <a:pt x="2" y="0"/>
                  <a:pt x="2" y="0"/>
                  <a:pt x="2" y="0"/>
                </a:cubicBezTo>
                <a:cubicBezTo>
                  <a:pt x="0" y="2"/>
                  <a:pt x="0" y="4"/>
                  <a:pt x="2" y="6"/>
                </a:cubicBezTo>
                <a:cubicBezTo>
                  <a:pt x="4" y="8"/>
                  <a:pt x="6" y="11"/>
                  <a:pt x="4" y="11"/>
                </a:cubicBezTo>
                <a:cubicBezTo>
                  <a:pt x="3" y="11"/>
                  <a:pt x="1" y="13"/>
                  <a:pt x="2" y="14"/>
                </a:cubicBezTo>
                <a:cubicBezTo>
                  <a:pt x="2" y="15"/>
                  <a:pt x="1" y="18"/>
                  <a:pt x="2" y="18"/>
                </a:cubicBezTo>
                <a:cubicBezTo>
                  <a:pt x="2" y="19"/>
                  <a:pt x="6" y="22"/>
                  <a:pt x="6" y="23"/>
                </a:cubicBezTo>
                <a:cubicBezTo>
                  <a:pt x="6" y="24"/>
                  <a:pt x="8" y="25"/>
                  <a:pt x="8" y="26"/>
                </a:cubicBezTo>
                <a:cubicBezTo>
                  <a:pt x="11" y="25"/>
                  <a:pt x="17" y="25"/>
                  <a:pt x="18" y="26"/>
                </a:cubicBezTo>
                <a:cubicBezTo>
                  <a:pt x="20" y="27"/>
                  <a:pt x="27" y="27"/>
                  <a:pt x="27" y="27"/>
                </a:cubicBezTo>
                <a:cubicBezTo>
                  <a:pt x="29" y="27"/>
                  <a:pt x="31" y="27"/>
                  <a:pt x="30" y="25"/>
                </a:cubicBezTo>
                <a:cubicBezTo>
                  <a:pt x="30" y="24"/>
                  <a:pt x="32" y="24"/>
                  <a:pt x="34" y="24"/>
                </a:cubicBezTo>
                <a:cubicBezTo>
                  <a:pt x="34" y="22"/>
                  <a:pt x="33" y="22"/>
                  <a:pt x="34" y="21"/>
                </a:cubicBezTo>
                <a:cubicBezTo>
                  <a:pt x="35" y="21"/>
                  <a:pt x="40" y="20"/>
                  <a:pt x="42" y="21"/>
                </a:cubicBezTo>
                <a:cubicBezTo>
                  <a:pt x="43" y="22"/>
                  <a:pt x="44" y="21"/>
                  <a:pt x="45" y="21"/>
                </a:cubicBezTo>
                <a:cubicBezTo>
                  <a:pt x="45" y="20"/>
                  <a:pt x="45" y="19"/>
                  <a:pt x="44" y="19"/>
                </a:cubicBezTo>
                <a:cubicBezTo>
                  <a:pt x="43" y="19"/>
                  <a:pt x="41" y="13"/>
                  <a:pt x="43" y="13"/>
                </a:cubicBezTo>
                <a:cubicBezTo>
                  <a:pt x="44" y="12"/>
                  <a:pt x="46" y="7"/>
                  <a:pt x="49" y="6"/>
                </a:cubicBezTo>
                <a:cubicBezTo>
                  <a:pt x="50" y="6"/>
                  <a:pt x="50" y="5"/>
                  <a:pt x="51" y="4"/>
                </a:cubicBezTo>
                <a:cubicBezTo>
                  <a:pt x="48" y="3"/>
                  <a:pt x="46" y="2"/>
                  <a:pt x="46" y="2"/>
                </a:cubicBezTo>
                <a:cubicBezTo>
                  <a:pt x="45" y="1"/>
                  <a:pt x="41" y="0"/>
                  <a:pt x="39" y="0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3175" cap="flat">
            <a:noFill/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600">
              <a:latin typeface="Montserrat" panose="02000505000000020004" pitchFamily="2" charset="0"/>
              <a:ea typeface="Montserrat" charset="0"/>
              <a:cs typeface="Montserrat" charset="0"/>
            </a:endParaRPr>
          </a:p>
        </p:txBody>
      </p:sp>
      <p:sp>
        <p:nvSpPr>
          <p:cNvPr id="109" name="Freeform 82"/>
          <p:cNvSpPr>
            <a:spLocks/>
          </p:cNvSpPr>
          <p:nvPr/>
        </p:nvSpPr>
        <p:spPr bwMode="auto">
          <a:xfrm>
            <a:off x="6340950" y="2290806"/>
            <a:ext cx="73845" cy="50874"/>
          </a:xfrm>
          <a:custGeom>
            <a:avLst/>
            <a:gdLst>
              <a:gd name="T0" fmla="*/ 5 w 22"/>
              <a:gd name="T1" fmla="*/ 15 h 15"/>
              <a:gd name="T2" fmla="*/ 5 w 22"/>
              <a:gd name="T3" fmla="*/ 15 h 15"/>
              <a:gd name="T4" fmla="*/ 5 w 22"/>
              <a:gd name="T5" fmla="*/ 15 h 15"/>
              <a:gd name="T6" fmla="*/ 5 w 22"/>
              <a:gd name="T7" fmla="*/ 15 h 15"/>
              <a:gd name="T8" fmla="*/ 6 w 22"/>
              <a:gd name="T9" fmla="*/ 15 h 15"/>
              <a:gd name="T10" fmla="*/ 6 w 22"/>
              <a:gd name="T11" fmla="*/ 15 h 15"/>
              <a:gd name="T12" fmla="*/ 8 w 22"/>
              <a:gd name="T13" fmla="*/ 15 h 15"/>
              <a:gd name="T14" fmla="*/ 9 w 22"/>
              <a:gd name="T15" fmla="*/ 15 h 15"/>
              <a:gd name="T16" fmla="*/ 9 w 22"/>
              <a:gd name="T17" fmla="*/ 15 h 15"/>
              <a:gd name="T18" fmla="*/ 9 w 22"/>
              <a:gd name="T19" fmla="*/ 15 h 15"/>
              <a:gd name="T20" fmla="*/ 10 w 22"/>
              <a:gd name="T21" fmla="*/ 15 h 15"/>
              <a:gd name="T22" fmla="*/ 14 w 22"/>
              <a:gd name="T23" fmla="*/ 13 h 15"/>
              <a:gd name="T24" fmla="*/ 21 w 22"/>
              <a:gd name="T25" fmla="*/ 9 h 15"/>
              <a:gd name="T26" fmla="*/ 22 w 22"/>
              <a:gd name="T27" fmla="*/ 9 h 15"/>
              <a:gd name="T28" fmla="*/ 20 w 22"/>
              <a:gd name="T29" fmla="*/ 6 h 15"/>
              <a:gd name="T30" fmla="*/ 16 w 22"/>
              <a:gd name="T31" fmla="*/ 1 h 15"/>
              <a:gd name="T32" fmla="*/ 15 w 22"/>
              <a:gd name="T33" fmla="*/ 1 h 15"/>
              <a:gd name="T34" fmla="*/ 15 w 22"/>
              <a:gd name="T35" fmla="*/ 1 h 15"/>
              <a:gd name="T36" fmla="*/ 15 w 22"/>
              <a:gd name="T37" fmla="*/ 0 h 15"/>
              <a:gd name="T38" fmla="*/ 2 w 22"/>
              <a:gd name="T39" fmla="*/ 2 h 15"/>
              <a:gd name="T40" fmla="*/ 1 w 22"/>
              <a:gd name="T41" fmla="*/ 2 h 15"/>
              <a:gd name="T42" fmla="*/ 0 w 22"/>
              <a:gd name="T43" fmla="*/ 10 h 15"/>
              <a:gd name="T44" fmla="*/ 5 w 22"/>
              <a:gd name="T45" fmla="*/ 15 h 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22" h="15">
                <a:moveTo>
                  <a:pt x="5" y="15"/>
                </a:moveTo>
                <a:cubicBezTo>
                  <a:pt x="5" y="15"/>
                  <a:pt x="5" y="15"/>
                  <a:pt x="5" y="15"/>
                </a:cubicBezTo>
                <a:cubicBezTo>
                  <a:pt x="5" y="15"/>
                  <a:pt x="5" y="15"/>
                  <a:pt x="5" y="15"/>
                </a:cubicBezTo>
                <a:cubicBezTo>
                  <a:pt x="5" y="15"/>
                  <a:pt x="5" y="15"/>
                  <a:pt x="5" y="15"/>
                </a:cubicBezTo>
                <a:cubicBezTo>
                  <a:pt x="5" y="15"/>
                  <a:pt x="6" y="15"/>
                  <a:pt x="6" y="15"/>
                </a:cubicBezTo>
                <a:cubicBezTo>
                  <a:pt x="6" y="15"/>
                  <a:pt x="6" y="15"/>
                  <a:pt x="6" y="15"/>
                </a:cubicBezTo>
                <a:cubicBezTo>
                  <a:pt x="6" y="15"/>
                  <a:pt x="7" y="15"/>
                  <a:pt x="8" y="15"/>
                </a:cubicBezTo>
                <a:cubicBezTo>
                  <a:pt x="8" y="15"/>
                  <a:pt x="8" y="15"/>
                  <a:pt x="9" y="15"/>
                </a:cubicBezTo>
                <a:cubicBezTo>
                  <a:pt x="9" y="15"/>
                  <a:pt x="9" y="15"/>
                  <a:pt x="9" y="15"/>
                </a:cubicBezTo>
                <a:cubicBezTo>
                  <a:pt x="9" y="15"/>
                  <a:pt x="9" y="15"/>
                  <a:pt x="9" y="15"/>
                </a:cubicBezTo>
                <a:cubicBezTo>
                  <a:pt x="10" y="15"/>
                  <a:pt x="10" y="15"/>
                  <a:pt x="10" y="15"/>
                </a:cubicBezTo>
                <a:cubicBezTo>
                  <a:pt x="12" y="14"/>
                  <a:pt x="13" y="12"/>
                  <a:pt x="14" y="13"/>
                </a:cubicBezTo>
                <a:cubicBezTo>
                  <a:pt x="15" y="13"/>
                  <a:pt x="21" y="10"/>
                  <a:pt x="21" y="9"/>
                </a:cubicBezTo>
                <a:cubicBezTo>
                  <a:pt x="22" y="9"/>
                  <a:pt x="22" y="9"/>
                  <a:pt x="22" y="9"/>
                </a:cubicBezTo>
                <a:cubicBezTo>
                  <a:pt x="22" y="8"/>
                  <a:pt x="20" y="7"/>
                  <a:pt x="20" y="6"/>
                </a:cubicBezTo>
                <a:cubicBezTo>
                  <a:pt x="20" y="5"/>
                  <a:pt x="16" y="2"/>
                  <a:pt x="16" y="1"/>
                </a:cubicBezTo>
                <a:cubicBezTo>
                  <a:pt x="15" y="1"/>
                  <a:pt x="15" y="1"/>
                  <a:pt x="15" y="1"/>
                </a:cubicBezTo>
                <a:cubicBezTo>
                  <a:pt x="15" y="1"/>
                  <a:pt x="15" y="1"/>
                  <a:pt x="15" y="1"/>
                </a:cubicBezTo>
                <a:cubicBezTo>
                  <a:pt x="15" y="0"/>
                  <a:pt x="15" y="0"/>
                  <a:pt x="15" y="0"/>
                </a:cubicBezTo>
                <a:cubicBezTo>
                  <a:pt x="10" y="1"/>
                  <a:pt x="2" y="2"/>
                  <a:pt x="2" y="2"/>
                </a:cubicBezTo>
                <a:cubicBezTo>
                  <a:pt x="2" y="2"/>
                  <a:pt x="1" y="2"/>
                  <a:pt x="1" y="2"/>
                </a:cubicBezTo>
                <a:cubicBezTo>
                  <a:pt x="0" y="5"/>
                  <a:pt x="0" y="8"/>
                  <a:pt x="0" y="10"/>
                </a:cubicBezTo>
                <a:cubicBezTo>
                  <a:pt x="1" y="12"/>
                  <a:pt x="2" y="14"/>
                  <a:pt x="5" y="15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3175" cap="flat">
            <a:noFill/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600">
              <a:latin typeface="Montserrat" panose="02000505000000020004" pitchFamily="2" charset="0"/>
              <a:ea typeface="Montserrat" charset="0"/>
              <a:cs typeface="Montserrat" charset="0"/>
            </a:endParaRPr>
          </a:p>
        </p:txBody>
      </p:sp>
      <p:sp>
        <p:nvSpPr>
          <p:cNvPr id="110" name="Freeform 83"/>
          <p:cNvSpPr>
            <a:spLocks/>
          </p:cNvSpPr>
          <p:nvPr/>
        </p:nvSpPr>
        <p:spPr bwMode="auto">
          <a:xfrm>
            <a:off x="6387778" y="1934687"/>
            <a:ext cx="473690" cy="286403"/>
          </a:xfrm>
          <a:custGeom>
            <a:avLst/>
            <a:gdLst>
              <a:gd name="T0" fmla="*/ 134 w 143"/>
              <a:gd name="T1" fmla="*/ 48 h 83"/>
              <a:gd name="T2" fmla="*/ 142 w 143"/>
              <a:gd name="T3" fmla="*/ 43 h 83"/>
              <a:gd name="T4" fmla="*/ 143 w 143"/>
              <a:gd name="T5" fmla="*/ 38 h 83"/>
              <a:gd name="T6" fmla="*/ 143 w 143"/>
              <a:gd name="T7" fmla="*/ 32 h 83"/>
              <a:gd name="T8" fmla="*/ 132 w 143"/>
              <a:gd name="T9" fmla="*/ 28 h 83"/>
              <a:gd name="T10" fmla="*/ 122 w 143"/>
              <a:gd name="T11" fmla="*/ 22 h 83"/>
              <a:gd name="T12" fmla="*/ 113 w 143"/>
              <a:gd name="T13" fmla="*/ 23 h 83"/>
              <a:gd name="T14" fmla="*/ 106 w 143"/>
              <a:gd name="T15" fmla="*/ 20 h 83"/>
              <a:gd name="T16" fmla="*/ 97 w 143"/>
              <a:gd name="T17" fmla="*/ 12 h 83"/>
              <a:gd name="T18" fmla="*/ 94 w 143"/>
              <a:gd name="T19" fmla="*/ 1 h 83"/>
              <a:gd name="T20" fmla="*/ 82 w 143"/>
              <a:gd name="T21" fmla="*/ 1 h 83"/>
              <a:gd name="T22" fmla="*/ 76 w 143"/>
              <a:gd name="T23" fmla="*/ 2 h 83"/>
              <a:gd name="T24" fmla="*/ 66 w 143"/>
              <a:gd name="T25" fmla="*/ 8 h 83"/>
              <a:gd name="T26" fmla="*/ 57 w 143"/>
              <a:gd name="T27" fmla="*/ 10 h 83"/>
              <a:gd name="T28" fmla="*/ 47 w 143"/>
              <a:gd name="T29" fmla="*/ 8 h 83"/>
              <a:gd name="T30" fmla="*/ 34 w 143"/>
              <a:gd name="T31" fmla="*/ 6 h 83"/>
              <a:gd name="T32" fmla="*/ 15 w 143"/>
              <a:gd name="T33" fmla="*/ 8 h 83"/>
              <a:gd name="T34" fmla="*/ 11 w 143"/>
              <a:gd name="T35" fmla="*/ 11 h 83"/>
              <a:gd name="T36" fmla="*/ 11 w 143"/>
              <a:gd name="T37" fmla="*/ 22 h 83"/>
              <a:gd name="T38" fmla="*/ 4 w 143"/>
              <a:gd name="T39" fmla="*/ 35 h 83"/>
              <a:gd name="T40" fmla="*/ 4 w 143"/>
              <a:gd name="T41" fmla="*/ 45 h 83"/>
              <a:gd name="T42" fmla="*/ 8 w 143"/>
              <a:gd name="T43" fmla="*/ 46 h 83"/>
              <a:gd name="T44" fmla="*/ 21 w 143"/>
              <a:gd name="T45" fmla="*/ 49 h 83"/>
              <a:gd name="T46" fmla="*/ 28 w 143"/>
              <a:gd name="T47" fmla="*/ 47 h 83"/>
              <a:gd name="T48" fmla="*/ 43 w 143"/>
              <a:gd name="T49" fmla="*/ 41 h 83"/>
              <a:gd name="T50" fmla="*/ 55 w 143"/>
              <a:gd name="T51" fmla="*/ 49 h 83"/>
              <a:gd name="T52" fmla="*/ 62 w 143"/>
              <a:gd name="T53" fmla="*/ 63 h 83"/>
              <a:gd name="T54" fmla="*/ 53 w 143"/>
              <a:gd name="T55" fmla="*/ 65 h 83"/>
              <a:gd name="T56" fmla="*/ 51 w 143"/>
              <a:gd name="T57" fmla="*/ 74 h 83"/>
              <a:gd name="T58" fmla="*/ 59 w 143"/>
              <a:gd name="T59" fmla="*/ 75 h 83"/>
              <a:gd name="T60" fmla="*/ 70 w 143"/>
              <a:gd name="T61" fmla="*/ 60 h 83"/>
              <a:gd name="T62" fmla="*/ 79 w 143"/>
              <a:gd name="T63" fmla="*/ 64 h 83"/>
              <a:gd name="T64" fmla="*/ 82 w 143"/>
              <a:gd name="T65" fmla="*/ 72 h 83"/>
              <a:gd name="T66" fmla="*/ 90 w 143"/>
              <a:gd name="T67" fmla="*/ 82 h 83"/>
              <a:gd name="T68" fmla="*/ 104 w 143"/>
              <a:gd name="T69" fmla="*/ 77 h 83"/>
              <a:gd name="T70" fmla="*/ 107 w 143"/>
              <a:gd name="T71" fmla="*/ 74 h 83"/>
              <a:gd name="T72" fmla="*/ 111 w 143"/>
              <a:gd name="T73" fmla="*/ 61 h 83"/>
              <a:gd name="T74" fmla="*/ 127 w 143"/>
              <a:gd name="T75" fmla="*/ 56 h 8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</a:cxnLst>
            <a:rect l="0" t="0" r="r" b="b"/>
            <a:pathLst>
              <a:path w="143" h="83">
                <a:moveTo>
                  <a:pt x="127" y="52"/>
                </a:moveTo>
                <a:cubicBezTo>
                  <a:pt x="129" y="52"/>
                  <a:pt x="132" y="48"/>
                  <a:pt x="134" y="48"/>
                </a:cubicBezTo>
                <a:cubicBezTo>
                  <a:pt x="135" y="48"/>
                  <a:pt x="140" y="49"/>
                  <a:pt x="140" y="48"/>
                </a:cubicBezTo>
                <a:cubicBezTo>
                  <a:pt x="140" y="47"/>
                  <a:pt x="142" y="44"/>
                  <a:pt x="142" y="43"/>
                </a:cubicBezTo>
                <a:cubicBezTo>
                  <a:pt x="141" y="42"/>
                  <a:pt x="140" y="41"/>
                  <a:pt x="140" y="40"/>
                </a:cubicBezTo>
                <a:cubicBezTo>
                  <a:pt x="140" y="39"/>
                  <a:pt x="143" y="39"/>
                  <a:pt x="143" y="38"/>
                </a:cubicBezTo>
                <a:cubicBezTo>
                  <a:pt x="143" y="37"/>
                  <a:pt x="141" y="36"/>
                  <a:pt x="141" y="36"/>
                </a:cubicBezTo>
                <a:cubicBezTo>
                  <a:pt x="141" y="35"/>
                  <a:pt x="143" y="34"/>
                  <a:pt x="143" y="32"/>
                </a:cubicBezTo>
                <a:cubicBezTo>
                  <a:pt x="143" y="31"/>
                  <a:pt x="141" y="31"/>
                  <a:pt x="139" y="29"/>
                </a:cubicBezTo>
                <a:cubicBezTo>
                  <a:pt x="136" y="28"/>
                  <a:pt x="134" y="29"/>
                  <a:pt x="132" y="28"/>
                </a:cubicBezTo>
                <a:cubicBezTo>
                  <a:pt x="130" y="27"/>
                  <a:pt x="125" y="27"/>
                  <a:pt x="125" y="27"/>
                </a:cubicBezTo>
                <a:cubicBezTo>
                  <a:pt x="125" y="26"/>
                  <a:pt x="122" y="23"/>
                  <a:pt x="122" y="22"/>
                </a:cubicBezTo>
                <a:cubicBezTo>
                  <a:pt x="121" y="21"/>
                  <a:pt x="119" y="22"/>
                  <a:pt x="117" y="23"/>
                </a:cubicBezTo>
                <a:cubicBezTo>
                  <a:pt x="116" y="23"/>
                  <a:pt x="114" y="24"/>
                  <a:pt x="113" y="23"/>
                </a:cubicBezTo>
                <a:cubicBezTo>
                  <a:pt x="112" y="22"/>
                  <a:pt x="110" y="21"/>
                  <a:pt x="109" y="21"/>
                </a:cubicBezTo>
                <a:cubicBezTo>
                  <a:pt x="108" y="22"/>
                  <a:pt x="106" y="21"/>
                  <a:pt x="106" y="20"/>
                </a:cubicBezTo>
                <a:cubicBezTo>
                  <a:pt x="107" y="18"/>
                  <a:pt x="104" y="14"/>
                  <a:pt x="103" y="13"/>
                </a:cubicBezTo>
                <a:cubicBezTo>
                  <a:pt x="101" y="13"/>
                  <a:pt x="98" y="14"/>
                  <a:pt x="97" y="12"/>
                </a:cubicBezTo>
                <a:cubicBezTo>
                  <a:pt x="96" y="10"/>
                  <a:pt x="94" y="9"/>
                  <a:pt x="95" y="7"/>
                </a:cubicBezTo>
                <a:cubicBezTo>
                  <a:pt x="96" y="6"/>
                  <a:pt x="95" y="3"/>
                  <a:pt x="94" y="1"/>
                </a:cubicBezTo>
                <a:cubicBezTo>
                  <a:pt x="93" y="0"/>
                  <a:pt x="88" y="0"/>
                  <a:pt x="87" y="1"/>
                </a:cubicBezTo>
                <a:cubicBezTo>
                  <a:pt x="86" y="1"/>
                  <a:pt x="83" y="0"/>
                  <a:pt x="82" y="1"/>
                </a:cubicBezTo>
                <a:cubicBezTo>
                  <a:pt x="81" y="2"/>
                  <a:pt x="80" y="3"/>
                  <a:pt x="78" y="3"/>
                </a:cubicBezTo>
                <a:cubicBezTo>
                  <a:pt x="77" y="3"/>
                  <a:pt x="76" y="3"/>
                  <a:pt x="76" y="2"/>
                </a:cubicBezTo>
                <a:cubicBezTo>
                  <a:pt x="74" y="3"/>
                  <a:pt x="71" y="3"/>
                  <a:pt x="71" y="3"/>
                </a:cubicBezTo>
                <a:cubicBezTo>
                  <a:pt x="71" y="3"/>
                  <a:pt x="66" y="7"/>
                  <a:pt x="66" y="8"/>
                </a:cubicBezTo>
                <a:cubicBezTo>
                  <a:pt x="66" y="10"/>
                  <a:pt x="66" y="12"/>
                  <a:pt x="65" y="11"/>
                </a:cubicBezTo>
                <a:cubicBezTo>
                  <a:pt x="63" y="10"/>
                  <a:pt x="58" y="10"/>
                  <a:pt x="57" y="10"/>
                </a:cubicBezTo>
                <a:cubicBezTo>
                  <a:pt x="56" y="11"/>
                  <a:pt x="54" y="7"/>
                  <a:pt x="52" y="9"/>
                </a:cubicBezTo>
                <a:cubicBezTo>
                  <a:pt x="50" y="10"/>
                  <a:pt x="47" y="7"/>
                  <a:pt x="47" y="8"/>
                </a:cubicBezTo>
                <a:cubicBezTo>
                  <a:pt x="46" y="9"/>
                  <a:pt x="43" y="8"/>
                  <a:pt x="41" y="7"/>
                </a:cubicBezTo>
                <a:cubicBezTo>
                  <a:pt x="39" y="6"/>
                  <a:pt x="35" y="8"/>
                  <a:pt x="34" y="6"/>
                </a:cubicBezTo>
                <a:cubicBezTo>
                  <a:pt x="32" y="5"/>
                  <a:pt x="23" y="5"/>
                  <a:pt x="20" y="5"/>
                </a:cubicBezTo>
                <a:cubicBezTo>
                  <a:pt x="17" y="5"/>
                  <a:pt x="16" y="6"/>
                  <a:pt x="15" y="8"/>
                </a:cubicBezTo>
                <a:cubicBezTo>
                  <a:pt x="14" y="9"/>
                  <a:pt x="12" y="9"/>
                  <a:pt x="11" y="9"/>
                </a:cubicBezTo>
                <a:cubicBezTo>
                  <a:pt x="11" y="10"/>
                  <a:pt x="11" y="11"/>
                  <a:pt x="11" y="11"/>
                </a:cubicBezTo>
                <a:cubicBezTo>
                  <a:pt x="12" y="12"/>
                  <a:pt x="15" y="18"/>
                  <a:pt x="14" y="19"/>
                </a:cubicBezTo>
                <a:cubicBezTo>
                  <a:pt x="14" y="21"/>
                  <a:pt x="12" y="21"/>
                  <a:pt x="11" y="22"/>
                </a:cubicBezTo>
                <a:cubicBezTo>
                  <a:pt x="10" y="23"/>
                  <a:pt x="4" y="29"/>
                  <a:pt x="3" y="30"/>
                </a:cubicBezTo>
                <a:cubicBezTo>
                  <a:pt x="3" y="31"/>
                  <a:pt x="4" y="35"/>
                  <a:pt x="4" y="35"/>
                </a:cubicBezTo>
                <a:cubicBezTo>
                  <a:pt x="3" y="36"/>
                  <a:pt x="0" y="40"/>
                  <a:pt x="0" y="41"/>
                </a:cubicBezTo>
                <a:cubicBezTo>
                  <a:pt x="0" y="43"/>
                  <a:pt x="2" y="45"/>
                  <a:pt x="4" y="45"/>
                </a:cubicBezTo>
                <a:cubicBezTo>
                  <a:pt x="4" y="45"/>
                  <a:pt x="5" y="46"/>
                  <a:pt x="5" y="46"/>
                </a:cubicBezTo>
                <a:cubicBezTo>
                  <a:pt x="6" y="46"/>
                  <a:pt x="7" y="46"/>
                  <a:pt x="8" y="46"/>
                </a:cubicBezTo>
                <a:cubicBezTo>
                  <a:pt x="9" y="46"/>
                  <a:pt x="14" y="47"/>
                  <a:pt x="16" y="47"/>
                </a:cubicBezTo>
                <a:cubicBezTo>
                  <a:pt x="18" y="47"/>
                  <a:pt x="20" y="48"/>
                  <a:pt x="21" y="49"/>
                </a:cubicBezTo>
                <a:cubicBezTo>
                  <a:pt x="21" y="49"/>
                  <a:pt x="23" y="49"/>
                  <a:pt x="24" y="48"/>
                </a:cubicBezTo>
                <a:cubicBezTo>
                  <a:pt x="26" y="46"/>
                  <a:pt x="27" y="47"/>
                  <a:pt x="28" y="47"/>
                </a:cubicBezTo>
                <a:cubicBezTo>
                  <a:pt x="30" y="47"/>
                  <a:pt x="32" y="46"/>
                  <a:pt x="33" y="45"/>
                </a:cubicBezTo>
                <a:cubicBezTo>
                  <a:pt x="34" y="44"/>
                  <a:pt x="41" y="42"/>
                  <a:pt x="43" y="41"/>
                </a:cubicBezTo>
                <a:cubicBezTo>
                  <a:pt x="45" y="41"/>
                  <a:pt x="47" y="45"/>
                  <a:pt x="49" y="45"/>
                </a:cubicBezTo>
                <a:cubicBezTo>
                  <a:pt x="51" y="45"/>
                  <a:pt x="54" y="46"/>
                  <a:pt x="55" y="49"/>
                </a:cubicBezTo>
                <a:cubicBezTo>
                  <a:pt x="56" y="52"/>
                  <a:pt x="59" y="56"/>
                  <a:pt x="60" y="57"/>
                </a:cubicBezTo>
                <a:cubicBezTo>
                  <a:pt x="61" y="59"/>
                  <a:pt x="62" y="62"/>
                  <a:pt x="62" y="63"/>
                </a:cubicBezTo>
                <a:cubicBezTo>
                  <a:pt x="62" y="64"/>
                  <a:pt x="59" y="62"/>
                  <a:pt x="56" y="62"/>
                </a:cubicBezTo>
                <a:cubicBezTo>
                  <a:pt x="53" y="61"/>
                  <a:pt x="53" y="64"/>
                  <a:pt x="53" y="65"/>
                </a:cubicBezTo>
                <a:cubicBezTo>
                  <a:pt x="53" y="67"/>
                  <a:pt x="49" y="72"/>
                  <a:pt x="48" y="73"/>
                </a:cubicBezTo>
                <a:cubicBezTo>
                  <a:pt x="48" y="74"/>
                  <a:pt x="50" y="74"/>
                  <a:pt x="51" y="74"/>
                </a:cubicBezTo>
                <a:cubicBezTo>
                  <a:pt x="52" y="75"/>
                  <a:pt x="55" y="73"/>
                  <a:pt x="56" y="73"/>
                </a:cubicBezTo>
                <a:cubicBezTo>
                  <a:pt x="56" y="73"/>
                  <a:pt x="58" y="74"/>
                  <a:pt x="59" y="75"/>
                </a:cubicBezTo>
                <a:cubicBezTo>
                  <a:pt x="59" y="71"/>
                  <a:pt x="59" y="71"/>
                  <a:pt x="63" y="69"/>
                </a:cubicBezTo>
                <a:cubicBezTo>
                  <a:pt x="66" y="66"/>
                  <a:pt x="66" y="61"/>
                  <a:pt x="70" y="60"/>
                </a:cubicBezTo>
                <a:cubicBezTo>
                  <a:pt x="73" y="60"/>
                  <a:pt x="74" y="58"/>
                  <a:pt x="78" y="59"/>
                </a:cubicBezTo>
                <a:cubicBezTo>
                  <a:pt x="83" y="60"/>
                  <a:pt x="76" y="63"/>
                  <a:pt x="79" y="64"/>
                </a:cubicBezTo>
                <a:cubicBezTo>
                  <a:pt x="82" y="66"/>
                  <a:pt x="92" y="64"/>
                  <a:pt x="92" y="66"/>
                </a:cubicBezTo>
                <a:cubicBezTo>
                  <a:pt x="93" y="69"/>
                  <a:pt x="81" y="71"/>
                  <a:pt x="82" y="72"/>
                </a:cubicBezTo>
                <a:cubicBezTo>
                  <a:pt x="82" y="73"/>
                  <a:pt x="88" y="75"/>
                  <a:pt x="90" y="76"/>
                </a:cubicBezTo>
                <a:cubicBezTo>
                  <a:pt x="92" y="77"/>
                  <a:pt x="89" y="81"/>
                  <a:pt x="90" y="82"/>
                </a:cubicBezTo>
                <a:cubicBezTo>
                  <a:pt x="91" y="83"/>
                  <a:pt x="94" y="82"/>
                  <a:pt x="97" y="81"/>
                </a:cubicBezTo>
                <a:cubicBezTo>
                  <a:pt x="99" y="79"/>
                  <a:pt x="101" y="79"/>
                  <a:pt x="104" y="77"/>
                </a:cubicBezTo>
                <a:cubicBezTo>
                  <a:pt x="108" y="75"/>
                  <a:pt x="114" y="77"/>
                  <a:pt x="115" y="76"/>
                </a:cubicBezTo>
                <a:cubicBezTo>
                  <a:pt x="116" y="74"/>
                  <a:pt x="113" y="73"/>
                  <a:pt x="107" y="74"/>
                </a:cubicBezTo>
                <a:cubicBezTo>
                  <a:pt x="101" y="74"/>
                  <a:pt x="100" y="68"/>
                  <a:pt x="100" y="67"/>
                </a:cubicBezTo>
                <a:cubicBezTo>
                  <a:pt x="100" y="66"/>
                  <a:pt x="107" y="61"/>
                  <a:pt x="111" y="61"/>
                </a:cubicBezTo>
                <a:cubicBezTo>
                  <a:pt x="114" y="60"/>
                  <a:pt x="117" y="59"/>
                  <a:pt x="121" y="57"/>
                </a:cubicBezTo>
                <a:cubicBezTo>
                  <a:pt x="122" y="57"/>
                  <a:pt x="125" y="56"/>
                  <a:pt x="127" y="56"/>
                </a:cubicBezTo>
                <a:cubicBezTo>
                  <a:pt x="127" y="54"/>
                  <a:pt x="126" y="52"/>
                  <a:pt x="127" y="52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3175" cap="flat">
            <a:noFill/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600">
              <a:latin typeface="Montserrat" panose="02000505000000020004" pitchFamily="2" charset="0"/>
              <a:ea typeface="Montserrat" charset="0"/>
              <a:cs typeface="Montserrat" charset="0"/>
            </a:endParaRPr>
          </a:p>
        </p:txBody>
      </p:sp>
      <p:sp>
        <p:nvSpPr>
          <p:cNvPr id="111" name="Freeform 84"/>
          <p:cNvSpPr>
            <a:spLocks/>
          </p:cNvSpPr>
          <p:nvPr/>
        </p:nvSpPr>
        <p:spPr bwMode="auto">
          <a:xfrm>
            <a:off x="6414795" y="1785833"/>
            <a:ext cx="250353" cy="190307"/>
          </a:xfrm>
          <a:custGeom>
            <a:avLst/>
            <a:gdLst>
              <a:gd name="T0" fmla="*/ 71 w 76"/>
              <a:gd name="T1" fmla="*/ 27 h 55"/>
              <a:gd name="T2" fmla="*/ 66 w 76"/>
              <a:gd name="T3" fmla="*/ 23 h 55"/>
              <a:gd name="T4" fmla="*/ 62 w 76"/>
              <a:gd name="T5" fmla="*/ 18 h 55"/>
              <a:gd name="T6" fmla="*/ 62 w 76"/>
              <a:gd name="T7" fmla="*/ 12 h 55"/>
              <a:gd name="T8" fmla="*/ 61 w 76"/>
              <a:gd name="T9" fmla="*/ 6 h 55"/>
              <a:gd name="T10" fmla="*/ 53 w 76"/>
              <a:gd name="T11" fmla="*/ 4 h 55"/>
              <a:gd name="T12" fmla="*/ 49 w 76"/>
              <a:gd name="T13" fmla="*/ 4 h 55"/>
              <a:gd name="T14" fmla="*/ 45 w 76"/>
              <a:gd name="T15" fmla="*/ 2 h 55"/>
              <a:gd name="T16" fmla="*/ 41 w 76"/>
              <a:gd name="T17" fmla="*/ 1 h 55"/>
              <a:gd name="T18" fmla="*/ 40 w 76"/>
              <a:gd name="T19" fmla="*/ 0 h 55"/>
              <a:gd name="T20" fmla="*/ 38 w 76"/>
              <a:gd name="T21" fmla="*/ 1 h 55"/>
              <a:gd name="T22" fmla="*/ 35 w 76"/>
              <a:gd name="T23" fmla="*/ 4 h 55"/>
              <a:gd name="T24" fmla="*/ 29 w 76"/>
              <a:gd name="T25" fmla="*/ 5 h 55"/>
              <a:gd name="T26" fmla="*/ 27 w 76"/>
              <a:gd name="T27" fmla="*/ 9 h 55"/>
              <a:gd name="T28" fmla="*/ 26 w 76"/>
              <a:gd name="T29" fmla="*/ 12 h 55"/>
              <a:gd name="T30" fmla="*/ 23 w 76"/>
              <a:gd name="T31" fmla="*/ 15 h 55"/>
              <a:gd name="T32" fmla="*/ 19 w 76"/>
              <a:gd name="T33" fmla="*/ 18 h 55"/>
              <a:gd name="T34" fmla="*/ 18 w 76"/>
              <a:gd name="T35" fmla="*/ 22 h 55"/>
              <a:gd name="T36" fmla="*/ 13 w 76"/>
              <a:gd name="T37" fmla="*/ 24 h 55"/>
              <a:gd name="T38" fmla="*/ 9 w 76"/>
              <a:gd name="T39" fmla="*/ 26 h 55"/>
              <a:gd name="T40" fmla="*/ 3 w 76"/>
              <a:gd name="T41" fmla="*/ 25 h 55"/>
              <a:gd name="T42" fmla="*/ 3 w 76"/>
              <a:gd name="T43" fmla="*/ 26 h 55"/>
              <a:gd name="T44" fmla="*/ 4 w 76"/>
              <a:gd name="T45" fmla="*/ 32 h 55"/>
              <a:gd name="T46" fmla="*/ 5 w 76"/>
              <a:gd name="T47" fmla="*/ 39 h 55"/>
              <a:gd name="T48" fmla="*/ 0 w 76"/>
              <a:gd name="T49" fmla="*/ 43 h 55"/>
              <a:gd name="T50" fmla="*/ 3 w 76"/>
              <a:gd name="T51" fmla="*/ 47 h 55"/>
              <a:gd name="T52" fmla="*/ 3 w 76"/>
              <a:gd name="T53" fmla="*/ 52 h 55"/>
              <a:gd name="T54" fmla="*/ 7 w 76"/>
              <a:gd name="T55" fmla="*/ 51 h 55"/>
              <a:gd name="T56" fmla="*/ 12 w 76"/>
              <a:gd name="T57" fmla="*/ 48 h 55"/>
              <a:gd name="T58" fmla="*/ 26 w 76"/>
              <a:gd name="T59" fmla="*/ 49 h 55"/>
              <a:gd name="T60" fmla="*/ 33 w 76"/>
              <a:gd name="T61" fmla="*/ 50 h 55"/>
              <a:gd name="T62" fmla="*/ 39 w 76"/>
              <a:gd name="T63" fmla="*/ 51 h 55"/>
              <a:gd name="T64" fmla="*/ 44 w 76"/>
              <a:gd name="T65" fmla="*/ 52 h 55"/>
              <a:gd name="T66" fmla="*/ 49 w 76"/>
              <a:gd name="T67" fmla="*/ 53 h 55"/>
              <a:gd name="T68" fmla="*/ 57 w 76"/>
              <a:gd name="T69" fmla="*/ 54 h 55"/>
              <a:gd name="T70" fmla="*/ 58 w 76"/>
              <a:gd name="T71" fmla="*/ 51 h 55"/>
              <a:gd name="T72" fmla="*/ 63 w 76"/>
              <a:gd name="T73" fmla="*/ 46 h 55"/>
              <a:gd name="T74" fmla="*/ 68 w 76"/>
              <a:gd name="T75" fmla="*/ 45 h 55"/>
              <a:gd name="T76" fmla="*/ 67 w 76"/>
              <a:gd name="T77" fmla="*/ 42 h 55"/>
              <a:gd name="T78" fmla="*/ 65 w 76"/>
              <a:gd name="T79" fmla="*/ 34 h 55"/>
              <a:gd name="T80" fmla="*/ 71 w 76"/>
              <a:gd name="T81" fmla="*/ 35 h 55"/>
              <a:gd name="T82" fmla="*/ 75 w 76"/>
              <a:gd name="T83" fmla="*/ 31 h 55"/>
              <a:gd name="T84" fmla="*/ 71 w 76"/>
              <a:gd name="T85" fmla="*/ 27 h 5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</a:cxnLst>
            <a:rect l="0" t="0" r="r" b="b"/>
            <a:pathLst>
              <a:path w="76" h="55">
                <a:moveTo>
                  <a:pt x="71" y="27"/>
                </a:moveTo>
                <a:cubicBezTo>
                  <a:pt x="69" y="27"/>
                  <a:pt x="68" y="24"/>
                  <a:pt x="66" y="23"/>
                </a:cubicBezTo>
                <a:cubicBezTo>
                  <a:pt x="64" y="22"/>
                  <a:pt x="64" y="19"/>
                  <a:pt x="62" y="18"/>
                </a:cubicBezTo>
                <a:cubicBezTo>
                  <a:pt x="60" y="16"/>
                  <a:pt x="62" y="14"/>
                  <a:pt x="62" y="12"/>
                </a:cubicBezTo>
                <a:cubicBezTo>
                  <a:pt x="61" y="10"/>
                  <a:pt x="62" y="7"/>
                  <a:pt x="61" y="6"/>
                </a:cubicBezTo>
                <a:cubicBezTo>
                  <a:pt x="60" y="6"/>
                  <a:pt x="55" y="3"/>
                  <a:pt x="53" y="4"/>
                </a:cubicBezTo>
                <a:cubicBezTo>
                  <a:pt x="51" y="5"/>
                  <a:pt x="50" y="6"/>
                  <a:pt x="49" y="4"/>
                </a:cubicBezTo>
                <a:cubicBezTo>
                  <a:pt x="48" y="3"/>
                  <a:pt x="47" y="2"/>
                  <a:pt x="45" y="2"/>
                </a:cubicBezTo>
                <a:cubicBezTo>
                  <a:pt x="43" y="3"/>
                  <a:pt x="42" y="2"/>
                  <a:pt x="41" y="1"/>
                </a:cubicBezTo>
                <a:cubicBezTo>
                  <a:pt x="40" y="1"/>
                  <a:pt x="40" y="1"/>
                  <a:pt x="40" y="0"/>
                </a:cubicBezTo>
                <a:cubicBezTo>
                  <a:pt x="39" y="1"/>
                  <a:pt x="38" y="1"/>
                  <a:pt x="38" y="1"/>
                </a:cubicBezTo>
                <a:cubicBezTo>
                  <a:pt x="37" y="2"/>
                  <a:pt x="36" y="4"/>
                  <a:pt x="35" y="4"/>
                </a:cubicBezTo>
                <a:cubicBezTo>
                  <a:pt x="33" y="4"/>
                  <a:pt x="31" y="4"/>
                  <a:pt x="29" y="5"/>
                </a:cubicBezTo>
                <a:cubicBezTo>
                  <a:pt x="27" y="6"/>
                  <a:pt x="27" y="8"/>
                  <a:pt x="27" y="9"/>
                </a:cubicBezTo>
                <a:cubicBezTo>
                  <a:pt x="27" y="10"/>
                  <a:pt x="28" y="12"/>
                  <a:pt x="26" y="12"/>
                </a:cubicBezTo>
                <a:cubicBezTo>
                  <a:pt x="25" y="12"/>
                  <a:pt x="25" y="14"/>
                  <a:pt x="23" y="15"/>
                </a:cubicBezTo>
                <a:cubicBezTo>
                  <a:pt x="22" y="15"/>
                  <a:pt x="20" y="17"/>
                  <a:pt x="19" y="18"/>
                </a:cubicBezTo>
                <a:cubicBezTo>
                  <a:pt x="19" y="20"/>
                  <a:pt x="19" y="22"/>
                  <a:pt x="18" y="22"/>
                </a:cubicBezTo>
                <a:cubicBezTo>
                  <a:pt x="17" y="22"/>
                  <a:pt x="14" y="23"/>
                  <a:pt x="13" y="24"/>
                </a:cubicBezTo>
                <a:cubicBezTo>
                  <a:pt x="12" y="25"/>
                  <a:pt x="11" y="26"/>
                  <a:pt x="9" y="26"/>
                </a:cubicBezTo>
                <a:cubicBezTo>
                  <a:pt x="8" y="25"/>
                  <a:pt x="5" y="25"/>
                  <a:pt x="3" y="25"/>
                </a:cubicBezTo>
                <a:cubicBezTo>
                  <a:pt x="3" y="26"/>
                  <a:pt x="3" y="26"/>
                  <a:pt x="3" y="26"/>
                </a:cubicBezTo>
                <a:cubicBezTo>
                  <a:pt x="2" y="29"/>
                  <a:pt x="3" y="31"/>
                  <a:pt x="4" y="32"/>
                </a:cubicBezTo>
                <a:cubicBezTo>
                  <a:pt x="6" y="33"/>
                  <a:pt x="6" y="38"/>
                  <a:pt x="5" y="39"/>
                </a:cubicBezTo>
                <a:cubicBezTo>
                  <a:pt x="3" y="40"/>
                  <a:pt x="0" y="42"/>
                  <a:pt x="0" y="43"/>
                </a:cubicBezTo>
                <a:cubicBezTo>
                  <a:pt x="0" y="44"/>
                  <a:pt x="3" y="45"/>
                  <a:pt x="3" y="47"/>
                </a:cubicBezTo>
                <a:cubicBezTo>
                  <a:pt x="2" y="48"/>
                  <a:pt x="2" y="50"/>
                  <a:pt x="3" y="52"/>
                </a:cubicBezTo>
                <a:cubicBezTo>
                  <a:pt x="4" y="52"/>
                  <a:pt x="6" y="52"/>
                  <a:pt x="7" y="51"/>
                </a:cubicBezTo>
                <a:cubicBezTo>
                  <a:pt x="8" y="49"/>
                  <a:pt x="9" y="48"/>
                  <a:pt x="12" y="48"/>
                </a:cubicBezTo>
                <a:cubicBezTo>
                  <a:pt x="15" y="48"/>
                  <a:pt x="24" y="48"/>
                  <a:pt x="26" y="49"/>
                </a:cubicBezTo>
                <a:cubicBezTo>
                  <a:pt x="27" y="51"/>
                  <a:pt x="31" y="49"/>
                  <a:pt x="33" y="50"/>
                </a:cubicBezTo>
                <a:cubicBezTo>
                  <a:pt x="35" y="51"/>
                  <a:pt x="38" y="52"/>
                  <a:pt x="39" y="51"/>
                </a:cubicBezTo>
                <a:cubicBezTo>
                  <a:pt x="39" y="50"/>
                  <a:pt x="42" y="53"/>
                  <a:pt x="44" y="52"/>
                </a:cubicBezTo>
                <a:cubicBezTo>
                  <a:pt x="46" y="50"/>
                  <a:pt x="48" y="54"/>
                  <a:pt x="49" y="53"/>
                </a:cubicBezTo>
                <a:cubicBezTo>
                  <a:pt x="50" y="53"/>
                  <a:pt x="55" y="53"/>
                  <a:pt x="57" y="54"/>
                </a:cubicBezTo>
                <a:cubicBezTo>
                  <a:pt x="58" y="55"/>
                  <a:pt x="58" y="53"/>
                  <a:pt x="58" y="51"/>
                </a:cubicBezTo>
                <a:cubicBezTo>
                  <a:pt x="58" y="50"/>
                  <a:pt x="63" y="46"/>
                  <a:pt x="63" y="46"/>
                </a:cubicBezTo>
                <a:cubicBezTo>
                  <a:pt x="63" y="46"/>
                  <a:pt x="66" y="46"/>
                  <a:pt x="68" y="45"/>
                </a:cubicBezTo>
                <a:cubicBezTo>
                  <a:pt x="67" y="44"/>
                  <a:pt x="67" y="43"/>
                  <a:pt x="67" y="42"/>
                </a:cubicBezTo>
                <a:cubicBezTo>
                  <a:pt x="66" y="38"/>
                  <a:pt x="64" y="35"/>
                  <a:pt x="65" y="34"/>
                </a:cubicBezTo>
                <a:cubicBezTo>
                  <a:pt x="67" y="33"/>
                  <a:pt x="70" y="36"/>
                  <a:pt x="71" y="35"/>
                </a:cubicBezTo>
                <a:cubicBezTo>
                  <a:pt x="73" y="34"/>
                  <a:pt x="76" y="33"/>
                  <a:pt x="75" y="31"/>
                </a:cubicBezTo>
                <a:cubicBezTo>
                  <a:pt x="75" y="30"/>
                  <a:pt x="72" y="27"/>
                  <a:pt x="71" y="27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3175" cap="flat">
            <a:noFill/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600">
              <a:latin typeface="Montserrat" panose="02000505000000020004" pitchFamily="2" charset="0"/>
              <a:ea typeface="Montserrat" charset="0"/>
              <a:cs typeface="Montserrat" charset="0"/>
            </a:endParaRPr>
          </a:p>
        </p:txBody>
      </p:sp>
      <p:sp>
        <p:nvSpPr>
          <p:cNvPr id="112" name="Freeform 85"/>
          <p:cNvSpPr>
            <a:spLocks/>
          </p:cNvSpPr>
          <p:nvPr/>
        </p:nvSpPr>
        <p:spPr bwMode="auto">
          <a:xfrm>
            <a:off x="6351756" y="1712348"/>
            <a:ext cx="194519" cy="96096"/>
          </a:xfrm>
          <a:custGeom>
            <a:avLst/>
            <a:gdLst>
              <a:gd name="T0" fmla="*/ 20 w 59"/>
              <a:gd name="T1" fmla="*/ 19 h 28"/>
              <a:gd name="T2" fmla="*/ 30 w 59"/>
              <a:gd name="T3" fmla="*/ 19 h 28"/>
              <a:gd name="T4" fmla="*/ 35 w 59"/>
              <a:gd name="T5" fmla="*/ 21 h 28"/>
              <a:gd name="T6" fmla="*/ 43 w 59"/>
              <a:gd name="T7" fmla="*/ 25 h 28"/>
              <a:gd name="T8" fmla="*/ 47 w 59"/>
              <a:gd name="T9" fmla="*/ 28 h 28"/>
              <a:gd name="T10" fmla="*/ 48 w 59"/>
              <a:gd name="T11" fmla="*/ 26 h 28"/>
              <a:gd name="T12" fmla="*/ 54 w 59"/>
              <a:gd name="T13" fmla="*/ 25 h 28"/>
              <a:gd name="T14" fmla="*/ 57 w 59"/>
              <a:gd name="T15" fmla="*/ 22 h 28"/>
              <a:gd name="T16" fmla="*/ 59 w 59"/>
              <a:gd name="T17" fmla="*/ 21 h 28"/>
              <a:gd name="T18" fmla="*/ 58 w 59"/>
              <a:gd name="T19" fmla="*/ 17 h 28"/>
              <a:gd name="T20" fmla="*/ 55 w 59"/>
              <a:gd name="T21" fmla="*/ 12 h 28"/>
              <a:gd name="T22" fmla="*/ 54 w 59"/>
              <a:gd name="T23" fmla="*/ 7 h 28"/>
              <a:gd name="T24" fmla="*/ 53 w 59"/>
              <a:gd name="T25" fmla="*/ 5 h 28"/>
              <a:gd name="T26" fmla="*/ 45 w 59"/>
              <a:gd name="T27" fmla="*/ 5 h 28"/>
              <a:gd name="T28" fmla="*/ 37 w 59"/>
              <a:gd name="T29" fmla="*/ 0 h 28"/>
              <a:gd name="T30" fmla="*/ 28 w 59"/>
              <a:gd name="T31" fmla="*/ 0 h 28"/>
              <a:gd name="T32" fmla="*/ 28 w 59"/>
              <a:gd name="T33" fmla="*/ 8 h 28"/>
              <a:gd name="T34" fmla="*/ 21 w 59"/>
              <a:gd name="T35" fmla="*/ 11 h 28"/>
              <a:gd name="T36" fmla="*/ 14 w 59"/>
              <a:gd name="T37" fmla="*/ 3 h 28"/>
              <a:gd name="T38" fmla="*/ 6 w 59"/>
              <a:gd name="T39" fmla="*/ 7 h 28"/>
              <a:gd name="T40" fmla="*/ 3 w 59"/>
              <a:gd name="T41" fmla="*/ 13 h 28"/>
              <a:gd name="T42" fmla="*/ 2 w 59"/>
              <a:gd name="T43" fmla="*/ 21 h 28"/>
              <a:gd name="T44" fmla="*/ 2 w 59"/>
              <a:gd name="T45" fmla="*/ 21 h 28"/>
              <a:gd name="T46" fmla="*/ 8 w 59"/>
              <a:gd name="T47" fmla="*/ 19 h 28"/>
              <a:gd name="T48" fmla="*/ 20 w 59"/>
              <a:gd name="T49" fmla="*/ 19 h 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</a:cxnLst>
            <a:rect l="0" t="0" r="r" b="b"/>
            <a:pathLst>
              <a:path w="59" h="28">
                <a:moveTo>
                  <a:pt x="20" y="19"/>
                </a:moveTo>
                <a:cubicBezTo>
                  <a:pt x="22" y="19"/>
                  <a:pt x="27" y="20"/>
                  <a:pt x="30" y="19"/>
                </a:cubicBezTo>
                <a:cubicBezTo>
                  <a:pt x="33" y="18"/>
                  <a:pt x="33" y="21"/>
                  <a:pt x="35" y="21"/>
                </a:cubicBezTo>
                <a:cubicBezTo>
                  <a:pt x="37" y="21"/>
                  <a:pt x="40" y="23"/>
                  <a:pt x="43" y="25"/>
                </a:cubicBezTo>
                <a:cubicBezTo>
                  <a:pt x="44" y="26"/>
                  <a:pt x="45" y="27"/>
                  <a:pt x="47" y="28"/>
                </a:cubicBezTo>
                <a:cubicBezTo>
                  <a:pt x="47" y="27"/>
                  <a:pt x="47" y="27"/>
                  <a:pt x="48" y="26"/>
                </a:cubicBezTo>
                <a:cubicBezTo>
                  <a:pt x="50" y="25"/>
                  <a:pt x="52" y="25"/>
                  <a:pt x="54" y="25"/>
                </a:cubicBezTo>
                <a:cubicBezTo>
                  <a:pt x="55" y="25"/>
                  <a:pt x="56" y="23"/>
                  <a:pt x="57" y="22"/>
                </a:cubicBezTo>
                <a:cubicBezTo>
                  <a:pt x="57" y="22"/>
                  <a:pt x="58" y="22"/>
                  <a:pt x="59" y="21"/>
                </a:cubicBezTo>
                <a:cubicBezTo>
                  <a:pt x="59" y="20"/>
                  <a:pt x="59" y="18"/>
                  <a:pt x="58" y="17"/>
                </a:cubicBezTo>
                <a:cubicBezTo>
                  <a:pt x="56" y="15"/>
                  <a:pt x="54" y="13"/>
                  <a:pt x="55" y="12"/>
                </a:cubicBezTo>
                <a:cubicBezTo>
                  <a:pt x="56" y="11"/>
                  <a:pt x="56" y="9"/>
                  <a:pt x="54" y="7"/>
                </a:cubicBezTo>
                <a:cubicBezTo>
                  <a:pt x="54" y="7"/>
                  <a:pt x="53" y="6"/>
                  <a:pt x="53" y="5"/>
                </a:cubicBezTo>
                <a:cubicBezTo>
                  <a:pt x="50" y="5"/>
                  <a:pt x="46" y="5"/>
                  <a:pt x="45" y="5"/>
                </a:cubicBezTo>
                <a:cubicBezTo>
                  <a:pt x="44" y="5"/>
                  <a:pt x="38" y="1"/>
                  <a:pt x="37" y="0"/>
                </a:cubicBezTo>
                <a:cubicBezTo>
                  <a:pt x="36" y="0"/>
                  <a:pt x="32" y="0"/>
                  <a:pt x="28" y="0"/>
                </a:cubicBezTo>
                <a:cubicBezTo>
                  <a:pt x="26" y="3"/>
                  <a:pt x="28" y="4"/>
                  <a:pt x="28" y="8"/>
                </a:cubicBezTo>
                <a:cubicBezTo>
                  <a:pt x="27" y="12"/>
                  <a:pt x="23" y="11"/>
                  <a:pt x="21" y="11"/>
                </a:cubicBezTo>
                <a:cubicBezTo>
                  <a:pt x="19" y="11"/>
                  <a:pt x="15" y="5"/>
                  <a:pt x="14" y="3"/>
                </a:cubicBezTo>
                <a:cubicBezTo>
                  <a:pt x="13" y="1"/>
                  <a:pt x="9" y="5"/>
                  <a:pt x="6" y="7"/>
                </a:cubicBezTo>
                <a:cubicBezTo>
                  <a:pt x="3" y="8"/>
                  <a:pt x="5" y="11"/>
                  <a:pt x="3" y="13"/>
                </a:cubicBezTo>
                <a:cubicBezTo>
                  <a:pt x="1" y="14"/>
                  <a:pt x="0" y="17"/>
                  <a:pt x="2" y="21"/>
                </a:cubicBezTo>
                <a:cubicBezTo>
                  <a:pt x="2" y="21"/>
                  <a:pt x="2" y="21"/>
                  <a:pt x="2" y="21"/>
                </a:cubicBezTo>
                <a:cubicBezTo>
                  <a:pt x="4" y="21"/>
                  <a:pt x="7" y="20"/>
                  <a:pt x="8" y="19"/>
                </a:cubicBezTo>
                <a:cubicBezTo>
                  <a:pt x="11" y="17"/>
                  <a:pt x="18" y="19"/>
                  <a:pt x="20" y="19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3175" cap="flat">
            <a:noFill/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600">
              <a:latin typeface="Montserrat" panose="02000505000000020004" pitchFamily="2" charset="0"/>
              <a:ea typeface="Montserrat" charset="0"/>
              <a:cs typeface="Montserrat" charset="0"/>
            </a:endParaRPr>
          </a:p>
        </p:txBody>
      </p:sp>
      <p:sp>
        <p:nvSpPr>
          <p:cNvPr id="113" name="Freeform 86"/>
          <p:cNvSpPr>
            <a:spLocks/>
          </p:cNvSpPr>
          <p:nvPr/>
        </p:nvSpPr>
        <p:spPr bwMode="auto">
          <a:xfrm>
            <a:off x="6351756" y="1770759"/>
            <a:ext cx="154895" cy="103633"/>
          </a:xfrm>
          <a:custGeom>
            <a:avLst/>
            <a:gdLst>
              <a:gd name="T0" fmla="*/ 7 w 47"/>
              <a:gd name="T1" fmla="*/ 15 h 30"/>
              <a:gd name="T2" fmla="*/ 11 w 47"/>
              <a:gd name="T3" fmla="*/ 17 h 30"/>
              <a:gd name="T4" fmla="*/ 16 w 47"/>
              <a:gd name="T5" fmla="*/ 20 h 30"/>
              <a:gd name="T6" fmla="*/ 16 w 47"/>
              <a:gd name="T7" fmla="*/ 26 h 30"/>
              <a:gd name="T8" fmla="*/ 22 w 47"/>
              <a:gd name="T9" fmla="*/ 29 h 30"/>
              <a:gd name="T10" fmla="*/ 28 w 47"/>
              <a:gd name="T11" fmla="*/ 30 h 30"/>
              <a:gd name="T12" fmla="*/ 32 w 47"/>
              <a:gd name="T13" fmla="*/ 28 h 30"/>
              <a:gd name="T14" fmla="*/ 37 w 47"/>
              <a:gd name="T15" fmla="*/ 26 h 30"/>
              <a:gd name="T16" fmla="*/ 38 w 47"/>
              <a:gd name="T17" fmla="*/ 22 h 30"/>
              <a:gd name="T18" fmla="*/ 42 w 47"/>
              <a:gd name="T19" fmla="*/ 19 h 30"/>
              <a:gd name="T20" fmla="*/ 45 w 47"/>
              <a:gd name="T21" fmla="*/ 16 h 30"/>
              <a:gd name="T22" fmla="*/ 46 w 47"/>
              <a:gd name="T23" fmla="*/ 13 h 30"/>
              <a:gd name="T24" fmla="*/ 47 w 47"/>
              <a:gd name="T25" fmla="*/ 11 h 30"/>
              <a:gd name="T26" fmla="*/ 43 w 47"/>
              <a:gd name="T27" fmla="*/ 8 h 30"/>
              <a:gd name="T28" fmla="*/ 35 w 47"/>
              <a:gd name="T29" fmla="*/ 4 h 30"/>
              <a:gd name="T30" fmla="*/ 30 w 47"/>
              <a:gd name="T31" fmla="*/ 2 h 30"/>
              <a:gd name="T32" fmla="*/ 20 w 47"/>
              <a:gd name="T33" fmla="*/ 2 h 30"/>
              <a:gd name="T34" fmla="*/ 8 w 47"/>
              <a:gd name="T35" fmla="*/ 2 h 30"/>
              <a:gd name="T36" fmla="*/ 2 w 47"/>
              <a:gd name="T37" fmla="*/ 4 h 30"/>
              <a:gd name="T38" fmla="*/ 1 w 47"/>
              <a:gd name="T39" fmla="*/ 13 h 30"/>
              <a:gd name="T40" fmla="*/ 2 w 47"/>
              <a:gd name="T41" fmla="*/ 15 h 30"/>
              <a:gd name="T42" fmla="*/ 7 w 47"/>
              <a:gd name="T43" fmla="*/ 15 h 3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</a:cxnLst>
            <a:rect l="0" t="0" r="r" b="b"/>
            <a:pathLst>
              <a:path w="47" h="30">
                <a:moveTo>
                  <a:pt x="7" y="15"/>
                </a:moveTo>
                <a:cubicBezTo>
                  <a:pt x="7" y="17"/>
                  <a:pt x="10" y="18"/>
                  <a:pt x="11" y="17"/>
                </a:cubicBezTo>
                <a:cubicBezTo>
                  <a:pt x="12" y="17"/>
                  <a:pt x="16" y="18"/>
                  <a:pt x="16" y="20"/>
                </a:cubicBezTo>
                <a:cubicBezTo>
                  <a:pt x="16" y="21"/>
                  <a:pt x="15" y="26"/>
                  <a:pt x="16" y="26"/>
                </a:cubicBezTo>
                <a:cubicBezTo>
                  <a:pt x="17" y="26"/>
                  <a:pt x="22" y="27"/>
                  <a:pt x="22" y="29"/>
                </a:cubicBezTo>
                <a:cubicBezTo>
                  <a:pt x="24" y="29"/>
                  <a:pt x="27" y="29"/>
                  <a:pt x="28" y="30"/>
                </a:cubicBezTo>
                <a:cubicBezTo>
                  <a:pt x="30" y="30"/>
                  <a:pt x="31" y="29"/>
                  <a:pt x="32" y="28"/>
                </a:cubicBezTo>
                <a:cubicBezTo>
                  <a:pt x="33" y="27"/>
                  <a:pt x="36" y="26"/>
                  <a:pt x="37" y="26"/>
                </a:cubicBezTo>
                <a:cubicBezTo>
                  <a:pt x="38" y="26"/>
                  <a:pt x="38" y="24"/>
                  <a:pt x="38" y="22"/>
                </a:cubicBezTo>
                <a:cubicBezTo>
                  <a:pt x="39" y="21"/>
                  <a:pt x="41" y="19"/>
                  <a:pt x="42" y="19"/>
                </a:cubicBezTo>
                <a:cubicBezTo>
                  <a:pt x="44" y="18"/>
                  <a:pt x="44" y="16"/>
                  <a:pt x="45" y="16"/>
                </a:cubicBezTo>
                <a:cubicBezTo>
                  <a:pt x="47" y="16"/>
                  <a:pt x="46" y="14"/>
                  <a:pt x="46" y="13"/>
                </a:cubicBezTo>
                <a:cubicBezTo>
                  <a:pt x="46" y="13"/>
                  <a:pt x="46" y="12"/>
                  <a:pt x="47" y="11"/>
                </a:cubicBezTo>
                <a:cubicBezTo>
                  <a:pt x="45" y="10"/>
                  <a:pt x="44" y="9"/>
                  <a:pt x="43" y="8"/>
                </a:cubicBezTo>
                <a:cubicBezTo>
                  <a:pt x="40" y="6"/>
                  <a:pt x="37" y="4"/>
                  <a:pt x="35" y="4"/>
                </a:cubicBezTo>
                <a:cubicBezTo>
                  <a:pt x="33" y="4"/>
                  <a:pt x="33" y="1"/>
                  <a:pt x="30" y="2"/>
                </a:cubicBezTo>
                <a:cubicBezTo>
                  <a:pt x="27" y="3"/>
                  <a:pt x="22" y="2"/>
                  <a:pt x="20" y="2"/>
                </a:cubicBezTo>
                <a:cubicBezTo>
                  <a:pt x="18" y="2"/>
                  <a:pt x="11" y="0"/>
                  <a:pt x="8" y="2"/>
                </a:cubicBezTo>
                <a:cubicBezTo>
                  <a:pt x="7" y="3"/>
                  <a:pt x="4" y="4"/>
                  <a:pt x="2" y="4"/>
                </a:cubicBezTo>
                <a:cubicBezTo>
                  <a:pt x="4" y="7"/>
                  <a:pt x="3" y="11"/>
                  <a:pt x="1" y="13"/>
                </a:cubicBezTo>
                <a:cubicBezTo>
                  <a:pt x="0" y="14"/>
                  <a:pt x="1" y="14"/>
                  <a:pt x="2" y="15"/>
                </a:cubicBezTo>
                <a:cubicBezTo>
                  <a:pt x="4" y="15"/>
                  <a:pt x="6" y="14"/>
                  <a:pt x="7" y="15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3175" cap="flat">
            <a:noFill/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600">
              <a:latin typeface="Montserrat" panose="02000505000000020004" pitchFamily="2" charset="0"/>
              <a:ea typeface="Montserrat" charset="0"/>
              <a:cs typeface="Montserrat" charset="0"/>
            </a:endParaRPr>
          </a:p>
        </p:txBody>
      </p:sp>
      <p:sp>
        <p:nvSpPr>
          <p:cNvPr id="114" name="Freeform 87"/>
          <p:cNvSpPr>
            <a:spLocks/>
          </p:cNvSpPr>
          <p:nvPr/>
        </p:nvSpPr>
        <p:spPr bwMode="auto">
          <a:xfrm>
            <a:off x="5969922" y="2106151"/>
            <a:ext cx="120674" cy="69716"/>
          </a:xfrm>
          <a:custGeom>
            <a:avLst/>
            <a:gdLst>
              <a:gd name="T0" fmla="*/ 32 w 36"/>
              <a:gd name="T1" fmla="*/ 8 h 20"/>
              <a:gd name="T2" fmla="*/ 28 w 36"/>
              <a:gd name="T3" fmla="*/ 6 h 20"/>
              <a:gd name="T4" fmla="*/ 28 w 36"/>
              <a:gd name="T5" fmla="*/ 3 h 20"/>
              <a:gd name="T6" fmla="*/ 24 w 36"/>
              <a:gd name="T7" fmla="*/ 1 h 20"/>
              <a:gd name="T8" fmla="*/ 18 w 36"/>
              <a:gd name="T9" fmla="*/ 1 h 20"/>
              <a:gd name="T10" fmla="*/ 11 w 36"/>
              <a:gd name="T11" fmla="*/ 1 h 20"/>
              <a:gd name="T12" fmla="*/ 10 w 36"/>
              <a:gd name="T13" fmla="*/ 2 h 20"/>
              <a:gd name="T14" fmla="*/ 6 w 36"/>
              <a:gd name="T15" fmla="*/ 6 h 20"/>
              <a:gd name="T16" fmla="*/ 1 w 36"/>
              <a:gd name="T17" fmla="*/ 12 h 20"/>
              <a:gd name="T18" fmla="*/ 2 w 36"/>
              <a:gd name="T19" fmla="*/ 15 h 20"/>
              <a:gd name="T20" fmla="*/ 6 w 36"/>
              <a:gd name="T21" fmla="*/ 15 h 20"/>
              <a:gd name="T22" fmla="*/ 7 w 36"/>
              <a:gd name="T23" fmla="*/ 19 h 20"/>
              <a:gd name="T24" fmla="*/ 7 w 36"/>
              <a:gd name="T25" fmla="*/ 19 h 20"/>
              <a:gd name="T26" fmla="*/ 14 w 36"/>
              <a:gd name="T27" fmla="*/ 19 h 20"/>
              <a:gd name="T28" fmla="*/ 18 w 36"/>
              <a:gd name="T29" fmla="*/ 13 h 20"/>
              <a:gd name="T30" fmla="*/ 22 w 36"/>
              <a:gd name="T31" fmla="*/ 19 h 20"/>
              <a:gd name="T32" fmla="*/ 25 w 36"/>
              <a:gd name="T33" fmla="*/ 16 h 20"/>
              <a:gd name="T34" fmla="*/ 27 w 36"/>
              <a:gd name="T35" fmla="*/ 14 h 20"/>
              <a:gd name="T36" fmla="*/ 31 w 36"/>
              <a:gd name="T37" fmla="*/ 13 h 20"/>
              <a:gd name="T38" fmla="*/ 34 w 36"/>
              <a:gd name="T39" fmla="*/ 12 h 20"/>
              <a:gd name="T40" fmla="*/ 35 w 36"/>
              <a:gd name="T41" fmla="*/ 10 h 20"/>
              <a:gd name="T42" fmla="*/ 36 w 36"/>
              <a:gd name="T43" fmla="*/ 9 h 20"/>
              <a:gd name="T44" fmla="*/ 32 w 36"/>
              <a:gd name="T45" fmla="*/ 8 h 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36" h="20">
                <a:moveTo>
                  <a:pt x="32" y="8"/>
                </a:moveTo>
                <a:cubicBezTo>
                  <a:pt x="31" y="9"/>
                  <a:pt x="28" y="7"/>
                  <a:pt x="28" y="6"/>
                </a:cubicBezTo>
                <a:cubicBezTo>
                  <a:pt x="28" y="6"/>
                  <a:pt x="28" y="4"/>
                  <a:pt x="28" y="3"/>
                </a:cubicBezTo>
                <a:cubicBezTo>
                  <a:pt x="27" y="2"/>
                  <a:pt x="25" y="1"/>
                  <a:pt x="24" y="1"/>
                </a:cubicBezTo>
                <a:cubicBezTo>
                  <a:pt x="21" y="0"/>
                  <a:pt x="20" y="0"/>
                  <a:pt x="18" y="1"/>
                </a:cubicBezTo>
                <a:cubicBezTo>
                  <a:pt x="17" y="2"/>
                  <a:pt x="14" y="1"/>
                  <a:pt x="11" y="1"/>
                </a:cubicBezTo>
                <a:cubicBezTo>
                  <a:pt x="11" y="2"/>
                  <a:pt x="11" y="2"/>
                  <a:pt x="10" y="2"/>
                </a:cubicBezTo>
                <a:cubicBezTo>
                  <a:pt x="9" y="2"/>
                  <a:pt x="6" y="4"/>
                  <a:pt x="6" y="6"/>
                </a:cubicBezTo>
                <a:cubicBezTo>
                  <a:pt x="6" y="8"/>
                  <a:pt x="2" y="9"/>
                  <a:pt x="1" y="12"/>
                </a:cubicBezTo>
                <a:cubicBezTo>
                  <a:pt x="0" y="15"/>
                  <a:pt x="0" y="17"/>
                  <a:pt x="2" y="15"/>
                </a:cubicBezTo>
                <a:cubicBezTo>
                  <a:pt x="4" y="13"/>
                  <a:pt x="6" y="14"/>
                  <a:pt x="6" y="15"/>
                </a:cubicBezTo>
                <a:cubicBezTo>
                  <a:pt x="6" y="17"/>
                  <a:pt x="8" y="17"/>
                  <a:pt x="7" y="19"/>
                </a:cubicBezTo>
                <a:cubicBezTo>
                  <a:pt x="7" y="19"/>
                  <a:pt x="7" y="19"/>
                  <a:pt x="7" y="19"/>
                </a:cubicBezTo>
                <a:cubicBezTo>
                  <a:pt x="9" y="19"/>
                  <a:pt x="13" y="19"/>
                  <a:pt x="14" y="19"/>
                </a:cubicBezTo>
                <a:cubicBezTo>
                  <a:pt x="16" y="19"/>
                  <a:pt x="17" y="14"/>
                  <a:pt x="18" y="13"/>
                </a:cubicBezTo>
                <a:cubicBezTo>
                  <a:pt x="19" y="13"/>
                  <a:pt x="21" y="17"/>
                  <a:pt x="22" y="19"/>
                </a:cubicBezTo>
                <a:cubicBezTo>
                  <a:pt x="24" y="20"/>
                  <a:pt x="25" y="17"/>
                  <a:pt x="25" y="16"/>
                </a:cubicBezTo>
                <a:cubicBezTo>
                  <a:pt x="25" y="14"/>
                  <a:pt x="26" y="14"/>
                  <a:pt x="27" y="14"/>
                </a:cubicBezTo>
                <a:cubicBezTo>
                  <a:pt x="29" y="14"/>
                  <a:pt x="31" y="15"/>
                  <a:pt x="31" y="13"/>
                </a:cubicBezTo>
                <a:cubicBezTo>
                  <a:pt x="31" y="11"/>
                  <a:pt x="33" y="12"/>
                  <a:pt x="34" y="12"/>
                </a:cubicBezTo>
                <a:cubicBezTo>
                  <a:pt x="35" y="12"/>
                  <a:pt x="35" y="10"/>
                  <a:pt x="35" y="10"/>
                </a:cubicBezTo>
                <a:cubicBezTo>
                  <a:pt x="36" y="9"/>
                  <a:pt x="36" y="9"/>
                  <a:pt x="36" y="9"/>
                </a:cubicBezTo>
                <a:cubicBezTo>
                  <a:pt x="35" y="8"/>
                  <a:pt x="34" y="8"/>
                  <a:pt x="32" y="8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3175" cap="flat">
            <a:noFill/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600">
              <a:latin typeface="Montserrat" panose="02000505000000020004" pitchFamily="2" charset="0"/>
              <a:ea typeface="Montserrat" charset="0"/>
              <a:cs typeface="Montserrat" charset="0"/>
            </a:endParaRPr>
          </a:p>
        </p:txBody>
      </p:sp>
      <p:sp>
        <p:nvSpPr>
          <p:cNvPr id="115" name="Freeform 88"/>
          <p:cNvSpPr>
            <a:spLocks/>
          </p:cNvSpPr>
          <p:nvPr/>
        </p:nvSpPr>
        <p:spPr bwMode="auto">
          <a:xfrm>
            <a:off x="5968121" y="1840475"/>
            <a:ext cx="237746" cy="284518"/>
          </a:xfrm>
          <a:custGeom>
            <a:avLst/>
            <a:gdLst>
              <a:gd name="T0" fmla="*/ 9 w 72"/>
              <a:gd name="T1" fmla="*/ 21 h 82"/>
              <a:gd name="T2" fmla="*/ 5 w 72"/>
              <a:gd name="T3" fmla="*/ 25 h 82"/>
              <a:gd name="T4" fmla="*/ 8 w 72"/>
              <a:gd name="T5" fmla="*/ 29 h 82"/>
              <a:gd name="T6" fmla="*/ 6 w 72"/>
              <a:gd name="T7" fmla="*/ 32 h 82"/>
              <a:gd name="T8" fmla="*/ 2 w 72"/>
              <a:gd name="T9" fmla="*/ 34 h 82"/>
              <a:gd name="T10" fmla="*/ 1 w 72"/>
              <a:gd name="T11" fmla="*/ 38 h 82"/>
              <a:gd name="T12" fmla="*/ 0 w 72"/>
              <a:gd name="T13" fmla="*/ 44 h 82"/>
              <a:gd name="T14" fmla="*/ 2 w 72"/>
              <a:gd name="T15" fmla="*/ 49 h 82"/>
              <a:gd name="T16" fmla="*/ 1 w 72"/>
              <a:gd name="T17" fmla="*/ 53 h 82"/>
              <a:gd name="T18" fmla="*/ 3 w 72"/>
              <a:gd name="T19" fmla="*/ 59 h 82"/>
              <a:gd name="T20" fmla="*/ 5 w 72"/>
              <a:gd name="T21" fmla="*/ 60 h 82"/>
              <a:gd name="T22" fmla="*/ 10 w 72"/>
              <a:gd name="T23" fmla="*/ 63 h 82"/>
              <a:gd name="T24" fmla="*/ 15 w 72"/>
              <a:gd name="T25" fmla="*/ 64 h 82"/>
              <a:gd name="T26" fmla="*/ 16 w 72"/>
              <a:gd name="T27" fmla="*/ 67 h 82"/>
              <a:gd name="T28" fmla="*/ 13 w 72"/>
              <a:gd name="T29" fmla="*/ 73 h 82"/>
              <a:gd name="T30" fmla="*/ 12 w 72"/>
              <a:gd name="T31" fmla="*/ 78 h 82"/>
              <a:gd name="T32" fmla="*/ 19 w 72"/>
              <a:gd name="T33" fmla="*/ 78 h 82"/>
              <a:gd name="T34" fmla="*/ 25 w 72"/>
              <a:gd name="T35" fmla="*/ 78 h 82"/>
              <a:gd name="T36" fmla="*/ 29 w 72"/>
              <a:gd name="T37" fmla="*/ 80 h 82"/>
              <a:gd name="T38" fmla="*/ 30 w 72"/>
              <a:gd name="T39" fmla="*/ 79 h 82"/>
              <a:gd name="T40" fmla="*/ 35 w 72"/>
              <a:gd name="T41" fmla="*/ 80 h 82"/>
              <a:gd name="T42" fmla="*/ 40 w 72"/>
              <a:gd name="T43" fmla="*/ 79 h 82"/>
              <a:gd name="T44" fmla="*/ 44 w 72"/>
              <a:gd name="T45" fmla="*/ 79 h 82"/>
              <a:gd name="T46" fmla="*/ 52 w 72"/>
              <a:gd name="T47" fmla="*/ 77 h 82"/>
              <a:gd name="T48" fmla="*/ 56 w 72"/>
              <a:gd name="T49" fmla="*/ 75 h 82"/>
              <a:gd name="T50" fmla="*/ 59 w 72"/>
              <a:gd name="T51" fmla="*/ 70 h 82"/>
              <a:gd name="T52" fmla="*/ 63 w 72"/>
              <a:gd name="T53" fmla="*/ 67 h 82"/>
              <a:gd name="T54" fmla="*/ 55 w 72"/>
              <a:gd name="T55" fmla="*/ 60 h 82"/>
              <a:gd name="T56" fmla="*/ 52 w 72"/>
              <a:gd name="T57" fmla="*/ 54 h 82"/>
              <a:gd name="T58" fmla="*/ 52 w 72"/>
              <a:gd name="T59" fmla="*/ 49 h 82"/>
              <a:gd name="T60" fmla="*/ 60 w 72"/>
              <a:gd name="T61" fmla="*/ 46 h 82"/>
              <a:gd name="T62" fmla="*/ 67 w 72"/>
              <a:gd name="T63" fmla="*/ 43 h 82"/>
              <a:gd name="T64" fmla="*/ 71 w 72"/>
              <a:gd name="T65" fmla="*/ 43 h 82"/>
              <a:gd name="T66" fmla="*/ 71 w 72"/>
              <a:gd name="T67" fmla="*/ 38 h 82"/>
              <a:gd name="T68" fmla="*/ 69 w 72"/>
              <a:gd name="T69" fmla="*/ 32 h 82"/>
              <a:gd name="T70" fmla="*/ 68 w 72"/>
              <a:gd name="T71" fmla="*/ 28 h 82"/>
              <a:gd name="T72" fmla="*/ 66 w 72"/>
              <a:gd name="T73" fmla="*/ 24 h 82"/>
              <a:gd name="T74" fmla="*/ 66 w 72"/>
              <a:gd name="T75" fmla="*/ 21 h 82"/>
              <a:gd name="T76" fmla="*/ 66 w 72"/>
              <a:gd name="T77" fmla="*/ 12 h 82"/>
              <a:gd name="T78" fmla="*/ 66 w 72"/>
              <a:gd name="T79" fmla="*/ 11 h 82"/>
              <a:gd name="T80" fmla="*/ 65 w 72"/>
              <a:gd name="T81" fmla="*/ 10 h 82"/>
              <a:gd name="T82" fmla="*/ 61 w 72"/>
              <a:gd name="T83" fmla="*/ 8 h 82"/>
              <a:gd name="T84" fmla="*/ 61 w 72"/>
              <a:gd name="T85" fmla="*/ 3 h 82"/>
              <a:gd name="T86" fmla="*/ 54 w 72"/>
              <a:gd name="T87" fmla="*/ 5 h 82"/>
              <a:gd name="T88" fmla="*/ 45 w 72"/>
              <a:gd name="T89" fmla="*/ 10 h 82"/>
              <a:gd name="T90" fmla="*/ 41 w 72"/>
              <a:gd name="T91" fmla="*/ 7 h 82"/>
              <a:gd name="T92" fmla="*/ 38 w 72"/>
              <a:gd name="T93" fmla="*/ 6 h 82"/>
              <a:gd name="T94" fmla="*/ 32 w 72"/>
              <a:gd name="T95" fmla="*/ 3 h 82"/>
              <a:gd name="T96" fmla="*/ 32 w 72"/>
              <a:gd name="T97" fmla="*/ 1 h 82"/>
              <a:gd name="T98" fmla="*/ 29 w 72"/>
              <a:gd name="T99" fmla="*/ 1 h 82"/>
              <a:gd name="T100" fmla="*/ 21 w 72"/>
              <a:gd name="T101" fmla="*/ 0 h 82"/>
              <a:gd name="T102" fmla="*/ 23 w 72"/>
              <a:gd name="T103" fmla="*/ 4 h 82"/>
              <a:gd name="T104" fmla="*/ 25 w 72"/>
              <a:gd name="T105" fmla="*/ 11 h 82"/>
              <a:gd name="T106" fmla="*/ 21 w 72"/>
              <a:gd name="T107" fmla="*/ 14 h 82"/>
              <a:gd name="T108" fmla="*/ 15 w 72"/>
              <a:gd name="T109" fmla="*/ 13 h 82"/>
              <a:gd name="T110" fmla="*/ 9 w 72"/>
              <a:gd name="T111" fmla="*/ 14 h 82"/>
              <a:gd name="T112" fmla="*/ 9 w 72"/>
              <a:gd name="T113" fmla="*/ 16 h 82"/>
              <a:gd name="T114" fmla="*/ 9 w 72"/>
              <a:gd name="T115" fmla="*/ 21 h 8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</a:cxnLst>
            <a:rect l="0" t="0" r="r" b="b"/>
            <a:pathLst>
              <a:path w="72" h="82">
                <a:moveTo>
                  <a:pt x="9" y="21"/>
                </a:moveTo>
                <a:cubicBezTo>
                  <a:pt x="7" y="24"/>
                  <a:pt x="5" y="24"/>
                  <a:pt x="5" y="25"/>
                </a:cubicBezTo>
                <a:cubicBezTo>
                  <a:pt x="6" y="26"/>
                  <a:pt x="9" y="28"/>
                  <a:pt x="8" y="29"/>
                </a:cubicBezTo>
                <a:cubicBezTo>
                  <a:pt x="7" y="31"/>
                  <a:pt x="6" y="30"/>
                  <a:pt x="6" y="32"/>
                </a:cubicBezTo>
                <a:cubicBezTo>
                  <a:pt x="6" y="34"/>
                  <a:pt x="3" y="34"/>
                  <a:pt x="2" y="34"/>
                </a:cubicBezTo>
                <a:cubicBezTo>
                  <a:pt x="1" y="34"/>
                  <a:pt x="2" y="36"/>
                  <a:pt x="1" y="38"/>
                </a:cubicBezTo>
                <a:cubicBezTo>
                  <a:pt x="1" y="40"/>
                  <a:pt x="1" y="43"/>
                  <a:pt x="0" y="44"/>
                </a:cubicBezTo>
                <a:cubicBezTo>
                  <a:pt x="0" y="46"/>
                  <a:pt x="3" y="48"/>
                  <a:pt x="2" y="49"/>
                </a:cubicBezTo>
                <a:cubicBezTo>
                  <a:pt x="2" y="51"/>
                  <a:pt x="0" y="52"/>
                  <a:pt x="1" y="53"/>
                </a:cubicBezTo>
                <a:cubicBezTo>
                  <a:pt x="1" y="53"/>
                  <a:pt x="3" y="55"/>
                  <a:pt x="3" y="59"/>
                </a:cubicBezTo>
                <a:cubicBezTo>
                  <a:pt x="4" y="59"/>
                  <a:pt x="5" y="60"/>
                  <a:pt x="5" y="60"/>
                </a:cubicBezTo>
                <a:cubicBezTo>
                  <a:pt x="6" y="62"/>
                  <a:pt x="8" y="63"/>
                  <a:pt x="10" y="63"/>
                </a:cubicBezTo>
                <a:cubicBezTo>
                  <a:pt x="13" y="63"/>
                  <a:pt x="14" y="64"/>
                  <a:pt x="15" y="64"/>
                </a:cubicBezTo>
                <a:cubicBezTo>
                  <a:pt x="16" y="64"/>
                  <a:pt x="19" y="65"/>
                  <a:pt x="16" y="67"/>
                </a:cubicBezTo>
                <a:cubicBezTo>
                  <a:pt x="14" y="69"/>
                  <a:pt x="14" y="71"/>
                  <a:pt x="13" y="73"/>
                </a:cubicBezTo>
                <a:cubicBezTo>
                  <a:pt x="13" y="75"/>
                  <a:pt x="13" y="77"/>
                  <a:pt x="12" y="78"/>
                </a:cubicBezTo>
                <a:cubicBezTo>
                  <a:pt x="15" y="78"/>
                  <a:pt x="18" y="79"/>
                  <a:pt x="19" y="78"/>
                </a:cubicBezTo>
                <a:cubicBezTo>
                  <a:pt x="21" y="77"/>
                  <a:pt x="22" y="77"/>
                  <a:pt x="25" y="78"/>
                </a:cubicBezTo>
                <a:cubicBezTo>
                  <a:pt x="26" y="78"/>
                  <a:pt x="28" y="79"/>
                  <a:pt x="29" y="80"/>
                </a:cubicBezTo>
                <a:cubicBezTo>
                  <a:pt x="29" y="79"/>
                  <a:pt x="30" y="79"/>
                  <a:pt x="30" y="79"/>
                </a:cubicBezTo>
                <a:cubicBezTo>
                  <a:pt x="32" y="79"/>
                  <a:pt x="34" y="82"/>
                  <a:pt x="35" y="80"/>
                </a:cubicBezTo>
                <a:cubicBezTo>
                  <a:pt x="36" y="78"/>
                  <a:pt x="38" y="79"/>
                  <a:pt x="40" y="79"/>
                </a:cubicBezTo>
                <a:cubicBezTo>
                  <a:pt x="41" y="80"/>
                  <a:pt x="43" y="80"/>
                  <a:pt x="44" y="79"/>
                </a:cubicBezTo>
                <a:cubicBezTo>
                  <a:pt x="46" y="78"/>
                  <a:pt x="51" y="77"/>
                  <a:pt x="52" y="77"/>
                </a:cubicBezTo>
                <a:cubicBezTo>
                  <a:pt x="54" y="78"/>
                  <a:pt x="57" y="79"/>
                  <a:pt x="56" y="75"/>
                </a:cubicBezTo>
                <a:cubicBezTo>
                  <a:pt x="54" y="71"/>
                  <a:pt x="58" y="72"/>
                  <a:pt x="59" y="70"/>
                </a:cubicBezTo>
                <a:cubicBezTo>
                  <a:pt x="59" y="69"/>
                  <a:pt x="64" y="68"/>
                  <a:pt x="63" y="67"/>
                </a:cubicBezTo>
                <a:cubicBezTo>
                  <a:pt x="63" y="65"/>
                  <a:pt x="57" y="62"/>
                  <a:pt x="55" y="60"/>
                </a:cubicBezTo>
                <a:cubicBezTo>
                  <a:pt x="53" y="59"/>
                  <a:pt x="53" y="55"/>
                  <a:pt x="52" y="54"/>
                </a:cubicBezTo>
                <a:cubicBezTo>
                  <a:pt x="51" y="52"/>
                  <a:pt x="49" y="50"/>
                  <a:pt x="52" y="49"/>
                </a:cubicBezTo>
                <a:cubicBezTo>
                  <a:pt x="54" y="49"/>
                  <a:pt x="58" y="48"/>
                  <a:pt x="60" y="46"/>
                </a:cubicBezTo>
                <a:cubicBezTo>
                  <a:pt x="62" y="44"/>
                  <a:pt x="66" y="44"/>
                  <a:pt x="67" y="43"/>
                </a:cubicBezTo>
                <a:cubicBezTo>
                  <a:pt x="68" y="42"/>
                  <a:pt x="70" y="44"/>
                  <a:pt x="71" y="43"/>
                </a:cubicBezTo>
                <a:cubicBezTo>
                  <a:pt x="72" y="42"/>
                  <a:pt x="72" y="40"/>
                  <a:pt x="71" y="38"/>
                </a:cubicBezTo>
                <a:cubicBezTo>
                  <a:pt x="70" y="37"/>
                  <a:pt x="69" y="35"/>
                  <a:pt x="69" y="32"/>
                </a:cubicBezTo>
                <a:cubicBezTo>
                  <a:pt x="69" y="29"/>
                  <a:pt x="68" y="29"/>
                  <a:pt x="68" y="28"/>
                </a:cubicBezTo>
                <a:cubicBezTo>
                  <a:pt x="68" y="26"/>
                  <a:pt x="68" y="24"/>
                  <a:pt x="66" y="24"/>
                </a:cubicBezTo>
                <a:cubicBezTo>
                  <a:pt x="65" y="23"/>
                  <a:pt x="65" y="22"/>
                  <a:pt x="66" y="21"/>
                </a:cubicBezTo>
                <a:cubicBezTo>
                  <a:pt x="67" y="19"/>
                  <a:pt x="67" y="14"/>
                  <a:pt x="66" y="12"/>
                </a:cubicBezTo>
                <a:cubicBezTo>
                  <a:pt x="66" y="12"/>
                  <a:pt x="66" y="12"/>
                  <a:pt x="66" y="11"/>
                </a:cubicBezTo>
                <a:cubicBezTo>
                  <a:pt x="66" y="11"/>
                  <a:pt x="65" y="11"/>
                  <a:pt x="65" y="10"/>
                </a:cubicBezTo>
                <a:cubicBezTo>
                  <a:pt x="65" y="8"/>
                  <a:pt x="64" y="8"/>
                  <a:pt x="61" y="8"/>
                </a:cubicBezTo>
                <a:cubicBezTo>
                  <a:pt x="57" y="8"/>
                  <a:pt x="62" y="4"/>
                  <a:pt x="61" y="3"/>
                </a:cubicBezTo>
                <a:cubicBezTo>
                  <a:pt x="60" y="1"/>
                  <a:pt x="57" y="6"/>
                  <a:pt x="54" y="5"/>
                </a:cubicBezTo>
                <a:cubicBezTo>
                  <a:pt x="51" y="4"/>
                  <a:pt x="48" y="8"/>
                  <a:pt x="45" y="10"/>
                </a:cubicBezTo>
                <a:cubicBezTo>
                  <a:pt x="43" y="12"/>
                  <a:pt x="39" y="10"/>
                  <a:pt x="41" y="7"/>
                </a:cubicBezTo>
                <a:cubicBezTo>
                  <a:pt x="43" y="4"/>
                  <a:pt x="41" y="4"/>
                  <a:pt x="38" y="6"/>
                </a:cubicBezTo>
                <a:cubicBezTo>
                  <a:pt x="35" y="7"/>
                  <a:pt x="32" y="5"/>
                  <a:pt x="32" y="3"/>
                </a:cubicBezTo>
                <a:cubicBezTo>
                  <a:pt x="32" y="2"/>
                  <a:pt x="32" y="1"/>
                  <a:pt x="32" y="1"/>
                </a:cubicBezTo>
                <a:cubicBezTo>
                  <a:pt x="30" y="1"/>
                  <a:pt x="29" y="1"/>
                  <a:pt x="29" y="1"/>
                </a:cubicBezTo>
                <a:cubicBezTo>
                  <a:pt x="27" y="0"/>
                  <a:pt x="24" y="0"/>
                  <a:pt x="21" y="0"/>
                </a:cubicBezTo>
                <a:cubicBezTo>
                  <a:pt x="22" y="2"/>
                  <a:pt x="23" y="3"/>
                  <a:pt x="23" y="4"/>
                </a:cubicBezTo>
                <a:cubicBezTo>
                  <a:pt x="22" y="6"/>
                  <a:pt x="23" y="8"/>
                  <a:pt x="25" y="11"/>
                </a:cubicBezTo>
                <a:cubicBezTo>
                  <a:pt x="26" y="14"/>
                  <a:pt x="22" y="12"/>
                  <a:pt x="21" y="14"/>
                </a:cubicBezTo>
                <a:cubicBezTo>
                  <a:pt x="21" y="16"/>
                  <a:pt x="17" y="14"/>
                  <a:pt x="15" y="13"/>
                </a:cubicBezTo>
                <a:cubicBezTo>
                  <a:pt x="14" y="13"/>
                  <a:pt x="9" y="13"/>
                  <a:pt x="9" y="14"/>
                </a:cubicBezTo>
                <a:cubicBezTo>
                  <a:pt x="9" y="15"/>
                  <a:pt x="9" y="15"/>
                  <a:pt x="9" y="16"/>
                </a:cubicBezTo>
                <a:cubicBezTo>
                  <a:pt x="10" y="18"/>
                  <a:pt x="10" y="20"/>
                  <a:pt x="9" y="21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3175" cap="flat">
            <a:noFill/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600">
              <a:latin typeface="Montserrat" panose="02000505000000020004" pitchFamily="2" charset="0"/>
              <a:ea typeface="Montserrat" charset="0"/>
              <a:cs typeface="Montserrat" charset="0"/>
            </a:endParaRPr>
          </a:p>
        </p:txBody>
      </p:sp>
      <p:sp>
        <p:nvSpPr>
          <p:cNvPr id="116" name="Freeform 89"/>
          <p:cNvSpPr>
            <a:spLocks/>
          </p:cNvSpPr>
          <p:nvPr/>
        </p:nvSpPr>
        <p:spPr bwMode="auto">
          <a:xfrm>
            <a:off x="6357159" y="1165922"/>
            <a:ext cx="279171" cy="467288"/>
          </a:xfrm>
          <a:custGeom>
            <a:avLst/>
            <a:gdLst>
              <a:gd name="T0" fmla="*/ 71 w 84"/>
              <a:gd name="T1" fmla="*/ 113 h 135"/>
              <a:gd name="T2" fmla="*/ 83 w 84"/>
              <a:gd name="T3" fmla="*/ 102 h 135"/>
              <a:gd name="T4" fmla="*/ 81 w 84"/>
              <a:gd name="T5" fmla="*/ 95 h 135"/>
              <a:gd name="T6" fmla="*/ 71 w 84"/>
              <a:gd name="T7" fmla="*/ 87 h 135"/>
              <a:gd name="T8" fmla="*/ 76 w 84"/>
              <a:gd name="T9" fmla="*/ 83 h 135"/>
              <a:gd name="T10" fmla="*/ 72 w 84"/>
              <a:gd name="T11" fmla="*/ 78 h 135"/>
              <a:gd name="T12" fmla="*/ 73 w 84"/>
              <a:gd name="T13" fmla="*/ 74 h 135"/>
              <a:gd name="T14" fmla="*/ 69 w 84"/>
              <a:gd name="T15" fmla="*/ 72 h 135"/>
              <a:gd name="T16" fmla="*/ 71 w 84"/>
              <a:gd name="T17" fmla="*/ 69 h 135"/>
              <a:gd name="T18" fmla="*/ 69 w 84"/>
              <a:gd name="T19" fmla="*/ 63 h 135"/>
              <a:gd name="T20" fmla="*/ 72 w 84"/>
              <a:gd name="T21" fmla="*/ 58 h 135"/>
              <a:gd name="T22" fmla="*/ 64 w 84"/>
              <a:gd name="T23" fmla="*/ 46 h 135"/>
              <a:gd name="T24" fmla="*/ 67 w 84"/>
              <a:gd name="T25" fmla="*/ 42 h 135"/>
              <a:gd name="T26" fmla="*/ 72 w 84"/>
              <a:gd name="T27" fmla="*/ 36 h 135"/>
              <a:gd name="T28" fmla="*/ 66 w 84"/>
              <a:gd name="T29" fmla="*/ 30 h 135"/>
              <a:gd name="T30" fmla="*/ 61 w 84"/>
              <a:gd name="T31" fmla="*/ 27 h 135"/>
              <a:gd name="T32" fmla="*/ 60 w 84"/>
              <a:gd name="T33" fmla="*/ 22 h 135"/>
              <a:gd name="T34" fmla="*/ 61 w 84"/>
              <a:gd name="T35" fmla="*/ 18 h 135"/>
              <a:gd name="T36" fmla="*/ 64 w 84"/>
              <a:gd name="T37" fmla="*/ 16 h 135"/>
              <a:gd name="T38" fmla="*/ 66 w 84"/>
              <a:gd name="T39" fmla="*/ 13 h 135"/>
              <a:gd name="T40" fmla="*/ 66 w 84"/>
              <a:gd name="T41" fmla="*/ 8 h 135"/>
              <a:gd name="T42" fmla="*/ 58 w 84"/>
              <a:gd name="T43" fmla="*/ 3 h 135"/>
              <a:gd name="T44" fmla="*/ 51 w 84"/>
              <a:gd name="T45" fmla="*/ 3 h 135"/>
              <a:gd name="T46" fmla="*/ 43 w 84"/>
              <a:gd name="T47" fmla="*/ 4 h 135"/>
              <a:gd name="T48" fmla="*/ 38 w 84"/>
              <a:gd name="T49" fmla="*/ 10 h 135"/>
              <a:gd name="T50" fmla="*/ 37 w 84"/>
              <a:gd name="T51" fmla="*/ 17 h 135"/>
              <a:gd name="T52" fmla="*/ 33 w 84"/>
              <a:gd name="T53" fmla="*/ 21 h 135"/>
              <a:gd name="T54" fmla="*/ 29 w 84"/>
              <a:gd name="T55" fmla="*/ 20 h 135"/>
              <a:gd name="T56" fmla="*/ 22 w 84"/>
              <a:gd name="T57" fmla="*/ 20 h 135"/>
              <a:gd name="T58" fmla="*/ 14 w 84"/>
              <a:gd name="T59" fmla="*/ 19 h 135"/>
              <a:gd name="T60" fmla="*/ 5 w 84"/>
              <a:gd name="T61" fmla="*/ 13 h 135"/>
              <a:gd name="T62" fmla="*/ 0 w 84"/>
              <a:gd name="T63" fmla="*/ 17 h 135"/>
              <a:gd name="T64" fmla="*/ 8 w 84"/>
              <a:gd name="T65" fmla="*/ 23 h 135"/>
              <a:gd name="T66" fmla="*/ 20 w 84"/>
              <a:gd name="T67" fmla="*/ 30 h 135"/>
              <a:gd name="T68" fmla="*/ 20 w 84"/>
              <a:gd name="T69" fmla="*/ 38 h 135"/>
              <a:gd name="T70" fmla="*/ 22 w 84"/>
              <a:gd name="T71" fmla="*/ 45 h 135"/>
              <a:gd name="T72" fmla="*/ 22 w 84"/>
              <a:gd name="T73" fmla="*/ 52 h 135"/>
              <a:gd name="T74" fmla="*/ 23 w 84"/>
              <a:gd name="T75" fmla="*/ 56 h 135"/>
              <a:gd name="T76" fmla="*/ 24 w 84"/>
              <a:gd name="T77" fmla="*/ 60 h 135"/>
              <a:gd name="T78" fmla="*/ 31 w 84"/>
              <a:gd name="T79" fmla="*/ 63 h 135"/>
              <a:gd name="T80" fmla="*/ 34 w 84"/>
              <a:gd name="T81" fmla="*/ 69 h 135"/>
              <a:gd name="T82" fmla="*/ 32 w 84"/>
              <a:gd name="T83" fmla="*/ 72 h 135"/>
              <a:gd name="T84" fmla="*/ 28 w 84"/>
              <a:gd name="T85" fmla="*/ 75 h 135"/>
              <a:gd name="T86" fmla="*/ 20 w 84"/>
              <a:gd name="T87" fmla="*/ 83 h 135"/>
              <a:gd name="T88" fmla="*/ 15 w 84"/>
              <a:gd name="T89" fmla="*/ 87 h 135"/>
              <a:gd name="T90" fmla="*/ 11 w 84"/>
              <a:gd name="T91" fmla="*/ 91 h 135"/>
              <a:gd name="T92" fmla="*/ 5 w 84"/>
              <a:gd name="T93" fmla="*/ 94 h 135"/>
              <a:gd name="T94" fmla="*/ 1 w 84"/>
              <a:gd name="T95" fmla="*/ 99 h 135"/>
              <a:gd name="T96" fmla="*/ 2 w 84"/>
              <a:gd name="T97" fmla="*/ 104 h 135"/>
              <a:gd name="T98" fmla="*/ 3 w 84"/>
              <a:gd name="T99" fmla="*/ 109 h 135"/>
              <a:gd name="T100" fmla="*/ 4 w 84"/>
              <a:gd name="T101" fmla="*/ 119 h 135"/>
              <a:gd name="T102" fmla="*/ 2 w 84"/>
              <a:gd name="T103" fmla="*/ 127 h 135"/>
              <a:gd name="T104" fmla="*/ 9 w 84"/>
              <a:gd name="T105" fmla="*/ 130 h 135"/>
              <a:gd name="T106" fmla="*/ 14 w 84"/>
              <a:gd name="T107" fmla="*/ 132 h 135"/>
              <a:gd name="T108" fmla="*/ 23 w 84"/>
              <a:gd name="T109" fmla="*/ 134 h 135"/>
              <a:gd name="T110" fmla="*/ 48 w 84"/>
              <a:gd name="T111" fmla="*/ 129 h 135"/>
              <a:gd name="T112" fmla="*/ 55 w 84"/>
              <a:gd name="T113" fmla="*/ 128 h 135"/>
              <a:gd name="T114" fmla="*/ 59 w 84"/>
              <a:gd name="T115" fmla="*/ 123 h 135"/>
              <a:gd name="T116" fmla="*/ 71 w 84"/>
              <a:gd name="T117" fmla="*/ 113 h 13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84" h="135">
                <a:moveTo>
                  <a:pt x="71" y="113"/>
                </a:moveTo>
                <a:cubicBezTo>
                  <a:pt x="73" y="109"/>
                  <a:pt x="82" y="105"/>
                  <a:pt x="83" y="102"/>
                </a:cubicBezTo>
                <a:cubicBezTo>
                  <a:pt x="84" y="100"/>
                  <a:pt x="84" y="99"/>
                  <a:pt x="81" y="95"/>
                </a:cubicBezTo>
                <a:cubicBezTo>
                  <a:pt x="78" y="92"/>
                  <a:pt x="71" y="89"/>
                  <a:pt x="71" y="87"/>
                </a:cubicBezTo>
                <a:cubicBezTo>
                  <a:pt x="71" y="85"/>
                  <a:pt x="76" y="85"/>
                  <a:pt x="76" y="83"/>
                </a:cubicBezTo>
                <a:cubicBezTo>
                  <a:pt x="76" y="80"/>
                  <a:pt x="73" y="80"/>
                  <a:pt x="72" y="78"/>
                </a:cubicBezTo>
                <a:cubicBezTo>
                  <a:pt x="70" y="77"/>
                  <a:pt x="73" y="75"/>
                  <a:pt x="73" y="74"/>
                </a:cubicBezTo>
                <a:cubicBezTo>
                  <a:pt x="73" y="73"/>
                  <a:pt x="69" y="73"/>
                  <a:pt x="69" y="72"/>
                </a:cubicBezTo>
                <a:cubicBezTo>
                  <a:pt x="69" y="71"/>
                  <a:pt x="71" y="71"/>
                  <a:pt x="71" y="69"/>
                </a:cubicBezTo>
                <a:cubicBezTo>
                  <a:pt x="70" y="68"/>
                  <a:pt x="68" y="65"/>
                  <a:pt x="69" y="63"/>
                </a:cubicBezTo>
                <a:cubicBezTo>
                  <a:pt x="71" y="61"/>
                  <a:pt x="75" y="63"/>
                  <a:pt x="72" y="58"/>
                </a:cubicBezTo>
                <a:cubicBezTo>
                  <a:pt x="69" y="54"/>
                  <a:pt x="65" y="48"/>
                  <a:pt x="64" y="46"/>
                </a:cubicBezTo>
                <a:cubicBezTo>
                  <a:pt x="64" y="45"/>
                  <a:pt x="65" y="43"/>
                  <a:pt x="67" y="42"/>
                </a:cubicBezTo>
                <a:cubicBezTo>
                  <a:pt x="68" y="41"/>
                  <a:pt x="72" y="37"/>
                  <a:pt x="72" y="36"/>
                </a:cubicBezTo>
                <a:cubicBezTo>
                  <a:pt x="72" y="34"/>
                  <a:pt x="67" y="30"/>
                  <a:pt x="66" y="30"/>
                </a:cubicBezTo>
                <a:cubicBezTo>
                  <a:pt x="65" y="29"/>
                  <a:pt x="62" y="29"/>
                  <a:pt x="61" y="27"/>
                </a:cubicBezTo>
                <a:cubicBezTo>
                  <a:pt x="60" y="24"/>
                  <a:pt x="59" y="24"/>
                  <a:pt x="60" y="22"/>
                </a:cubicBezTo>
                <a:cubicBezTo>
                  <a:pt x="61" y="21"/>
                  <a:pt x="61" y="19"/>
                  <a:pt x="61" y="18"/>
                </a:cubicBezTo>
                <a:cubicBezTo>
                  <a:pt x="61" y="17"/>
                  <a:pt x="64" y="18"/>
                  <a:pt x="64" y="16"/>
                </a:cubicBezTo>
                <a:cubicBezTo>
                  <a:pt x="64" y="15"/>
                  <a:pt x="65" y="14"/>
                  <a:pt x="66" y="13"/>
                </a:cubicBezTo>
                <a:cubicBezTo>
                  <a:pt x="66" y="11"/>
                  <a:pt x="66" y="9"/>
                  <a:pt x="66" y="8"/>
                </a:cubicBezTo>
                <a:cubicBezTo>
                  <a:pt x="66" y="6"/>
                  <a:pt x="59" y="5"/>
                  <a:pt x="58" y="3"/>
                </a:cubicBezTo>
                <a:cubicBezTo>
                  <a:pt x="56" y="0"/>
                  <a:pt x="52" y="1"/>
                  <a:pt x="51" y="3"/>
                </a:cubicBezTo>
                <a:cubicBezTo>
                  <a:pt x="50" y="4"/>
                  <a:pt x="43" y="2"/>
                  <a:pt x="43" y="4"/>
                </a:cubicBezTo>
                <a:cubicBezTo>
                  <a:pt x="43" y="7"/>
                  <a:pt x="38" y="7"/>
                  <a:pt x="38" y="10"/>
                </a:cubicBezTo>
                <a:cubicBezTo>
                  <a:pt x="38" y="12"/>
                  <a:pt x="40" y="17"/>
                  <a:pt x="37" y="17"/>
                </a:cubicBezTo>
                <a:cubicBezTo>
                  <a:pt x="33" y="16"/>
                  <a:pt x="35" y="18"/>
                  <a:pt x="33" y="21"/>
                </a:cubicBezTo>
                <a:cubicBezTo>
                  <a:pt x="31" y="24"/>
                  <a:pt x="31" y="19"/>
                  <a:pt x="29" y="20"/>
                </a:cubicBezTo>
                <a:cubicBezTo>
                  <a:pt x="26" y="21"/>
                  <a:pt x="24" y="18"/>
                  <a:pt x="22" y="20"/>
                </a:cubicBezTo>
                <a:cubicBezTo>
                  <a:pt x="21" y="22"/>
                  <a:pt x="18" y="20"/>
                  <a:pt x="14" y="19"/>
                </a:cubicBezTo>
                <a:cubicBezTo>
                  <a:pt x="10" y="19"/>
                  <a:pt x="8" y="13"/>
                  <a:pt x="5" y="13"/>
                </a:cubicBezTo>
                <a:cubicBezTo>
                  <a:pt x="3" y="13"/>
                  <a:pt x="1" y="14"/>
                  <a:pt x="0" y="17"/>
                </a:cubicBezTo>
                <a:cubicBezTo>
                  <a:pt x="3" y="19"/>
                  <a:pt x="4" y="21"/>
                  <a:pt x="8" y="23"/>
                </a:cubicBezTo>
                <a:cubicBezTo>
                  <a:pt x="13" y="25"/>
                  <a:pt x="20" y="27"/>
                  <a:pt x="20" y="30"/>
                </a:cubicBezTo>
                <a:cubicBezTo>
                  <a:pt x="19" y="33"/>
                  <a:pt x="18" y="37"/>
                  <a:pt x="20" y="38"/>
                </a:cubicBezTo>
                <a:cubicBezTo>
                  <a:pt x="22" y="39"/>
                  <a:pt x="20" y="44"/>
                  <a:pt x="22" y="45"/>
                </a:cubicBezTo>
                <a:cubicBezTo>
                  <a:pt x="24" y="46"/>
                  <a:pt x="24" y="52"/>
                  <a:pt x="22" y="52"/>
                </a:cubicBezTo>
                <a:cubicBezTo>
                  <a:pt x="20" y="52"/>
                  <a:pt x="22" y="55"/>
                  <a:pt x="23" y="56"/>
                </a:cubicBezTo>
                <a:cubicBezTo>
                  <a:pt x="24" y="57"/>
                  <a:pt x="24" y="58"/>
                  <a:pt x="24" y="60"/>
                </a:cubicBezTo>
                <a:cubicBezTo>
                  <a:pt x="27" y="61"/>
                  <a:pt x="29" y="62"/>
                  <a:pt x="31" y="63"/>
                </a:cubicBezTo>
                <a:cubicBezTo>
                  <a:pt x="34" y="64"/>
                  <a:pt x="34" y="66"/>
                  <a:pt x="34" y="69"/>
                </a:cubicBezTo>
                <a:cubicBezTo>
                  <a:pt x="34" y="71"/>
                  <a:pt x="34" y="73"/>
                  <a:pt x="32" y="72"/>
                </a:cubicBezTo>
                <a:cubicBezTo>
                  <a:pt x="31" y="71"/>
                  <a:pt x="29" y="72"/>
                  <a:pt x="28" y="75"/>
                </a:cubicBezTo>
                <a:cubicBezTo>
                  <a:pt x="27" y="79"/>
                  <a:pt x="22" y="83"/>
                  <a:pt x="20" y="83"/>
                </a:cubicBezTo>
                <a:cubicBezTo>
                  <a:pt x="17" y="84"/>
                  <a:pt x="17" y="86"/>
                  <a:pt x="15" y="87"/>
                </a:cubicBezTo>
                <a:cubicBezTo>
                  <a:pt x="13" y="88"/>
                  <a:pt x="11" y="89"/>
                  <a:pt x="11" y="91"/>
                </a:cubicBezTo>
                <a:cubicBezTo>
                  <a:pt x="11" y="94"/>
                  <a:pt x="7" y="94"/>
                  <a:pt x="5" y="94"/>
                </a:cubicBezTo>
                <a:cubicBezTo>
                  <a:pt x="3" y="94"/>
                  <a:pt x="3" y="98"/>
                  <a:pt x="1" y="99"/>
                </a:cubicBezTo>
                <a:cubicBezTo>
                  <a:pt x="0" y="100"/>
                  <a:pt x="0" y="102"/>
                  <a:pt x="2" y="104"/>
                </a:cubicBezTo>
                <a:cubicBezTo>
                  <a:pt x="3" y="106"/>
                  <a:pt x="2" y="108"/>
                  <a:pt x="3" y="109"/>
                </a:cubicBezTo>
                <a:cubicBezTo>
                  <a:pt x="3" y="111"/>
                  <a:pt x="6" y="115"/>
                  <a:pt x="4" y="119"/>
                </a:cubicBezTo>
                <a:cubicBezTo>
                  <a:pt x="2" y="122"/>
                  <a:pt x="0" y="127"/>
                  <a:pt x="2" y="127"/>
                </a:cubicBezTo>
                <a:cubicBezTo>
                  <a:pt x="3" y="126"/>
                  <a:pt x="7" y="130"/>
                  <a:pt x="9" y="130"/>
                </a:cubicBezTo>
                <a:cubicBezTo>
                  <a:pt x="12" y="130"/>
                  <a:pt x="12" y="133"/>
                  <a:pt x="14" y="132"/>
                </a:cubicBezTo>
                <a:cubicBezTo>
                  <a:pt x="16" y="132"/>
                  <a:pt x="16" y="135"/>
                  <a:pt x="23" y="134"/>
                </a:cubicBezTo>
                <a:cubicBezTo>
                  <a:pt x="30" y="134"/>
                  <a:pt x="43" y="129"/>
                  <a:pt x="48" y="129"/>
                </a:cubicBezTo>
                <a:cubicBezTo>
                  <a:pt x="51" y="129"/>
                  <a:pt x="53" y="128"/>
                  <a:pt x="55" y="128"/>
                </a:cubicBezTo>
                <a:cubicBezTo>
                  <a:pt x="56" y="126"/>
                  <a:pt x="58" y="124"/>
                  <a:pt x="59" y="123"/>
                </a:cubicBezTo>
                <a:cubicBezTo>
                  <a:pt x="62" y="120"/>
                  <a:pt x="69" y="117"/>
                  <a:pt x="71" y="113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3175" cap="flat">
            <a:noFill/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latin typeface="Montserrat" panose="02000505000000020004" pitchFamily="2" charset="0"/>
              <a:ea typeface="Montserrat" charset="0"/>
              <a:cs typeface="Montserrat" charset="0"/>
            </a:endParaRPr>
          </a:p>
        </p:txBody>
      </p:sp>
      <p:sp>
        <p:nvSpPr>
          <p:cNvPr id="117" name="Freeform 90"/>
          <p:cNvSpPr>
            <a:spLocks/>
          </p:cNvSpPr>
          <p:nvPr/>
        </p:nvSpPr>
        <p:spPr bwMode="auto">
          <a:xfrm>
            <a:off x="6711977" y="2626198"/>
            <a:ext cx="561944" cy="471057"/>
          </a:xfrm>
          <a:custGeom>
            <a:avLst/>
            <a:gdLst>
              <a:gd name="T0" fmla="*/ 102 w 170"/>
              <a:gd name="T1" fmla="*/ 28 h 136"/>
              <a:gd name="T2" fmla="*/ 88 w 170"/>
              <a:gd name="T3" fmla="*/ 27 h 136"/>
              <a:gd name="T4" fmla="*/ 78 w 170"/>
              <a:gd name="T5" fmla="*/ 23 h 136"/>
              <a:gd name="T6" fmla="*/ 59 w 170"/>
              <a:gd name="T7" fmla="*/ 9 h 136"/>
              <a:gd name="T8" fmla="*/ 43 w 170"/>
              <a:gd name="T9" fmla="*/ 0 h 136"/>
              <a:gd name="T10" fmla="*/ 36 w 170"/>
              <a:gd name="T11" fmla="*/ 0 h 136"/>
              <a:gd name="T12" fmla="*/ 28 w 170"/>
              <a:gd name="T13" fmla="*/ 2 h 136"/>
              <a:gd name="T14" fmla="*/ 20 w 170"/>
              <a:gd name="T15" fmla="*/ 7 h 136"/>
              <a:gd name="T16" fmla="*/ 26 w 170"/>
              <a:gd name="T17" fmla="*/ 14 h 136"/>
              <a:gd name="T18" fmla="*/ 21 w 170"/>
              <a:gd name="T19" fmla="*/ 18 h 136"/>
              <a:gd name="T20" fmla="*/ 16 w 170"/>
              <a:gd name="T21" fmla="*/ 21 h 136"/>
              <a:gd name="T22" fmla="*/ 10 w 170"/>
              <a:gd name="T23" fmla="*/ 25 h 136"/>
              <a:gd name="T24" fmla="*/ 2 w 170"/>
              <a:gd name="T25" fmla="*/ 22 h 136"/>
              <a:gd name="T26" fmla="*/ 1 w 170"/>
              <a:gd name="T27" fmla="*/ 24 h 136"/>
              <a:gd name="T28" fmla="*/ 1 w 170"/>
              <a:gd name="T29" fmla="*/ 26 h 136"/>
              <a:gd name="T30" fmla="*/ 2 w 170"/>
              <a:gd name="T31" fmla="*/ 35 h 136"/>
              <a:gd name="T32" fmla="*/ 9 w 170"/>
              <a:gd name="T33" fmla="*/ 43 h 136"/>
              <a:gd name="T34" fmla="*/ 20 w 170"/>
              <a:gd name="T35" fmla="*/ 61 h 136"/>
              <a:gd name="T36" fmla="*/ 26 w 170"/>
              <a:gd name="T37" fmla="*/ 70 h 136"/>
              <a:gd name="T38" fmla="*/ 34 w 170"/>
              <a:gd name="T39" fmla="*/ 79 h 136"/>
              <a:gd name="T40" fmla="*/ 36 w 170"/>
              <a:gd name="T41" fmla="*/ 88 h 136"/>
              <a:gd name="T42" fmla="*/ 42 w 170"/>
              <a:gd name="T43" fmla="*/ 102 h 136"/>
              <a:gd name="T44" fmla="*/ 52 w 170"/>
              <a:gd name="T45" fmla="*/ 112 h 136"/>
              <a:gd name="T46" fmla="*/ 59 w 170"/>
              <a:gd name="T47" fmla="*/ 125 h 136"/>
              <a:gd name="T48" fmla="*/ 62 w 170"/>
              <a:gd name="T49" fmla="*/ 131 h 136"/>
              <a:gd name="T50" fmla="*/ 64 w 170"/>
              <a:gd name="T51" fmla="*/ 136 h 136"/>
              <a:gd name="T52" fmla="*/ 68 w 170"/>
              <a:gd name="T53" fmla="*/ 133 h 136"/>
              <a:gd name="T54" fmla="*/ 68 w 170"/>
              <a:gd name="T55" fmla="*/ 129 h 136"/>
              <a:gd name="T56" fmla="*/ 71 w 170"/>
              <a:gd name="T57" fmla="*/ 126 h 136"/>
              <a:gd name="T58" fmla="*/ 77 w 170"/>
              <a:gd name="T59" fmla="*/ 127 h 136"/>
              <a:gd name="T60" fmla="*/ 87 w 170"/>
              <a:gd name="T61" fmla="*/ 128 h 136"/>
              <a:gd name="T62" fmla="*/ 98 w 170"/>
              <a:gd name="T63" fmla="*/ 130 h 136"/>
              <a:gd name="T64" fmla="*/ 104 w 170"/>
              <a:gd name="T65" fmla="*/ 128 h 136"/>
              <a:gd name="T66" fmla="*/ 116 w 170"/>
              <a:gd name="T67" fmla="*/ 117 h 136"/>
              <a:gd name="T68" fmla="*/ 132 w 170"/>
              <a:gd name="T69" fmla="*/ 116 h 136"/>
              <a:gd name="T70" fmla="*/ 165 w 170"/>
              <a:gd name="T71" fmla="*/ 105 h 136"/>
              <a:gd name="T72" fmla="*/ 170 w 170"/>
              <a:gd name="T73" fmla="*/ 89 h 136"/>
              <a:gd name="T74" fmla="*/ 166 w 170"/>
              <a:gd name="T75" fmla="*/ 83 h 136"/>
              <a:gd name="T76" fmla="*/ 146 w 170"/>
              <a:gd name="T77" fmla="*/ 81 h 136"/>
              <a:gd name="T78" fmla="*/ 140 w 170"/>
              <a:gd name="T79" fmla="*/ 72 h 136"/>
              <a:gd name="T80" fmla="*/ 136 w 170"/>
              <a:gd name="T81" fmla="*/ 67 h 136"/>
              <a:gd name="T82" fmla="*/ 130 w 170"/>
              <a:gd name="T83" fmla="*/ 62 h 136"/>
              <a:gd name="T84" fmla="*/ 125 w 170"/>
              <a:gd name="T85" fmla="*/ 54 h 136"/>
              <a:gd name="T86" fmla="*/ 122 w 170"/>
              <a:gd name="T87" fmla="*/ 45 h 136"/>
              <a:gd name="T88" fmla="*/ 113 w 170"/>
              <a:gd name="T89" fmla="*/ 35 h 136"/>
              <a:gd name="T90" fmla="*/ 112 w 170"/>
              <a:gd name="T91" fmla="*/ 32 h 136"/>
              <a:gd name="T92" fmla="*/ 106 w 170"/>
              <a:gd name="T93" fmla="*/ 32 h 136"/>
              <a:gd name="T94" fmla="*/ 102 w 170"/>
              <a:gd name="T95" fmla="*/ 28 h 1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</a:cxnLst>
            <a:rect l="0" t="0" r="r" b="b"/>
            <a:pathLst>
              <a:path w="170" h="136">
                <a:moveTo>
                  <a:pt x="102" y="28"/>
                </a:moveTo>
                <a:cubicBezTo>
                  <a:pt x="102" y="28"/>
                  <a:pt x="90" y="27"/>
                  <a:pt x="88" y="27"/>
                </a:cubicBezTo>
                <a:cubicBezTo>
                  <a:pt x="86" y="27"/>
                  <a:pt x="81" y="26"/>
                  <a:pt x="78" y="23"/>
                </a:cubicBezTo>
                <a:cubicBezTo>
                  <a:pt x="75" y="21"/>
                  <a:pt x="61" y="10"/>
                  <a:pt x="59" y="9"/>
                </a:cubicBezTo>
                <a:cubicBezTo>
                  <a:pt x="56" y="8"/>
                  <a:pt x="46" y="0"/>
                  <a:pt x="43" y="0"/>
                </a:cubicBezTo>
                <a:cubicBezTo>
                  <a:pt x="40" y="0"/>
                  <a:pt x="40" y="0"/>
                  <a:pt x="36" y="0"/>
                </a:cubicBezTo>
                <a:cubicBezTo>
                  <a:pt x="33" y="0"/>
                  <a:pt x="34" y="2"/>
                  <a:pt x="28" y="2"/>
                </a:cubicBezTo>
                <a:cubicBezTo>
                  <a:pt x="22" y="3"/>
                  <a:pt x="18" y="7"/>
                  <a:pt x="20" y="7"/>
                </a:cubicBezTo>
                <a:cubicBezTo>
                  <a:pt x="22" y="8"/>
                  <a:pt x="28" y="14"/>
                  <a:pt x="26" y="14"/>
                </a:cubicBezTo>
                <a:cubicBezTo>
                  <a:pt x="24" y="15"/>
                  <a:pt x="24" y="18"/>
                  <a:pt x="21" y="18"/>
                </a:cubicBezTo>
                <a:cubicBezTo>
                  <a:pt x="19" y="18"/>
                  <a:pt x="16" y="19"/>
                  <a:pt x="16" y="21"/>
                </a:cubicBezTo>
                <a:cubicBezTo>
                  <a:pt x="16" y="22"/>
                  <a:pt x="13" y="26"/>
                  <a:pt x="10" y="25"/>
                </a:cubicBezTo>
                <a:cubicBezTo>
                  <a:pt x="8" y="25"/>
                  <a:pt x="5" y="23"/>
                  <a:pt x="2" y="22"/>
                </a:cubicBezTo>
                <a:cubicBezTo>
                  <a:pt x="1" y="24"/>
                  <a:pt x="1" y="24"/>
                  <a:pt x="1" y="24"/>
                </a:cubicBezTo>
                <a:cubicBezTo>
                  <a:pt x="1" y="26"/>
                  <a:pt x="1" y="26"/>
                  <a:pt x="1" y="26"/>
                </a:cubicBezTo>
                <a:cubicBezTo>
                  <a:pt x="1" y="28"/>
                  <a:pt x="0" y="35"/>
                  <a:pt x="2" y="35"/>
                </a:cubicBezTo>
                <a:cubicBezTo>
                  <a:pt x="4" y="36"/>
                  <a:pt x="5" y="39"/>
                  <a:pt x="9" y="43"/>
                </a:cubicBezTo>
                <a:cubicBezTo>
                  <a:pt x="12" y="47"/>
                  <a:pt x="20" y="59"/>
                  <a:pt x="20" y="61"/>
                </a:cubicBezTo>
                <a:cubicBezTo>
                  <a:pt x="20" y="64"/>
                  <a:pt x="22" y="67"/>
                  <a:pt x="26" y="70"/>
                </a:cubicBezTo>
                <a:cubicBezTo>
                  <a:pt x="31" y="74"/>
                  <a:pt x="31" y="77"/>
                  <a:pt x="34" y="79"/>
                </a:cubicBezTo>
                <a:cubicBezTo>
                  <a:pt x="36" y="81"/>
                  <a:pt x="36" y="84"/>
                  <a:pt x="36" y="88"/>
                </a:cubicBezTo>
                <a:cubicBezTo>
                  <a:pt x="36" y="93"/>
                  <a:pt x="38" y="99"/>
                  <a:pt x="42" y="102"/>
                </a:cubicBezTo>
                <a:cubicBezTo>
                  <a:pt x="47" y="104"/>
                  <a:pt x="50" y="107"/>
                  <a:pt x="52" y="112"/>
                </a:cubicBezTo>
                <a:cubicBezTo>
                  <a:pt x="54" y="118"/>
                  <a:pt x="56" y="122"/>
                  <a:pt x="59" y="125"/>
                </a:cubicBezTo>
                <a:cubicBezTo>
                  <a:pt x="62" y="127"/>
                  <a:pt x="60" y="129"/>
                  <a:pt x="62" y="131"/>
                </a:cubicBezTo>
                <a:cubicBezTo>
                  <a:pt x="62" y="132"/>
                  <a:pt x="64" y="134"/>
                  <a:pt x="64" y="136"/>
                </a:cubicBezTo>
                <a:cubicBezTo>
                  <a:pt x="66" y="134"/>
                  <a:pt x="68" y="134"/>
                  <a:pt x="68" y="133"/>
                </a:cubicBezTo>
                <a:cubicBezTo>
                  <a:pt x="68" y="133"/>
                  <a:pt x="67" y="130"/>
                  <a:pt x="68" y="129"/>
                </a:cubicBezTo>
                <a:cubicBezTo>
                  <a:pt x="68" y="128"/>
                  <a:pt x="70" y="127"/>
                  <a:pt x="71" y="126"/>
                </a:cubicBezTo>
                <a:cubicBezTo>
                  <a:pt x="73" y="126"/>
                  <a:pt x="74" y="128"/>
                  <a:pt x="77" y="127"/>
                </a:cubicBezTo>
                <a:cubicBezTo>
                  <a:pt x="80" y="127"/>
                  <a:pt x="86" y="127"/>
                  <a:pt x="87" y="128"/>
                </a:cubicBezTo>
                <a:cubicBezTo>
                  <a:pt x="88" y="129"/>
                  <a:pt x="96" y="128"/>
                  <a:pt x="98" y="130"/>
                </a:cubicBezTo>
                <a:cubicBezTo>
                  <a:pt x="100" y="131"/>
                  <a:pt x="102" y="131"/>
                  <a:pt x="104" y="128"/>
                </a:cubicBezTo>
                <a:cubicBezTo>
                  <a:pt x="105" y="125"/>
                  <a:pt x="115" y="118"/>
                  <a:pt x="116" y="117"/>
                </a:cubicBezTo>
                <a:cubicBezTo>
                  <a:pt x="118" y="116"/>
                  <a:pt x="128" y="117"/>
                  <a:pt x="132" y="116"/>
                </a:cubicBezTo>
                <a:cubicBezTo>
                  <a:pt x="136" y="115"/>
                  <a:pt x="163" y="106"/>
                  <a:pt x="165" y="105"/>
                </a:cubicBezTo>
                <a:cubicBezTo>
                  <a:pt x="166" y="105"/>
                  <a:pt x="170" y="90"/>
                  <a:pt x="170" y="89"/>
                </a:cubicBezTo>
                <a:cubicBezTo>
                  <a:pt x="170" y="87"/>
                  <a:pt x="168" y="83"/>
                  <a:pt x="166" y="83"/>
                </a:cubicBezTo>
                <a:cubicBezTo>
                  <a:pt x="164" y="83"/>
                  <a:pt x="147" y="81"/>
                  <a:pt x="146" y="81"/>
                </a:cubicBezTo>
                <a:cubicBezTo>
                  <a:pt x="145" y="80"/>
                  <a:pt x="140" y="77"/>
                  <a:pt x="140" y="72"/>
                </a:cubicBezTo>
                <a:cubicBezTo>
                  <a:pt x="138" y="71"/>
                  <a:pt x="137" y="69"/>
                  <a:pt x="136" y="67"/>
                </a:cubicBezTo>
                <a:cubicBezTo>
                  <a:pt x="134" y="67"/>
                  <a:pt x="131" y="67"/>
                  <a:pt x="130" y="62"/>
                </a:cubicBezTo>
                <a:cubicBezTo>
                  <a:pt x="128" y="61"/>
                  <a:pt x="124" y="55"/>
                  <a:pt x="125" y="54"/>
                </a:cubicBezTo>
                <a:cubicBezTo>
                  <a:pt x="127" y="52"/>
                  <a:pt x="124" y="47"/>
                  <a:pt x="122" y="45"/>
                </a:cubicBezTo>
                <a:cubicBezTo>
                  <a:pt x="119" y="42"/>
                  <a:pt x="114" y="38"/>
                  <a:pt x="113" y="35"/>
                </a:cubicBezTo>
                <a:cubicBezTo>
                  <a:pt x="113" y="35"/>
                  <a:pt x="113" y="33"/>
                  <a:pt x="112" y="32"/>
                </a:cubicBezTo>
                <a:cubicBezTo>
                  <a:pt x="106" y="32"/>
                  <a:pt x="106" y="32"/>
                  <a:pt x="106" y="32"/>
                </a:cubicBezTo>
                <a:lnTo>
                  <a:pt x="102" y="28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 w="3175" cap="flat">
            <a:noFill/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600">
              <a:latin typeface="Montserrat" panose="02000505000000020004" pitchFamily="2" charset="0"/>
              <a:ea typeface="Montserrat" charset="0"/>
              <a:cs typeface="Montserrat" charset="0"/>
            </a:endParaRPr>
          </a:p>
        </p:txBody>
      </p:sp>
      <p:sp>
        <p:nvSpPr>
          <p:cNvPr id="118" name="Freeform 91"/>
          <p:cNvSpPr>
            <a:spLocks/>
          </p:cNvSpPr>
          <p:nvPr/>
        </p:nvSpPr>
        <p:spPr bwMode="auto">
          <a:xfrm>
            <a:off x="7174860" y="2841000"/>
            <a:ext cx="216132" cy="248718"/>
          </a:xfrm>
          <a:custGeom>
            <a:avLst/>
            <a:gdLst>
              <a:gd name="T0" fmla="*/ 32 w 65"/>
              <a:gd name="T1" fmla="*/ 2 h 72"/>
              <a:gd name="T2" fmla="*/ 32 w 65"/>
              <a:gd name="T3" fmla="*/ 8 h 72"/>
              <a:gd name="T4" fmla="*/ 27 w 65"/>
              <a:gd name="T5" fmla="*/ 14 h 72"/>
              <a:gd name="T6" fmla="*/ 24 w 65"/>
              <a:gd name="T7" fmla="*/ 21 h 72"/>
              <a:gd name="T8" fmla="*/ 26 w 65"/>
              <a:gd name="T9" fmla="*/ 21 h 72"/>
              <a:gd name="T10" fmla="*/ 30 w 65"/>
              <a:gd name="T11" fmla="*/ 27 h 72"/>
              <a:gd name="T12" fmla="*/ 25 w 65"/>
              <a:gd name="T13" fmla="*/ 43 h 72"/>
              <a:gd name="T14" fmla="*/ 0 w 65"/>
              <a:gd name="T15" fmla="*/ 52 h 72"/>
              <a:gd name="T16" fmla="*/ 10 w 65"/>
              <a:gd name="T17" fmla="*/ 72 h 72"/>
              <a:gd name="T18" fmla="*/ 12 w 65"/>
              <a:gd name="T19" fmla="*/ 71 h 72"/>
              <a:gd name="T20" fmla="*/ 25 w 65"/>
              <a:gd name="T21" fmla="*/ 69 h 72"/>
              <a:gd name="T22" fmla="*/ 28 w 65"/>
              <a:gd name="T23" fmla="*/ 63 h 72"/>
              <a:gd name="T24" fmla="*/ 37 w 65"/>
              <a:gd name="T25" fmla="*/ 61 h 72"/>
              <a:gd name="T26" fmla="*/ 42 w 65"/>
              <a:gd name="T27" fmla="*/ 54 h 72"/>
              <a:gd name="T28" fmla="*/ 47 w 65"/>
              <a:gd name="T29" fmla="*/ 51 h 72"/>
              <a:gd name="T30" fmla="*/ 50 w 65"/>
              <a:gd name="T31" fmla="*/ 40 h 72"/>
              <a:gd name="T32" fmla="*/ 56 w 65"/>
              <a:gd name="T33" fmla="*/ 36 h 72"/>
              <a:gd name="T34" fmla="*/ 63 w 65"/>
              <a:gd name="T35" fmla="*/ 26 h 72"/>
              <a:gd name="T36" fmla="*/ 62 w 65"/>
              <a:gd name="T37" fmla="*/ 22 h 72"/>
              <a:gd name="T38" fmla="*/ 56 w 65"/>
              <a:gd name="T39" fmla="*/ 14 h 72"/>
              <a:gd name="T40" fmla="*/ 42 w 65"/>
              <a:gd name="T41" fmla="*/ 9 h 72"/>
              <a:gd name="T42" fmla="*/ 38 w 65"/>
              <a:gd name="T43" fmla="*/ 0 h 72"/>
              <a:gd name="T44" fmla="*/ 35 w 65"/>
              <a:gd name="T45" fmla="*/ 2 h 72"/>
              <a:gd name="T46" fmla="*/ 32 w 65"/>
              <a:gd name="T47" fmla="*/ 2 h 7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</a:cxnLst>
            <a:rect l="0" t="0" r="r" b="b"/>
            <a:pathLst>
              <a:path w="65" h="72">
                <a:moveTo>
                  <a:pt x="32" y="2"/>
                </a:moveTo>
                <a:cubicBezTo>
                  <a:pt x="32" y="8"/>
                  <a:pt x="32" y="8"/>
                  <a:pt x="32" y="8"/>
                </a:cubicBezTo>
                <a:cubicBezTo>
                  <a:pt x="27" y="14"/>
                  <a:pt x="27" y="14"/>
                  <a:pt x="27" y="14"/>
                </a:cubicBezTo>
                <a:cubicBezTo>
                  <a:pt x="24" y="21"/>
                  <a:pt x="24" y="21"/>
                  <a:pt x="24" y="21"/>
                </a:cubicBezTo>
                <a:cubicBezTo>
                  <a:pt x="25" y="21"/>
                  <a:pt x="26" y="21"/>
                  <a:pt x="26" y="21"/>
                </a:cubicBezTo>
                <a:cubicBezTo>
                  <a:pt x="28" y="21"/>
                  <a:pt x="30" y="25"/>
                  <a:pt x="30" y="27"/>
                </a:cubicBezTo>
                <a:cubicBezTo>
                  <a:pt x="30" y="28"/>
                  <a:pt x="26" y="43"/>
                  <a:pt x="25" y="43"/>
                </a:cubicBezTo>
                <a:cubicBezTo>
                  <a:pt x="24" y="44"/>
                  <a:pt x="9" y="49"/>
                  <a:pt x="0" y="52"/>
                </a:cubicBezTo>
                <a:cubicBezTo>
                  <a:pt x="2" y="56"/>
                  <a:pt x="6" y="65"/>
                  <a:pt x="10" y="72"/>
                </a:cubicBezTo>
                <a:cubicBezTo>
                  <a:pt x="10" y="72"/>
                  <a:pt x="11" y="72"/>
                  <a:pt x="12" y="71"/>
                </a:cubicBezTo>
                <a:cubicBezTo>
                  <a:pt x="16" y="68"/>
                  <a:pt x="21" y="70"/>
                  <a:pt x="25" y="69"/>
                </a:cubicBezTo>
                <a:cubicBezTo>
                  <a:pt x="28" y="68"/>
                  <a:pt x="25" y="65"/>
                  <a:pt x="28" y="63"/>
                </a:cubicBezTo>
                <a:cubicBezTo>
                  <a:pt x="31" y="60"/>
                  <a:pt x="35" y="62"/>
                  <a:pt x="37" y="61"/>
                </a:cubicBezTo>
                <a:cubicBezTo>
                  <a:pt x="38" y="60"/>
                  <a:pt x="39" y="55"/>
                  <a:pt x="42" y="54"/>
                </a:cubicBezTo>
                <a:cubicBezTo>
                  <a:pt x="45" y="53"/>
                  <a:pt x="47" y="53"/>
                  <a:pt x="47" y="51"/>
                </a:cubicBezTo>
                <a:cubicBezTo>
                  <a:pt x="47" y="49"/>
                  <a:pt x="47" y="41"/>
                  <a:pt x="50" y="40"/>
                </a:cubicBezTo>
                <a:cubicBezTo>
                  <a:pt x="52" y="40"/>
                  <a:pt x="56" y="37"/>
                  <a:pt x="56" y="36"/>
                </a:cubicBezTo>
                <a:cubicBezTo>
                  <a:pt x="56" y="34"/>
                  <a:pt x="61" y="29"/>
                  <a:pt x="63" y="26"/>
                </a:cubicBezTo>
                <a:cubicBezTo>
                  <a:pt x="65" y="24"/>
                  <a:pt x="65" y="22"/>
                  <a:pt x="62" y="22"/>
                </a:cubicBezTo>
                <a:cubicBezTo>
                  <a:pt x="60" y="22"/>
                  <a:pt x="57" y="15"/>
                  <a:pt x="56" y="14"/>
                </a:cubicBezTo>
                <a:cubicBezTo>
                  <a:pt x="55" y="12"/>
                  <a:pt x="48" y="13"/>
                  <a:pt x="42" y="9"/>
                </a:cubicBezTo>
                <a:cubicBezTo>
                  <a:pt x="40" y="7"/>
                  <a:pt x="39" y="3"/>
                  <a:pt x="38" y="0"/>
                </a:cubicBezTo>
                <a:cubicBezTo>
                  <a:pt x="35" y="2"/>
                  <a:pt x="35" y="2"/>
                  <a:pt x="35" y="2"/>
                </a:cubicBezTo>
                <a:lnTo>
                  <a:pt x="32" y="2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 w="3175" cap="flat">
            <a:noFill/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600">
              <a:latin typeface="Montserrat" panose="02000505000000020004" pitchFamily="2" charset="0"/>
              <a:ea typeface="Montserrat" charset="0"/>
              <a:cs typeface="Montserrat" charset="0"/>
            </a:endParaRPr>
          </a:p>
        </p:txBody>
      </p:sp>
      <p:sp>
        <p:nvSpPr>
          <p:cNvPr id="119" name="Freeform 92"/>
          <p:cNvSpPr>
            <a:spLocks/>
          </p:cNvSpPr>
          <p:nvPr/>
        </p:nvSpPr>
        <p:spPr bwMode="auto">
          <a:xfrm>
            <a:off x="7142440" y="2808968"/>
            <a:ext cx="28818" cy="48990"/>
          </a:xfrm>
          <a:custGeom>
            <a:avLst/>
            <a:gdLst>
              <a:gd name="T0" fmla="*/ 6 w 9"/>
              <a:gd name="T1" fmla="*/ 14 h 14"/>
              <a:gd name="T2" fmla="*/ 6 w 9"/>
              <a:gd name="T3" fmla="*/ 12 h 14"/>
              <a:gd name="T4" fmla="*/ 5 w 9"/>
              <a:gd name="T5" fmla="*/ 1 h 14"/>
              <a:gd name="T6" fmla="*/ 0 w 9"/>
              <a:gd name="T7" fmla="*/ 9 h 14"/>
              <a:gd name="T8" fmla="*/ 0 w 9"/>
              <a:gd name="T9" fmla="*/ 9 h 14"/>
              <a:gd name="T10" fmla="*/ 6 w 9"/>
              <a:gd name="T11" fmla="*/ 14 h 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9" h="14">
                <a:moveTo>
                  <a:pt x="6" y="14"/>
                </a:moveTo>
                <a:cubicBezTo>
                  <a:pt x="6" y="13"/>
                  <a:pt x="6" y="12"/>
                  <a:pt x="6" y="12"/>
                </a:cubicBezTo>
                <a:cubicBezTo>
                  <a:pt x="8" y="9"/>
                  <a:pt x="9" y="2"/>
                  <a:pt x="5" y="1"/>
                </a:cubicBezTo>
                <a:cubicBezTo>
                  <a:pt x="2" y="0"/>
                  <a:pt x="0" y="7"/>
                  <a:pt x="0" y="9"/>
                </a:cubicBezTo>
                <a:cubicBezTo>
                  <a:pt x="0" y="9"/>
                  <a:pt x="0" y="9"/>
                  <a:pt x="0" y="9"/>
                </a:cubicBezTo>
                <a:cubicBezTo>
                  <a:pt x="1" y="14"/>
                  <a:pt x="4" y="14"/>
                  <a:pt x="6" y="14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3175" cap="flat">
            <a:noFill/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600">
              <a:latin typeface="Montserrat" panose="02000505000000020004" pitchFamily="2" charset="0"/>
              <a:ea typeface="Montserrat" charset="0"/>
              <a:cs typeface="Montserrat" charset="0"/>
            </a:endParaRPr>
          </a:p>
        </p:txBody>
      </p:sp>
      <p:sp>
        <p:nvSpPr>
          <p:cNvPr id="120" name="Freeform 93"/>
          <p:cNvSpPr>
            <a:spLocks/>
          </p:cNvSpPr>
          <p:nvPr/>
        </p:nvSpPr>
        <p:spPr bwMode="auto">
          <a:xfrm>
            <a:off x="7174860" y="2807084"/>
            <a:ext cx="126077" cy="107401"/>
          </a:xfrm>
          <a:custGeom>
            <a:avLst/>
            <a:gdLst>
              <a:gd name="T0" fmla="*/ 6 w 38"/>
              <a:gd name="T1" fmla="*/ 29 h 31"/>
              <a:gd name="T2" fmla="*/ 24 w 38"/>
              <a:gd name="T3" fmla="*/ 31 h 31"/>
              <a:gd name="T4" fmla="*/ 27 w 38"/>
              <a:gd name="T5" fmla="*/ 24 h 31"/>
              <a:gd name="T6" fmla="*/ 32 w 38"/>
              <a:gd name="T7" fmla="*/ 18 h 31"/>
              <a:gd name="T8" fmla="*/ 32 w 38"/>
              <a:gd name="T9" fmla="*/ 12 h 31"/>
              <a:gd name="T10" fmla="*/ 35 w 38"/>
              <a:gd name="T11" fmla="*/ 12 h 31"/>
              <a:gd name="T12" fmla="*/ 38 w 38"/>
              <a:gd name="T13" fmla="*/ 10 h 31"/>
              <a:gd name="T14" fmla="*/ 36 w 38"/>
              <a:gd name="T15" fmla="*/ 0 h 31"/>
              <a:gd name="T16" fmla="*/ 26 w 38"/>
              <a:gd name="T17" fmla="*/ 11 h 31"/>
              <a:gd name="T18" fmla="*/ 11 w 38"/>
              <a:gd name="T19" fmla="*/ 18 h 31"/>
              <a:gd name="T20" fmla="*/ 1 w 38"/>
              <a:gd name="T21" fmla="*/ 20 h 31"/>
              <a:gd name="T22" fmla="*/ 0 w 38"/>
              <a:gd name="T23" fmla="*/ 20 h 31"/>
              <a:gd name="T24" fmla="*/ 6 w 38"/>
              <a:gd name="T25" fmla="*/ 29 h 3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38" h="31">
                <a:moveTo>
                  <a:pt x="6" y="29"/>
                </a:moveTo>
                <a:cubicBezTo>
                  <a:pt x="7" y="29"/>
                  <a:pt x="19" y="31"/>
                  <a:pt x="24" y="31"/>
                </a:cubicBezTo>
                <a:cubicBezTo>
                  <a:pt x="27" y="24"/>
                  <a:pt x="27" y="24"/>
                  <a:pt x="27" y="24"/>
                </a:cubicBezTo>
                <a:cubicBezTo>
                  <a:pt x="32" y="18"/>
                  <a:pt x="32" y="18"/>
                  <a:pt x="32" y="18"/>
                </a:cubicBezTo>
                <a:cubicBezTo>
                  <a:pt x="32" y="12"/>
                  <a:pt x="32" y="12"/>
                  <a:pt x="32" y="12"/>
                </a:cubicBezTo>
                <a:cubicBezTo>
                  <a:pt x="35" y="12"/>
                  <a:pt x="35" y="12"/>
                  <a:pt x="35" y="12"/>
                </a:cubicBezTo>
                <a:cubicBezTo>
                  <a:pt x="38" y="10"/>
                  <a:pt x="38" y="10"/>
                  <a:pt x="38" y="10"/>
                </a:cubicBezTo>
                <a:cubicBezTo>
                  <a:pt x="37" y="5"/>
                  <a:pt x="37" y="0"/>
                  <a:pt x="36" y="0"/>
                </a:cubicBezTo>
                <a:cubicBezTo>
                  <a:pt x="34" y="0"/>
                  <a:pt x="28" y="6"/>
                  <a:pt x="26" y="11"/>
                </a:cubicBezTo>
                <a:cubicBezTo>
                  <a:pt x="24" y="15"/>
                  <a:pt x="17" y="19"/>
                  <a:pt x="11" y="18"/>
                </a:cubicBezTo>
                <a:cubicBezTo>
                  <a:pt x="5" y="17"/>
                  <a:pt x="3" y="19"/>
                  <a:pt x="1" y="20"/>
                </a:cubicBezTo>
                <a:cubicBezTo>
                  <a:pt x="1" y="21"/>
                  <a:pt x="0" y="21"/>
                  <a:pt x="0" y="20"/>
                </a:cubicBezTo>
                <a:cubicBezTo>
                  <a:pt x="0" y="25"/>
                  <a:pt x="5" y="28"/>
                  <a:pt x="6" y="29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3175" cap="flat">
            <a:noFill/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600">
              <a:latin typeface="Montserrat" panose="02000505000000020004" pitchFamily="2" charset="0"/>
              <a:ea typeface="Montserrat" charset="0"/>
              <a:cs typeface="Montserrat" charset="0"/>
            </a:endParaRPr>
          </a:p>
        </p:txBody>
      </p:sp>
      <p:sp>
        <p:nvSpPr>
          <p:cNvPr id="121" name="Freeform 94"/>
          <p:cNvSpPr>
            <a:spLocks noEditPoints="1"/>
          </p:cNvSpPr>
          <p:nvPr/>
        </p:nvSpPr>
        <p:spPr bwMode="auto">
          <a:xfrm>
            <a:off x="8432030" y="3374237"/>
            <a:ext cx="516917" cy="169580"/>
          </a:xfrm>
          <a:custGeom>
            <a:avLst/>
            <a:gdLst>
              <a:gd name="T0" fmla="*/ 28 w 156"/>
              <a:gd name="T1" fmla="*/ 18 h 49"/>
              <a:gd name="T2" fmla="*/ 22 w 156"/>
              <a:gd name="T3" fmla="*/ 9 h 49"/>
              <a:gd name="T4" fmla="*/ 18 w 156"/>
              <a:gd name="T5" fmla="*/ 5 h 49"/>
              <a:gd name="T6" fmla="*/ 17 w 156"/>
              <a:gd name="T7" fmla="*/ 4 h 49"/>
              <a:gd name="T8" fmla="*/ 15 w 156"/>
              <a:gd name="T9" fmla="*/ 7 h 49"/>
              <a:gd name="T10" fmla="*/ 8 w 156"/>
              <a:gd name="T11" fmla="*/ 7 h 49"/>
              <a:gd name="T12" fmla="*/ 4 w 156"/>
              <a:gd name="T13" fmla="*/ 2 h 49"/>
              <a:gd name="T14" fmla="*/ 0 w 156"/>
              <a:gd name="T15" fmla="*/ 2 h 49"/>
              <a:gd name="T16" fmla="*/ 2 w 156"/>
              <a:gd name="T17" fmla="*/ 14 h 49"/>
              <a:gd name="T18" fmla="*/ 10 w 156"/>
              <a:gd name="T19" fmla="*/ 29 h 49"/>
              <a:gd name="T20" fmla="*/ 18 w 156"/>
              <a:gd name="T21" fmla="*/ 37 h 49"/>
              <a:gd name="T22" fmla="*/ 33 w 156"/>
              <a:gd name="T23" fmla="*/ 45 h 49"/>
              <a:gd name="T24" fmla="*/ 28 w 156"/>
              <a:gd name="T25" fmla="*/ 33 h 49"/>
              <a:gd name="T26" fmla="*/ 28 w 156"/>
              <a:gd name="T27" fmla="*/ 18 h 49"/>
              <a:gd name="T28" fmla="*/ 149 w 156"/>
              <a:gd name="T29" fmla="*/ 9 h 49"/>
              <a:gd name="T30" fmla="*/ 142 w 156"/>
              <a:gd name="T31" fmla="*/ 7 h 49"/>
              <a:gd name="T32" fmla="*/ 135 w 156"/>
              <a:gd name="T33" fmla="*/ 0 h 49"/>
              <a:gd name="T34" fmla="*/ 129 w 156"/>
              <a:gd name="T35" fmla="*/ 9 h 49"/>
              <a:gd name="T36" fmla="*/ 124 w 156"/>
              <a:gd name="T37" fmla="*/ 14 h 49"/>
              <a:gd name="T38" fmla="*/ 122 w 156"/>
              <a:gd name="T39" fmla="*/ 16 h 49"/>
              <a:gd name="T40" fmla="*/ 123 w 156"/>
              <a:gd name="T41" fmla="*/ 21 h 49"/>
              <a:gd name="T42" fmla="*/ 117 w 156"/>
              <a:gd name="T43" fmla="*/ 23 h 49"/>
              <a:gd name="T44" fmla="*/ 113 w 156"/>
              <a:gd name="T45" fmla="*/ 17 h 49"/>
              <a:gd name="T46" fmla="*/ 113 w 156"/>
              <a:gd name="T47" fmla="*/ 17 h 49"/>
              <a:gd name="T48" fmla="*/ 106 w 156"/>
              <a:gd name="T49" fmla="*/ 28 h 49"/>
              <a:gd name="T50" fmla="*/ 94 w 156"/>
              <a:gd name="T51" fmla="*/ 32 h 49"/>
              <a:gd name="T52" fmla="*/ 89 w 156"/>
              <a:gd name="T53" fmla="*/ 42 h 49"/>
              <a:gd name="T54" fmla="*/ 77 w 156"/>
              <a:gd name="T55" fmla="*/ 39 h 49"/>
              <a:gd name="T56" fmla="*/ 79 w 156"/>
              <a:gd name="T57" fmla="*/ 44 h 49"/>
              <a:gd name="T58" fmla="*/ 86 w 156"/>
              <a:gd name="T59" fmla="*/ 48 h 49"/>
              <a:gd name="T60" fmla="*/ 96 w 156"/>
              <a:gd name="T61" fmla="*/ 47 h 49"/>
              <a:gd name="T62" fmla="*/ 105 w 156"/>
              <a:gd name="T63" fmla="*/ 43 h 49"/>
              <a:gd name="T64" fmla="*/ 112 w 156"/>
              <a:gd name="T65" fmla="*/ 45 h 49"/>
              <a:gd name="T66" fmla="*/ 119 w 156"/>
              <a:gd name="T67" fmla="*/ 40 h 49"/>
              <a:gd name="T68" fmla="*/ 122 w 156"/>
              <a:gd name="T69" fmla="*/ 32 h 49"/>
              <a:gd name="T70" fmla="*/ 126 w 156"/>
              <a:gd name="T71" fmla="*/ 25 h 49"/>
              <a:gd name="T72" fmla="*/ 139 w 156"/>
              <a:gd name="T73" fmla="*/ 20 h 49"/>
              <a:gd name="T74" fmla="*/ 143 w 156"/>
              <a:gd name="T75" fmla="*/ 21 h 49"/>
              <a:gd name="T76" fmla="*/ 148 w 156"/>
              <a:gd name="T77" fmla="*/ 16 h 49"/>
              <a:gd name="T78" fmla="*/ 155 w 156"/>
              <a:gd name="T79" fmla="*/ 13 h 49"/>
              <a:gd name="T80" fmla="*/ 149 w 156"/>
              <a:gd name="T81" fmla="*/ 9 h 4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</a:cxnLst>
            <a:rect l="0" t="0" r="r" b="b"/>
            <a:pathLst>
              <a:path w="156" h="49">
                <a:moveTo>
                  <a:pt x="28" y="18"/>
                </a:moveTo>
                <a:cubicBezTo>
                  <a:pt x="28" y="12"/>
                  <a:pt x="23" y="13"/>
                  <a:pt x="22" y="9"/>
                </a:cubicBezTo>
                <a:cubicBezTo>
                  <a:pt x="20" y="6"/>
                  <a:pt x="18" y="8"/>
                  <a:pt x="18" y="5"/>
                </a:cubicBezTo>
                <a:cubicBezTo>
                  <a:pt x="18" y="5"/>
                  <a:pt x="17" y="5"/>
                  <a:pt x="17" y="4"/>
                </a:cubicBezTo>
                <a:cubicBezTo>
                  <a:pt x="14" y="5"/>
                  <a:pt x="15" y="7"/>
                  <a:pt x="15" y="7"/>
                </a:cubicBezTo>
                <a:cubicBezTo>
                  <a:pt x="14" y="8"/>
                  <a:pt x="8" y="8"/>
                  <a:pt x="8" y="7"/>
                </a:cubicBezTo>
                <a:cubicBezTo>
                  <a:pt x="8" y="5"/>
                  <a:pt x="7" y="2"/>
                  <a:pt x="4" y="2"/>
                </a:cubicBezTo>
                <a:cubicBezTo>
                  <a:pt x="3" y="2"/>
                  <a:pt x="1" y="1"/>
                  <a:pt x="0" y="2"/>
                </a:cubicBezTo>
                <a:cubicBezTo>
                  <a:pt x="2" y="6"/>
                  <a:pt x="2" y="10"/>
                  <a:pt x="2" y="14"/>
                </a:cubicBezTo>
                <a:cubicBezTo>
                  <a:pt x="2" y="19"/>
                  <a:pt x="9" y="26"/>
                  <a:pt x="10" y="29"/>
                </a:cubicBezTo>
                <a:cubicBezTo>
                  <a:pt x="11" y="32"/>
                  <a:pt x="13" y="33"/>
                  <a:pt x="18" y="37"/>
                </a:cubicBezTo>
                <a:cubicBezTo>
                  <a:pt x="22" y="40"/>
                  <a:pt x="32" y="45"/>
                  <a:pt x="33" y="45"/>
                </a:cubicBezTo>
                <a:cubicBezTo>
                  <a:pt x="35" y="44"/>
                  <a:pt x="31" y="36"/>
                  <a:pt x="28" y="33"/>
                </a:cubicBezTo>
                <a:cubicBezTo>
                  <a:pt x="25" y="30"/>
                  <a:pt x="28" y="23"/>
                  <a:pt x="28" y="18"/>
                </a:cubicBezTo>
                <a:close/>
                <a:moveTo>
                  <a:pt x="149" y="9"/>
                </a:moveTo>
                <a:cubicBezTo>
                  <a:pt x="147" y="9"/>
                  <a:pt x="142" y="9"/>
                  <a:pt x="142" y="7"/>
                </a:cubicBezTo>
                <a:cubicBezTo>
                  <a:pt x="142" y="4"/>
                  <a:pt x="138" y="0"/>
                  <a:pt x="135" y="0"/>
                </a:cubicBezTo>
                <a:cubicBezTo>
                  <a:pt x="132" y="0"/>
                  <a:pt x="129" y="6"/>
                  <a:pt x="129" y="9"/>
                </a:cubicBezTo>
                <a:cubicBezTo>
                  <a:pt x="128" y="11"/>
                  <a:pt x="124" y="11"/>
                  <a:pt x="124" y="14"/>
                </a:cubicBezTo>
                <a:cubicBezTo>
                  <a:pt x="124" y="15"/>
                  <a:pt x="124" y="16"/>
                  <a:pt x="122" y="16"/>
                </a:cubicBezTo>
                <a:cubicBezTo>
                  <a:pt x="123" y="19"/>
                  <a:pt x="124" y="21"/>
                  <a:pt x="123" y="21"/>
                </a:cubicBezTo>
                <a:cubicBezTo>
                  <a:pt x="121" y="20"/>
                  <a:pt x="120" y="23"/>
                  <a:pt x="117" y="23"/>
                </a:cubicBezTo>
                <a:cubicBezTo>
                  <a:pt x="116" y="23"/>
                  <a:pt x="115" y="20"/>
                  <a:pt x="113" y="17"/>
                </a:cubicBezTo>
                <a:cubicBezTo>
                  <a:pt x="113" y="17"/>
                  <a:pt x="113" y="17"/>
                  <a:pt x="113" y="17"/>
                </a:cubicBezTo>
                <a:cubicBezTo>
                  <a:pt x="111" y="17"/>
                  <a:pt x="107" y="24"/>
                  <a:pt x="106" y="28"/>
                </a:cubicBezTo>
                <a:cubicBezTo>
                  <a:pt x="105" y="33"/>
                  <a:pt x="100" y="31"/>
                  <a:pt x="94" y="32"/>
                </a:cubicBezTo>
                <a:cubicBezTo>
                  <a:pt x="88" y="32"/>
                  <a:pt x="90" y="39"/>
                  <a:pt x="89" y="42"/>
                </a:cubicBezTo>
                <a:cubicBezTo>
                  <a:pt x="88" y="45"/>
                  <a:pt x="80" y="40"/>
                  <a:pt x="77" y="39"/>
                </a:cubicBezTo>
                <a:cubicBezTo>
                  <a:pt x="77" y="42"/>
                  <a:pt x="78" y="44"/>
                  <a:pt x="79" y="44"/>
                </a:cubicBezTo>
                <a:cubicBezTo>
                  <a:pt x="81" y="44"/>
                  <a:pt x="84" y="49"/>
                  <a:pt x="86" y="48"/>
                </a:cubicBezTo>
                <a:cubicBezTo>
                  <a:pt x="88" y="46"/>
                  <a:pt x="94" y="48"/>
                  <a:pt x="96" y="47"/>
                </a:cubicBezTo>
                <a:cubicBezTo>
                  <a:pt x="99" y="46"/>
                  <a:pt x="100" y="43"/>
                  <a:pt x="105" y="43"/>
                </a:cubicBezTo>
                <a:cubicBezTo>
                  <a:pt x="109" y="43"/>
                  <a:pt x="107" y="47"/>
                  <a:pt x="112" y="45"/>
                </a:cubicBezTo>
                <a:cubicBezTo>
                  <a:pt x="117" y="42"/>
                  <a:pt x="120" y="44"/>
                  <a:pt x="119" y="40"/>
                </a:cubicBezTo>
                <a:cubicBezTo>
                  <a:pt x="119" y="36"/>
                  <a:pt x="122" y="36"/>
                  <a:pt x="122" y="32"/>
                </a:cubicBezTo>
                <a:cubicBezTo>
                  <a:pt x="121" y="29"/>
                  <a:pt x="127" y="31"/>
                  <a:pt x="126" y="25"/>
                </a:cubicBezTo>
                <a:cubicBezTo>
                  <a:pt x="126" y="19"/>
                  <a:pt x="135" y="20"/>
                  <a:pt x="139" y="20"/>
                </a:cubicBezTo>
                <a:cubicBezTo>
                  <a:pt x="140" y="20"/>
                  <a:pt x="141" y="20"/>
                  <a:pt x="143" y="21"/>
                </a:cubicBezTo>
                <a:cubicBezTo>
                  <a:pt x="145" y="20"/>
                  <a:pt x="149" y="18"/>
                  <a:pt x="148" y="16"/>
                </a:cubicBezTo>
                <a:cubicBezTo>
                  <a:pt x="145" y="14"/>
                  <a:pt x="154" y="16"/>
                  <a:pt x="155" y="13"/>
                </a:cubicBezTo>
                <a:cubicBezTo>
                  <a:pt x="156" y="10"/>
                  <a:pt x="152" y="8"/>
                  <a:pt x="149" y="9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3175" cap="flat">
            <a:noFill/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600">
              <a:latin typeface="Montserrat" panose="02000505000000020004" pitchFamily="2" charset="0"/>
              <a:ea typeface="Montserrat" charset="0"/>
              <a:cs typeface="Montserrat" charset="0"/>
            </a:endParaRPr>
          </a:p>
        </p:txBody>
      </p:sp>
      <p:sp>
        <p:nvSpPr>
          <p:cNvPr id="122" name="Freeform 95"/>
          <p:cNvSpPr>
            <a:spLocks/>
          </p:cNvSpPr>
          <p:nvPr/>
        </p:nvSpPr>
        <p:spPr bwMode="auto">
          <a:xfrm>
            <a:off x="8806660" y="3428879"/>
            <a:ext cx="36022" cy="24495"/>
          </a:xfrm>
          <a:custGeom>
            <a:avLst/>
            <a:gdLst>
              <a:gd name="T0" fmla="*/ 4 w 11"/>
              <a:gd name="T1" fmla="*/ 7 h 7"/>
              <a:gd name="T2" fmla="*/ 10 w 11"/>
              <a:gd name="T3" fmla="*/ 5 h 7"/>
              <a:gd name="T4" fmla="*/ 9 w 11"/>
              <a:gd name="T5" fmla="*/ 0 h 7"/>
              <a:gd name="T6" fmla="*/ 6 w 11"/>
              <a:gd name="T7" fmla="*/ 2 h 7"/>
              <a:gd name="T8" fmla="*/ 0 w 11"/>
              <a:gd name="T9" fmla="*/ 1 h 7"/>
              <a:gd name="T10" fmla="*/ 4 w 11"/>
              <a:gd name="T11" fmla="*/ 7 h 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1" h="7">
                <a:moveTo>
                  <a:pt x="4" y="7"/>
                </a:moveTo>
                <a:cubicBezTo>
                  <a:pt x="7" y="7"/>
                  <a:pt x="8" y="4"/>
                  <a:pt x="10" y="5"/>
                </a:cubicBezTo>
                <a:cubicBezTo>
                  <a:pt x="11" y="5"/>
                  <a:pt x="10" y="3"/>
                  <a:pt x="9" y="0"/>
                </a:cubicBezTo>
                <a:cubicBezTo>
                  <a:pt x="8" y="1"/>
                  <a:pt x="6" y="1"/>
                  <a:pt x="6" y="2"/>
                </a:cubicBezTo>
                <a:cubicBezTo>
                  <a:pt x="6" y="4"/>
                  <a:pt x="2" y="1"/>
                  <a:pt x="0" y="1"/>
                </a:cubicBezTo>
                <a:cubicBezTo>
                  <a:pt x="2" y="4"/>
                  <a:pt x="3" y="7"/>
                  <a:pt x="4" y="7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3175" cap="flat">
            <a:noFill/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600">
              <a:latin typeface="Montserrat" panose="02000505000000020004" pitchFamily="2" charset="0"/>
              <a:ea typeface="Montserrat" charset="0"/>
              <a:cs typeface="Montserrat" charset="0"/>
            </a:endParaRPr>
          </a:p>
        </p:txBody>
      </p:sp>
      <p:sp>
        <p:nvSpPr>
          <p:cNvPr id="123" name="Freeform 96"/>
          <p:cNvSpPr>
            <a:spLocks/>
          </p:cNvSpPr>
          <p:nvPr/>
        </p:nvSpPr>
        <p:spPr bwMode="auto">
          <a:xfrm>
            <a:off x="6823645" y="2456618"/>
            <a:ext cx="261160" cy="267560"/>
          </a:xfrm>
          <a:custGeom>
            <a:avLst/>
            <a:gdLst>
              <a:gd name="T0" fmla="*/ 66 w 79"/>
              <a:gd name="T1" fmla="*/ 69 h 77"/>
              <a:gd name="T2" fmla="*/ 70 w 79"/>
              <a:gd name="T3" fmla="*/ 66 h 77"/>
              <a:gd name="T4" fmla="*/ 75 w 79"/>
              <a:gd name="T5" fmla="*/ 69 h 77"/>
              <a:gd name="T6" fmla="*/ 79 w 79"/>
              <a:gd name="T7" fmla="*/ 68 h 77"/>
              <a:gd name="T8" fmla="*/ 74 w 79"/>
              <a:gd name="T9" fmla="*/ 61 h 77"/>
              <a:gd name="T10" fmla="*/ 71 w 79"/>
              <a:gd name="T11" fmla="*/ 56 h 77"/>
              <a:gd name="T12" fmla="*/ 72 w 79"/>
              <a:gd name="T13" fmla="*/ 50 h 77"/>
              <a:gd name="T14" fmla="*/ 68 w 79"/>
              <a:gd name="T15" fmla="*/ 46 h 77"/>
              <a:gd name="T16" fmla="*/ 59 w 79"/>
              <a:gd name="T17" fmla="*/ 40 h 77"/>
              <a:gd name="T18" fmla="*/ 56 w 79"/>
              <a:gd name="T19" fmla="*/ 35 h 77"/>
              <a:gd name="T20" fmla="*/ 55 w 79"/>
              <a:gd name="T21" fmla="*/ 28 h 77"/>
              <a:gd name="T22" fmla="*/ 58 w 79"/>
              <a:gd name="T23" fmla="*/ 22 h 77"/>
              <a:gd name="T24" fmla="*/ 59 w 79"/>
              <a:gd name="T25" fmla="*/ 17 h 77"/>
              <a:gd name="T26" fmla="*/ 56 w 79"/>
              <a:gd name="T27" fmla="*/ 14 h 77"/>
              <a:gd name="T28" fmla="*/ 51 w 79"/>
              <a:gd name="T29" fmla="*/ 9 h 77"/>
              <a:gd name="T30" fmla="*/ 48 w 79"/>
              <a:gd name="T31" fmla="*/ 3 h 77"/>
              <a:gd name="T32" fmla="*/ 40 w 79"/>
              <a:gd name="T33" fmla="*/ 1 h 77"/>
              <a:gd name="T34" fmla="*/ 33 w 79"/>
              <a:gd name="T35" fmla="*/ 0 h 77"/>
              <a:gd name="T36" fmla="*/ 29 w 79"/>
              <a:gd name="T37" fmla="*/ 3 h 77"/>
              <a:gd name="T38" fmla="*/ 29 w 79"/>
              <a:gd name="T39" fmla="*/ 3 h 77"/>
              <a:gd name="T40" fmla="*/ 24 w 79"/>
              <a:gd name="T41" fmla="*/ 6 h 77"/>
              <a:gd name="T42" fmla="*/ 19 w 79"/>
              <a:gd name="T43" fmla="*/ 10 h 77"/>
              <a:gd name="T44" fmla="*/ 20 w 79"/>
              <a:gd name="T45" fmla="*/ 17 h 77"/>
              <a:gd name="T46" fmla="*/ 19 w 79"/>
              <a:gd name="T47" fmla="*/ 23 h 77"/>
              <a:gd name="T48" fmla="*/ 17 w 79"/>
              <a:gd name="T49" fmla="*/ 28 h 77"/>
              <a:gd name="T50" fmla="*/ 0 w 79"/>
              <a:gd name="T51" fmla="*/ 37 h 77"/>
              <a:gd name="T52" fmla="*/ 1 w 79"/>
              <a:gd name="T53" fmla="*/ 41 h 77"/>
              <a:gd name="T54" fmla="*/ 3 w 79"/>
              <a:gd name="T55" fmla="*/ 49 h 77"/>
              <a:gd name="T56" fmla="*/ 9 w 79"/>
              <a:gd name="T57" fmla="*/ 49 h 77"/>
              <a:gd name="T58" fmla="*/ 25 w 79"/>
              <a:gd name="T59" fmla="*/ 58 h 77"/>
              <a:gd name="T60" fmla="*/ 44 w 79"/>
              <a:gd name="T61" fmla="*/ 72 h 77"/>
              <a:gd name="T62" fmla="*/ 54 w 79"/>
              <a:gd name="T63" fmla="*/ 76 h 77"/>
              <a:gd name="T64" fmla="*/ 63 w 79"/>
              <a:gd name="T65" fmla="*/ 77 h 77"/>
              <a:gd name="T66" fmla="*/ 66 w 79"/>
              <a:gd name="T67" fmla="*/ 69 h 7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</a:cxnLst>
            <a:rect l="0" t="0" r="r" b="b"/>
            <a:pathLst>
              <a:path w="79" h="77">
                <a:moveTo>
                  <a:pt x="66" y="69"/>
                </a:moveTo>
                <a:cubicBezTo>
                  <a:pt x="67" y="68"/>
                  <a:pt x="68" y="67"/>
                  <a:pt x="70" y="66"/>
                </a:cubicBezTo>
                <a:cubicBezTo>
                  <a:pt x="72" y="66"/>
                  <a:pt x="73" y="67"/>
                  <a:pt x="75" y="69"/>
                </a:cubicBezTo>
                <a:cubicBezTo>
                  <a:pt x="76" y="69"/>
                  <a:pt x="78" y="68"/>
                  <a:pt x="79" y="68"/>
                </a:cubicBezTo>
                <a:cubicBezTo>
                  <a:pt x="77" y="65"/>
                  <a:pt x="74" y="63"/>
                  <a:pt x="74" y="61"/>
                </a:cubicBezTo>
                <a:cubicBezTo>
                  <a:pt x="75" y="59"/>
                  <a:pt x="72" y="57"/>
                  <a:pt x="71" y="56"/>
                </a:cubicBezTo>
                <a:cubicBezTo>
                  <a:pt x="71" y="54"/>
                  <a:pt x="73" y="52"/>
                  <a:pt x="72" y="50"/>
                </a:cubicBezTo>
                <a:cubicBezTo>
                  <a:pt x="71" y="49"/>
                  <a:pt x="70" y="46"/>
                  <a:pt x="68" y="46"/>
                </a:cubicBezTo>
                <a:cubicBezTo>
                  <a:pt x="66" y="45"/>
                  <a:pt x="59" y="42"/>
                  <a:pt x="59" y="40"/>
                </a:cubicBezTo>
                <a:cubicBezTo>
                  <a:pt x="60" y="37"/>
                  <a:pt x="57" y="36"/>
                  <a:pt x="56" y="35"/>
                </a:cubicBezTo>
                <a:cubicBezTo>
                  <a:pt x="54" y="35"/>
                  <a:pt x="53" y="29"/>
                  <a:pt x="55" y="28"/>
                </a:cubicBezTo>
                <a:cubicBezTo>
                  <a:pt x="56" y="27"/>
                  <a:pt x="56" y="22"/>
                  <a:pt x="58" y="22"/>
                </a:cubicBezTo>
                <a:cubicBezTo>
                  <a:pt x="60" y="22"/>
                  <a:pt x="58" y="19"/>
                  <a:pt x="59" y="17"/>
                </a:cubicBezTo>
                <a:cubicBezTo>
                  <a:pt x="59" y="15"/>
                  <a:pt x="57" y="14"/>
                  <a:pt x="56" y="14"/>
                </a:cubicBezTo>
                <a:cubicBezTo>
                  <a:pt x="54" y="14"/>
                  <a:pt x="51" y="11"/>
                  <a:pt x="51" y="9"/>
                </a:cubicBezTo>
                <a:cubicBezTo>
                  <a:pt x="51" y="7"/>
                  <a:pt x="48" y="4"/>
                  <a:pt x="48" y="3"/>
                </a:cubicBezTo>
                <a:cubicBezTo>
                  <a:pt x="48" y="7"/>
                  <a:pt x="42" y="1"/>
                  <a:pt x="40" y="1"/>
                </a:cubicBezTo>
                <a:cubicBezTo>
                  <a:pt x="38" y="2"/>
                  <a:pt x="36" y="0"/>
                  <a:pt x="33" y="0"/>
                </a:cubicBezTo>
                <a:cubicBezTo>
                  <a:pt x="30" y="0"/>
                  <a:pt x="30" y="2"/>
                  <a:pt x="29" y="3"/>
                </a:cubicBezTo>
                <a:cubicBezTo>
                  <a:pt x="29" y="3"/>
                  <a:pt x="29" y="3"/>
                  <a:pt x="29" y="3"/>
                </a:cubicBezTo>
                <a:cubicBezTo>
                  <a:pt x="24" y="6"/>
                  <a:pt x="24" y="6"/>
                  <a:pt x="24" y="6"/>
                </a:cubicBezTo>
                <a:cubicBezTo>
                  <a:pt x="24" y="6"/>
                  <a:pt x="20" y="8"/>
                  <a:pt x="19" y="10"/>
                </a:cubicBezTo>
                <a:cubicBezTo>
                  <a:pt x="18" y="13"/>
                  <a:pt x="21" y="15"/>
                  <a:pt x="20" y="17"/>
                </a:cubicBezTo>
                <a:cubicBezTo>
                  <a:pt x="19" y="18"/>
                  <a:pt x="19" y="22"/>
                  <a:pt x="19" y="23"/>
                </a:cubicBezTo>
                <a:cubicBezTo>
                  <a:pt x="20" y="24"/>
                  <a:pt x="17" y="28"/>
                  <a:pt x="17" y="28"/>
                </a:cubicBezTo>
                <a:cubicBezTo>
                  <a:pt x="17" y="28"/>
                  <a:pt x="8" y="33"/>
                  <a:pt x="0" y="37"/>
                </a:cubicBezTo>
                <a:cubicBezTo>
                  <a:pt x="0" y="38"/>
                  <a:pt x="0" y="40"/>
                  <a:pt x="1" y="41"/>
                </a:cubicBezTo>
                <a:cubicBezTo>
                  <a:pt x="1" y="43"/>
                  <a:pt x="2" y="46"/>
                  <a:pt x="3" y="49"/>
                </a:cubicBezTo>
                <a:cubicBezTo>
                  <a:pt x="6" y="49"/>
                  <a:pt x="6" y="49"/>
                  <a:pt x="9" y="49"/>
                </a:cubicBezTo>
                <a:cubicBezTo>
                  <a:pt x="12" y="49"/>
                  <a:pt x="22" y="57"/>
                  <a:pt x="25" y="58"/>
                </a:cubicBezTo>
                <a:cubicBezTo>
                  <a:pt x="27" y="59"/>
                  <a:pt x="41" y="70"/>
                  <a:pt x="44" y="72"/>
                </a:cubicBezTo>
                <a:cubicBezTo>
                  <a:pt x="47" y="75"/>
                  <a:pt x="52" y="76"/>
                  <a:pt x="54" y="76"/>
                </a:cubicBezTo>
                <a:cubicBezTo>
                  <a:pt x="55" y="76"/>
                  <a:pt x="59" y="76"/>
                  <a:pt x="63" y="77"/>
                </a:cubicBezTo>
                <a:cubicBezTo>
                  <a:pt x="64" y="74"/>
                  <a:pt x="66" y="70"/>
                  <a:pt x="66" y="69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3175" cap="flat">
            <a:noFill/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600">
              <a:latin typeface="Montserrat" panose="02000505000000020004" pitchFamily="2" charset="0"/>
              <a:ea typeface="Montserrat" charset="0"/>
              <a:cs typeface="Montserrat" charset="0"/>
            </a:endParaRPr>
          </a:p>
        </p:txBody>
      </p:sp>
      <p:sp>
        <p:nvSpPr>
          <p:cNvPr id="124" name="Freeform 97"/>
          <p:cNvSpPr>
            <a:spLocks/>
          </p:cNvSpPr>
          <p:nvPr/>
        </p:nvSpPr>
        <p:spPr bwMode="auto">
          <a:xfrm>
            <a:off x="7032573" y="2684609"/>
            <a:ext cx="50431" cy="52758"/>
          </a:xfrm>
          <a:custGeom>
            <a:avLst/>
            <a:gdLst>
              <a:gd name="T0" fmla="*/ 5 w 15"/>
              <a:gd name="T1" fmla="*/ 11 h 15"/>
              <a:gd name="T2" fmla="*/ 9 w 15"/>
              <a:gd name="T3" fmla="*/ 15 h 15"/>
              <a:gd name="T4" fmla="*/ 15 w 15"/>
              <a:gd name="T5" fmla="*/ 15 h 15"/>
              <a:gd name="T6" fmla="*/ 12 w 15"/>
              <a:gd name="T7" fmla="*/ 5 h 15"/>
              <a:gd name="T8" fmla="*/ 12 w 15"/>
              <a:gd name="T9" fmla="*/ 3 h 15"/>
              <a:gd name="T10" fmla="*/ 7 w 15"/>
              <a:gd name="T11" fmla="*/ 0 h 15"/>
              <a:gd name="T12" fmla="*/ 3 w 15"/>
              <a:gd name="T13" fmla="*/ 3 h 15"/>
              <a:gd name="T14" fmla="*/ 0 w 15"/>
              <a:gd name="T15" fmla="*/ 11 h 15"/>
              <a:gd name="T16" fmla="*/ 5 w 15"/>
              <a:gd name="T17" fmla="*/ 11 h 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5" h="15">
                <a:moveTo>
                  <a:pt x="5" y="11"/>
                </a:moveTo>
                <a:cubicBezTo>
                  <a:pt x="9" y="15"/>
                  <a:pt x="9" y="15"/>
                  <a:pt x="9" y="15"/>
                </a:cubicBezTo>
                <a:cubicBezTo>
                  <a:pt x="15" y="15"/>
                  <a:pt x="15" y="15"/>
                  <a:pt x="15" y="15"/>
                </a:cubicBezTo>
                <a:cubicBezTo>
                  <a:pt x="14" y="11"/>
                  <a:pt x="12" y="6"/>
                  <a:pt x="12" y="5"/>
                </a:cubicBezTo>
                <a:cubicBezTo>
                  <a:pt x="12" y="4"/>
                  <a:pt x="12" y="4"/>
                  <a:pt x="12" y="3"/>
                </a:cubicBezTo>
                <a:cubicBezTo>
                  <a:pt x="10" y="1"/>
                  <a:pt x="9" y="0"/>
                  <a:pt x="7" y="0"/>
                </a:cubicBezTo>
                <a:cubicBezTo>
                  <a:pt x="5" y="1"/>
                  <a:pt x="4" y="2"/>
                  <a:pt x="3" y="3"/>
                </a:cubicBezTo>
                <a:cubicBezTo>
                  <a:pt x="3" y="4"/>
                  <a:pt x="1" y="8"/>
                  <a:pt x="0" y="11"/>
                </a:cubicBezTo>
                <a:cubicBezTo>
                  <a:pt x="3" y="11"/>
                  <a:pt x="5" y="11"/>
                  <a:pt x="5" y="11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3175" cap="flat">
            <a:noFill/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600">
              <a:latin typeface="Montserrat" panose="02000505000000020004" pitchFamily="2" charset="0"/>
              <a:ea typeface="Montserrat" charset="0"/>
              <a:cs typeface="Montserrat" charset="0"/>
            </a:endParaRPr>
          </a:p>
        </p:txBody>
      </p:sp>
      <p:sp>
        <p:nvSpPr>
          <p:cNvPr id="125" name="Freeform 98"/>
          <p:cNvSpPr>
            <a:spLocks noEditPoints="1"/>
          </p:cNvSpPr>
          <p:nvPr/>
        </p:nvSpPr>
        <p:spPr bwMode="auto">
          <a:xfrm>
            <a:off x="5672740" y="1985561"/>
            <a:ext cx="390839" cy="339161"/>
          </a:xfrm>
          <a:custGeom>
            <a:avLst/>
            <a:gdLst>
              <a:gd name="T0" fmla="*/ 104 w 118"/>
              <a:gd name="T1" fmla="*/ 22 h 98"/>
              <a:gd name="T2" fmla="*/ 99 w 118"/>
              <a:gd name="T3" fmla="*/ 21 h 98"/>
              <a:gd name="T4" fmla="*/ 94 w 118"/>
              <a:gd name="T5" fmla="*/ 18 h 98"/>
              <a:gd name="T6" fmla="*/ 86 w 118"/>
              <a:gd name="T7" fmla="*/ 17 h 98"/>
              <a:gd name="T8" fmla="*/ 82 w 118"/>
              <a:gd name="T9" fmla="*/ 14 h 98"/>
              <a:gd name="T10" fmla="*/ 79 w 118"/>
              <a:gd name="T11" fmla="*/ 10 h 98"/>
              <a:gd name="T12" fmla="*/ 76 w 118"/>
              <a:gd name="T13" fmla="*/ 12 h 98"/>
              <a:gd name="T14" fmla="*/ 73 w 118"/>
              <a:gd name="T15" fmla="*/ 9 h 98"/>
              <a:gd name="T16" fmla="*/ 68 w 118"/>
              <a:gd name="T17" fmla="*/ 6 h 98"/>
              <a:gd name="T18" fmla="*/ 64 w 118"/>
              <a:gd name="T19" fmla="*/ 4 h 98"/>
              <a:gd name="T20" fmla="*/ 62 w 118"/>
              <a:gd name="T21" fmla="*/ 1 h 98"/>
              <a:gd name="T22" fmla="*/ 60 w 118"/>
              <a:gd name="T23" fmla="*/ 0 h 98"/>
              <a:gd name="T24" fmla="*/ 59 w 118"/>
              <a:gd name="T25" fmla="*/ 0 h 98"/>
              <a:gd name="T26" fmla="*/ 54 w 118"/>
              <a:gd name="T27" fmla="*/ 7 h 98"/>
              <a:gd name="T28" fmla="*/ 45 w 118"/>
              <a:gd name="T29" fmla="*/ 12 h 98"/>
              <a:gd name="T30" fmla="*/ 40 w 118"/>
              <a:gd name="T31" fmla="*/ 18 h 98"/>
              <a:gd name="T32" fmla="*/ 30 w 118"/>
              <a:gd name="T33" fmla="*/ 15 h 98"/>
              <a:gd name="T34" fmla="*/ 25 w 118"/>
              <a:gd name="T35" fmla="*/ 18 h 98"/>
              <a:gd name="T36" fmla="*/ 27 w 118"/>
              <a:gd name="T37" fmla="*/ 26 h 98"/>
              <a:gd name="T38" fmla="*/ 20 w 118"/>
              <a:gd name="T39" fmla="*/ 26 h 98"/>
              <a:gd name="T40" fmla="*/ 15 w 118"/>
              <a:gd name="T41" fmla="*/ 24 h 98"/>
              <a:gd name="T42" fmla="*/ 7 w 118"/>
              <a:gd name="T43" fmla="*/ 24 h 98"/>
              <a:gd name="T44" fmla="*/ 2 w 118"/>
              <a:gd name="T45" fmla="*/ 28 h 98"/>
              <a:gd name="T46" fmla="*/ 3 w 118"/>
              <a:gd name="T47" fmla="*/ 33 h 98"/>
              <a:gd name="T48" fmla="*/ 13 w 118"/>
              <a:gd name="T49" fmla="*/ 37 h 98"/>
              <a:gd name="T50" fmla="*/ 21 w 118"/>
              <a:gd name="T51" fmla="*/ 39 h 98"/>
              <a:gd name="T52" fmla="*/ 23 w 118"/>
              <a:gd name="T53" fmla="*/ 42 h 98"/>
              <a:gd name="T54" fmla="*/ 29 w 118"/>
              <a:gd name="T55" fmla="*/ 49 h 98"/>
              <a:gd name="T56" fmla="*/ 32 w 118"/>
              <a:gd name="T57" fmla="*/ 55 h 98"/>
              <a:gd name="T58" fmla="*/ 30 w 118"/>
              <a:gd name="T59" fmla="*/ 65 h 98"/>
              <a:gd name="T60" fmla="*/ 27 w 118"/>
              <a:gd name="T61" fmla="*/ 79 h 98"/>
              <a:gd name="T62" fmla="*/ 26 w 118"/>
              <a:gd name="T63" fmla="*/ 80 h 98"/>
              <a:gd name="T64" fmla="*/ 31 w 118"/>
              <a:gd name="T65" fmla="*/ 82 h 98"/>
              <a:gd name="T66" fmla="*/ 38 w 118"/>
              <a:gd name="T67" fmla="*/ 86 h 98"/>
              <a:gd name="T68" fmla="*/ 45 w 118"/>
              <a:gd name="T69" fmla="*/ 85 h 98"/>
              <a:gd name="T70" fmla="*/ 49 w 118"/>
              <a:gd name="T71" fmla="*/ 86 h 98"/>
              <a:gd name="T72" fmla="*/ 58 w 118"/>
              <a:gd name="T73" fmla="*/ 88 h 98"/>
              <a:gd name="T74" fmla="*/ 66 w 118"/>
              <a:gd name="T75" fmla="*/ 88 h 98"/>
              <a:gd name="T76" fmla="*/ 66 w 118"/>
              <a:gd name="T77" fmla="*/ 86 h 98"/>
              <a:gd name="T78" fmla="*/ 73 w 118"/>
              <a:gd name="T79" fmla="*/ 78 h 98"/>
              <a:gd name="T80" fmla="*/ 87 w 118"/>
              <a:gd name="T81" fmla="*/ 82 h 98"/>
              <a:gd name="T82" fmla="*/ 97 w 118"/>
              <a:gd name="T83" fmla="*/ 79 h 98"/>
              <a:gd name="T84" fmla="*/ 102 w 118"/>
              <a:gd name="T85" fmla="*/ 75 h 98"/>
              <a:gd name="T86" fmla="*/ 103 w 118"/>
              <a:gd name="T87" fmla="*/ 73 h 98"/>
              <a:gd name="T88" fmla="*/ 99 w 118"/>
              <a:gd name="T89" fmla="*/ 71 h 98"/>
              <a:gd name="T90" fmla="*/ 97 w 118"/>
              <a:gd name="T91" fmla="*/ 67 h 98"/>
              <a:gd name="T92" fmla="*/ 95 w 118"/>
              <a:gd name="T93" fmla="*/ 63 h 98"/>
              <a:gd name="T94" fmla="*/ 96 w 118"/>
              <a:gd name="T95" fmla="*/ 61 h 98"/>
              <a:gd name="T96" fmla="*/ 98 w 118"/>
              <a:gd name="T97" fmla="*/ 58 h 98"/>
              <a:gd name="T98" fmla="*/ 97 w 118"/>
              <a:gd name="T99" fmla="*/ 54 h 98"/>
              <a:gd name="T100" fmla="*/ 96 w 118"/>
              <a:gd name="T101" fmla="*/ 50 h 98"/>
              <a:gd name="T102" fmla="*/ 92 w 118"/>
              <a:gd name="T103" fmla="*/ 50 h 98"/>
              <a:gd name="T104" fmla="*/ 91 w 118"/>
              <a:gd name="T105" fmla="*/ 47 h 98"/>
              <a:gd name="T106" fmla="*/ 96 w 118"/>
              <a:gd name="T107" fmla="*/ 41 h 98"/>
              <a:gd name="T108" fmla="*/ 100 w 118"/>
              <a:gd name="T109" fmla="*/ 37 h 98"/>
              <a:gd name="T110" fmla="*/ 102 w 118"/>
              <a:gd name="T111" fmla="*/ 31 h 98"/>
              <a:gd name="T112" fmla="*/ 105 w 118"/>
              <a:gd name="T113" fmla="*/ 25 h 98"/>
              <a:gd name="T114" fmla="*/ 104 w 118"/>
              <a:gd name="T115" fmla="*/ 22 h 98"/>
              <a:gd name="T116" fmla="*/ 116 w 118"/>
              <a:gd name="T117" fmla="*/ 83 h 98"/>
              <a:gd name="T118" fmla="*/ 111 w 118"/>
              <a:gd name="T119" fmla="*/ 87 h 98"/>
              <a:gd name="T120" fmla="*/ 115 w 118"/>
              <a:gd name="T121" fmla="*/ 98 h 98"/>
              <a:gd name="T122" fmla="*/ 116 w 118"/>
              <a:gd name="T123" fmla="*/ 83 h 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118" h="98">
                <a:moveTo>
                  <a:pt x="104" y="22"/>
                </a:moveTo>
                <a:cubicBezTo>
                  <a:pt x="103" y="22"/>
                  <a:pt x="102" y="21"/>
                  <a:pt x="99" y="21"/>
                </a:cubicBezTo>
                <a:cubicBezTo>
                  <a:pt x="97" y="21"/>
                  <a:pt x="95" y="20"/>
                  <a:pt x="94" y="18"/>
                </a:cubicBezTo>
                <a:cubicBezTo>
                  <a:pt x="93" y="17"/>
                  <a:pt x="88" y="16"/>
                  <a:pt x="86" y="17"/>
                </a:cubicBezTo>
                <a:cubicBezTo>
                  <a:pt x="84" y="17"/>
                  <a:pt x="83" y="14"/>
                  <a:pt x="82" y="14"/>
                </a:cubicBezTo>
                <a:cubicBezTo>
                  <a:pt x="80" y="14"/>
                  <a:pt x="79" y="12"/>
                  <a:pt x="79" y="10"/>
                </a:cubicBezTo>
                <a:cubicBezTo>
                  <a:pt x="79" y="9"/>
                  <a:pt x="77" y="11"/>
                  <a:pt x="76" y="12"/>
                </a:cubicBezTo>
                <a:cubicBezTo>
                  <a:pt x="74" y="13"/>
                  <a:pt x="74" y="10"/>
                  <a:pt x="73" y="9"/>
                </a:cubicBezTo>
                <a:cubicBezTo>
                  <a:pt x="73" y="8"/>
                  <a:pt x="70" y="7"/>
                  <a:pt x="68" y="6"/>
                </a:cubicBezTo>
                <a:cubicBezTo>
                  <a:pt x="67" y="5"/>
                  <a:pt x="65" y="3"/>
                  <a:pt x="64" y="4"/>
                </a:cubicBezTo>
                <a:cubicBezTo>
                  <a:pt x="64" y="5"/>
                  <a:pt x="62" y="2"/>
                  <a:pt x="62" y="1"/>
                </a:cubicBezTo>
                <a:cubicBezTo>
                  <a:pt x="61" y="0"/>
                  <a:pt x="61" y="0"/>
                  <a:pt x="60" y="0"/>
                </a:cubicBezTo>
                <a:cubicBezTo>
                  <a:pt x="60" y="0"/>
                  <a:pt x="59" y="0"/>
                  <a:pt x="59" y="0"/>
                </a:cubicBezTo>
                <a:cubicBezTo>
                  <a:pt x="56" y="0"/>
                  <a:pt x="53" y="2"/>
                  <a:pt x="54" y="7"/>
                </a:cubicBezTo>
                <a:cubicBezTo>
                  <a:pt x="54" y="12"/>
                  <a:pt x="50" y="12"/>
                  <a:pt x="45" y="12"/>
                </a:cubicBezTo>
                <a:cubicBezTo>
                  <a:pt x="41" y="13"/>
                  <a:pt x="42" y="17"/>
                  <a:pt x="40" y="18"/>
                </a:cubicBezTo>
                <a:cubicBezTo>
                  <a:pt x="38" y="20"/>
                  <a:pt x="31" y="17"/>
                  <a:pt x="30" y="15"/>
                </a:cubicBezTo>
                <a:cubicBezTo>
                  <a:pt x="29" y="12"/>
                  <a:pt x="23" y="15"/>
                  <a:pt x="25" y="18"/>
                </a:cubicBezTo>
                <a:cubicBezTo>
                  <a:pt x="28" y="21"/>
                  <a:pt x="28" y="25"/>
                  <a:pt x="27" y="26"/>
                </a:cubicBezTo>
                <a:cubicBezTo>
                  <a:pt x="25" y="28"/>
                  <a:pt x="22" y="24"/>
                  <a:pt x="20" y="26"/>
                </a:cubicBezTo>
                <a:cubicBezTo>
                  <a:pt x="17" y="28"/>
                  <a:pt x="17" y="25"/>
                  <a:pt x="15" y="24"/>
                </a:cubicBezTo>
                <a:cubicBezTo>
                  <a:pt x="12" y="23"/>
                  <a:pt x="11" y="25"/>
                  <a:pt x="7" y="24"/>
                </a:cubicBezTo>
                <a:cubicBezTo>
                  <a:pt x="3" y="24"/>
                  <a:pt x="0" y="26"/>
                  <a:pt x="2" y="28"/>
                </a:cubicBezTo>
                <a:cubicBezTo>
                  <a:pt x="3" y="30"/>
                  <a:pt x="2" y="32"/>
                  <a:pt x="3" y="33"/>
                </a:cubicBezTo>
                <a:cubicBezTo>
                  <a:pt x="4" y="35"/>
                  <a:pt x="9" y="35"/>
                  <a:pt x="13" y="37"/>
                </a:cubicBezTo>
                <a:cubicBezTo>
                  <a:pt x="18" y="39"/>
                  <a:pt x="18" y="37"/>
                  <a:pt x="21" y="39"/>
                </a:cubicBezTo>
                <a:cubicBezTo>
                  <a:pt x="23" y="40"/>
                  <a:pt x="23" y="39"/>
                  <a:pt x="23" y="42"/>
                </a:cubicBezTo>
                <a:cubicBezTo>
                  <a:pt x="23" y="45"/>
                  <a:pt x="25" y="48"/>
                  <a:pt x="29" y="49"/>
                </a:cubicBezTo>
                <a:cubicBezTo>
                  <a:pt x="33" y="50"/>
                  <a:pt x="30" y="53"/>
                  <a:pt x="32" y="55"/>
                </a:cubicBezTo>
                <a:cubicBezTo>
                  <a:pt x="33" y="58"/>
                  <a:pt x="30" y="62"/>
                  <a:pt x="30" y="65"/>
                </a:cubicBezTo>
                <a:cubicBezTo>
                  <a:pt x="31" y="68"/>
                  <a:pt x="28" y="79"/>
                  <a:pt x="27" y="79"/>
                </a:cubicBezTo>
                <a:cubicBezTo>
                  <a:pt x="26" y="80"/>
                  <a:pt x="26" y="80"/>
                  <a:pt x="26" y="80"/>
                </a:cubicBezTo>
                <a:cubicBezTo>
                  <a:pt x="28" y="80"/>
                  <a:pt x="30" y="81"/>
                  <a:pt x="31" y="82"/>
                </a:cubicBezTo>
                <a:cubicBezTo>
                  <a:pt x="32" y="83"/>
                  <a:pt x="36" y="84"/>
                  <a:pt x="38" y="86"/>
                </a:cubicBezTo>
                <a:cubicBezTo>
                  <a:pt x="41" y="87"/>
                  <a:pt x="45" y="87"/>
                  <a:pt x="45" y="85"/>
                </a:cubicBezTo>
                <a:cubicBezTo>
                  <a:pt x="45" y="83"/>
                  <a:pt x="47" y="84"/>
                  <a:pt x="49" y="86"/>
                </a:cubicBezTo>
                <a:cubicBezTo>
                  <a:pt x="50" y="87"/>
                  <a:pt x="56" y="88"/>
                  <a:pt x="58" y="88"/>
                </a:cubicBezTo>
                <a:cubicBezTo>
                  <a:pt x="60" y="89"/>
                  <a:pt x="64" y="88"/>
                  <a:pt x="66" y="88"/>
                </a:cubicBezTo>
                <a:cubicBezTo>
                  <a:pt x="66" y="88"/>
                  <a:pt x="66" y="87"/>
                  <a:pt x="66" y="86"/>
                </a:cubicBezTo>
                <a:cubicBezTo>
                  <a:pt x="64" y="82"/>
                  <a:pt x="69" y="79"/>
                  <a:pt x="73" y="78"/>
                </a:cubicBezTo>
                <a:cubicBezTo>
                  <a:pt x="77" y="78"/>
                  <a:pt x="85" y="80"/>
                  <a:pt x="87" y="82"/>
                </a:cubicBezTo>
                <a:cubicBezTo>
                  <a:pt x="90" y="83"/>
                  <a:pt x="93" y="83"/>
                  <a:pt x="97" y="79"/>
                </a:cubicBezTo>
                <a:cubicBezTo>
                  <a:pt x="99" y="76"/>
                  <a:pt x="100" y="76"/>
                  <a:pt x="102" y="75"/>
                </a:cubicBezTo>
                <a:cubicBezTo>
                  <a:pt x="102" y="74"/>
                  <a:pt x="102" y="73"/>
                  <a:pt x="103" y="73"/>
                </a:cubicBezTo>
                <a:cubicBezTo>
                  <a:pt x="103" y="71"/>
                  <a:pt x="101" y="71"/>
                  <a:pt x="99" y="71"/>
                </a:cubicBezTo>
                <a:cubicBezTo>
                  <a:pt x="97" y="71"/>
                  <a:pt x="96" y="69"/>
                  <a:pt x="97" y="67"/>
                </a:cubicBezTo>
                <a:cubicBezTo>
                  <a:pt x="98" y="65"/>
                  <a:pt x="96" y="65"/>
                  <a:pt x="95" y="63"/>
                </a:cubicBezTo>
                <a:cubicBezTo>
                  <a:pt x="93" y="61"/>
                  <a:pt x="95" y="62"/>
                  <a:pt x="96" y="61"/>
                </a:cubicBezTo>
                <a:cubicBezTo>
                  <a:pt x="97" y="61"/>
                  <a:pt x="99" y="59"/>
                  <a:pt x="98" y="58"/>
                </a:cubicBezTo>
                <a:cubicBezTo>
                  <a:pt x="97" y="58"/>
                  <a:pt x="96" y="56"/>
                  <a:pt x="97" y="54"/>
                </a:cubicBezTo>
                <a:cubicBezTo>
                  <a:pt x="98" y="52"/>
                  <a:pt x="96" y="52"/>
                  <a:pt x="96" y="50"/>
                </a:cubicBezTo>
                <a:cubicBezTo>
                  <a:pt x="96" y="49"/>
                  <a:pt x="94" y="48"/>
                  <a:pt x="92" y="50"/>
                </a:cubicBezTo>
                <a:cubicBezTo>
                  <a:pt x="90" y="52"/>
                  <a:pt x="90" y="50"/>
                  <a:pt x="91" y="47"/>
                </a:cubicBezTo>
                <a:cubicBezTo>
                  <a:pt x="92" y="44"/>
                  <a:pt x="96" y="43"/>
                  <a:pt x="96" y="41"/>
                </a:cubicBezTo>
                <a:cubicBezTo>
                  <a:pt x="96" y="39"/>
                  <a:pt x="99" y="37"/>
                  <a:pt x="100" y="37"/>
                </a:cubicBezTo>
                <a:cubicBezTo>
                  <a:pt x="102" y="37"/>
                  <a:pt x="101" y="34"/>
                  <a:pt x="102" y="31"/>
                </a:cubicBezTo>
                <a:cubicBezTo>
                  <a:pt x="103" y="29"/>
                  <a:pt x="103" y="27"/>
                  <a:pt x="105" y="25"/>
                </a:cubicBezTo>
                <a:cubicBezTo>
                  <a:pt x="108" y="23"/>
                  <a:pt x="105" y="22"/>
                  <a:pt x="104" y="22"/>
                </a:cubicBezTo>
                <a:close/>
                <a:moveTo>
                  <a:pt x="116" y="83"/>
                </a:moveTo>
                <a:cubicBezTo>
                  <a:pt x="115" y="82"/>
                  <a:pt x="115" y="85"/>
                  <a:pt x="111" y="87"/>
                </a:cubicBezTo>
                <a:cubicBezTo>
                  <a:pt x="108" y="89"/>
                  <a:pt x="111" y="98"/>
                  <a:pt x="115" y="98"/>
                </a:cubicBezTo>
                <a:cubicBezTo>
                  <a:pt x="118" y="97"/>
                  <a:pt x="118" y="83"/>
                  <a:pt x="116" y="83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3175" cap="flat">
            <a:noFill/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600">
              <a:latin typeface="Montserrat" panose="02000505000000020004" pitchFamily="2" charset="0"/>
              <a:ea typeface="Montserrat" charset="0"/>
              <a:cs typeface="Montserrat" charset="0"/>
            </a:endParaRPr>
          </a:p>
        </p:txBody>
      </p:sp>
      <p:sp>
        <p:nvSpPr>
          <p:cNvPr id="126" name="Freeform 99"/>
          <p:cNvSpPr>
            <a:spLocks/>
          </p:cNvSpPr>
          <p:nvPr/>
        </p:nvSpPr>
        <p:spPr bwMode="auto">
          <a:xfrm>
            <a:off x="3388942" y="3151898"/>
            <a:ext cx="61238" cy="39569"/>
          </a:xfrm>
          <a:custGeom>
            <a:avLst/>
            <a:gdLst>
              <a:gd name="T0" fmla="*/ 18 w 18"/>
              <a:gd name="T1" fmla="*/ 4 h 11"/>
              <a:gd name="T2" fmla="*/ 9 w 18"/>
              <a:gd name="T3" fmla="*/ 2 h 11"/>
              <a:gd name="T4" fmla="*/ 6 w 18"/>
              <a:gd name="T5" fmla="*/ 0 h 11"/>
              <a:gd name="T6" fmla="*/ 5 w 18"/>
              <a:gd name="T7" fmla="*/ 0 h 11"/>
              <a:gd name="T8" fmla="*/ 0 w 18"/>
              <a:gd name="T9" fmla="*/ 5 h 11"/>
              <a:gd name="T10" fmla="*/ 15 w 18"/>
              <a:gd name="T11" fmla="*/ 11 h 11"/>
              <a:gd name="T12" fmla="*/ 18 w 18"/>
              <a:gd name="T13" fmla="*/ 9 h 11"/>
              <a:gd name="T14" fmla="*/ 18 w 18"/>
              <a:gd name="T15" fmla="*/ 4 h 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18" h="11">
                <a:moveTo>
                  <a:pt x="18" y="4"/>
                </a:moveTo>
                <a:cubicBezTo>
                  <a:pt x="16" y="2"/>
                  <a:pt x="13" y="5"/>
                  <a:pt x="9" y="2"/>
                </a:cubicBezTo>
                <a:cubicBezTo>
                  <a:pt x="8" y="1"/>
                  <a:pt x="7" y="1"/>
                  <a:pt x="6" y="0"/>
                </a:cubicBezTo>
                <a:cubicBezTo>
                  <a:pt x="5" y="0"/>
                  <a:pt x="5" y="0"/>
                  <a:pt x="5" y="0"/>
                </a:cubicBezTo>
                <a:cubicBezTo>
                  <a:pt x="4" y="1"/>
                  <a:pt x="2" y="3"/>
                  <a:pt x="0" y="5"/>
                </a:cubicBezTo>
                <a:cubicBezTo>
                  <a:pt x="2" y="7"/>
                  <a:pt x="12" y="11"/>
                  <a:pt x="15" y="11"/>
                </a:cubicBezTo>
                <a:cubicBezTo>
                  <a:pt x="16" y="11"/>
                  <a:pt x="17" y="10"/>
                  <a:pt x="18" y="9"/>
                </a:cubicBezTo>
                <a:cubicBezTo>
                  <a:pt x="18" y="7"/>
                  <a:pt x="18" y="5"/>
                  <a:pt x="18" y="4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3175" cap="flat">
            <a:noFill/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600">
              <a:latin typeface="Montserrat" panose="02000505000000020004" pitchFamily="2" charset="0"/>
              <a:ea typeface="Montserrat" charset="0"/>
              <a:cs typeface="Montserrat" charset="0"/>
            </a:endParaRPr>
          </a:p>
        </p:txBody>
      </p:sp>
      <p:sp>
        <p:nvSpPr>
          <p:cNvPr id="127" name="Freeform 100"/>
          <p:cNvSpPr>
            <a:spLocks/>
          </p:cNvSpPr>
          <p:nvPr/>
        </p:nvSpPr>
        <p:spPr bwMode="auto">
          <a:xfrm>
            <a:off x="3408754" y="3101024"/>
            <a:ext cx="162099" cy="92327"/>
          </a:xfrm>
          <a:custGeom>
            <a:avLst/>
            <a:gdLst>
              <a:gd name="T0" fmla="*/ 20 w 49"/>
              <a:gd name="T1" fmla="*/ 25 h 27"/>
              <a:gd name="T2" fmla="*/ 23 w 49"/>
              <a:gd name="T3" fmla="*/ 20 h 27"/>
              <a:gd name="T4" fmla="*/ 32 w 49"/>
              <a:gd name="T5" fmla="*/ 16 h 27"/>
              <a:gd name="T6" fmla="*/ 39 w 49"/>
              <a:gd name="T7" fmla="*/ 14 h 27"/>
              <a:gd name="T8" fmla="*/ 49 w 49"/>
              <a:gd name="T9" fmla="*/ 10 h 27"/>
              <a:gd name="T10" fmla="*/ 40 w 49"/>
              <a:gd name="T11" fmla="*/ 4 h 27"/>
              <a:gd name="T12" fmla="*/ 23 w 49"/>
              <a:gd name="T13" fmla="*/ 4 h 27"/>
              <a:gd name="T14" fmla="*/ 8 w 49"/>
              <a:gd name="T15" fmla="*/ 4 h 27"/>
              <a:gd name="T16" fmla="*/ 8 w 49"/>
              <a:gd name="T17" fmla="*/ 5 h 27"/>
              <a:gd name="T18" fmla="*/ 3 w 49"/>
              <a:gd name="T19" fmla="*/ 9 h 27"/>
              <a:gd name="T20" fmla="*/ 0 w 49"/>
              <a:gd name="T21" fmla="*/ 15 h 27"/>
              <a:gd name="T22" fmla="*/ 3 w 49"/>
              <a:gd name="T23" fmla="*/ 17 h 27"/>
              <a:gd name="T24" fmla="*/ 12 w 49"/>
              <a:gd name="T25" fmla="*/ 19 h 27"/>
              <a:gd name="T26" fmla="*/ 12 w 49"/>
              <a:gd name="T27" fmla="*/ 24 h 27"/>
              <a:gd name="T28" fmla="*/ 14 w 49"/>
              <a:gd name="T29" fmla="*/ 24 h 27"/>
              <a:gd name="T30" fmla="*/ 15 w 49"/>
              <a:gd name="T31" fmla="*/ 27 h 27"/>
              <a:gd name="T32" fmla="*/ 18 w 49"/>
              <a:gd name="T33" fmla="*/ 27 h 27"/>
              <a:gd name="T34" fmla="*/ 20 w 49"/>
              <a:gd name="T35" fmla="*/ 25 h 2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49" h="27">
                <a:moveTo>
                  <a:pt x="20" y="25"/>
                </a:moveTo>
                <a:cubicBezTo>
                  <a:pt x="21" y="24"/>
                  <a:pt x="18" y="20"/>
                  <a:pt x="23" y="20"/>
                </a:cubicBezTo>
                <a:cubicBezTo>
                  <a:pt x="27" y="19"/>
                  <a:pt x="31" y="19"/>
                  <a:pt x="32" y="16"/>
                </a:cubicBezTo>
                <a:cubicBezTo>
                  <a:pt x="32" y="13"/>
                  <a:pt x="38" y="14"/>
                  <a:pt x="39" y="14"/>
                </a:cubicBezTo>
                <a:cubicBezTo>
                  <a:pt x="41" y="14"/>
                  <a:pt x="45" y="10"/>
                  <a:pt x="49" y="10"/>
                </a:cubicBezTo>
                <a:cubicBezTo>
                  <a:pt x="49" y="6"/>
                  <a:pt x="43" y="8"/>
                  <a:pt x="40" y="4"/>
                </a:cubicBezTo>
                <a:cubicBezTo>
                  <a:pt x="36" y="0"/>
                  <a:pt x="27" y="2"/>
                  <a:pt x="23" y="4"/>
                </a:cubicBezTo>
                <a:cubicBezTo>
                  <a:pt x="18" y="5"/>
                  <a:pt x="13" y="2"/>
                  <a:pt x="8" y="4"/>
                </a:cubicBezTo>
                <a:cubicBezTo>
                  <a:pt x="8" y="5"/>
                  <a:pt x="8" y="5"/>
                  <a:pt x="8" y="5"/>
                </a:cubicBezTo>
                <a:cubicBezTo>
                  <a:pt x="6" y="6"/>
                  <a:pt x="5" y="8"/>
                  <a:pt x="3" y="9"/>
                </a:cubicBezTo>
                <a:cubicBezTo>
                  <a:pt x="0" y="12"/>
                  <a:pt x="1" y="14"/>
                  <a:pt x="0" y="15"/>
                </a:cubicBezTo>
                <a:cubicBezTo>
                  <a:pt x="1" y="16"/>
                  <a:pt x="2" y="16"/>
                  <a:pt x="3" y="17"/>
                </a:cubicBezTo>
                <a:cubicBezTo>
                  <a:pt x="7" y="20"/>
                  <a:pt x="10" y="17"/>
                  <a:pt x="12" y="19"/>
                </a:cubicBezTo>
                <a:cubicBezTo>
                  <a:pt x="12" y="20"/>
                  <a:pt x="12" y="22"/>
                  <a:pt x="12" y="24"/>
                </a:cubicBezTo>
                <a:cubicBezTo>
                  <a:pt x="12" y="24"/>
                  <a:pt x="13" y="23"/>
                  <a:pt x="14" y="24"/>
                </a:cubicBezTo>
                <a:cubicBezTo>
                  <a:pt x="15" y="25"/>
                  <a:pt x="15" y="26"/>
                  <a:pt x="15" y="27"/>
                </a:cubicBezTo>
                <a:cubicBezTo>
                  <a:pt x="18" y="27"/>
                  <a:pt x="18" y="27"/>
                  <a:pt x="18" y="27"/>
                </a:cubicBezTo>
                <a:cubicBezTo>
                  <a:pt x="18" y="27"/>
                  <a:pt x="20" y="25"/>
                  <a:pt x="20" y="25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3175" cap="flat">
            <a:noFill/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600">
              <a:latin typeface="Montserrat" panose="02000505000000020004" pitchFamily="2" charset="0"/>
              <a:ea typeface="Montserrat" charset="0"/>
              <a:cs typeface="Montserrat" charset="0"/>
            </a:endParaRPr>
          </a:p>
        </p:txBody>
      </p:sp>
      <p:sp>
        <p:nvSpPr>
          <p:cNvPr id="128" name="Freeform 101"/>
          <p:cNvSpPr>
            <a:spLocks/>
          </p:cNvSpPr>
          <p:nvPr/>
        </p:nvSpPr>
        <p:spPr bwMode="auto">
          <a:xfrm>
            <a:off x="2668500" y="2609240"/>
            <a:ext cx="810496" cy="529468"/>
          </a:xfrm>
          <a:custGeom>
            <a:avLst/>
            <a:gdLst>
              <a:gd name="T0" fmla="*/ 214 w 245"/>
              <a:gd name="T1" fmla="*/ 143 h 153"/>
              <a:gd name="T2" fmla="*/ 211 w 245"/>
              <a:gd name="T3" fmla="*/ 129 h 153"/>
              <a:gd name="T4" fmla="*/ 231 w 245"/>
              <a:gd name="T5" fmla="*/ 124 h 153"/>
              <a:gd name="T6" fmla="*/ 238 w 245"/>
              <a:gd name="T7" fmla="*/ 115 h 153"/>
              <a:gd name="T8" fmla="*/ 244 w 245"/>
              <a:gd name="T9" fmla="*/ 100 h 153"/>
              <a:gd name="T10" fmla="*/ 225 w 245"/>
              <a:gd name="T11" fmla="*/ 98 h 153"/>
              <a:gd name="T12" fmla="*/ 212 w 245"/>
              <a:gd name="T13" fmla="*/ 115 h 153"/>
              <a:gd name="T14" fmla="*/ 200 w 245"/>
              <a:gd name="T15" fmla="*/ 121 h 153"/>
              <a:gd name="T16" fmla="*/ 172 w 245"/>
              <a:gd name="T17" fmla="*/ 121 h 153"/>
              <a:gd name="T18" fmla="*/ 159 w 245"/>
              <a:gd name="T19" fmla="*/ 102 h 153"/>
              <a:gd name="T20" fmla="*/ 159 w 245"/>
              <a:gd name="T21" fmla="*/ 64 h 153"/>
              <a:gd name="T22" fmla="*/ 156 w 245"/>
              <a:gd name="T23" fmla="*/ 60 h 153"/>
              <a:gd name="T24" fmla="*/ 143 w 245"/>
              <a:gd name="T25" fmla="*/ 51 h 153"/>
              <a:gd name="T26" fmla="*/ 133 w 245"/>
              <a:gd name="T27" fmla="*/ 34 h 153"/>
              <a:gd name="T28" fmla="*/ 113 w 245"/>
              <a:gd name="T29" fmla="*/ 33 h 153"/>
              <a:gd name="T30" fmla="*/ 100 w 245"/>
              <a:gd name="T31" fmla="*/ 23 h 153"/>
              <a:gd name="T32" fmla="*/ 86 w 245"/>
              <a:gd name="T33" fmla="*/ 9 h 153"/>
              <a:gd name="T34" fmla="*/ 71 w 245"/>
              <a:gd name="T35" fmla="*/ 12 h 153"/>
              <a:gd name="T36" fmla="*/ 27 w 245"/>
              <a:gd name="T37" fmla="*/ 5 h 153"/>
              <a:gd name="T38" fmla="*/ 0 w 245"/>
              <a:gd name="T39" fmla="*/ 3 h 153"/>
              <a:gd name="T40" fmla="*/ 11 w 245"/>
              <a:gd name="T41" fmla="*/ 25 h 153"/>
              <a:gd name="T42" fmla="*/ 25 w 245"/>
              <a:gd name="T43" fmla="*/ 44 h 153"/>
              <a:gd name="T44" fmla="*/ 28 w 245"/>
              <a:gd name="T45" fmla="*/ 52 h 153"/>
              <a:gd name="T46" fmla="*/ 39 w 245"/>
              <a:gd name="T47" fmla="*/ 67 h 153"/>
              <a:gd name="T48" fmla="*/ 57 w 245"/>
              <a:gd name="T49" fmla="*/ 86 h 153"/>
              <a:gd name="T50" fmla="*/ 59 w 245"/>
              <a:gd name="T51" fmla="*/ 77 h 153"/>
              <a:gd name="T52" fmla="*/ 51 w 245"/>
              <a:gd name="T53" fmla="*/ 67 h 153"/>
              <a:gd name="T54" fmla="*/ 37 w 245"/>
              <a:gd name="T55" fmla="*/ 43 h 153"/>
              <a:gd name="T56" fmla="*/ 31 w 245"/>
              <a:gd name="T57" fmla="*/ 30 h 153"/>
              <a:gd name="T58" fmla="*/ 20 w 245"/>
              <a:gd name="T59" fmla="*/ 21 h 153"/>
              <a:gd name="T60" fmla="*/ 21 w 245"/>
              <a:gd name="T61" fmla="*/ 8 h 153"/>
              <a:gd name="T62" fmla="*/ 28 w 245"/>
              <a:gd name="T63" fmla="*/ 12 h 153"/>
              <a:gd name="T64" fmla="*/ 34 w 245"/>
              <a:gd name="T65" fmla="*/ 23 h 153"/>
              <a:gd name="T66" fmla="*/ 40 w 245"/>
              <a:gd name="T67" fmla="*/ 34 h 153"/>
              <a:gd name="T68" fmla="*/ 52 w 245"/>
              <a:gd name="T69" fmla="*/ 43 h 153"/>
              <a:gd name="T70" fmla="*/ 62 w 245"/>
              <a:gd name="T71" fmla="*/ 53 h 153"/>
              <a:gd name="T72" fmla="*/ 68 w 245"/>
              <a:gd name="T73" fmla="*/ 64 h 153"/>
              <a:gd name="T74" fmla="*/ 92 w 245"/>
              <a:gd name="T75" fmla="*/ 89 h 153"/>
              <a:gd name="T76" fmla="*/ 95 w 245"/>
              <a:gd name="T77" fmla="*/ 104 h 153"/>
              <a:gd name="T78" fmla="*/ 99 w 245"/>
              <a:gd name="T79" fmla="*/ 117 h 153"/>
              <a:gd name="T80" fmla="*/ 124 w 245"/>
              <a:gd name="T81" fmla="*/ 129 h 153"/>
              <a:gd name="T82" fmla="*/ 158 w 245"/>
              <a:gd name="T83" fmla="*/ 145 h 153"/>
              <a:gd name="T84" fmla="*/ 189 w 245"/>
              <a:gd name="T85" fmla="*/ 146 h 153"/>
              <a:gd name="T86" fmla="*/ 204 w 245"/>
              <a:gd name="T87" fmla="*/ 144 h 15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l="0" t="0" r="r" b="b"/>
            <a:pathLst>
              <a:path w="245" h="153">
                <a:moveTo>
                  <a:pt x="204" y="144"/>
                </a:moveTo>
                <a:cubicBezTo>
                  <a:pt x="205" y="144"/>
                  <a:pt x="214" y="145"/>
                  <a:pt x="214" y="143"/>
                </a:cubicBezTo>
                <a:cubicBezTo>
                  <a:pt x="215" y="140"/>
                  <a:pt x="208" y="135"/>
                  <a:pt x="209" y="135"/>
                </a:cubicBezTo>
                <a:cubicBezTo>
                  <a:pt x="209" y="134"/>
                  <a:pt x="210" y="129"/>
                  <a:pt x="211" y="129"/>
                </a:cubicBezTo>
                <a:cubicBezTo>
                  <a:pt x="213" y="129"/>
                  <a:pt x="225" y="129"/>
                  <a:pt x="226" y="129"/>
                </a:cubicBezTo>
                <a:cubicBezTo>
                  <a:pt x="227" y="129"/>
                  <a:pt x="229" y="124"/>
                  <a:pt x="231" y="124"/>
                </a:cubicBezTo>
                <a:cubicBezTo>
                  <a:pt x="232" y="124"/>
                  <a:pt x="233" y="125"/>
                  <a:pt x="235" y="126"/>
                </a:cubicBezTo>
                <a:cubicBezTo>
                  <a:pt x="237" y="124"/>
                  <a:pt x="238" y="119"/>
                  <a:pt x="238" y="115"/>
                </a:cubicBezTo>
                <a:cubicBezTo>
                  <a:pt x="239" y="110"/>
                  <a:pt x="237" y="109"/>
                  <a:pt x="240" y="106"/>
                </a:cubicBezTo>
                <a:cubicBezTo>
                  <a:pt x="242" y="104"/>
                  <a:pt x="245" y="103"/>
                  <a:pt x="244" y="100"/>
                </a:cubicBezTo>
                <a:cubicBezTo>
                  <a:pt x="243" y="96"/>
                  <a:pt x="240" y="100"/>
                  <a:pt x="237" y="98"/>
                </a:cubicBezTo>
                <a:cubicBezTo>
                  <a:pt x="234" y="96"/>
                  <a:pt x="232" y="97"/>
                  <a:pt x="225" y="98"/>
                </a:cubicBezTo>
                <a:cubicBezTo>
                  <a:pt x="217" y="99"/>
                  <a:pt x="214" y="102"/>
                  <a:pt x="214" y="108"/>
                </a:cubicBezTo>
                <a:cubicBezTo>
                  <a:pt x="215" y="113"/>
                  <a:pt x="212" y="110"/>
                  <a:pt x="212" y="115"/>
                </a:cubicBezTo>
                <a:cubicBezTo>
                  <a:pt x="212" y="119"/>
                  <a:pt x="206" y="120"/>
                  <a:pt x="207" y="122"/>
                </a:cubicBezTo>
                <a:cubicBezTo>
                  <a:pt x="207" y="125"/>
                  <a:pt x="202" y="122"/>
                  <a:pt x="200" y="121"/>
                </a:cubicBezTo>
                <a:cubicBezTo>
                  <a:pt x="199" y="120"/>
                  <a:pt x="184" y="125"/>
                  <a:pt x="182" y="125"/>
                </a:cubicBezTo>
                <a:cubicBezTo>
                  <a:pt x="179" y="126"/>
                  <a:pt x="176" y="121"/>
                  <a:pt x="172" y="121"/>
                </a:cubicBezTo>
                <a:cubicBezTo>
                  <a:pt x="169" y="121"/>
                  <a:pt x="168" y="117"/>
                  <a:pt x="168" y="113"/>
                </a:cubicBezTo>
                <a:cubicBezTo>
                  <a:pt x="168" y="109"/>
                  <a:pt x="162" y="106"/>
                  <a:pt x="159" y="102"/>
                </a:cubicBezTo>
                <a:cubicBezTo>
                  <a:pt x="157" y="99"/>
                  <a:pt x="156" y="92"/>
                  <a:pt x="156" y="87"/>
                </a:cubicBezTo>
                <a:cubicBezTo>
                  <a:pt x="156" y="82"/>
                  <a:pt x="156" y="74"/>
                  <a:pt x="159" y="64"/>
                </a:cubicBezTo>
                <a:cubicBezTo>
                  <a:pt x="159" y="63"/>
                  <a:pt x="160" y="62"/>
                  <a:pt x="160" y="61"/>
                </a:cubicBezTo>
                <a:cubicBezTo>
                  <a:pt x="158" y="60"/>
                  <a:pt x="157" y="60"/>
                  <a:pt x="156" y="60"/>
                </a:cubicBezTo>
                <a:cubicBezTo>
                  <a:pt x="153" y="60"/>
                  <a:pt x="146" y="56"/>
                  <a:pt x="145" y="56"/>
                </a:cubicBezTo>
                <a:cubicBezTo>
                  <a:pt x="144" y="56"/>
                  <a:pt x="144" y="52"/>
                  <a:pt x="143" y="51"/>
                </a:cubicBezTo>
                <a:cubicBezTo>
                  <a:pt x="142" y="49"/>
                  <a:pt x="142" y="46"/>
                  <a:pt x="141" y="45"/>
                </a:cubicBezTo>
                <a:cubicBezTo>
                  <a:pt x="139" y="43"/>
                  <a:pt x="135" y="39"/>
                  <a:pt x="133" y="34"/>
                </a:cubicBezTo>
                <a:cubicBezTo>
                  <a:pt x="132" y="28"/>
                  <a:pt x="122" y="26"/>
                  <a:pt x="119" y="26"/>
                </a:cubicBezTo>
                <a:cubicBezTo>
                  <a:pt x="116" y="25"/>
                  <a:pt x="114" y="33"/>
                  <a:pt x="113" y="33"/>
                </a:cubicBezTo>
                <a:cubicBezTo>
                  <a:pt x="112" y="33"/>
                  <a:pt x="105" y="29"/>
                  <a:pt x="103" y="28"/>
                </a:cubicBezTo>
                <a:cubicBezTo>
                  <a:pt x="101" y="27"/>
                  <a:pt x="100" y="25"/>
                  <a:pt x="100" y="23"/>
                </a:cubicBezTo>
                <a:cubicBezTo>
                  <a:pt x="100" y="21"/>
                  <a:pt x="96" y="17"/>
                  <a:pt x="95" y="17"/>
                </a:cubicBezTo>
                <a:cubicBezTo>
                  <a:pt x="94" y="16"/>
                  <a:pt x="86" y="9"/>
                  <a:pt x="86" y="9"/>
                </a:cubicBezTo>
                <a:cubicBezTo>
                  <a:pt x="74" y="9"/>
                  <a:pt x="74" y="9"/>
                  <a:pt x="74" y="9"/>
                </a:cubicBezTo>
                <a:cubicBezTo>
                  <a:pt x="71" y="12"/>
                  <a:pt x="71" y="12"/>
                  <a:pt x="71" y="12"/>
                </a:cubicBezTo>
                <a:cubicBezTo>
                  <a:pt x="48" y="12"/>
                  <a:pt x="48" y="12"/>
                  <a:pt x="48" y="12"/>
                </a:cubicBezTo>
                <a:cubicBezTo>
                  <a:pt x="48" y="12"/>
                  <a:pt x="31" y="6"/>
                  <a:pt x="27" y="5"/>
                </a:cubicBezTo>
                <a:cubicBezTo>
                  <a:pt x="24" y="4"/>
                  <a:pt x="18" y="0"/>
                  <a:pt x="18" y="0"/>
                </a:cubicBezTo>
                <a:cubicBezTo>
                  <a:pt x="0" y="3"/>
                  <a:pt x="0" y="3"/>
                  <a:pt x="0" y="3"/>
                </a:cubicBezTo>
                <a:cubicBezTo>
                  <a:pt x="1" y="5"/>
                  <a:pt x="2" y="7"/>
                  <a:pt x="4" y="9"/>
                </a:cubicBezTo>
                <a:cubicBezTo>
                  <a:pt x="8" y="14"/>
                  <a:pt x="11" y="22"/>
                  <a:pt x="11" y="25"/>
                </a:cubicBezTo>
                <a:cubicBezTo>
                  <a:pt x="11" y="28"/>
                  <a:pt x="16" y="30"/>
                  <a:pt x="21" y="33"/>
                </a:cubicBezTo>
                <a:cubicBezTo>
                  <a:pt x="25" y="36"/>
                  <a:pt x="25" y="42"/>
                  <a:pt x="25" y="44"/>
                </a:cubicBezTo>
                <a:cubicBezTo>
                  <a:pt x="24" y="45"/>
                  <a:pt x="19" y="43"/>
                  <a:pt x="18" y="44"/>
                </a:cubicBezTo>
                <a:cubicBezTo>
                  <a:pt x="18" y="46"/>
                  <a:pt x="26" y="52"/>
                  <a:pt x="28" y="52"/>
                </a:cubicBezTo>
                <a:cubicBezTo>
                  <a:pt x="31" y="51"/>
                  <a:pt x="33" y="53"/>
                  <a:pt x="37" y="57"/>
                </a:cubicBezTo>
                <a:cubicBezTo>
                  <a:pt x="42" y="61"/>
                  <a:pt x="41" y="66"/>
                  <a:pt x="39" y="67"/>
                </a:cubicBezTo>
                <a:cubicBezTo>
                  <a:pt x="38" y="69"/>
                  <a:pt x="43" y="72"/>
                  <a:pt x="49" y="75"/>
                </a:cubicBezTo>
                <a:cubicBezTo>
                  <a:pt x="54" y="79"/>
                  <a:pt x="57" y="84"/>
                  <a:pt x="57" y="86"/>
                </a:cubicBezTo>
                <a:cubicBezTo>
                  <a:pt x="58" y="88"/>
                  <a:pt x="60" y="86"/>
                  <a:pt x="61" y="83"/>
                </a:cubicBezTo>
                <a:cubicBezTo>
                  <a:pt x="62" y="80"/>
                  <a:pt x="59" y="80"/>
                  <a:pt x="59" y="77"/>
                </a:cubicBezTo>
                <a:cubicBezTo>
                  <a:pt x="59" y="74"/>
                  <a:pt x="55" y="74"/>
                  <a:pt x="53" y="74"/>
                </a:cubicBezTo>
                <a:cubicBezTo>
                  <a:pt x="51" y="74"/>
                  <a:pt x="53" y="69"/>
                  <a:pt x="51" y="67"/>
                </a:cubicBezTo>
                <a:cubicBezTo>
                  <a:pt x="49" y="65"/>
                  <a:pt x="47" y="59"/>
                  <a:pt x="46" y="55"/>
                </a:cubicBezTo>
                <a:cubicBezTo>
                  <a:pt x="44" y="51"/>
                  <a:pt x="39" y="48"/>
                  <a:pt x="37" y="43"/>
                </a:cubicBezTo>
                <a:cubicBezTo>
                  <a:pt x="34" y="39"/>
                  <a:pt x="32" y="36"/>
                  <a:pt x="30" y="34"/>
                </a:cubicBezTo>
                <a:cubicBezTo>
                  <a:pt x="29" y="33"/>
                  <a:pt x="32" y="32"/>
                  <a:pt x="31" y="30"/>
                </a:cubicBezTo>
                <a:cubicBezTo>
                  <a:pt x="30" y="29"/>
                  <a:pt x="27" y="29"/>
                  <a:pt x="25" y="28"/>
                </a:cubicBezTo>
                <a:cubicBezTo>
                  <a:pt x="22" y="26"/>
                  <a:pt x="20" y="24"/>
                  <a:pt x="20" y="21"/>
                </a:cubicBezTo>
                <a:cubicBezTo>
                  <a:pt x="20" y="18"/>
                  <a:pt x="19" y="12"/>
                  <a:pt x="18" y="9"/>
                </a:cubicBezTo>
                <a:cubicBezTo>
                  <a:pt x="17" y="7"/>
                  <a:pt x="20" y="7"/>
                  <a:pt x="21" y="8"/>
                </a:cubicBezTo>
                <a:cubicBezTo>
                  <a:pt x="21" y="10"/>
                  <a:pt x="22" y="11"/>
                  <a:pt x="23" y="10"/>
                </a:cubicBezTo>
                <a:cubicBezTo>
                  <a:pt x="25" y="9"/>
                  <a:pt x="27" y="10"/>
                  <a:pt x="28" y="12"/>
                </a:cubicBezTo>
                <a:cubicBezTo>
                  <a:pt x="29" y="14"/>
                  <a:pt x="32" y="12"/>
                  <a:pt x="33" y="13"/>
                </a:cubicBezTo>
                <a:cubicBezTo>
                  <a:pt x="34" y="14"/>
                  <a:pt x="30" y="15"/>
                  <a:pt x="34" y="23"/>
                </a:cubicBezTo>
                <a:cubicBezTo>
                  <a:pt x="39" y="31"/>
                  <a:pt x="36" y="26"/>
                  <a:pt x="36" y="32"/>
                </a:cubicBezTo>
                <a:cubicBezTo>
                  <a:pt x="36" y="38"/>
                  <a:pt x="39" y="35"/>
                  <a:pt x="40" y="34"/>
                </a:cubicBezTo>
                <a:cubicBezTo>
                  <a:pt x="41" y="33"/>
                  <a:pt x="43" y="36"/>
                  <a:pt x="45" y="39"/>
                </a:cubicBezTo>
                <a:cubicBezTo>
                  <a:pt x="48" y="42"/>
                  <a:pt x="52" y="42"/>
                  <a:pt x="52" y="43"/>
                </a:cubicBezTo>
                <a:cubicBezTo>
                  <a:pt x="52" y="45"/>
                  <a:pt x="53" y="48"/>
                  <a:pt x="56" y="49"/>
                </a:cubicBezTo>
                <a:cubicBezTo>
                  <a:pt x="59" y="49"/>
                  <a:pt x="60" y="53"/>
                  <a:pt x="62" y="53"/>
                </a:cubicBezTo>
                <a:cubicBezTo>
                  <a:pt x="64" y="53"/>
                  <a:pt x="64" y="56"/>
                  <a:pt x="63" y="58"/>
                </a:cubicBezTo>
                <a:cubicBezTo>
                  <a:pt x="62" y="60"/>
                  <a:pt x="63" y="62"/>
                  <a:pt x="68" y="64"/>
                </a:cubicBezTo>
                <a:cubicBezTo>
                  <a:pt x="73" y="66"/>
                  <a:pt x="70" y="66"/>
                  <a:pt x="74" y="70"/>
                </a:cubicBezTo>
                <a:cubicBezTo>
                  <a:pt x="78" y="74"/>
                  <a:pt x="89" y="86"/>
                  <a:pt x="92" y="89"/>
                </a:cubicBezTo>
                <a:cubicBezTo>
                  <a:pt x="94" y="93"/>
                  <a:pt x="95" y="96"/>
                  <a:pt x="96" y="98"/>
                </a:cubicBezTo>
                <a:cubicBezTo>
                  <a:pt x="97" y="101"/>
                  <a:pt x="94" y="102"/>
                  <a:pt x="95" y="104"/>
                </a:cubicBezTo>
                <a:cubicBezTo>
                  <a:pt x="97" y="106"/>
                  <a:pt x="93" y="105"/>
                  <a:pt x="93" y="107"/>
                </a:cubicBezTo>
                <a:cubicBezTo>
                  <a:pt x="93" y="108"/>
                  <a:pt x="95" y="117"/>
                  <a:pt x="99" y="117"/>
                </a:cubicBezTo>
                <a:cubicBezTo>
                  <a:pt x="103" y="117"/>
                  <a:pt x="108" y="122"/>
                  <a:pt x="111" y="125"/>
                </a:cubicBezTo>
                <a:cubicBezTo>
                  <a:pt x="114" y="127"/>
                  <a:pt x="119" y="127"/>
                  <a:pt x="124" y="129"/>
                </a:cubicBezTo>
                <a:cubicBezTo>
                  <a:pt x="128" y="130"/>
                  <a:pt x="133" y="135"/>
                  <a:pt x="140" y="137"/>
                </a:cubicBezTo>
                <a:cubicBezTo>
                  <a:pt x="146" y="139"/>
                  <a:pt x="153" y="142"/>
                  <a:pt x="158" y="145"/>
                </a:cubicBezTo>
                <a:cubicBezTo>
                  <a:pt x="162" y="147"/>
                  <a:pt x="168" y="146"/>
                  <a:pt x="174" y="144"/>
                </a:cubicBezTo>
                <a:cubicBezTo>
                  <a:pt x="180" y="141"/>
                  <a:pt x="185" y="144"/>
                  <a:pt x="189" y="146"/>
                </a:cubicBezTo>
                <a:cubicBezTo>
                  <a:pt x="190" y="146"/>
                  <a:pt x="194" y="149"/>
                  <a:pt x="197" y="153"/>
                </a:cubicBezTo>
                <a:cubicBezTo>
                  <a:pt x="200" y="148"/>
                  <a:pt x="203" y="144"/>
                  <a:pt x="204" y="144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3175" cap="flat">
            <a:noFill/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600">
              <a:latin typeface="Montserrat" panose="02000505000000020004" pitchFamily="2" charset="0"/>
              <a:ea typeface="Montserrat" charset="0"/>
              <a:cs typeface="Montserrat" charset="0"/>
            </a:endParaRPr>
          </a:p>
        </p:txBody>
      </p:sp>
      <p:sp>
        <p:nvSpPr>
          <p:cNvPr id="129" name="Freeform 102"/>
          <p:cNvSpPr>
            <a:spLocks/>
          </p:cNvSpPr>
          <p:nvPr/>
        </p:nvSpPr>
        <p:spPr bwMode="auto">
          <a:xfrm>
            <a:off x="3320500" y="3055802"/>
            <a:ext cx="115271" cy="114938"/>
          </a:xfrm>
          <a:custGeom>
            <a:avLst/>
            <a:gdLst>
              <a:gd name="T0" fmla="*/ 30 w 35"/>
              <a:gd name="T1" fmla="*/ 22 h 33"/>
              <a:gd name="T2" fmla="*/ 35 w 35"/>
              <a:gd name="T3" fmla="*/ 18 h 33"/>
              <a:gd name="T4" fmla="*/ 31 w 35"/>
              <a:gd name="T5" fmla="*/ 16 h 33"/>
              <a:gd name="T6" fmla="*/ 27 w 35"/>
              <a:gd name="T7" fmla="*/ 16 h 33"/>
              <a:gd name="T8" fmla="*/ 28 w 35"/>
              <a:gd name="T9" fmla="*/ 0 h 33"/>
              <a:gd name="T10" fmla="*/ 14 w 35"/>
              <a:gd name="T11" fmla="*/ 0 h 33"/>
              <a:gd name="T12" fmla="*/ 12 w 35"/>
              <a:gd name="T13" fmla="*/ 6 h 33"/>
              <a:gd name="T14" fmla="*/ 17 w 35"/>
              <a:gd name="T15" fmla="*/ 14 h 33"/>
              <a:gd name="T16" fmla="*/ 7 w 35"/>
              <a:gd name="T17" fmla="*/ 15 h 33"/>
              <a:gd name="T18" fmla="*/ 0 w 35"/>
              <a:gd name="T19" fmla="*/ 24 h 33"/>
              <a:gd name="T20" fmla="*/ 9 w 35"/>
              <a:gd name="T21" fmla="*/ 31 h 33"/>
              <a:gd name="T22" fmla="*/ 20 w 35"/>
              <a:gd name="T23" fmla="*/ 33 h 33"/>
              <a:gd name="T24" fmla="*/ 21 w 35"/>
              <a:gd name="T25" fmla="*/ 33 h 33"/>
              <a:gd name="T26" fmla="*/ 26 w 35"/>
              <a:gd name="T27" fmla="*/ 28 h 33"/>
              <a:gd name="T28" fmla="*/ 30 w 35"/>
              <a:gd name="T29" fmla="*/ 22 h 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</a:cxnLst>
            <a:rect l="0" t="0" r="r" b="b"/>
            <a:pathLst>
              <a:path w="35" h="33">
                <a:moveTo>
                  <a:pt x="30" y="22"/>
                </a:moveTo>
                <a:cubicBezTo>
                  <a:pt x="32" y="21"/>
                  <a:pt x="33" y="19"/>
                  <a:pt x="35" y="18"/>
                </a:cubicBezTo>
                <a:cubicBezTo>
                  <a:pt x="32" y="19"/>
                  <a:pt x="31" y="18"/>
                  <a:pt x="31" y="16"/>
                </a:cubicBezTo>
                <a:cubicBezTo>
                  <a:pt x="27" y="16"/>
                  <a:pt x="27" y="16"/>
                  <a:pt x="27" y="16"/>
                </a:cubicBezTo>
                <a:cubicBezTo>
                  <a:pt x="28" y="0"/>
                  <a:pt x="28" y="0"/>
                  <a:pt x="28" y="0"/>
                </a:cubicBezTo>
                <a:cubicBezTo>
                  <a:pt x="24" y="0"/>
                  <a:pt x="15" y="0"/>
                  <a:pt x="14" y="0"/>
                </a:cubicBezTo>
                <a:cubicBezTo>
                  <a:pt x="13" y="0"/>
                  <a:pt x="12" y="5"/>
                  <a:pt x="12" y="6"/>
                </a:cubicBezTo>
                <a:cubicBezTo>
                  <a:pt x="11" y="6"/>
                  <a:pt x="18" y="11"/>
                  <a:pt x="17" y="14"/>
                </a:cubicBezTo>
                <a:cubicBezTo>
                  <a:pt x="17" y="16"/>
                  <a:pt x="8" y="15"/>
                  <a:pt x="7" y="15"/>
                </a:cubicBezTo>
                <a:cubicBezTo>
                  <a:pt x="6" y="15"/>
                  <a:pt x="3" y="19"/>
                  <a:pt x="0" y="24"/>
                </a:cubicBezTo>
                <a:cubicBezTo>
                  <a:pt x="4" y="27"/>
                  <a:pt x="7" y="30"/>
                  <a:pt x="9" y="31"/>
                </a:cubicBezTo>
                <a:cubicBezTo>
                  <a:pt x="12" y="33"/>
                  <a:pt x="18" y="31"/>
                  <a:pt x="20" y="33"/>
                </a:cubicBezTo>
                <a:cubicBezTo>
                  <a:pt x="20" y="33"/>
                  <a:pt x="20" y="33"/>
                  <a:pt x="21" y="33"/>
                </a:cubicBezTo>
                <a:cubicBezTo>
                  <a:pt x="23" y="31"/>
                  <a:pt x="25" y="29"/>
                  <a:pt x="26" y="28"/>
                </a:cubicBezTo>
                <a:cubicBezTo>
                  <a:pt x="28" y="28"/>
                  <a:pt x="27" y="25"/>
                  <a:pt x="30" y="22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3175" cap="flat">
            <a:noFill/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600">
              <a:latin typeface="Montserrat" panose="02000505000000020004" pitchFamily="2" charset="0"/>
              <a:ea typeface="Montserrat" charset="0"/>
              <a:cs typeface="Montserrat" charset="0"/>
            </a:endParaRPr>
          </a:p>
        </p:txBody>
      </p:sp>
      <p:sp>
        <p:nvSpPr>
          <p:cNvPr id="130" name="Freeform 103"/>
          <p:cNvSpPr>
            <a:spLocks/>
          </p:cNvSpPr>
          <p:nvPr/>
        </p:nvSpPr>
        <p:spPr bwMode="auto">
          <a:xfrm>
            <a:off x="3408754" y="3038844"/>
            <a:ext cx="37823" cy="71601"/>
          </a:xfrm>
          <a:custGeom>
            <a:avLst/>
            <a:gdLst>
              <a:gd name="T0" fmla="*/ 2 w 11"/>
              <a:gd name="T1" fmla="*/ 5 h 21"/>
              <a:gd name="T2" fmla="*/ 1 w 11"/>
              <a:gd name="T3" fmla="*/ 5 h 21"/>
              <a:gd name="T4" fmla="*/ 0 w 11"/>
              <a:gd name="T5" fmla="*/ 21 h 21"/>
              <a:gd name="T6" fmla="*/ 4 w 11"/>
              <a:gd name="T7" fmla="*/ 21 h 21"/>
              <a:gd name="T8" fmla="*/ 7 w 11"/>
              <a:gd name="T9" fmla="*/ 17 h 21"/>
              <a:gd name="T10" fmla="*/ 9 w 11"/>
              <a:gd name="T11" fmla="*/ 3 h 21"/>
              <a:gd name="T12" fmla="*/ 11 w 11"/>
              <a:gd name="T13" fmla="*/ 2 h 21"/>
              <a:gd name="T14" fmla="*/ 7 w 11"/>
              <a:gd name="T15" fmla="*/ 0 h 21"/>
              <a:gd name="T16" fmla="*/ 2 w 11"/>
              <a:gd name="T17" fmla="*/ 5 h 2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1" h="21">
                <a:moveTo>
                  <a:pt x="2" y="5"/>
                </a:moveTo>
                <a:cubicBezTo>
                  <a:pt x="2" y="5"/>
                  <a:pt x="1" y="5"/>
                  <a:pt x="1" y="5"/>
                </a:cubicBezTo>
                <a:cubicBezTo>
                  <a:pt x="0" y="21"/>
                  <a:pt x="0" y="21"/>
                  <a:pt x="0" y="21"/>
                </a:cubicBezTo>
                <a:cubicBezTo>
                  <a:pt x="4" y="21"/>
                  <a:pt x="4" y="21"/>
                  <a:pt x="4" y="21"/>
                </a:cubicBezTo>
                <a:cubicBezTo>
                  <a:pt x="5" y="19"/>
                  <a:pt x="5" y="18"/>
                  <a:pt x="7" y="17"/>
                </a:cubicBezTo>
                <a:cubicBezTo>
                  <a:pt x="10" y="14"/>
                  <a:pt x="5" y="4"/>
                  <a:pt x="9" y="3"/>
                </a:cubicBezTo>
                <a:cubicBezTo>
                  <a:pt x="10" y="3"/>
                  <a:pt x="10" y="3"/>
                  <a:pt x="11" y="2"/>
                </a:cubicBezTo>
                <a:cubicBezTo>
                  <a:pt x="9" y="1"/>
                  <a:pt x="8" y="0"/>
                  <a:pt x="7" y="0"/>
                </a:cubicBezTo>
                <a:cubicBezTo>
                  <a:pt x="5" y="0"/>
                  <a:pt x="3" y="5"/>
                  <a:pt x="2" y="5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3175" cap="flat">
            <a:noFill/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600">
              <a:latin typeface="Montserrat" panose="02000505000000020004" pitchFamily="2" charset="0"/>
              <a:ea typeface="Montserrat" charset="0"/>
              <a:cs typeface="Montserrat" charset="0"/>
            </a:endParaRPr>
          </a:p>
        </p:txBody>
      </p:sp>
      <p:sp>
        <p:nvSpPr>
          <p:cNvPr id="131" name="Freeform 104"/>
          <p:cNvSpPr>
            <a:spLocks/>
          </p:cNvSpPr>
          <p:nvPr/>
        </p:nvSpPr>
        <p:spPr bwMode="auto">
          <a:xfrm>
            <a:off x="3799593" y="2982317"/>
            <a:ext cx="79249" cy="69716"/>
          </a:xfrm>
          <a:custGeom>
            <a:avLst/>
            <a:gdLst>
              <a:gd name="T0" fmla="*/ 12 w 24"/>
              <a:gd name="T1" fmla="*/ 2 h 20"/>
              <a:gd name="T2" fmla="*/ 17 w 24"/>
              <a:gd name="T3" fmla="*/ 13 h 20"/>
              <a:gd name="T4" fmla="*/ 1 w 24"/>
              <a:gd name="T5" fmla="*/ 16 h 20"/>
              <a:gd name="T6" fmla="*/ 12 w 24"/>
              <a:gd name="T7" fmla="*/ 19 h 20"/>
              <a:gd name="T8" fmla="*/ 23 w 24"/>
              <a:gd name="T9" fmla="*/ 20 h 20"/>
              <a:gd name="T10" fmla="*/ 24 w 24"/>
              <a:gd name="T11" fmla="*/ 5 h 20"/>
              <a:gd name="T12" fmla="*/ 12 w 24"/>
              <a:gd name="T13" fmla="*/ 2 h 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24" h="20">
                <a:moveTo>
                  <a:pt x="12" y="2"/>
                </a:moveTo>
                <a:cubicBezTo>
                  <a:pt x="8" y="5"/>
                  <a:pt x="17" y="10"/>
                  <a:pt x="17" y="13"/>
                </a:cubicBezTo>
                <a:cubicBezTo>
                  <a:pt x="17" y="17"/>
                  <a:pt x="3" y="13"/>
                  <a:pt x="1" y="16"/>
                </a:cubicBezTo>
                <a:cubicBezTo>
                  <a:pt x="0" y="18"/>
                  <a:pt x="6" y="20"/>
                  <a:pt x="12" y="19"/>
                </a:cubicBezTo>
                <a:cubicBezTo>
                  <a:pt x="16" y="17"/>
                  <a:pt x="20" y="19"/>
                  <a:pt x="23" y="20"/>
                </a:cubicBezTo>
                <a:cubicBezTo>
                  <a:pt x="23" y="15"/>
                  <a:pt x="24" y="9"/>
                  <a:pt x="24" y="5"/>
                </a:cubicBezTo>
                <a:cubicBezTo>
                  <a:pt x="20" y="3"/>
                  <a:pt x="14" y="0"/>
                  <a:pt x="12" y="2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3175" cap="flat">
            <a:noFill/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600">
              <a:latin typeface="Montserrat" panose="02000505000000020004" pitchFamily="2" charset="0"/>
              <a:ea typeface="Montserrat" charset="0"/>
              <a:cs typeface="Montserrat" charset="0"/>
            </a:endParaRPr>
          </a:p>
        </p:txBody>
      </p:sp>
      <p:sp>
        <p:nvSpPr>
          <p:cNvPr id="132" name="Freeform 105"/>
          <p:cNvSpPr>
            <a:spLocks/>
          </p:cNvSpPr>
          <p:nvPr/>
        </p:nvSpPr>
        <p:spPr bwMode="auto">
          <a:xfrm>
            <a:off x="3877040" y="2993623"/>
            <a:ext cx="88254" cy="65948"/>
          </a:xfrm>
          <a:custGeom>
            <a:avLst/>
            <a:gdLst>
              <a:gd name="T0" fmla="*/ 10 w 27"/>
              <a:gd name="T1" fmla="*/ 14 h 19"/>
              <a:gd name="T2" fmla="*/ 27 w 27"/>
              <a:gd name="T3" fmla="*/ 11 h 19"/>
              <a:gd name="T4" fmla="*/ 6 w 27"/>
              <a:gd name="T5" fmla="*/ 2 h 19"/>
              <a:gd name="T6" fmla="*/ 1 w 27"/>
              <a:gd name="T7" fmla="*/ 2 h 19"/>
              <a:gd name="T8" fmla="*/ 0 w 27"/>
              <a:gd name="T9" fmla="*/ 17 h 19"/>
              <a:gd name="T10" fmla="*/ 0 w 27"/>
              <a:gd name="T11" fmla="*/ 17 h 19"/>
              <a:gd name="T12" fmla="*/ 10 w 27"/>
              <a:gd name="T13" fmla="*/ 14 h 1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27" h="19">
                <a:moveTo>
                  <a:pt x="10" y="14"/>
                </a:moveTo>
                <a:cubicBezTo>
                  <a:pt x="17" y="12"/>
                  <a:pt x="27" y="16"/>
                  <a:pt x="27" y="11"/>
                </a:cubicBezTo>
                <a:cubicBezTo>
                  <a:pt x="27" y="6"/>
                  <a:pt x="10" y="0"/>
                  <a:pt x="6" y="2"/>
                </a:cubicBezTo>
                <a:cubicBezTo>
                  <a:pt x="4" y="2"/>
                  <a:pt x="3" y="2"/>
                  <a:pt x="1" y="2"/>
                </a:cubicBezTo>
                <a:cubicBezTo>
                  <a:pt x="1" y="6"/>
                  <a:pt x="0" y="12"/>
                  <a:pt x="0" y="17"/>
                </a:cubicBezTo>
                <a:cubicBezTo>
                  <a:pt x="0" y="17"/>
                  <a:pt x="0" y="17"/>
                  <a:pt x="0" y="17"/>
                </a:cubicBezTo>
                <a:cubicBezTo>
                  <a:pt x="3" y="19"/>
                  <a:pt x="4" y="16"/>
                  <a:pt x="10" y="14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3175" cap="flat">
            <a:noFill/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600">
              <a:latin typeface="Montserrat" panose="02000505000000020004" pitchFamily="2" charset="0"/>
              <a:ea typeface="Montserrat" charset="0"/>
              <a:cs typeface="Montserrat" charset="0"/>
            </a:endParaRPr>
          </a:p>
        </p:txBody>
      </p:sp>
      <p:sp>
        <p:nvSpPr>
          <p:cNvPr id="133" name="Freeform 106"/>
          <p:cNvSpPr>
            <a:spLocks/>
          </p:cNvSpPr>
          <p:nvPr/>
        </p:nvSpPr>
        <p:spPr bwMode="auto">
          <a:xfrm>
            <a:off x="3459185" y="3134940"/>
            <a:ext cx="111668" cy="122475"/>
          </a:xfrm>
          <a:custGeom>
            <a:avLst/>
            <a:gdLst>
              <a:gd name="T0" fmla="*/ 18 w 34"/>
              <a:gd name="T1" fmla="*/ 33 h 35"/>
              <a:gd name="T2" fmla="*/ 26 w 34"/>
              <a:gd name="T3" fmla="*/ 35 h 35"/>
              <a:gd name="T4" fmla="*/ 30 w 34"/>
              <a:gd name="T5" fmla="*/ 35 h 35"/>
              <a:gd name="T6" fmla="*/ 29 w 34"/>
              <a:gd name="T7" fmla="*/ 34 h 35"/>
              <a:gd name="T8" fmla="*/ 31 w 34"/>
              <a:gd name="T9" fmla="*/ 23 h 35"/>
              <a:gd name="T10" fmla="*/ 32 w 34"/>
              <a:gd name="T11" fmla="*/ 9 h 35"/>
              <a:gd name="T12" fmla="*/ 34 w 34"/>
              <a:gd name="T13" fmla="*/ 1 h 35"/>
              <a:gd name="T14" fmla="*/ 34 w 34"/>
              <a:gd name="T15" fmla="*/ 0 h 35"/>
              <a:gd name="T16" fmla="*/ 24 w 34"/>
              <a:gd name="T17" fmla="*/ 4 h 35"/>
              <a:gd name="T18" fmla="*/ 17 w 34"/>
              <a:gd name="T19" fmla="*/ 6 h 35"/>
              <a:gd name="T20" fmla="*/ 8 w 34"/>
              <a:gd name="T21" fmla="*/ 10 h 35"/>
              <a:gd name="T22" fmla="*/ 5 w 34"/>
              <a:gd name="T23" fmla="*/ 15 h 35"/>
              <a:gd name="T24" fmla="*/ 3 w 34"/>
              <a:gd name="T25" fmla="*/ 17 h 35"/>
              <a:gd name="T26" fmla="*/ 0 w 34"/>
              <a:gd name="T27" fmla="*/ 17 h 35"/>
              <a:gd name="T28" fmla="*/ 1 w 34"/>
              <a:gd name="T29" fmla="*/ 21 h 35"/>
              <a:gd name="T30" fmla="*/ 11 w 34"/>
              <a:gd name="T31" fmla="*/ 30 h 35"/>
              <a:gd name="T32" fmla="*/ 14 w 34"/>
              <a:gd name="T33" fmla="*/ 33 h 35"/>
              <a:gd name="T34" fmla="*/ 18 w 34"/>
              <a:gd name="T35" fmla="*/ 33 h 3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34" h="35">
                <a:moveTo>
                  <a:pt x="18" y="33"/>
                </a:moveTo>
                <a:cubicBezTo>
                  <a:pt x="20" y="34"/>
                  <a:pt x="24" y="33"/>
                  <a:pt x="26" y="35"/>
                </a:cubicBezTo>
                <a:cubicBezTo>
                  <a:pt x="27" y="35"/>
                  <a:pt x="28" y="35"/>
                  <a:pt x="30" y="35"/>
                </a:cubicBezTo>
                <a:cubicBezTo>
                  <a:pt x="30" y="35"/>
                  <a:pt x="29" y="34"/>
                  <a:pt x="29" y="34"/>
                </a:cubicBezTo>
                <a:cubicBezTo>
                  <a:pt x="28" y="31"/>
                  <a:pt x="30" y="27"/>
                  <a:pt x="31" y="23"/>
                </a:cubicBezTo>
                <a:cubicBezTo>
                  <a:pt x="32" y="20"/>
                  <a:pt x="30" y="12"/>
                  <a:pt x="32" y="9"/>
                </a:cubicBezTo>
                <a:cubicBezTo>
                  <a:pt x="34" y="7"/>
                  <a:pt x="33" y="6"/>
                  <a:pt x="34" y="1"/>
                </a:cubicBezTo>
                <a:cubicBezTo>
                  <a:pt x="34" y="1"/>
                  <a:pt x="34" y="1"/>
                  <a:pt x="34" y="0"/>
                </a:cubicBezTo>
                <a:cubicBezTo>
                  <a:pt x="30" y="0"/>
                  <a:pt x="26" y="4"/>
                  <a:pt x="24" y="4"/>
                </a:cubicBezTo>
                <a:cubicBezTo>
                  <a:pt x="23" y="4"/>
                  <a:pt x="17" y="3"/>
                  <a:pt x="17" y="6"/>
                </a:cubicBezTo>
                <a:cubicBezTo>
                  <a:pt x="16" y="9"/>
                  <a:pt x="12" y="9"/>
                  <a:pt x="8" y="10"/>
                </a:cubicBezTo>
                <a:cubicBezTo>
                  <a:pt x="3" y="10"/>
                  <a:pt x="6" y="14"/>
                  <a:pt x="5" y="15"/>
                </a:cubicBezTo>
                <a:cubicBezTo>
                  <a:pt x="5" y="15"/>
                  <a:pt x="3" y="17"/>
                  <a:pt x="3" y="17"/>
                </a:cubicBezTo>
                <a:cubicBezTo>
                  <a:pt x="0" y="17"/>
                  <a:pt x="0" y="17"/>
                  <a:pt x="0" y="17"/>
                </a:cubicBezTo>
                <a:cubicBezTo>
                  <a:pt x="0" y="19"/>
                  <a:pt x="0" y="20"/>
                  <a:pt x="1" y="21"/>
                </a:cubicBezTo>
                <a:cubicBezTo>
                  <a:pt x="4" y="22"/>
                  <a:pt x="8" y="28"/>
                  <a:pt x="11" y="30"/>
                </a:cubicBezTo>
                <a:cubicBezTo>
                  <a:pt x="12" y="31"/>
                  <a:pt x="13" y="32"/>
                  <a:pt x="14" y="33"/>
                </a:cubicBezTo>
                <a:cubicBezTo>
                  <a:pt x="15" y="33"/>
                  <a:pt x="17" y="33"/>
                  <a:pt x="18" y="33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3175" cap="flat">
            <a:noFill/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600">
              <a:latin typeface="Montserrat" panose="02000505000000020004" pitchFamily="2" charset="0"/>
              <a:ea typeface="Montserrat" charset="0"/>
              <a:cs typeface="Montserrat" charset="0"/>
            </a:endParaRPr>
          </a:p>
        </p:txBody>
      </p:sp>
      <p:sp>
        <p:nvSpPr>
          <p:cNvPr id="134" name="Freeform 107"/>
          <p:cNvSpPr>
            <a:spLocks/>
          </p:cNvSpPr>
          <p:nvPr/>
        </p:nvSpPr>
        <p:spPr bwMode="auto">
          <a:xfrm>
            <a:off x="3815803" y="3415690"/>
            <a:ext cx="1062651" cy="1132421"/>
          </a:xfrm>
          <a:custGeom>
            <a:avLst/>
            <a:gdLst>
              <a:gd name="T0" fmla="*/ 181 w 321"/>
              <a:gd name="T1" fmla="*/ 304 h 327"/>
              <a:gd name="T2" fmla="*/ 186 w 321"/>
              <a:gd name="T3" fmla="*/ 305 h 327"/>
              <a:gd name="T4" fmla="*/ 206 w 321"/>
              <a:gd name="T5" fmla="*/ 269 h 327"/>
              <a:gd name="T6" fmla="*/ 219 w 321"/>
              <a:gd name="T7" fmla="*/ 244 h 327"/>
              <a:gd name="T8" fmla="*/ 240 w 321"/>
              <a:gd name="T9" fmla="*/ 232 h 327"/>
              <a:gd name="T10" fmla="*/ 265 w 321"/>
              <a:gd name="T11" fmla="*/ 225 h 327"/>
              <a:gd name="T12" fmla="*/ 275 w 321"/>
              <a:gd name="T13" fmla="*/ 206 h 327"/>
              <a:gd name="T14" fmla="*/ 284 w 321"/>
              <a:gd name="T15" fmla="*/ 187 h 327"/>
              <a:gd name="T16" fmla="*/ 286 w 321"/>
              <a:gd name="T17" fmla="*/ 150 h 327"/>
              <a:gd name="T18" fmla="*/ 292 w 321"/>
              <a:gd name="T19" fmla="*/ 146 h 327"/>
              <a:gd name="T20" fmla="*/ 318 w 321"/>
              <a:gd name="T21" fmla="*/ 112 h 327"/>
              <a:gd name="T22" fmla="*/ 290 w 321"/>
              <a:gd name="T23" fmla="*/ 73 h 327"/>
              <a:gd name="T24" fmla="*/ 240 w 321"/>
              <a:gd name="T25" fmla="*/ 68 h 327"/>
              <a:gd name="T26" fmla="*/ 211 w 321"/>
              <a:gd name="T27" fmla="*/ 52 h 327"/>
              <a:gd name="T28" fmla="*/ 208 w 321"/>
              <a:gd name="T29" fmla="*/ 47 h 327"/>
              <a:gd name="T30" fmla="*/ 189 w 321"/>
              <a:gd name="T31" fmla="*/ 42 h 327"/>
              <a:gd name="T32" fmla="*/ 184 w 321"/>
              <a:gd name="T33" fmla="*/ 8 h 327"/>
              <a:gd name="T34" fmla="*/ 158 w 321"/>
              <a:gd name="T35" fmla="*/ 22 h 327"/>
              <a:gd name="T36" fmla="*/ 136 w 321"/>
              <a:gd name="T37" fmla="*/ 27 h 327"/>
              <a:gd name="T38" fmla="*/ 118 w 321"/>
              <a:gd name="T39" fmla="*/ 28 h 327"/>
              <a:gd name="T40" fmla="*/ 112 w 321"/>
              <a:gd name="T41" fmla="*/ 0 h 327"/>
              <a:gd name="T42" fmla="*/ 92 w 321"/>
              <a:gd name="T43" fmla="*/ 12 h 327"/>
              <a:gd name="T44" fmla="*/ 76 w 321"/>
              <a:gd name="T45" fmla="*/ 10 h 327"/>
              <a:gd name="T46" fmla="*/ 86 w 321"/>
              <a:gd name="T47" fmla="*/ 22 h 327"/>
              <a:gd name="T48" fmla="*/ 75 w 321"/>
              <a:gd name="T49" fmla="*/ 32 h 327"/>
              <a:gd name="T50" fmla="*/ 60 w 321"/>
              <a:gd name="T51" fmla="*/ 34 h 327"/>
              <a:gd name="T52" fmla="*/ 34 w 321"/>
              <a:gd name="T53" fmla="*/ 29 h 327"/>
              <a:gd name="T54" fmla="*/ 32 w 321"/>
              <a:gd name="T55" fmla="*/ 41 h 327"/>
              <a:gd name="T56" fmla="*/ 33 w 321"/>
              <a:gd name="T57" fmla="*/ 76 h 327"/>
              <a:gd name="T58" fmla="*/ 9 w 321"/>
              <a:gd name="T59" fmla="*/ 85 h 327"/>
              <a:gd name="T60" fmla="*/ 2 w 321"/>
              <a:gd name="T61" fmla="*/ 102 h 327"/>
              <a:gd name="T62" fmla="*/ 11 w 321"/>
              <a:gd name="T63" fmla="*/ 119 h 327"/>
              <a:gd name="T64" fmla="*/ 28 w 321"/>
              <a:gd name="T65" fmla="*/ 122 h 327"/>
              <a:gd name="T66" fmla="*/ 47 w 321"/>
              <a:gd name="T67" fmla="*/ 131 h 327"/>
              <a:gd name="T68" fmla="*/ 71 w 321"/>
              <a:gd name="T69" fmla="*/ 123 h 327"/>
              <a:gd name="T70" fmla="*/ 89 w 321"/>
              <a:gd name="T71" fmla="*/ 146 h 327"/>
              <a:gd name="T72" fmla="*/ 107 w 321"/>
              <a:gd name="T73" fmla="*/ 154 h 327"/>
              <a:gd name="T74" fmla="*/ 113 w 321"/>
              <a:gd name="T75" fmla="*/ 172 h 327"/>
              <a:gd name="T76" fmla="*/ 133 w 321"/>
              <a:gd name="T77" fmla="*/ 188 h 327"/>
              <a:gd name="T78" fmla="*/ 130 w 321"/>
              <a:gd name="T79" fmla="*/ 208 h 327"/>
              <a:gd name="T80" fmla="*/ 142 w 321"/>
              <a:gd name="T81" fmla="*/ 225 h 327"/>
              <a:gd name="T82" fmla="*/ 159 w 321"/>
              <a:gd name="T83" fmla="*/ 240 h 327"/>
              <a:gd name="T84" fmla="*/ 165 w 321"/>
              <a:gd name="T85" fmla="*/ 267 h 327"/>
              <a:gd name="T86" fmla="*/ 134 w 321"/>
              <a:gd name="T87" fmla="*/ 295 h 327"/>
              <a:gd name="T88" fmla="*/ 147 w 321"/>
              <a:gd name="T89" fmla="*/ 303 h 327"/>
              <a:gd name="T90" fmla="*/ 166 w 321"/>
              <a:gd name="T91" fmla="*/ 315 h 32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</a:cxnLst>
            <a:rect l="0" t="0" r="r" b="b"/>
            <a:pathLst>
              <a:path w="321" h="327">
                <a:moveTo>
                  <a:pt x="170" y="324"/>
                </a:moveTo>
                <a:cubicBezTo>
                  <a:pt x="175" y="320"/>
                  <a:pt x="174" y="318"/>
                  <a:pt x="176" y="314"/>
                </a:cubicBezTo>
                <a:cubicBezTo>
                  <a:pt x="179" y="309"/>
                  <a:pt x="177" y="307"/>
                  <a:pt x="181" y="304"/>
                </a:cubicBezTo>
                <a:cubicBezTo>
                  <a:pt x="185" y="300"/>
                  <a:pt x="180" y="297"/>
                  <a:pt x="185" y="295"/>
                </a:cubicBezTo>
                <a:cubicBezTo>
                  <a:pt x="190" y="293"/>
                  <a:pt x="189" y="297"/>
                  <a:pt x="185" y="302"/>
                </a:cubicBezTo>
                <a:cubicBezTo>
                  <a:pt x="181" y="308"/>
                  <a:pt x="180" y="309"/>
                  <a:pt x="186" y="305"/>
                </a:cubicBezTo>
                <a:cubicBezTo>
                  <a:pt x="191" y="301"/>
                  <a:pt x="193" y="296"/>
                  <a:pt x="196" y="289"/>
                </a:cubicBezTo>
                <a:cubicBezTo>
                  <a:pt x="199" y="283"/>
                  <a:pt x="201" y="281"/>
                  <a:pt x="204" y="281"/>
                </a:cubicBezTo>
                <a:cubicBezTo>
                  <a:pt x="207" y="281"/>
                  <a:pt x="207" y="274"/>
                  <a:pt x="206" y="269"/>
                </a:cubicBezTo>
                <a:cubicBezTo>
                  <a:pt x="206" y="265"/>
                  <a:pt x="204" y="260"/>
                  <a:pt x="206" y="257"/>
                </a:cubicBezTo>
                <a:cubicBezTo>
                  <a:pt x="208" y="254"/>
                  <a:pt x="206" y="251"/>
                  <a:pt x="209" y="251"/>
                </a:cubicBezTo>
                <a:cubicBezTo>
                  <a:pt x="211" y="251"/>
                  <a:pt x="215" y="248"/>
                  <a:pt x="219" y="244"/>
                </a:cubicBezTo>
                <a:cubicBezTo>
                  <a:pt x="223" y="240"/>
                  <a:pt x="226" y="240"/>
                  <a:pt x="230" y="239"/>
                </a:cubicBezTo>
                <a:cubicBezTo>
                  <a:pt x="234" y="239"/>
                  <a:pt x="231" y="237"/>
                  <a:pt x="234" y="237"/>
                </a:cubicBezTo>
                <a:cubicBezTo>
                  <a:pt x="237" y="236"/>
                  <a:pt x="239" y="233"/>
                  <a:pt x="240" y="232"/>
                </a:cubicBezTo>
                <a:cubicBezTo>
                  <a:pt x="242" y="230"/>
                  <a:pt x="249" y="232"/>
                  <a:pt x="254" y="232"/>
                </a:cubicBezTo>
                <a:cubicBezTo>
                  <a:pt x="258" y="232"/>
                  <a:pt x="261" y="232"/>
                  <a:pt x="261" y="230"/>
                </a:cubicBezTo>
                <a:cubicBezTo>
                  <a:pt x="261" y="227"/>
                  <a:pt x="263" y="225"/>
                  <a:pt x="265" y="225"/>
                </a:cubicBezTo>
                <a:cubicBezTo>
                  <a:pt x="268" y="225"/>
                  <a:pt x="269" y="224"/>
                  <a:pt x="269" y="221"/>
                </a:cubicBezTo>
                <a:cubicBezTo>
                  <a:pt x="269" y="217"/>
                  <a:pt x="270" y="215"/>
                  <a:pt x="272" y="213"/>
                </a:cubicBezTo>
                <a:cubicBezTo>
                  <a:pt x="274" y="212"/>
                  <a:pt x="275" y="208"/>
                  <a:pt x="275" y="206"/>
                </a:cubicBezTo>
                <a:cubicBezTo>
                  <a:pt x="276" y="203"/>
                  <a:pt x="278" y="205"/>
                  <a:pt x="278" y="202"/>
                </a:cubicBezTo>
                <a:cubicBezTo>
                  <a:pt x="278" y="198"/>
                  <a:pt x="280" y="194"/>
                  <a:pt x="280" y="192"/>
                </a:cubicBezTo>
                <a:cubicBezTo>
                  <a:pt x="280" y="189"/>
                  <a:pt x="282" y="189"/>
                  <a:pt x="284" y="187"/>
                </a:cubicBezTo>
                <a:cubicBezTo>
                  <a:pt x="285" y="185"/>
                  <a:pt x="283" y="183"/>
                  <a:pt x="285" y="177"/>
                </a:cubicBezTo>
                <a:cubicBezTo>
                  <a:pt x="287" y="172"/>
                  <a:pt x="285" y="167"/>
                  <a:pt x="285" y="162"/>
                </a:cubicBezTo>
                <a:cubicBezTo>
                  <a:pt x="285" y="157"/>
                  <a:pt x="285" y="152"/>
                  <a:pt x="286" y="150"/>
                </a:cubicBezTo>
                <a:cubicBezTo>
                  <a:pt x="288" y="148"/>
                  <a:pt x="287" y="147"/>
                  <a:pt x="286" y="147"/>
                </a:cubicBezTo>
                <a:cubicBezTo>
                  <a:pt x="284" y="146"/>
                  <a:pt x="286" y="144"/>
                  <a:pt x="287" y="144"/>
                </a:cubicBezTo>
                <a:cubicBezTo>
                  <a:pt x="288" y="145"/>
                  <a:pt x="290" y="147"/>
                  <a:pt x="292" y="146"/>
                </a:cubicBezTo>
                <a:cubicBezTo>
                  <a:pt x="295" y="145"/>
                  <a:pt x="297" y="139"/>
                  <a:pt x="299" y="134"/>
                </a:cubicBezTo>
                <a:cubicBezTo>
                  <a:pt x="301" y="129"/>
                  <a:pt x="304" y="129"/>
                  <a:pt x="306" y="128"/>
                </a:cubicBezTo>
                <a:cubicBezTo>
                  <a:pt x="309" y="127"/>
                  <a:pt x="314" y="121"/>
                  <a:pt x="318" y="112"/>
                </a:cubicBezTo>
                <a:cubicBezTo>
                  <a:pt x="321" y="103"/>
                  <a:pt x="317" y="95"/>
                  <a:pt x="316" y="88"/>
                </a:cubicBezTo>
                <a:cubicBezTo>
                  <a:pt x="315" y="82"/>
                  <a:pt x="313" y="84"/>
                  <a:pt x="309" y="84"/>
                </a:cubicBezTo>
                <a:cubicBezTo>
                  <a:pt x="305" y="84"/>
                  <a:pt x="299" y="83"/>
                  <a:pt x="290" y="73"/>
                </a:cubicBezTo>
                <a:cubicBezTo>
                  <a:pt x="281" y="64"/>
                  <a:pt x="272" y="65"/>
                  <a:pt x="266" y="66"/>
                </a:cubicBezTo>
                <a:cubicBezTo>
                  <a:pt x="260" y="68"/>
                  <a:pt x="254" y="63"/>
                  <a:pt x="250" y="62"/>
                </a:cubicBezTo>
                <a:cubicBezTo>
                  <a:pt x="246" y="62"/>
                  <a:pt x="243" y="67"/>
                  <a:pt x="240" y="68"/>
                </a:cubicBezTo>
                <a:cubicBezTo>
                  <a:pt x="237" y="69"/>
                  <a:pt x="241" y="63"/>
                  <a:pt x="241" y="60"/>
                </a:cubicBezTo>
                <a:cubicBezTo>
                  <a:pt x="242" y="57"/>
                  <a:pt x="231" y="52"/>
                  <a:pt x="222" y="48"/>
                </a:cubicBezTo>
                <a:cubicBezTo>
                  <a:pt x="214" y="45"/>
                  <a:pt x="211" y="47"/>
                  <a:pt x="211" y="52"/>
                </a:cubicBezTo>
                <a:cubicBezTo>
                  <a:pt x="211" y="57"/>
                  <a:pt x="208" y="50"/>
                  <a:pt x="205" y="56"/>
                </a:cubicBezTo>
                <a:cubicBezTo>
                  <a:pt x="203" y="62"/>
                  <a:pt x="198" y="58"/>
                  <a:pt x="201" y="56"/>
                </a:cubicBezTo>
                <a:cubicBezTo>
                  <a:pt x="204" y="54"/>
                  <a:pt x="207" y="50"/>
                  <a:pt x="208" y="47"/>
                </a:cubicBezTo>
                <a:cubicBezTo>
                  <a:pt x="209" y="43"/>
                  <a:pt x="196" y="41"/>
                  <a:pt x="192" y="43"/>
                </a:cubicBezTo>
                <a:cubicBezTo>
                  <a:pt x="187" y="44"/>
                  <a:pt x="190" y="51"/>
                  <a:pt x="186" y="49"/>
                </a:cubicBezTo>
                <a:cubicBezTo>
                  <a:pt x="183" y="47"/>
                  <a:pt x="186" y="42"/>
                  <a:pt x="189" y="42"/>
                </a:cubicBezTo>
                <a:cubicBezTo>
                  <a:pt x="191" y="42"/>
                  <a:pt x="195" y="37"/>
                  <a:pt x="197" y="32"/>
                </a:cubicBezTo>
                <a:cubicBezTo>
                  <a:pt x="199" y="28"/>
                  <a:pt x="193" y="27"/>
                  <a:pt x="190" y="24"/>
                </a:cubicBezTo>
                <a:cubicBezTo>
                  <a:pt x="187" y="20"/>
                  <a:pt x="188" y="10"/>
                  <a:pt x="184" y="8"/>
                </a:cubicBezTo>
                <a:cubicBezTo>
                  <a:pt x="181" y="12"/>
                  <a:pt x="176" y="17"/>
                  <a:pt x="175" y="21"/>
                </a:cubicBezTo>
                <a:cubicBezTo>
                  <a:pt x="173" y="26"/>
                  <a:pt x="171" y="23"/>
                  <a:pt x="166" y="25"/>
                </a:cubicBezTo>
                <a:cubicBezTo>
                  <a:pt x="162" y="26"/>
                  <a:pt x="160" y="24"/>
                  <a:pt x="158" y="22"/>
                </a:cubicBezTo>
                <a:cubicBezTo>
                  <a:pt x="157" y="20"/>
                  <a:pt x="153" y="22"/>
                  <a:pt x="149" y="22"/>
                </a:cubicBezTo>
                <a:cubicBezTo>
                  <a:pt x="146" y="22"/>
                  <a:pt x="148" y="26"/>
                  <a:pt x="146" y="27"/>
                </a:cubicBezTo>
                <a:cubicBezTo>
                  <a:pt x="144" y="28"/>
                  <a:pt x="138" y="25"/>
                  <a:pt x="136" y="27"/>
                </a:cubicBezTo>
                <a:cubicBezTo>
                  <a:pt x="134" y="29"/>
                  <a:pt x="133" y="27"/>
                  <a:pt x="132" y="29"/>
                </a:cubicBezTo>
                <a:cubicBezTo>
                  <a:pt x="131" y="31"/>
                  <a:pt x="128" y="30"/>
                  <a:pt x="127" y="31"/>
                </a:cubicBezTo>
                <a:cubicBezTo>
                  <a:pt x="126" y="32"/>
                  <a:pt x="123" y="33"/>
                  <a:pt x="118" y="28"/>
                </a:cubicBezTo>
                <a:cubicBezTo>
                  <a:pt x="114" y="23"/>
                  <a:pt x="115" y="15"/>
                  <a:pt x="117" y="14"/>
                </a:cubicBezTo>
                <a:cubicBezTo>
                  <a:pt x="119" y="12"/>
                  <a:pt x="119" y="8"/>
                  <a:pt x="116" y="7"/>
                </a:cubicBezTo>
                <a:cubicBezTo>
                  <a:pt x="113" y="6"/>
                  <a:pt x="116" y="1"/>
                  <a:pt x="112" y="0"/>
                </a:cubicBezTo>
                <a:cubicBezTo>
                  <a:pt x="109" y="0"/>
                  <a:pt x="110" y="4"/>
                  <a:pt x="107" y="5"/>
                </a:cubicBezTo>
                <a:cubicBezTo>
                  <a:pt x="105" y="5"/>
                  <a:pt x="100" y="9"/>
                  <a:pt x="97" y="9"/>
                </a:cubicBezTo>
                <a:cubicBezTo>
                  <a:pt x="95" y="8"/>
                  <a:pt x="92" y="9"/>
                  <a:pt x="92" y="12"/>
                </a:cubicBezTo>
                <a:cubicBezTo>
                  <a:pt x="92" y="14"/>
                  <a:pt x="89" y="14"/>
                  <a:pt x="89" y="11"/>
                </a:cubicBezTo>
                <a:cubicBezTo>
                  <a:pt x="88" y="9"/>
                  <a:pt x="83" y="10"/>
                  <a:pt x="82" y="9"/>
                </a:cubicBezTo>
                <a:cubicBezTo>
                  <a:pt x="80" y="8"/>
                  <a:pt x="74" y="8"/>
                  <a:pt x="76" y="10"/>
                </a:cubicBezTo>
                <a:cubicBezTo>
                  <a:pt x="79" y="12"/>
                  <a:pt x="80" y="13"/>
                  <a:pt x="80" y="16"/>
                </a:cubicBezTo>
                <a:cubicBezTo>
                  <a:pt x="80" y="19"/>
                  <a:pt x="82" y="18"/>
                  <a:pt x="82" y="21"/>
                </a:cubicBezTo>
                <a:cubicBezTo>
                  <a:pt x="82" y="24"/>
                  <a:pt x="84" y="22"/>
                  <a:pt x="86" y="22"/>
                </a:cubicBezTo>
                <a:cubicBezTo>
                  <a:pt x="88" y="22"/>
                  <a:pt x="88" y="25"/>
                  <a:pt x="85" y="25"/>
                </a:cubicBezTo>
                <a:cubicBezTo>
                  <a:pt x="82" y="26"/>
                  <a:pt x="81" y="27"/>
                  <a:pt x="80" y="30"/>
                </a:cubicBezTo>
                <a:cubicBezTo>
                  <a:pt x="80" y="32"/>
                  <a:pt x="77" y="30"/>
                  <a:pt x="75" y="32"/>
                </a:cubicBezTo>
                <a:cubicBezTo>
                  <a:pt x="73" y="34"/>
                  <a:pt x="71" y="36"/>
                  <a:pt x="69" y="35"/>
                </a:cubicBezTo>
                <a:cubicBezTo>
                  <a:pt x="68" y="34"/>
                  <a:pt x="67" y="35"/>
                  <a:pt x="65" y="36"/>
                </a:cubicBezTo>
                <a:cubicBezTo>
                  <a:pt x="63" y="37"/>
                  <a:pt x="63" y="36"/>
                  <a:pt x="60" y="34"/>
                </a:cubicBezTo>
                <a:cubicBezTo>
                  <a:pt x="59" y="33"/>
                  <a:pt x="57" y="29"/>
                  <a:pt x="54" y="26"/>
                </a:cubicBezTo>
                <a:cubicBezTo>
                  <a:pt x="52" y="27"/>
                  <a:pt x="48" y="28"/>
                  <a:pt x="46" y="28"/>
                </a:cubicBezTo>
                <a:cubicBezTo>
                  <a:pt x="43" y="28"/>
                  <a:pt x="35" y="28"/>
                  <a:pt x="34" y="29"/>
                </a:cubicBezTo>
                <a:cubicBezTo>
                  <a:pt x="34" y="31"/>
                  <a:pt x="35" y="33"/>
                  <a:pt x="36" y="34"/>
                </a:cubicBezTo>
                <a:cubicBezTo>
                  <a:pt x="38" y="34"/>
                  <a:pt x="41" y="35"/>
                  <a:pt x="38" y="37"/>
                </a:cubicBezTo>
                <a:cubicBezTo>
                  <a:pt x="35" y="39"/>
                  <a:pt x="32" y="36"/>
                  <a:pt x="32" y="41"/>
                </a:cubicBezTo>
                <a:cubicBezTo>
                  <a:pt x="32" y="46"/>
                  <a:pt x="39" y="50"/>
                  <a:pt x="38" y="54"/>
                </a:cubicBezTo>
                <a:cubicBezTo>
                  <a:pt x="37" y="57"/>
                  <a:pt x="36" y="63"/>
                  <a:pt x="36" y="65"/>
                </a:cubicBezTo>
                <a:cubicBezTo>
                  <a:pt x="36" y="68"/>
                  <a:pt x="35" y="76"/>
                  <a:pt x="33" y="76"/>
                </a:cubicBezTo>
                <a:cubicBezTo>
                  <a:pt x="31" y="77"/>
                  <a:pt x="29" y="74"/>
                  <a:pt x="26" y="77"/>
                </a:cubicBezTo>
                <a:cubicBezTo>
                  <a:pt x="23" y="79"/>
                  <a:pt x="19" y="78"/>
                  <a:pt x="16" y="80"/>
                </a:cubicBezTo>
                <a:cubicBezTo>
                  <a:pt x="13" y="83"/>
                  <a:pt x="9" y="82"/>
                  <a:pt x="9" y="85"/>
                </a:cubicBezTo>
                <a:cubicBezTo>
                  <a:pt x="9" y="88"/>
                  <a:pt x="6" y="90"/>
                  <a:pt x="6" y="93"/>
                </a:cubicBezTo>
                <a:cubicBezTo>
                  <a:pt x="7" y="95"/>
                  <a:pt x="5" y="95"/>
                  <a:pt x="3" y="97"/>
                </a:cubicBezTo>
                <a:cubicBezTo>
                  <a:pt x="1" y="99"/>
                  <a:pt x="3" y="100"/>
                  <a:pt x="2" y="102"/>
                </a:cubicBezTo>
                <a:cubicBezTo>
                  <a:pt x="0" y="104"/>
                  <a:pt x="2" y="106"/>
                  <a:pt x="4" y="109"/>
                </a:cubicBezTo>
                <a:cubicBezTo>
                  <a:pt x="5" y="112"/>
                  <a:pt x="7" y="114"/>
                  <a:pt x="7" y="116"/>
                </a:cubicBezTo>
                <a:cubicBezTo>
                  <a:pt x="7" y="118"/>
                  <a:pt x="9" y="119"/>
                  <a:pt x="11" y="119"/>
                </a:cubicBezTo>
                <a:cubicBezTo>
                  <a:pt x="14" y="119"/>
                  <a:pt x="12" y="124"/>
                  <a:pt x="15" y="124"/>
                </a:cubicBezTo>
                <a:cubicBezTo>
                  <a:pt x="19" y="124"/>
                  <a:pt x="23" y="124"/>
                  <a:pt x="24" y="122"/>
                </a:cubicBezTo>
                <a:cubicBezTo>
                  <a:pt x="25" y="120"/>
                  <a:pt x="28" y="119"/>
                  <a:pt x="28" y="122"/>
                </a:cubicBezTo>
                <a:cubicBezTo>
                  <a:pt x="28" y="125"/>
                  <a:pt x="27" y="133"/>
                  <a:pt x="29" y="132"/>
                </a:cubicBezTo>
                <a:cubicBezTo>
                  <a:pt x="32" y="131"/>
                  <a:pt x="37" y="131"/>
                  <a:pt x="40" y="132"/>
                </a:cubicBezTo>
                <a:cubicBezTo>
                  <a:pt x="43" y="133"/>
                  <a:pt x="45" y="132"/>
                  <a:pt x="47" y="131"/>
                </a:cubicBezTo>
                <a:cubicBezTo>
                  <a:pt x="48" y="129"/>
                  <a:pt x="50" y="129"/>
                  <a:pt x="54" y="127"/>
                </a:cubicBezTo>
                <a:cubicBezTo>
                  <a:pt x="57" y="125"/>
                  <a:pt x="60" y="123"/>
                  <a:pt x="63" y="123"/>
                </a:cubicBezTo>
                <a:cubicBezTo>
                  <a:pt x="66" y="123"/>
                  <a:pt x="72" y="121"/>
                  <a:pt x="71" y="123"/>
                </a:cubicBezTo>
                <a:cubicBezTo>
                  <a:pt x="70" y="126"/>
                  <a:pt x="70" y="134"/>
                  <a:pt x="73" y="139"/>
                </a:cubicBezTo>
                <a:cubicBezTo>
                  <a:pt x="77" y="143"/>
                  <a:pt x="79" y="145"/>
                  <a:pt x="83" y="145"/>
                </a:cubicBezTo>
                <a:cubicBezTo>
                  <a:pt x="87" y="144"/>
                  <a:pt x="86" y="146"/>
                  <a:pt x="89" y="146"/>
                </a:cubicBezTo>
                <a:cubicBezTo>
                  <a:pt x="91" y="146"/>
                  <a:pt x="90" y="149"/>
                  <a:pt x="92" y="149"/>
                </a:cubicBezTo>
                <a:cubicBezTo>
                  <a:pt x="94" y="149"/>
                  <a:pt x="99" y="149"/>
                  <a:pt x="99" y="152"/>
                </a:cubicBezTo>
                <a:cubicBezTo>
                  <a:pt x="99" y="154"/>
                  <a:pt x="106" y="152"/>
                  <a:pt x="107" y="154"/>
                </a:cubicBezTo>
                <a:cubicBezTo>
                  <a:pt x="109" y="155"/>
                  <a:pt x="111" y="156"/>
                  <a:pt x="111" y="159"/>
                </a:cubicBezTo>
                <a:cubicBezTo>
                  <a:pt x="110" y="162"/>
                  <a:pt x="114" y="164"/>
                  <a:pt x="112" y="165"/>
                </a:cubicBezTo>
                <a:cubicBezTo>
                  <a:pt x="109" y="167"/>
                  <a:pt x="112" y="169"/>
                  <a:pt x="113" y="172"/>
                </a:cubicBezTo>
                <a:cubicBezTo>
                  <a:pt x="113" y="175"/>
                  <a:pt x="116" y="176"/>
                  <a:pt x="121" y="176"/>
                </a:cubicBezTo>
                <a:cubicBezTo>
                  <a:pt x="127" y="176"/>
                  <a:pt x="128" y="176"/>
                  <a:pt x="128" y="180"/>
                </a:cubicBezTo>
                <a:cubicBezTo>
                  <a:pt x="128" y="184"/>
                  <a:pt x="132" y="184"/>
                  <a:pt x="133" y="188"/>
                </a:cubicBezTo>
                <a:cubicBezTo>
                  <a:pt x="134" y="192"/>
                  <a:pt x="131" y="196"/>
                  <a:pt x="132" y="198"/>
                </a:cubicBezTo>
                <a:cubicBezTo>
                  <a:pt x="132" y="201"/>
                  <a:pt x="131" y="203"/>
                  <a:pt x="130" y="204"/>
                </a:cubicBezTo>
                <a:cubicBezTo>
                  <a:pt x="131" y="206"/>
                  <a:pt x="131" y="207"/>
                  <a:pt x="130" y="208"/>
                </a:cubicBezTo>
                <a:cubicBezTo>
                  <a:pt x="128" y="209"/>
                  <a:pt x="133" y="213"/>
                  <a:pt x="131" y="218"/>
                </a:cubicBezTo>
                <a:cubicBezTo>
                  <a:pt x="130" y="223"/>
                  <a:pt x="130" y="224"/>
                  <a:pt x="135" y="225"/>
                </a:cubicBezTo>
                <a:cubicBezTo>
                  <a:pt x="141" y="225"/>
                  <a:pt x="140" y="227"/>
                  <a:pt x="142" y="225"/>
                </a:cubicBezTo>
                <a:cubicBezTo>
                  <a:pt x="144" y="224"/>
                  <a:pt x="147" y="229"/>
                  <a:pt x="148" y="232"/>
                </a:cubicBezTo>
                <a:cubicBezTo>
                  <a:pt x="149" y="235"/>
                  <a:pt x="151" y="241"/>
                  <a:pt x="152" y="241"/>
                </a:cubicBezTo>
                <a:cubicBezTo>
                  <a:pt x="153" y="241"/>
                  <a:pt x="156" y="238"/>
                  <a:pt x="159" y="240"/>
                </a:cubicBezTo>
                <a:cubicBezTo>
                  <a:pt x="161" y="241"/>
                  <a:pt x="158" y="250"/>
                  <a:pt x="158" y="254"/>
                </a:cubicBezTo>
                <a:cubicBezTo>
                  <a:pt x="160" y="254"/>
                  <a:pt x="162" y="254"/>
                  <a:pt x="163" y="254"/>
                </a:cubicBezTo>
                <a:cubicBezTo>
                  <a:pt x="165" y="255"/>
                  <a:pt x="165" y="265"/>
                  <a:pt x="165" y="267"/>
                </a:cubicBezTo>
                <a:cubicBezTo>
                  <a:pt x="164" y="268"/>
                  <a:pt x="158" y="270"/>
                  <a:pt x="155" y="272"/>
                </a:cubicBezTo>
                <a:cubicBezTo>
                  <a:pt x="152" y="274"/>
                  <a:pt x="144" y="281"/>
                  <a:pt x="141" y="287"/>
                </a:cubicBezTo>
                <a:cubicBezTo>
                  <a:pt x="139" y="290"/>
                  <a:pt x="136" y="293"/>
                  <a:pt x="134" y="295"/>
                </a:cubicBezTo>
                <a:cubicBezTo>
                  <a:pt x="135" y="295"/>
                  <a:pt x="136" y="295"/>
                  <a:pt x="136" y="295"/>
                </a:cubicBezTo>
                <a:cubicBezTo>
                  <a:pt x="138" y="294"/>
                  <a:pt x="140" y="294"/>
                  <a:pt x="143" y="297"/>
                </a:cubicBezTo>
                <a:cubicBezTo>
                  <a:pt x="146" y="301"/>
                  <a:pt x="146" y="303"/>
                  <a:pt x="147" y="303"/>
                </a:cubicBezTo>
                <a:cubicBezTo>
                  <a:pt x="148" y="303"/>
                  <a:pt x="149" y="299"/>
                  <a:pt x="151" y="302"/>
                </a:cubicBezTo>
                <a:cubicBezTo>
                  <a:pt x="153" y="305"/>
                  <a:pt x="159" y="307"/>
                  <a:pt x="160" y="309"/>
                </a:cubicBezTo>
                <a:cubicBezTo>
                  <a:pt x="161" y="310"/>
                  <a:pt x="166" y="311"/>
                  <a:pt x="166" y="315"/>
                </a:cubicBezTo>
                <a:cubicBezTo>
                  <a:pt x="166" y="318"/>
                  <a:pt x="164" y="323"/>
                  <a:pt x="166" y="327"/>
                </a:cubicBezTo>
                <a:cubicBezTo>
                  <a:pt x="168" y="326"/>
                  <a:pt x="169" y="325"/>
                  <a:pt x="170" y="324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3175" cap="flat">
            <a:noFill/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600">
              <a:latin typeface="Montserrat" panose="02000505000000020004" pitchFamily="2" charset="0"/>
              <a:ea typeface="Montserrat" charset="0"/>
              <a:cs typeface="Montserrat" charset="0"/>
            </a:endParaRPr>
          </a:p>
        </p:txBody>
      </p:sp>
      <p:sp>
        <p:nvSpPr>
          <p:cNvPr id="135" name="Freeform 108"/>
          <p:cNvSpPr>
            <a:spLocks/>
          </p:cNvSpPr>
          <p:nvPr/>
        </p:nvSpPr>
        <p:spPr bwMode="auto">
          <a:xfrm>
            <a:off x="4233659" y="4433173"/>
            <a:ext cx="131481" cy="152622"/>
          </a:xfrm>
          <a:custGeom>
            <a:avLst/>
            <a:gdLst>
              <a:gd name="T0" fmla="*/ 40 w 40"/>
              <a:gd name="T1" fmla="*/ 21 h 44"/>
              <a:gd name="T2" fmla="*/ 34 w 40"/>
              <a:gd name="T3" fmla="*/ 15 h 44"/>
              <a:gd name="T4" fmla="*/ 25 w 40"/>
              <a:gd name="T5" fmla="*/ 8 h 44"/>
              <a:gd name="T6" fmla="*/ 21 w 40"/>
              <a:gd name="T7" fmla="*/ 9 h 44"/>
              <a:gd name="T8" fmla="*/ 17 w 40"/>
              <a:gd name="T9" fmla="*/ 3 h 44"/>
              <a:gd name="T10" fmla="*/ 10 w 40"/>
              <a:gd name="T11" fmla="*/ 1 h 44"/>
              <a:gd name="T12" fmla="*/ 8 w 40"/>
              <a:gd name="T13" fmla="*/ 1 h 44"/>
              <a:gd name="T14" fmla="*/ 5 w 40"/>
              <a:gd name="T15" fmla="*/ 6 h 44"/>
              <a:gd name="T16" fmla="*/ 3 w 40"/>
              <a:gd name="T17" fmla="*/ 19 h 44"/>
              <a:gd name="T18" fmla="*/ 0 w 40"/>
              <a:gd name="T19" fmla="*/ 30 h 44"/>
              <a:gd name="T20" fmla="*/ 3 w 40"/>
              <a:gd name="T21" fmla="*/ 35 h 44"/>
              <a:gd name="T22" fmla="*/ 2 w 40"/>
              <a:gd name="T23" fmla="*/ 38 h 44"/>
              <a:gd name="T24" fmla="*/ 5 w 40"/>
              <a:gd name="T25" fmla="*/ 40 h 44"/>
              <a:gd name="T26" fmla="*/ 16 w 40"/>
              <a:gd name="T27" fmla="*/ 42 h 44"/>
              <a:gd name="T28" fmla="*/ 22 w 40"/>
              <a:gd name="T29" fmla="*/ 42 h 44"/>
              <a:gd name="T30" fmla="*/ 34 w 40"/>
              <a:gd name="T31" fmla="*/ 41 h 44"/>
              <a:gd name="T32" fmla="*/ 40 w 40"/>
              <a:gd name="T33" fmla="*/ 33 h 44"/>
              <a:gd name="T34" fmla="*/ 40 w 40"/>
              <a:gd name="T35" fmla="*/ 21 h 4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40" h="44">
                <a:moveTo>
                  <a:pt x="40" y="21"/>
                </a:moveTo>
                <a:cubicBezTo>
                  <a:pt x="40" y="17"/>
                  <a:pt x="35" y="16"/>
                  <a:pt x="34" y="15"/>
                </a:cubicBezTo>
                <a:cubicBezTo>
                  <a:pt x="33" y="13"/>
                  <a:pt x="27" y="11"/>
                  <a:pt x="25" y="8"/>
                </a:cubicBezTo>
                <a:cubicBezTo>
                  <a:pt x="23" y="5"/>
                  <a:pt x="22" y="9"/>
                  <a:pt x="21" y="9"/>
                </a:cubicBezTo>
                <a:cubicBezTo>
                  <a:pt x="20" y="9"/>
                  <a:pt x="20" y="7"/>
                  <a:pt x="17" y="3"/>
                </a:cubicBezTo>
                <a:cubicBezTo>
                  <a:pt x="14" y="0"/>
                  <a:pt x="12" y="0"/>
                  <a:pt x="10" y="1"/>
                </a:cubicBezTo>
                <a:cubicBezTo>
                  <a:pt x="10" y="1"/>
                  <a:pt x="9" y="1"/>
                  <a:pt x="8" y="1"/>
                </a:cubicBezTo>
                <a:cubicBezTo>
                  <a:pt x="6" y="3"/>
                  <a:pt x="5" y="4"/>
                  <a:pt x="5" y="6"/>
                </a:cubicBezTo>
                <a:cubicBezTo>
                  <a:pt x="5" y="9"/>
                  <a:pt x="3" y="13"/>
                  <a:pt x="3" y="19"/>
                </a:cubicBezTo>
                <a:cubicBezTo>
                  <a:pt x="2" y="26"/>
                  <a:pt x="1" y="25"/>
                  <a:pt x="0" y="30"/>
                </a:cubicBezTo>
                <a:cubicBezTo>
                  <a:pt x="0" y="35"/>
                  <a:pt x="2" y="34"/>
                  <a:pt x="3" y="35"/>
                </a:cubicBezTo>
                <a:cubicBezTo>
                  <a:pt x="3" y="35"/>
                  <a:pt x="3" y="37"/>
                  <a:pt x="2" y="38"/>
                </a:cubicBezTo>
                <a:cubicBezTo>
                  <a:pt x="3" y="39"/>
                  <a:pt x="4" y="40"/>
                  <a:pt x="5" y="40"/>
                </a:cubicBezTo>
                <a:cubicBezTo>
                  <a:pt x="9" y="39"/>
                  <a:pt x="12" y="41"/>
                  <a:pt x="16" y="42"/>
                </a:cubicBezTo>
                <a:cubicBezTo>
                  <a:pt x="20" y="44"/>
                  <a:pt x="18" y="42"/>
                  <a:pt x="22" y="42"/>
                </a:cubicBezTo>
                <a:cubicBezTo>
                  <a:pt x="26" y="43"/>
                  <a:pt x="30" y="43"/>
                  <a:pt x="34" y="41"/>
                </a:cubicBezTo>
                <a:cubicBezTo>
                  <a:pt x="37" y="39"/>
                  <a:pt x="38" y="36"/>
                  <a:pt x="40" y="33"/>
                </a:cubicBezTo>
                <a:cubicBezTo>
                  <a:pt x="38" y="29"/>
                  <a:pt x="40" y="24"/>
                  <a:pt x="40" y="21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3175" cap="flat">
            <a:noFill/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600">
              <a:latin typeface="Montserrat" panose="02000505000000020004" pitchFamily="2" charset="0"/>
              <a:ea typeface="Montserrat" charset="0"/>
              <a:cs typeface="Montserrat" charset="0"/>
            </a:endParaRPr>
          </a:p>
        </p:txBody>
      </p:sp>
      <p:sp>
        <p:nvSpPr>
          <p:cNvPr id="136" name="Freeform 109"/>
          <p:cNvSpPr>
            <a:spLocks noEditPoints="1"/>
          </p:cNvSpPr>
          <p:nvPr/>
        </p:nvSpPr>
        <p:spPr bwMode="auto">
          <a:xfrm>
            <a:off x="3823007" y="4180686"/>
            <a:ext cx="540331" cy="1111694"/>
          </a:xfrm>
          <a:custGeom>
            <a:avLst/>
            <a:gdLst>
              <a:gd name="T0" fmla="*/ 46 w 163"/>
              <a:gd name="T1" fmla="*/ 304 h 321"/>
              <a:gd name="T2" fmla="*/ 43 w 163"/>
              <a:gd name="T3" fmla="*/ 297 h 321"/>
              <a:gd name="T4" fmla="*/ 40 w 163"/>
              <a:gd name="T5" fmla="*/ 319 h 321"/>
              <a:gd name="T6" fmla="*/ 58 w 163"/>
              <a:gd name="T7" fmla="*/ 320 h 321"/>
              <a:gd name="T8" fmla="*/ 62 w 163"/>
              <a:gd name="T9" fmla="*/ 315 h 321"/>
              <a:gd name="T10" fmla="*/ 156 w 163"/>
              <a:gd name="T11" fmla="*/ 33 h 321"/>
              <a:gd name="T12" fmla="*/ 152 w 163"/>
              <a:gd name="T13" fmla="*/ 46 h 321"/>
              <a:gd name="T14" fmla="*/ 138 w 163"/>
              <a:gd name="T15" fmla="*/ 50 h 321"/>
              <a:gd name="T16" fmla="*/ 123 w 163"/>
              <a:gd name="T17" fmla="*/ 48 h 321"/>
              <a:gd name="T18" fmla="*/ 132 w 163"/>
              <a:gd name="T19" fmla="*/ 32 h 321"/>
              <a:gd name="T20" fmla="*/ 108 w 163"/>
              <a:gd name="T21" fmla="*/ 20 h 321"/>
              <a:gd name="T22" fmla="*/ 88 w 163"/>
              <a:gd name="T23" fmla="*/ 3 h 321"/>
              <a:gd name="T24" fmla="*/ 75 w 163"/>
              <a:gd name="T25" fmla="*/ 7 h 321"/>
              <a:gd name="T26" fmla="*/ 59 w 163"/>
              <a:gd name="T27" fmla="*/ 4 h 321"/>
              <a:gd name="T28" fmla="*/ 52 w 163"/>
              <a:gd name="T29" fmla="*/ 18 h 321"/>
              <a:gd name="T30" fmla="*/ 42 w 163"/>
              <a:gd name="T31" fmla="*/ 31 h 321"/>
              <a:gd name="T32" fmla="*/ 43 w 163"/>
              <a:gd name="T33" fmla="*/ 45 h 321"/>
              <a:gd name="T34" fmla="*/ 36 w 163"/>
              <a:gd name="T35" fmla="*/ 56 h 321"/>
              <a:gd name="T36" fmla="*/ 30 w 163"/>
              <a:gd name="T37" fmla="*/ 67 h 321"/>
              <a:gd name="T38" fmla="*/ 26 w 163"/>
              <a:gd name="T39" fmla="*/ 82 h 321"/>
              <a:gd name="T40" fmla="*/ 29 w 163"/>
              <a:gd name="T41" fmla="*/ 98 h 321"/>
              <a:gd name="T42" fmla="*/ 29 w 163"/>
              <a:gd name="T43" fmla="*/ 112 h 321"/>
              <a:gd name="T44" fmla="*/ 26 w 163"/>
              <a:gd name="T45" fmla="*/ 128 h 321"/>
              <a:gd name="T46" fmla="*/ 21 w 163"/>
              <a:gd name="T47" fmla="*/ 147 h 321"/>
              <a:gd name="T48" fmla="*/ 18 w 163"/>
              <a:gd name="T49" fmla="*/ 154 h 321"/>
              <a:gd name="T50" fmla="*/ 15 w 163"/>
              <a:gd name="T51" fmla="*/ 166 h 321"/>
              <a:gd name="T52" fmla="*/ 15 w 163"/>
              <a:gd name="T53" fmla="*/ 177 h 321"/>
              <a:gd name="T54" fmla="*/ 13 w 163"/>
              <a:gd name="T55" fmla="*/ 194 h 321"/>
              <a:gd name="T56" fmla="*/ 15 w 163"/>
              <a:gd name="T57" fmla="*/ 203 h 321"/>
              <a:gd name="T58" fmla="*/ 19 w 163"/>
              <a:gd name="T59" fmla="*/ 211 h 321"/>
              <a:gd name="T60" fmla="*/ 17 w 163"/>
              <a:gd name="T61" fmla="*/ 218 h 321"/>
              <a:gd name="T62" fmla="*/ 15 w 163"/>
              <a:gd name="T63" fmla="*/ 231 h 321"/>
              <a:gd name="T64" fmla="*/ 10 w 163"/>
              <a:gd name="T65" fmla="*/ 241 h 321"/>
              <a:gd name="T66" fmla="*/ 6 w 163"/>
              <a:gd name="T67" fmla="*/ 253 h 321"/>
              <a:gd name="T68" fmla="*/ 2 w 163"/>
              <a:gd name="T69" fmla="*/ 266 h 321"/>
              <a:gd name="T70" fmla="*/ 11 w 163"/>
              <a:gd name="T71" fmla="*/ 274 h 321"/>
              <a:gd name="T72" fmla="*/ 16 w 163"/>
              <a:gd name="T73" fmla="*/ 286 h 321"/>
              <a:gd name="T74" fmla="*/ 34 w 163"/>
              <a:gd name="T75" fmla="*/ 289 h 321"/>
              <a:gd name="T76" fmla="*/ 38 w 163"/>
              <a:gd name="T77" fmla="*/ 282 h 321"/>
              <a:gd name="T78" fmla="*/ 38 w 163"/>
              <a:gd name="T79" fmla="*/ 269 h 321"/>
              <a:gd name="T80" fmla="*/ 47 w 163"/>
              <a:gd name="T81" fmla="*/ 260 h 321"/>
              <a:gd name="T82" fmla="*/ 63 w 163"/>
              <a:gd name="T83" fmla="*/ 243 h 321"/>
              <a:gd name="T84" fmla="*/ 56 w 163"/>
              <a:gd name="T85" fmla="*/ 233 h 321"/>
              <a:gd name="T86" fmla="*/ 64 w 163"/>
              <a:gd name="T87" fmla="*/ 213 h 321"/>
              <a:gd name="T88" fmla="*/ 68 w 163"/>
              <a:gd name="T89" fmla="*/ 203 h 321"/>
              <a:gd name="T90" fmla="*/ 73 w 163"/>
              <a:gd name="T91" fmla="*/ 192 h 321"/>
              <a:gd name="T92" fmla="*/ 78 w 163"/>
              <a:gd name="T93" fmla="*/ 192 h 321"/>
              <a:gd name="T94" fmla="*/ 76 w 163"/>
              <a:gd name="T95" fmla="*/ 187 h 321"/>
              <a:gd name="T96" fmla="*/ 70 w 163"/>
              <a:gd name="T97" fmla="*/ 179 h 321"/>
              <a:gd name="T98" fmla="*/ 82 w 163"/>
              <a:gd name="T99" fmla="*/ 175 h 321"/>
              <a:gd name="T100" fmla="*/ 92 w 163"/>
              <a:gd name="T101" fmla="*/ 162 h 321"/>
              <a:gd name="T102" fmla="*/ 95 w 163"/>
              <a:gd name="T103" fmla="*/ 154 h 321"/>
              <a:gd name="T104" fmla="*/ 131 w 163"/>
              <a:gd name="T105" fmla="*/ 145 h 321"/>
              <a:gd name="T106" fmla="*/ 135 w 163"/>
              <a:gd name="T107" fmla="*/ 129 h 321"/>
              <a:gd name="T108" fmla="*/ 129 w 163"/>
              <a:gd name="T109" fmla="*/ 117 h 321"/>
              <a:gd name="T110" fmla="*/ 126 w 163"/>
              <a:gd name="T111" fmla="*/ 111 h 321"/>
              <a:gd name="T112" fmla="*/ 124 w 163"/>
              <a:gd name="T113" fmla="*/ 103 h 321"/>
              <a:gd name="T114" fmla="*/ 129 w 163"/>
              <a:gd name="T115" fmla="*/ 79 h 321"/>
              <a:gd name="T116" fmla="*/ 153 w 163"/>
              <a:gd name="T117" fmla="*/ 51 h 321"/>
              <a:gd name="T118" fmla="*/ 161 w 163"/>
              <a:gd name="T119" fmla="*/ 33 h 32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163" h="321">
                <a:moveTo>
                  <a:pt x="62" y="315"/>
                </a:moveTo>
                <a:cubicBezTo>
                  <a:pt x="58" y="315"/>
                  <a:pt x="49" y="307"/>
                  <a:pt x="46" y="304"/>
                </a:cubicBezTo>
                <a:cubicBezTo>
                  <a:pt x="44" y="302"/>
                  <a:pt x="46" y="300"/>
                  <a:pt x="43" y="301"/>
                </a:cubicBezTo>
                <a:cubicBezTo>
                  <a:pt x="39" y="301"/>
                  <a:pt x="41" y="298"/>
                  <a:pt x="43" y="297"/>
                </a:cubicBezTo>
                <a:cubicBezTo>
                  <a:pt x="45" y="296"/>
                  <a:pt x="43" y="293"/>
                  <a:pt x="40" y="293"/>
                </a:cubicBezTo>
                <a:cubicBezTo>
                  <a:pt x="40" y="298"/>
                  <a:pt x="39" y="319"/>
                  <a:pt x="40" y="319"/>
                </a:cubicBezTo>
                <a:cubicBezTo>
                  <a:pt x="42" y="320"/>
                  <a:pt x="51" y="318"/>
                  <a:pt x="54" y="320"/>
                </a:cubicBezTo>
                <a:cubicBezTo>
                  <a:pt x="55" y="320"/>
                  <a:pt x="57" y="321"/>
                  <a:pt x="58" y="320"/>
                </a:cubicBezTo>
                <a:cubicBezTo>
                  <a:pt x="59" y="318"/>
                  <a:pt x="65" y="319"/>
                  <a:pt x="68" y="317"/>
                </a:cubicBezTo>
                <a:cubicBezTo>
                  <a:pt x="71" y="316"/>
                  <a:pt x="67" y="315"/>
                  <a:pt x="62" y="315"/>
                </a:cubicBezTo>
                <a:close/>
                <a:moveTo>
                  <a:pt x="161" y="33"/>
                </a:moveTo>
                <a:cubicBezTo>
                  <a:pt x="160" y="33"/>
                  <a:pt x="158" y="33"/>
                  <a:pt x="156" y="33"/>
                </a:cubicBezTo>
                <a:cubicBezTo>
                  <a:pt x="156" y="33"/>
                  <a:pt x="156" y="34"/>
                  <a:pt x="156" y="34"/>
                </a:cubicBezTo>
                <a:cubicBezTo>
                  <a:pt x="156" y="37"/>
                  <a:pt x="154" y="46"/>
                  <a:pt x="152" y="46"/>
                </a:cubicBezTo>
                <a:cubicBezTo>
                  <a:pt x="149" y="45"/>
                  <a:pt x="147" y="49"/>
                  <a:pt x="145" y="49"/>
                </a:cubicBezTo>
                <a:cubicBezTo>
                  <a:pt x="144" y="48"/>
                  <a:pt x="141" y="52"/>
                  <a:pt x="138" y="50"/>
                </a:cubicBezTo>
                <a:cubicBezTo>
                  <a:pt x="136" y="49"/>
                  <a:pt x="133" y="51"/>
                  <a:pt x="131" y="49"/>
                </a:cubicBezTo>
                <a:cubicBezTo>
                  <a:pt x="129" y="48"/>
                  <a:pt x="123" y="49"/>
                  <a:pt x="123" y="48"/>
                </a:cubicBezTo>
                <a:cubicBezTo>
                  <a:pt x="123" y="46"/>
                  <a:pt x="126" y="47"/>
                  <a:pt x="126" y="42"/>
                </a:cubicBezTo>
                <a:cubicBezTo>
                  <a:pt x="126" y="38"/>
                  <a:pt x="133" y="33"/>
                  <a:pt x="132" y="32"/>
                </a:cubicBezTo>
                <a:cubicBezTo>
                  <a:pt x="131" y="30"/>
                  <a:pt x="119" y="26"/>
                  <a:pt x="117" y="24"/>
                </a:cubicBezTo>
                <a:cubicBezTo>
                  <a:pt x="116" y="22"/>
                  <a:pt x="113" y="20"/>
                  <a:pt x="108" y="20"/>
                </a:cubicBezTo>
                <a:cubicBezTo>
                  <a:pt x="103" y="19"/>
                  <a:pt x="104" y="17"/>
                  <a:pt x="99" y="14"/>
                </a:cubicBezTo>
                <a:cubicBezTo>
                  <a:pt x="96" y="12"/>
                  <a:pt x="90" y="6"/>
                  <a:pt x="88" y="3"/>
                </a:cubicBezTo>
                <a:cubicBezTo>
                  <a:pt x="85" y="2"/>
                  <a:pt x="81" y="2"/>
                  <a:pt x="80" y="3"/>
                </a:cubicBezTo>
                <a:cubicBezTo>
                  <a:pt x="79" y="4"/>
                  <a:pt x="77" y="11"/>
                  <a:pt x="75" y="7"/>
                </a:cubicBezTo>
                <a:cubicBezTo>
                  <a:pt x="74" y="4"/>
                  <a:pt x="70" y="4"/>
                  <a:pt x="66" y="4"/>
                </a:cubicBezTo>
                <a:cubicBezTo>
                  <a:pt x="63" y="3"/>
                  <a:pt x="63" y="0"/>
                  <a:pt x="59" y="4"/>
                </a:cubicBezTo>
                <a:cubicBezTo>
                  <a:pt x="57" y="6"/>
                  <a:pt x="55" y="7"/>
                  <a:pt x="53" y="9"/>
                </a:cubicBezTo>
                <a:cubicBezTo>
                  <a:pt x="53" y="13"/>
                  <a:pt x="52" y="17"/>
                  <a:pt x="52" y="18"/>
                </a:cubicBezTo>
                <a:cubicBezTo>
                  <a:pt x="51" y="20"/>
                  <a:pt x="43" y="23"/>
                  <a:pt x="42" y="25"/>
                </a:cubicBezTo>
                <a:cubicBezTo>
                  <a:pt x="42" y="27"/>
                  <a:pt x="43" y="30"/>
                  <a:pt x="42" y="31"/>
                </a:cubicBezTo>
                <a:cubicBezTo>
                  <a:pt x="40" y="32"/>
                  <a:pt x="45" y="38"/>
                  <a:pt x="43" y="40"/>
                </a:cubicBezTo>
                <a:cubicBezTo>
                  <a:pt x="40" y="41"/>
                  <a:pt x="45" y="44"/>
                  <a:pt x="43" y="45"/>
                </a:cubicBezTo>
                <a:cubicBezTo>
                  <a:pt x="41" y="47"/>
                  <a:pt x="38" y="47"/>
                  <a:pt x="38" y="49"/>
                </a:cubicBezTo>
                <a:cubicBezTo>
                  <a:pt x="38" y="51"/>
                  <a:pt x="38" y="55"/>
                  <a:pt x="36" y="56"/>
                </a:cubicBezTo>
                <a:cubicBezTo>
                  <a:pt x="33" y="57"/>
                  <a:pt x="32" y="60"/>
                  <a:pt x="32" y="63"/>
                </a:cubicBezTo>
                <a:cubicBezTo>
                  <a:pt x="32" y="66"/>
                  <a:pt x="29" y="64"/>
                  <a:pt x="30" y="67"/>
                </a:cubicBezTo>
                <a:cubicBezTo>
                  <a:pt x="31" y="71"/>
                  <a:pt x="32" y="75"/>
                  <a:pt x="30" y="76"/>
                </a:cubicBezTo>
                <a:cubicBezTo>
                  <a:pt x="27" y="76"/>
                  <a:pt x="28" y="82"/>
                  <a:pt x="26" y="82"/>
                </a:cubicBezTo>
                <a:cubicBezTo>
                  <a:pt x="25" y="82"/>
                  <a:pt x="24" y="88"/>
                  <a:pt x="26" y="91"/>
                </a:cubicBezTo>
                <a:cubicBezTo>
                  <a:pt x="29" y="93"/>
                  <a:pt x="29" y="96"/>
                  <a:pt x="29" y="98"/>
                </a:cubicBezTo>
                <a:cubicBezTo>
                  <a:pt x="29" y="101"/>
                  <a:pt x="32" y="103"/>
                  <a:pt x="31" y="105"/>
                </a:cubicBezTo>
                <a:cubicBezTo>
                  <a:pt x="30" y="108"/>
                  <a:pt x="31" y="111"/>
                  <a:pt x="29" y="112"/>
                </a:cubicBezTo>
                <a:cubicBezTo>
                  <a:pt x="27" y="113"/>
                  <a:pt x="29" y="117"/>
                  <a:pt x="26" y="118"/>
                </a:cubicBezTo>
                <a:cubicBezTo>
                  <a:pt x="24" y="119"/>
                  <a:pt x="28" y="127"/>
                  <a:pt x="26" y="128"/>
                </a:cubicBezTo>
                <a:cubicBezTo>
                  <a:pt x="25" y="130"/>
                  <a:pt x="20" y="131"/>
                  <a:pt x="20" y="136"/>
                </a:cubicBezTo>
                <a:cubicBezTo>
                  <a:pt x="20" y="141"/>
                  <a:pt x="21" y="144"/>
                  <a:pt x="21" y="147"/>
                </a:cubicBezTo>
                <a:cubicBezTo>
                  <a:pt x="20" y="149"/>
                  <a:pt x="23" y="148"/>
                  <a:pt x="23" y="151"/>
                </a:cubicBezTo>
                <a:cubicBezTo>
                  <a:pt x="22" y="154"/>
                  <a:pt x="18" y="153"/>
                  <a:pt x="18" y="154"/>
                </a:cubicBezTo>
                <a:cubicBezTo>
                  <a:pt x="18" y="156"/>
                  <a:pt x="19" y="160"/>
                  <a:pt x="18" y="161"/>
                </a:cubicBezTo>
                <a:cubicBezTo>
                  <a:pt x="16" y="161"/>
                  <a:pt x="15" y="162"/>
                  <a:pt x="15" y="166"/>
                </a:cubicBezTo>
                <a:cubicBezTo>
                  <a:pt x="15" y="169"/>
                  <a:pt x="13" y="169"/>
                  <a:pt x="13" y="171"/>
                </a:cubicBezTo>
                <a:cubicBezTo>
                  <a:pt x="13" y="173"/>
                  <a:pt x="15" y="175"/>
                  <a:pt x="15" y="177"/>
                </a:cubicBezTo>
                <a:cubicBezTo>
                  <a:pt x="15" y="179"/>
                  <a:pt x="16" y="185"/>
                  <a:pt x="14" y="185"/>
                </a:cubicBezTo>
                <a:cubicBezTo>
                  <a:pt x="13" y="186"/>
                  <a:pt x="12" y="193"/>
                  <a:pt x="13" y="194"/>
                </a:cubicBezTo>
                <a:cubicBezTo>
                  <a:pt x="15" y="195"/>
                  <a:pt x="15" y="197"/>
                  <a:pt x="14" y="198"/>
                </a:cubicBezTo>
                <a:cubicBezTo>
                  <a:pt x="13" y="200"/>
                  <a:pt x="17" y="201"/>
                  <a:pt x="15" y="203"/>
                </a:cubicBezTo>
                <a:cubicBezTo>
                  <a:pt x="13" y="205"/>
                  <a:pt x="15" y="208"/>
                  <a:pt x="18" y="207"/>
                </a:cubicBezTo>
                <a:cubicBezTo>
                  <a:pt x="20" y="207"/>
                  <a:pt x="21" y="211"/>
                  <a:pt x="19" y="211"/>
                </a:cubicBezTo>
                <a:cubicBezTo>
                  <a:pt x="16" y="211"/>
                  <a:pt x="13" y="211"/>
                  <a:pt x="16" y="213"/>
                </a:cubicBezTo>
                <a:cubicBezTo>
                  <a:pt x="18" y="214"/>
                  <a:pt x="20" y="217"/>
                  <a:pt x="17" y="218"/>
                </a:cubicBezTo>
                <a:cubicBezTo>
                  <a:pt x="14" y="219"/>
                  <a:pt x="16" y="221"/>
                  <a:pt x="16" y="224"/>
                </a:cubicBezTo>
                <a:cubicBezTo>
                  <a:pt x="15" y="227"/>
                  <a:pt x="18" y="230"/>
                  <a:pt x="15" y="231"/>
                </a:cubicBezTo>
                <a:cubicBezTo>
                  <a:pt x="13" y="231"/>
                  <a:pt x="16" y="236"/>
                  <a:pt x="13" y="236"/>
                </a:cubicBezTo>
                <a:cubicBezTo>
                  <a:pt x="10" y="237"/>
                  <a:pt x="12" y="240"/>
                  <a:pt x="10" y="241"/>
                </a:cubicBezTo>
                <a:cubicBezTo>
                  <a:pt x="7" y="243"/>
                  <a:pt x="12" y="246"/>
                  <a:pt x="10" y="248"/>
                </a:cubicBezTo>
                <a:cubicBezTo>
                  <a:pt x="7" y="249"/>
                  <a:pt x="9" y="253"/>
                  <a:pt x="6" y="253"/>
                </a:cubicBezTo>
                <a:cubicBezTo>
                  <a:pt x="4" y="253"/>
                  <a:pt x="2" y="257"/>
                  <a:pt x="2" y="259"/>
                </a:cubicBezTo>
                <a:cubicBezTo>
                  <a:pt x="2" y="260"/>
                  <a:pt x="0" y="264"/>
                  <a:pt x="2" y="266"/>
                </a:cubicBezTo>
                <a:cubicBezTo>
                  <a:pt x="4" y="268"/>
                  <a:pt x="2" y="270"/>
                  <a:pt x="4" y="271"/>
                </a:cubicBezTo>
                <a:cubicBezTo>
                  <a:pt x="6" y="272"/>
                  <a:pt x="12" y="271"/>
                  <a:pt x="11" y="274"/>
                </a:cubicBezTo>
                <a:cubicBezTo>
                  <a:pt x="10" y="277"/>
                  <a:pt x="11" y="283"/>
                  <a:pt x="12" y="283"/>
                </a:cubicBezTo>
                <a:cubicBezTo>
                  <a:pt x="13" y="283"/>
                  <a:pt x="14" y="287"/>
                  <a:pt x="16" y="286"/>
                </a:cubicBezTo>
                <a:cubicBezTo>
                  <a:pt x="18" y="286"/>
                  <a:pt x="26" y="285"/>
                  <a:pt x="30" y="286"/>
                </a:cubicBezTo>
                <a:cubicBezTo>
                  <a:pt x="32" y="287"/>
                  <a:pt x="33" y="288"/>
                  <a:pt x="34" y="289"/>
                </a:cubicBezTo>
                <a:cubicBezTo>
                  <a:pt x="36" y="288"/>
                  <a:pt x="41" y="291"/>
                  <a:pt x="42" y="290"/>
                </a:cubicBezTo>
                <a:cubicBezTo>
                  <a:pt x="43" y="288"/>
                  <a:pt x="37" y="284"/>
                  <a:pt x="38" y="282"/>
                </a:cubicBezTo>
                <a:cubicBezTo>
                  <a:pt x="38" y="280"/>
                  <a:pt x="37" y="278"/>
                  <a:pt x="37" y="276"/>
                </a:cubicBezTo>
                <a:cubicBezTo>
                  <a:pt x="37" y="274"/>
                  <a:pt x="36" y="270"/>
                  <a:pt x="38" y="269"/>
                </a:cubicBezTo>
                <a:cubicBezTo>
                  <a:pt x="41" y="267"/>
                  <a:pt x="41" y="265"/>
                  <a:pt x="43" y="265"/>
                </a:cubicBezTo>
                <a:cubicBezTo>
                  <a:pt x="44" y="266"/>
                  <a:pt x="47" y="264"/>
                  <a:pt x="47" y="260"/>
                </a:cubicBezTo>
                <a:cubicBezTo>
                  <a:pt x="48" y="255"/>
                  <a:pt x="50" y="254"/>
                  <a:pt x="53" y="251"/>
                </a:cubicBezTo>
                <a:cubicBezTo>
                  <a:pt x="57" y="247"/>
                  <a:pt x="64" y="244"/>
                  <a:pt x="63" y="243"/>
                </a:cubicBezTo>
                <a:cubicBezTo>
                  <a:pt x="62" y="241"/>
                  <a:pt x="64" y="237"/>
                  <a:pt x="64" y="235"/>
                </a:cubicBezTo>
                <a:cubicBezTo>
                  <a:pt x="64" y="233"/>
                  <a:pt x="58" y="234"/>
                  <a:pt x="56" y="233"/>
                </a:cubicBezTo>
                <a:cubicBezTo>
                  <a:pt x="54" y="232"/>
                  <a:pt x="47" y="227"/>
                  <a:pt x="51" y="221"/>
                </a:cubicBezTo>
                <a:cubicBezTo>
                  <a:pt x="54" y="214"/>
                  <a:pt x="62" y="213"/>
                  <a:pt x="64" y="213"/>
                </a:cubicBezTo>
                <a:cubicBezTo>
                  <a:pt x="66" y="213"/>
                  <a:pt x="64" y="210"/>
                  <a:pt x="66" y="209"/>
                </a:cubicBezTo>
                <a:cubicBezTo>
                  <a:pt x="67" y="208"/>
                  <a:pt x="68" y="206"/>
                  <a:pt x="68" y="203"/>
                </a:cubicBezTo>
                <a:cubicBezTo>
                  <a:pt x="68" y="200"/>
                  <a:pt x="68" y="195"/>
                  <a:pt x="71" y="195"/>
                </a:cubicBezTo>
                <a:cubicBezTo>
                  <a:pt x="74" y="195"/>
                  <a:pt x="75" y="193"/>
                  <a:pt x="73" y="192"/>
                </a:cubicBezTo>
                <a:cubicBezTo>
                  <a:pt x="71" y="192"/>
                  <a:pt x="70" y="190"/>
                  <a:pt x="74" y="189"/>
                </a:cubicBezTo>
                <a:cubicBezTo>
                  <a:pt x="77" y="189"/>
                  <a:pt x="76" y="192"/>
                  <a:pt x="78" y="192"/>
                </a:cubicBezTo>
                <a:cubicBezTo>
                  <a:pt x="80" y="192"/>
                  <a:pt x="84" y="188"/>
                  <a:pt x="81" y="186"/>
                </a:cubicBezTo>
                <a:cubicBezTo>
                  <a:pt x="78" y="183"/>
                  <a:pt x="77" y="187"/>
                  <a:pt x="76" y="187"/>
                </a:cubicBezTo>
                <a:cubicBezTo>
                  <a:pt x="74" y="187"/>
                  <a:pt x="73" y="185"/>
                  <a:pt x="71" y="185"/>
                </a:cubicBezTo>
                <a:cubicBezTo>
                  <a:pt x="70" y="185"/>
                  <a:pt x="71" y="180"/>
                  <a:pt x="70" y="179"/>
                </a:cubicBezTo>
                <a:cubicBezTo>
                  <a:pt x="69" y="177"/>
                  <a:pt x="68" y="173"/>
                  <a:pt x="70" y="171"/>
                </a:cubicBezTo>
                <a:cubicBezTo>
                  <a:pt x="71" y="169"/>
                  <a:pt x="77" y="174"/>
                  <a:pt x="82" y="175"/>
                </a:cubicBezTo>
                <a:cubicBezTo>
                  <a:pt x="88" y="175"/>
                  <a:pt x="92" y="172"/>
                  <a:pt x="92" y="170"/>
                </a:cubicBezTo>
                <a:cubicBezTo>
                  <a:pt x="92" y="168"/>
                  <a:pt x="89" y="165"/>
                  <a:pt x="92" y="162"/>
                </a:cubicBezTo>
                <a:cubicBezTo>
                  <a:pt x="96" y="160"/>
                  <a:pt x="93" y="160"/>
                  <a:pt x="92" y="157"/>
                </a:cubicBezTo>
                <a:cubicBezTo>
                  <a:pt x="91" y="154"/>
                  <a:pt x="94" y="152"/>
                  <a:pt x="95" y="154"/>
                </a:cubicBezTo>
                <a:cubicBezTo>
                  <a:pt x="96" y="155"/>
                  <a:pt x="107" y="154"/>
                  <a:pt x="116" y="152"/>
                </a:cubicBezTo>
                <a:cubicBezTo>
                  <a:pt x="124" y="150"/>
                  <a:pt x="130" y="147"/>
                  <a:pt x="131" y="145"/>
                </a:cubicBezTo>
                <a:cubicBezTo>
                  <a:pt x="131" y="142"/>
                  <a:pt x="137" y="136"/>
                  <a:pt x="138" y="134"/>
                </a:cubicBezTo>
                <a:cubicBezTo>
                  <a:pt x="140" y="132"/>
                  <a:pt x="138" y="129"/>
                  <a:pt x="135" y="129"/>
                </a:cubicBezTo>
                <a:cubicBezTo>
                  <a:pt x="131" y="128"/>
                  <a:pt x="131" y="124"/>
                  <a:pt x="133" y="122"/>
                </a:cubicBezTo>
                <a:cubicBezTo>
                  <a:pt x="135" y="120"/>
                  <a:pt x="132" y="117"/>
                  <a:pt x="129" y="117"/>
                </a:cubicBezTo>
                <a:cubicBezTo>
                  <a:pt x="126" y="117"/>
                  <a:pt x="120" y="114"/>
                  <a:pt x="123" y="112"/>
                </a:cubicBezTo>
                <a:cubicBezTo>
                  <a:pt x="125" y="110"/>
                  <a:pt x="125" y="110"/>
                  <a:pt x="126" y="111"/>
                </a:cubicBezTo>
                <a:cubicBezTo>
                  <a:pt x="127" y="110"/>
                  <a:pt x="127" y="108"/>
                  <a:pt x="127" y="108"/>
                </a:cubicBezTo>
                <a:cubicBezTo>
                  <a:pt x="126" y="107"/>
                  <a:pt x="124" y="108"/>
                  <a:pt x="124" y="103"/>
                </a:cubicBezTo>
                <a:cubicBezTo>
                  <a:pt x="125" y="98"/>
                  <a:pt x="126" y="99"/>
                  <a:pt x="127" y="92"/>
                </a:cubicBezTo>
                <a:cubicBezTo>
                  <a:pt x="127" y="86"/>
                  <a:pt x="129" y="82"/>
                  <a:pt x="129" y="79"/>
                </a:cubicBezTo>
                <a:cubicBezTo>
                  <a:pt x="129" y="75"/>
                  <a:pt x="135" y="71"/>
                  <a:pt x="139" y="66"/>
                </a:cubicBezTo>
                <a:cubicBezTo>
                  <a:pt x="142" y="60"/>
                  <a:pt x="150" y="53"/>
                  <a:pt x="153" y="51"/>
                </a:cubicBezTo>
                <a:cubicBezTo>
                  <a:pt x="156" y="49"/>
                  <a:pt x="162" y="47"/>
                  <a:pt x="163" y="46"/>
                </a:cubicBezTo>
                <a:cubicBezTo>
                  <a:pt x="163" y="44"/>
                  <a:pt x="163" y="34"/>
                  <a:pt x="161" y="33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3175" cap="flat">
            <a:noFill/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600">
              <a:latin typeface="Montserrat" panose="02000505000000020004" pitchFamily="2" charset="0"/>
              <a:ea typeface="Montserrat" charset="0"/>
              <a:cs typeface="Montserrat" charset="0"/>
            </a:endParaRPr>
          </a:p>
        </p:txBody>
      </p:sp>
      <p:sp>
        <p:nvSpPr>
          <p:cNvPr id="137" name="Freeform 110"/>
          <p:cNvSpPr>
            <a:spLocks/>
          </p:cNvSpPr>
          <p:nvPr/>
        </p:nvSpPr>
        <p:spPr bwMode="auto">
          <a:xfrm>
            <a:off x="3767173" y="4056327"/>
            <a:ext cx="234143" cy="1256780"/>
          </a:xfrm>
          <a:custGeom>
            <a:avLst/>
            <a:gdLst>
              <a:gd name="T0" fmla="*/ 28 w 71"/>
              <a:gd name="T1" fmla="*/ 310 h 363"/>
              <a:gd name="T2" fmla="*/ 19 w 71"/>
              <a:gd name="T3" fmla="*/ 295 h 363"/>
              <a:gd name="T4" fmla="*/ 27 w 71"/>
              <a:gd name="T5" fmla="*/ 277 h 363"/>
              <a:gd name="T6" fmla="*/ 33 w 71"/>
              <a:gd name="T7" fmla="*/ 260 h 363"/>
              <a:gd name="T8" fmla="*/ 36 w 71"/>
              <a:gd name="T9" fmla="*/ 247 h 363"/>
              <a:gd name="T10" fmla="*/ 31 w 71"/>
              <a:gd name="T11" fmla="*/ 234 h 363"/>
              <a:gd name="T12" fmla="*/ 32 w 71"/>
              <a:gd name="T13" fmla="*/ 213 h 363"/>
              <a:gd name="T14" fmla="*/ 35 w 71"/>
              <a:gd name="T15" fmla="*/ 197 h 363"/>
              <a:gd name="T16" fmla="*/ 38 w 71"/>
              <a:gd name="T17" fmla="*/ 183 h 363"/>
              <a:gd name="T18" fmla="*/ 43 w 71"/>
              <a:gd name="T19" fmla="*/ 154 h 363"/>
              <a:gd name="T20" fmla="*/ 46 w 71"/>
              <a:gd name="T21" fmla="*/ 134 h 363"/>
              <a:gd name="T22" fmla="*/ 47 w 71"/>
              <a:gd name="T23" fmla="*/ 112 h 363"/>
              <a:gd name="T24" fmla="*/ 53 w 71"/>
              <a:gd name="T25" fmla="*/ 92 h 363"/>
              <a:gd name="T26" fmla="*/ 60 w 71"/>
              <a:gd name="T27" fmla="*/ 76 h 363"/>
              <a:gd name="T28" fmla="*/ 69 w 71"/>
              <a:gd name="T29" fmla="*/ 54 h 363"/>
              <a:gd name="T30" fmla="*/ 63 w 71"/>
              <a:gd name="T31" fmla="*/ 37 h 363"/>
              <a:gd name="T32" fmla="*/ 59 w 71"/>
              <a:gd name="T33" fmla="*/ 18 h 363"/>
              <a:gd name="T34" fmla="*/ 50 w 71"/>
              <a:gd name="T35" fmla="*/ 1 h 363"/>
              <a:gd name="T36" fmla="*/ 45 w 71"/>
              <a:gd name="T37" fmla="*/ 16 h 363"/>
              <a:gd name="T38" fmla="*/ 44 w 71"/>
              <a:gd name="T39" fmla="*/ 53 h 363"/>
              <a:gd name="T40" fmla="*/ 37 w 71"/>
              <a:gd name="T41" fmla="*/ 91 h 363"/>
              <a:gd name="T42" fmla="*/ 34 w 71"/>
              <a:gd name="T43" fmla="*/ 116 h 363"/>
              <a:gd name="T44" fmla="*/ 29 w 71"/>
              <a:gd name="T45" fmla="*/ 149 h 363"/>
              <a:gd name="T46" fmla="*/ 18 w 71"/>
              <a:gd name="T47" fmla="*/ 179 h 363"/>
              <a:gd name="T48" fmla="*/ 17 w 71"/>
              <a:gd name="T49" fmla="*/ 204 h 363"/>
              <a:gd name="T50" fmla="*/ 12 w 71"/>
              <a:gd name="T51" fmla="*/ 227 h 363"/>
              <a:gd name="T52" fmla="*/ 22 w 71"/>
              <a:gd name="T53" fmla="*/ 215 h 363"/>
              <a:gd name="T54" fmla="*/ 24 w 71"/>
              <a:gd name="T55" fmla="*/ 228 h 363"/>
              <a:gd name="T56" fmla="*/ 21 w 71"/>
              <a:gd name="T57" fmla="*/ 244 h 363"/>
              <a:gd name="T58" fmla="*/ 17 w 71"/>
              <a:gd name="T59" fmla="*/ 254 h 363"/>
              <a:gd name="T60" fmla="*/ 16 w 71"/>
              <a:gd name="T61" fmla="*/ 252 h 363"/>
              <a:gd name="T62" fmla="*/ 10 w 71"/>
              <a:gd name="T63" fmla="*/ 255 h 363"/>
              <a:gd name="T64" fmla="*/ 1 w 71"/>
              <a:gd name="T65" fmla="*/ 267 h 363"/>
              <a:gd name="T66" fmla="*/ 11 w 71"/>
              <a:gd name="T67" fmla="*/ 268 h 363"/>
              <a:gd name="T68" fmla="*/ 17 w 71"/>
              <a:gd name="T69" fmla="*/ 277 h 363"/>
              <a:gd name="T70" fmla="*/ 7 w 71"/>
              <a:gd name="T71" fmla="*/ 280 h 363"/>
              <a:gd name="T72" fmla="*/ 9 w 71"/>
              <a:gd name="T73" fmla="*/ 285 h 363"/>
              <a:gd name="T74" fmla="*/ 4 w 71"/>
              <a:gd name="T75" fmla="*/ 294 h 363"/>
              <a:gd name="T76" fmla="*/ 10 w 71"/>
              <a:gd name="T77" fmla="*/ 297 h 363"/>
              <a:gd name="T78" fmla="*/ 11 w 71"/>
              <a:gd name="T79" fmla="*/ 305 h 363"/>
              <a:gd name="T80" fmla="*/ 6 w 71"/>
              <a:gd name="T81" fmla="*/ 315 h 363"/>
              <a:gd name="T82" fmla="*/ 16 w 71"/>
              <a:gd name="T83" fmla="*/ 316 h 363"/>
              <a:gd name="T84" fmla="*/ 20 w 71"/>
              <a:gd name="T85" fmla="*/ 320 h 363"/>
              <a:gd name="T86" fmla="*/ 15 w 71"/>
              <a:gd name="T87" fmla="*/ 329 h 363"/>
              <a:gd name="T88" fmla="*/ 29 w 71"/>
              <a:gd name="T89" fmla="*/ 329 h 363"/>
              <a:gd name="T90" fmla="*/ 19 w 71"/>
              <a:gd name="T91" fmla="*/ 336 h 363"/>
              <a:gd name="T92" fmla="*/ 30 w 71"/>
              <a:gd name="T93" fmla="*/ 335 h 363"/>
              <a:gd name="T94" fmla="*/ 18 w 71"/>
              <a:gd name="T95" fmla="*/ 343 h 363"/>
              <a:gd name="T96" fmla="*/ 29 w 71"/>
              <a:gd name="T97" fmla="*/ 344 h 363"/>
              <a:gd name="T98" fmla="*/ 45 w 71"/>
              <a:gd name="T99" fmla="*/ 328 h 363"/>
              <a:gd name="T100" fmla="*/ 50 w 71"/>
              <a:gd name="T101" fmla="*/ 337 h 363"/>
              <a:gd name="T102" fmla="*/ 43 w 71"/>
              <a:gd name="T103" fmla="*/ 340 h 363"/>
              <a:gd name="T104" fmla="*/ 35 w 71"/>
              <a:gd name="T105" fmla="*/ 347 h 363"/>
              <a:gd name="T106" fmla="*/ 41 w 71"/>
              <a:gd name="T107" fmla="*/ 358 h 363"/>
              <a:gd name="T108" fmla="*/ 52 w 71"/>
              <a:gd name="T109" fmla="*/ 357 h 363"/>
              <a:gd name="T110" fmla="*/ 64 w 71"/>
              <a:gd name="T111" fmla="*/ 357 h 363"/>
              <a:gd name="T112" fmla="*/ 57 w 71"/>
              <a:gd name="T113" fmla="*/ 355 h 363"/>
              <a:gd name="T114" fmla="*/ 50 w 71"/>
              <a:gd name="T115" fmla="*/ 326 h 363"/>
              <a:gd name="T116" fmla="*/ 33 w 71"/>
              <a:gd name="T117" fmla="*/ 322 h 3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71" h="363">
                <a:moveTo>
                  <a:pt x="33" y="322"/>
                </a:moveTo>
                <a:cubicBezTo>
                  <a:pt x="31" y="323"/>
                  <a:pt x="30" y="319"/>
                  <a:pt x="29" y="319"/>
                </a:cubicBezTo>
                <a:cubicBezTo>
                  <a:pt x="28" y="319"/>
                  <a:pt x="27" y="313"/>
                  <a:pt x="28" y="310"/>
                </a:cubicBezTo>
                <a:cubicBezTo>
                  <a:pt x="29" y="307"/>
                  <a:pt x="23" y="308"/>
                  <a:pt x="21" y="307"/>
                </a:cubicBezTo>
                <a:cubicBezTo>
                  <a:pt x="19" y="306"/>
                  <a:pt x="21" y="304"/>
                  <a:pt x="19" y="302"/>
                </a:cubicBezTo>
                <a:cubicBezTo>
                  <a:pt x="17" y="300"/>
                  <a:pt x="19" y="296"/>
                  <a:pt x="19" y="295"/>
                </a:cubicBezTo>
                <a:cubicBezTo>
                  <a:pt x="19" y="293"/>
                  <a:pt x="21" y="289"/>
                  <a:pt x="23" y="289"/>
                </a:cubicBezTo>
                <a:cubicBezTo>
                  <a:pt x="26" y="289"/>
                  <a:pt x="24" y="285"/>
                  <a:pt x="27" y="284"/>
                </a:cubicBezTo>
                <a:cubicBezTo>
                  <a:pt x="29" y="282"/>
                  <a:pt x="24" y="279"/>
                  <a:pt x="27" y="277"/>
                </a:cubicBezTo>
                <a:cubicBezTo>
                  <a:pt x="29" y="276"/>
                  <a:pt x="27" y="273"/>
                  <a:pt x="30" y="272"/>
                </a:cubicBezTo>
                <a:cubicBezTo>
                  <a:pt x="33" y="272"/>
                  <a:pt x="30" y="267"/>
                  <a:pt x="32" y="267"/>
                </a:cubicBezTo>
                <a:cubicBezTo>
                  <a:pt x="35" y="266"/>
                  <a:pt x="32" y="263"/>
                  <a:pt x="33" y="260"/>
                </a:cubicBezTo>
                <a:cubicBezTo>
                  <a:pt x="33" y="257"/>
                  <a:pt x="31" y="255"/>
                  <a:pt x="34" y="254"/>
                </a:cubicBezTo>
                <a:cubicBezTo>
                  <a:pt x="37" y="253"/>
                  <a:pt x="35" y="250"/>
                  <a:pt x="33" y="249"/>
                </a:cubicBezTo>
                <a:cubicBezTo>
                  <a:pt x="30" y="247"/>
                  <a:pt x="33" y="247"/>
                  <a:pt x="36" y="247"/>
                </a:cubicBezTo>
                <a:cubicBezTo>
                  <a:pt x="38" y="247"/>
                  <a:pt x="37" y="243"/>
                  <a:pt x="35" y="243"/>
                </a:cubicBezTo>
                <a:cubicBezTo>
                  <a:pt x="32" y="244"/>
                  <a:pt x="30" y="241"/>
                  <a:pt x="32" y="239"/>
                </a:cubicBezTo>
                <a:cubicBezTo>
                  <a:pt x="34" y="237"/>
                  <a:pt x="30" y="236"/>
                  <a:pt x="31" y="234"/>
                </a:cubicBezTo>
                <a:cubicBezTo>
                  <a:pt x="32" y="233"/>
                  <a:pt x="32" y="231"/>
                  <a:pt x="30" y="230"/>
                </a:cubicBezTo>
                <a:cubicBezTo>
                  <a:pt x="29" y="229"/>
                  <a:pt x="30" y="222"/>
                  <a:pt x="31" y="221"/>
                </a:cubicBezTo>
                <a:cubicBezTo>
                  <a:pt x="33" y="221"/>
                  <a:pt x="32" y="215"/>
                  <a:pt x="32" y="213"/>
                </a:cubicBezTo>
                <a:cubicBezTo>
                  <a:pt x="32" y="211"/>
                  <a:pt x="30" y="209"/>
                  <a:pt x="30" y="207"/>
                </a:cubicBezTo>
                <a:cubicBezTo>
                  <a:pt x="30" y="205"/>
                  <a:pt x="32" y="205"/>
                  <a:pt x="32" y="202"/>
                </a:cubicBezTo>
                <a:cubicBezTo>
                  <a:pt x="32" y="198"/>
                  <a:pt x="33" y="197"/>
                  <a:pt x="35" y="197"/>
                </a:cubicBezTo>
                <a:cubicBezTo>
                  <a:pt x="36" y="196"/>
                  <a:pt x="35" y="192"/>
                  <a:pt x="35" y="190"/>
                </a:cubicBezTo>
                <a:cubicBezTo>
                  <a:pt x="35" y="189"/>
                  <a:pt x="39" y="190"/>
                  <a:pt x="40" y="187"/>
                </a:cubicBezTo>
                <a:cubicBezTo>
                  <a:pt x="40" y="184"/>
                  <a:pt x="37" y="185"/>
                  <a:pt x="38" y="183"/>
                </a:cubicBezTo>
                <a:cubicBezTo>
                  <a:pt x="38" y="180"/>
                  <a:pt x="37" y="177"/>
                  <a:pt x="37" y="172"/>
                </a:cubicBezTo>
                <a:cubicBezTo>
                  <a:pt x="37" y="167"/>
                  <a:pt x="42" y="166"/>
                  <a:pt x="43" y="164"/>
                </a:cubicBezTo>
                <a:cubicBezTo>
                  <a:pt x="45" y="163"/>
                  <a:pt x="41" y="155"/>
                  <a:pt x="43" y="154"/>
                </a:cubicBezTo>
                <a:cubicBezTo>
                  <a:pt x="46" y="153"/>
                  <a:pt x="44" y="149"/>
                  <a:pt x="46" y="148"/>
                </a:cubicBezTo>
                <a:cubicBezTo>
                  <a:pt x="48" y="147"/>
                  <a:pt x="47" y="144"/>
                  <a:pt x="48" y="141"/>
                </a:cubicBezTo>
                <a:cubicBezTo>
                  <a:pt x="49" y="139"/>
                  <a:pt x="46" y="137"/>
                  <a:pt x="46" y="134"/>
                </a:cubicBezTo>
                <a:cubicBezTo>
                  <a:pt x="46" y="132"/>
                  <a:pt x="46" y="129"/>
                  <a:pt x="43" y="127"/>
                </a:cubicBezTo>
                <a:cubicBezTo>
                  <a:pt x="41" y="124"/>
                  <a:pt x="42" y="118"/>
                  <a:pt x="43" y="118"/>
                </a:cubicBezTo>
                <a:cubicBezTo>
                  <a:pt x="45" y="118"/>
                  <a:pt x="44" y="112"/>
                  <a:pt x="47" y="112"/>
                </a:cubicBezTo>
                <a:cubicBezTo>
                  <a:pt x="49" y="111"/>
                  <a:pt x="48" y="107"/>
                  <a:pt x="47" y="103"/>
                </a:cubicBezTo>
                <a:cubicBezTo>
                  <a:pt x="46" y="100"/>
                  <a:pt x="49" y="102"/>
                  <a:pt x="49" y="99"/>
                </a:cubicBezTo>
                <a:cubicBezTo>
                  <a:pt x="49" y="96"/>
                  <a:pt x="50" y="93"/>
                  <a:pt x="53" y="92"/>
                </a:cubicBezTo>
                <a:cubicBezTo>
                  <a:pt x="55" y="91"/>
                  <a:pt x="55" y="87"/>
                  <a:pt x="55" y="85"/>
                </a:cubicBezTo>
                <a:cubicBezTo>
                  <a:pt x="55" y="83"/>
                  <a:pt x="58" y="83"/>
                  <a:pt x="60" y="81"/>
                </a:cubicBezTo>
                <a:cubicBezTo>
                  <a:pt x="62" y="80"/>
                  <a:pt x="57" y="77"/>
                  <a:pt x="60" y="76"/>
                </a:cubicBezTo>
                <a:cubicBezTo>
                  <a:pt x="62" y="74"/>
                  <a:pt x="57" y="68"/>
                  <a:pt x="59" y="67"/>
                </a:cubicBezTo>
                <a:cubicBezTo>
                  <a:pt x="60" y="66"/>
                  <a:pt x="59" y="63"/>
                  <a:pt x="59" y="61"/>
                </a:cubicBezTo>
                <a:cubicBezTo>
                  <a:pt x="60" y="59"/>
                  <a:pt x="68" y="56"/>
                  <a:pt x="69" y="54"/>
                </a:cubicBezTo>
                <a:cubicBezTo>
                  <a:pt x="69" y="53"/>
                  <a:pt x="70" y="49"/>
                  <a:pt x="70" y="45"/>
                </a:cubicBezTo>
                <a:cubicBezTo>
                  <a:pt x="68" y="46"/>
                  <a:pt x="66" y="47"/>
                  <a:pt x="65" y="46"/>
                </a:cubicBezTo>
                <a:cubicBezTo>
                  <a:pt x="64" y="45"/>
                  <a:pt x="65" y="40"/>
                  <a:pt x="63" y="37"/>
                </a:cubicBezTo>
                <a:cubicBezTo>
                  <a:pt x="61" y="35"/>
                  <a:pt x="63" y="31"/>
                  <a:pt x="60" y="30"/>
                </a:cubicBezTo>
                <a:cubicBezTo>
                  <a:pt x="58" y="29"/>
                  <a:pt x="56" y="25"/>
                  <a:pt x="58" y="23"/>
                </a:cubicBezTo>
                <a:cubicBezTo>
                  <a:pt x="59" y="22"/>
                  <a:pt x="58" y="19"/>
                  <a:pt x="59" y="18"/>
                </a:cubicBezTo>
                <a:cubicBezTo>
                  <a:pt x="61" y="16"/>
                  <a:pt x="58" y="16"/>
                  <a:pt x="56" y="13"/>
                </a:cubicBezTo>
                <a:cubicBezTo>
                  <a:pt x="54" y="10"/>
                  <a:pt x="57" y="7"/>
                  <a:pt x="54" y="5"/>
                </a:cubicBezTo>
                <a:cubicBezTo>
                  <a:pt x="51" y="2"/>
                  <a:pt x="51" y="0"/>
                  <a:pt x="50" y="1"/>
                </a:cubicBezTo>
                <a:cubicBezTo>
                  <a:pt x="50" y="2"/>
                  <a:pt x="49" y="6"/>
                  <a:pt x="47" y="7"/>
                </a:cubicBezTo>
                <a:cubicBezTo>
                  <a:pt x="47" y="8"/>
                  <a:pt x="46" y="8"/>
                  <a:pt x="45" y="9"/>
                </a:cubicBezTo>
                <a:cubicBezTo>
                  <a:pt x="45" y="11"/>
                  <a:pt x="45" y="14"/>
                  <a:pt x="45" y="16"/>
                </a:cubicBezTo>
                <a:cubicBezTo>
                  <a:pt x="46" y="19"/>
                  <a:pt x="47" y="32"/>
                  <a:pt x="46" y="37"/>
                </a:cubicBezTo>
                <a:cubicBezTo>
                  <a:pt x="45" y="42"/>
                  <a:pt x="44" y="46"/>
                  <a:pt x="43" y="49"/>
                </a:cubicBezTo>
                <a:cubicBezTo>
                  <a:pt x="42" y="52"/>
                  <a:pt x="45" y="52"/>
                  <a:pt x="44" y="53"/>
                </a:cubicBezTo>
                <a:cubicBezTo>
                  <a:pt x="42" y="55"/>
                  <a:pt x="43" y="58"/>
                  <a:pt x="43" y="64"/>
                </a:cubicBezTo>
                <a:cubicBezTo>
                  <a:pt x="43" y="70"/>
                  <a:pt x="40" y="79"/>
                  <a:pt x="39" y="83"/>
                </a:cubicBezTo>
                <a:cubicBezTo>
                  <a:pt x="39" y="86"/>
                  <a:pt x="37" y="87"/>
                  <a:pt x="37" y="91"/>
                </a:cubicBezTo>
                <a:cubicBezTo>
                  <a:pt x="38" y="94"/>
                  <a:pt x="36" y="96"/>
                  <a:pt x="34" y="98"/>
                </a:cubicBezTo>
                <a:cubicBezTo>
                  <a:pt x="32" y="99"/>
                  <a:pt x="37" y="105"/>
                  <a:pt x="37" y="107"/>
                </a:cubicBezTo>
                <a:cubicBezTo>
                  <a:pt x="36" y="110"/>
                  <a:pt x="33" y="112"/>
                  <a:pt x="34" y="116"/>
                </a:cubicBezTo>
                <a:cubicBezTo>
                  <a:pt x="35" y="122"/>
                  <a:pt x="34" y="132"/>
                  <a:pt x="34" y="134"/>
                </a:cubicBezTo>
                <a:cubicBezTo>
                  <a:pt x="34" y="136"/>
                  <a:pt x="31" y="136"/>
                  <a:pt x="32" y="139"/>
                </a:cubicBezTo>
                <a:cubicBezTo>
                  <a:pt x="32" y="143"/>
                  <a:pt x="30" y="144"/>
                  <a:pt x="29" y="149"/>
                </a:cubicBezTo>
                <a:cubicBezTo>
                  <a:pt x="28" y="155"/>
                  <a:pt x="24" y="162"/>
                  <a:pt x="23" y="167"/>
                </a:cubicBezTo>
                <a:cubicBezTo>
                  <a:pt x="21" y="171"/>
                  <a:pt x="21" y="173"/>
                  <a:pt x="19" y="173"/>
                </a:cubicBezTo>
                <a:cubicBezTo>
                  <a:pt x="17" y="173"/>
                  <a:pt x="16" y="175"/>
                  <a:pt x="18" y="179"/>
                </a:cubicBezTo>
                <a:cubicBezTo>
                  <a:pt x="20" y="182"/>
                  <a:pt x="17" y="185"/>
                  <a:pt x="19" y="189"/>
                </a:cubicBezTo>
                <a:cubicBezTo>
                  <a:pt x="21" y="193"/>
                  <a:pt x="20" y="194"/>
                  <a:pt x="19" y="197"/>
                </a:cubicBezTo>
                <a:cubicBezTo>
                  <a:pt x="18" y="201"/>
                  <a:pt x="17" y="201"/>
                  <a:pt x="17" y="204"/>
                </a:cubicBezTo>
                <a:cubicBezTo>
                  <a:pt x="17" y="207"/>
                  <a:pt x="14" y="210"/>
                  <a:pt x="16" y="213"/>
                </a:cubicBezTo>
                <a:cubicBezTo>
                  <a:pt x="17" y="217"/>
                  <a:pt x="17" y="218"/>
                  <a:pt x="15" y="218"/>
                </a:cubicBezTo>
                <a:cubicBezTo>
                  <a:pt x="13" y="218"/>
                  <a:pt x="12" y="221"/>
                  <a:pt x="12" y="227"/>
                </a:cubicBezTo>
                <a:cubicBezTo>
                  <a:pt x="11" y="233"/>
                  <a:pt x="11" y="233"/>
                  <a:pt x="15" y="232"/>
                </a:cubicBezTo>
                <a:cubicBezTo>
                  <a:pt x="20" y="232"/>
                  <a:pt x="16" y="218"/>
                  <a:pt x="19" y="218"/>
                </a:cubicBezTo>
                <a:cubicBezTo>
                  <a:pt x="22" y="218"/>
                  <a:pt x="19" y="216"/>
                  <a:pt x="22" y="215"/>
                </a:cubicBezTo>
                <a:cubicBezTo>
                  <a:pt x="25" y="214"/>
                  <a:pt x="22" y="217"/>
                  <a:pt x="24" y="218"/>
                </a:cubicBezTo>
                <a:cubicBezTo>
                  <a:pt x="26" y="218"/>
                  <a:pt x="27" y="220"/>
                  <a:pt x="25" y="221"/>
                </a:cubicBezTo>
                <a:cubicBezTo>
                  <a:pt x="22" y="223"/>
                  <a:pt x="25" y="226"/>
                  <a:pt x="24" y="228"/>
                </a:cubicBezTo>
                <a:cubicBezTo>
                  <a:pt x="23" y="230"/>
                  <a:pt x="21" y="232"/>
                  <a:pt x="22" y="235"/>
                </a:cubicBezTo>
                <a:cubicBezTo>
                  <a:pt x="23" y="237"/>
                  <a:pt x="21" y="237"/>
                  <a:pt x="21" y="240"/>
                </a:cubicBezTo>
                <a:cubicBezTo>
                  <a:pt x="20" y="243"/>
                  <a:pt x="22" y="243"/>
                  <a:pt x="21" y="244"/>
                </a:cubicBezTo>
                <a:cubicBezTo>
                  <a:pt x="20" y="244"/>
                  <a:pt x="23" y="247"/>
                  <a:pt x="21" y="247"/>
                </a:cubicBezTo>
                <a:cubicBezTo>
                  <a:pt x="19" y="247"/>
                  <a:pt x="20" y="250"/>
                  <a:pt x="21" y="252"/>
                </a:cubicBezTo>
                <a:cubicBezTo>
                  <a:pt x="22" y="254"/>
                  <a:pt x="19" y="253"/>
                  <a:pt x="17" y="254"/>
                </a:cubicBezTo>
                <a:cubicBezTo>
                  <a:pt x="15" y="256"/>
                  <a:pt x="19" y="258"/>
                  <a:pt x="18" y="260"/>
                </a:cubicBezTo>
                <a:cubicBezTo>
                  <a:pt x="17" y="262"/>
                  <a:pt x="14" y="259"/>
                  <a:pt x="13" y="257"/>
                </a:cubicBezTo>
                <a:cubicBezTo>
                  <a:pt x="11" y="256"/>
                  <a:pt x="15" y="254"/>
                  <a:pt x="16" y="252"/>
                </a:cubicBezTo>
                <a:cubicBezTo>
                  <a:pt x="18" y="250"/>
                  <a:pt x="15" y="245"/>
                  <a:pt x="12" y="246"/>
                </a:cubicBezTo>
                <a:cubicBezTo>
                  <a:pt x="9" y="247"/>
                  <a:pt x="15" y="250"/>
                  <a:pt x="15" y="253"/>
                </a:cubicBezTo>
                <a:cubicBezTo>
                  <a:pt x="15" y="255"/>
                  <a:pt x="10" y="252"/>
                  <a:pt x="10" y="255"/>
                </a:cubicBezTo>
                <a:cubicBezTo>
                  <a:pt x="10" y="257"/>
                  <a:pt x="7" y="256"/>
                  <a:pt x="6" y="258"/>
                </a:cubicBezTo>
                <a:cubicBezTo>
                  <a:pt x="4" y="260"/>
                  <a:pt x="8" y="261"/>
                  <a:pt x="6" y="262"/>
                </a:cubicBezTo>
                <a:cubicBezTo>
                  <a:pt x="4" y="262"/>
                  <a:pt x="1" y="265"/>
                  <a:pt x="1" y="267"/>
                </a:cubicBezTo>
                <a:cubicBezTo>
                  <a:pt x="1" y="269"/>
                  <a:pt x="3" y="269"/>
                  <a:pt x="3" y="267"/>
                </a:cubicBezTo>
                <a:cubicBezTo>
                  <a:pt x="3" y="265"/>
                  <a:pt x="6" y="265"/>
                  <a:pt x="7" y="267"/>
                </a:cubicBezTo>
                <a:cubicBezTo>
                  <a:pt x="8" y="269"/>
                  <a:pt x="9" y="267"/>
                  <a:pt x="11" y="268"/>
                </a:cubicBezTo>
                <a:cubicBezTo>
                  <a:pt x="14" y="268"/>
                  <a:pt x="13" y="272"/>
                  <a:pt x="12" y="272"/>
                </a:cubicBezTo>
                <a:cubicBezTo>
                  <a:pt x="11" y="272"/>
                  <a:pt x="9" y="274"/>
                  <a:pt x="10" y="277"/>
                </a:cubicBezTo>
                <a:cubicBezTo>
                  <a:pt x="10" y="279"/>
                  <a:pt x="15" y="277"/>
                  <a:pt x="17" y="277"/>
                </a:cubicBezTo>
                <a:cubicBezTo>
                  <a:pt x="19" y="278"/>
                  <a:pt x="18" y="282"/>
                  <a:pt x="17" y="281"/>
                </a:cubicBezTo>
                <a:cubicBezTo>
                  <a:pt x="16" y="279"/>
                  <a:pt x="13" y="277"/>
                  <a:pt x="12" y="279"/>
                </a:cubicBezTo>
                <a:cubicBezTo>
                  <a:pt x="11" y="282"/>
                  <a:pt x="9" y="280"/>
                  <a:pt x="7" y="280"/>
                </a:cubicBezTo>
                <a:cubicBezTo>
                  <a:pt x="5" y="279"/>
                  <a:pt x="0" y="283"/>
                  <a:pt x="2" y="284"/>
                </a:cubicBezTo>
                <a:cubicBezTo>
                  <a:pt x="4" y="286"/>
                  <a:pt x="4" y="288"/>
                  <a:pt x="5" y="288"/>
                </a:cubicBezTo>
                <a:cubicBezTo>
                  <a:pt x="6" y="288"/>
                  <a:pt x="8" y="287"/>
                  <a:pt x="9" y="285"/>
                </a:cubicBezTo>
                <a:cubicBezTo>
                  <a:pt x="9" y="284"/>
                  <a:pt x="12" y="282"/>
                  <a:pt x="12" y="286"/>
                </a:cubicBezTo>
                <a:cubicBezTo>
                  <a:pt x="12" y="289"/>
                  <a:pt x="9" y="287"/>
                  <a:pt x="8" y="289"/>
                </a:cubicBezTo>
                <a:cubicBezTo>
                  <a:pt x="7" y="291"/>
                  <a:pt x="6" y="292"/>
                  <a:pt x="4" y="294"/>
                </a:cubicBezTo>
                <a:cubicBezTo>
                  <a:pt x="2" y="295"/>
                  <a:pt x="4" y="298"/>
                  <a:pt x="5" y="297"/>
                </a:cubicBezTo>
                <a:cubicBezTo>
                  <a:pt x="7" y="296"/>
                  <a:pt x="5" y="299"/>
                  <a:pt x="7" y="300"/>
                </a:cubicBezTo>
                <a:cubicBezTo>
                  <a:pt x="10" y="300"/>
                  <a:pt x="10" y="298"/>
                  <a:pt x="10" y="297"/>
                </a:cubicBezTo>
                <a:cubicBezTo>
                  <a:pt x="9" y="295"/>
                  <a:pt x="11" y="291"/>
                  <a:pt x="13" y="293"/>
                </a:cubicBezTo>
                <a:cubicBezTo>
                  <a:pt x="15" y="295"/>
                  <a:pt x="12" y="297"/>
                  <a:pt x="12" y="298"/>
                </a:cubicBezTo>
                <a:cubicBezTo>
                  <a:pt x="12" y="300"/>
                  <a:pt x="11" y="303"/>
                  <a:pt x="11" y="305"/>
                </a:cubicBezTo>
                <a:cubicBezTo>
                  <a:pt x="11" y="307"/>
                  <a:pt x="9" y="305"/>
                  <a:pt x="9" y="308"/>
                </a:cubicBezTo>
                <a:cubicBezTo>
                  <a:pt x="9" y="310"/>
                  <a:pt x="4" y="308"/>
                  <a:pt x="6" y="310"/>
                </a:cubicBezTo>
                <a:cubicBezTo>
                  <a:pt x="8" y="311"/>
                  <a:pt x="5" y="313"/>
                  <a:pt x="6" y="315"/>
                </a:cubicBezTo>
                <a:cubicBezTo>
                  <a:pt x="7" y="316"/>
                  <a:pt x="8" y="313"/>
                  <a:pt x="10" y="313"/>
                </a:cubicBezTo>
                <a:cubicBezTo>
                  <a:pt x="12" y="314"/>
                  <a:pt x="12" y="315"/>
                  <a:pt x="14" y="313"/>
                </a:cubicBezTo>
                <a:cubicBezTo>
                  <a:pt x="17" y="312"/>
                  <a:pt x="18" y="315"/>
                  <a:pt x="16" y="316"/>
                </a:cubicBezTo>
                <a:cubicBezTo>
                  <a:pt x="14" y="317"/>
                  <a:pt x="11" y="320"/>
                  <a:pt x="12" y="320"/>
                </a:cubicBezTo>
                <a:cubicBezTo>
                  <a:pt x="13" y="320"/>
                  <a:pt x="16" y="318"/>
                  <a:pt x="17" y="320"/>
                </a:cubicBezTo>
                <a:cubicBezTo>
                  <a:pt x="18" y="323"/>
                  <a:pt x="20" y="322"/>
                  <a:pt x="20" y="320"/>
                </a:cubicBezTo>
                <a:cubicBezTo>
                  <a:pt x="20" y="317"/>
                  <a:pt x="24" y="319"/>
                  <a:pt x="25" y="321"/>
                </a:cubicBezTo>
                <a:cubicBezTo>
                  <a:pt x="26" y="323"/>
                  <a:pt x="20" y="325"/>
                  <a:pt x="18" y="324"/>
                </a:cubicBezTo>
                <a:cubicBezTo>
                  <a:pt x="15" y="324"/>
                  <a:pt x="14" y="327"/>
                  <a:pt x="15" y="329"/>
                </a:cubicBezTo>
                <a:cubicBezTo>
                  <a:pt x="17" y="331"/>
                  <a:pt x="19" y="329"/>
                  <a:pt x="21" y="327"/>
                </a:cubicBezTo>
                <a:cubicBezTo>
                  <a:pt x="23" y="325"/>
                  <a:pt x="33" y="326"/>
                  <a:pt x="34" y="328"/>
                </a:cubicBezTo>
                <a:cubicBezTo>
                  <a:pt x="34" y="330"/>
                  <a:pt x="29" y="328"/>
                  <a:pt x="29" y="329"/>
                </a:cubicBezTo>
                <a:cubicBezTo>
                  <a:pt x="28" y="331"/>
                  <a:pt x="24" y="332"/>
                  <a:pt x="24" y="330"/>
                </a:cubicBezTo>
                <a:cubicBezTo>
                  <a:pt x="23" y="329"/>
                  <a:pt x="19" y="331"/>
                  <a:pt x="19" y="333"/>
                </a:cubicBezTo>
                <a:cubicBezTo>
                  <a:pt x="19" y="335"/>
                  <a:pt x="16" y="335"/>
                  <a:pt x="19" y="336"/>
                </a:cubicBezTo>
                <a:cubicBezTo>
                  <a:pt x="23" y="337"/>
                  <a:pt x="22" y="333"/>
                  <a:pt x="27" y="333"/>
                </a:cubicBezTo>
                <a:cubicBezTo>
                  <a:pt x="32" y="334"/>
                  <a:pt x="34" y="329"/>
                  <a:pt x="36" y="331"/>
                </a:cubicBezTo>
                <a:cubicBezTo>
                  <a:pt x="37" y="334"/>
                  <a:pt x="32" y="337"/>
                  <a:pt x="30" y="335"/>
                </a:cubicBezTo>
                <a:cubicBezTo>
                  <a:pt x="28" y="333"/>
                  <a:pt x="25" y="336"/>
                  <a:pt x="26" y="339"/>
                </a:cubicBezTo>
                <a:cubicBezTo>
                  <a:pt x="26" y="341"/>
                  <a:pt x="20" y="338"/>
                  <a:pt x="17" y="338"/>
                </a:cubicBezTo>
                <a:cubicBezTo>
                  <a:pt x="14" y="337"/>
                  <a:pt x="15" y="340"/>
                  <a:pt x="18" y="343"/>
                </a:cubicBezTo>
                <a:cubicBezTo>
                  <a:pt x="20" y="346"/>
                  <a:pt x="22" y="343"/>
                  <a:pt x="25" y="345"/>
                </a:cubicBezTo>
                <a:cubicBezTo>
                  <a:pt x="28" y="347"/>
                  <a:pt x="28" y="349"/>
                  <a:pt x="30" y="347"/>
                </a:cubicBezTo>
                <a:cubicBezTo>
                  <a:pt x="32" y="345"/>
                  <a:pt x="30" y="345"/>
                  <a:pt x="29" y="344"/>
                </a:cubicBezTo>
                <a:cubicBezTo>
                  <a:pt x="27" y="343"/>
                  <a:pt x="28" y="340"/>
                  <a:pt x="32" y="342"/>
                </a:cubicBezTo>
                <a:cubicBezTo>
                  <a:pt x="35" y="343"/>
                  <a:pt x="39" y="340"/>
                  <a:pt x="38" y="336"/>
                </a:cubicBezTo>
                <a:cubicBezTo>
                  <a:pt x="37" y="332"/>
                  <a:pt x="41" y="330"/>
                  <a:pt x="45" y="328"/>
                </a:cubicBezTo>
                <a:cubicBezTo>
                  <a:pt x="49" y="327"/>
                  <a:pt x="47" y="331"/>
                  <a:pt x="44" y="332"/>
                </a:cubicBezTo>
                <a:cubicBezTo>
                  <a:pt x="41" y="334"/>
                  <a:pt x="41" y="335"/>
                  <a:pt x="43" y="337"/>
                </a:cubicBezTo>
                <a:cubicBezTo>
                  <a:pt x="45" y="339"/>
                  <a:pt x="48" y="335"/>
                  <a:pt x="50" y="337"/>
                </a:cubicBezTo>
                <a:cubicBezTo>
                  <a:pt x="52" y="339"/>
                  <a:pt x="47" y="339"/>
                  <a:pt x="46" y="341"/>
                </a:cubicBezTo>
                <a:cubicBezTo>
                  <a:pt x="45" y="343"/>
                  <a:pt x="49" y="345"/>
                  <a:pt x="46" y="347"/>
                </a:cubicBezTo>
                <a:cubicBezTo>
                  <a:pt x="43" y="348"/>
                  <a:pt x="45" y="341"/>
                  <a:pt x="43" y="340"/>
                </a:cubicBezTo>
                <a:cubicBezTo>
                  <a:pt x="41" y="339"/>
                  <a:pt x="39" y="341"/>
                  <a:pt x="41" y="345"/>
                </a:cubicBezTo>
                <a:cubicBezTo>
                  <a:pt x="43" y="349"/>
                  <a:pt x="39" y="346"/>
                  <a:pt x="37" y="344"/>
                </a:cubicBezTo>
                <a:cubicBezTo>
                  <a:pt x="35" y="342"/>
                  <a:pt x="33" y="344"/>
                  <a:pt x="35" y="347"/>
                </a:cubicBezTo>
                <a:cubicBezTo>
                  <a:pt x="37" y="349"/>
                  <a:pt x="31" y="346"/>
                  <a:pt x="31" y="350"/>
                </a:cubicBezTo>
                <a:cubicBezTo>
                  <a:pt x="31" y="353"/>
                  <a:pt x="34" y="350"/>
                  <a:pt x="37" y="351"/>
                </a:cubicBezTo>
                <a:cubicBezTo>
                  <a:pt x="40" y="352"/>
                  <a:pt x="39" y="356"/>
                  <a:pt x="41" y="358"/>
                </a:cubicBezTo>
                <a:cubicBezTo>
                  <a:pt x="43" y="360"/>
                  <a:pt x="41" y="353"/>
                  <a:pt x="44" y="352"/>
                </a:cubicBezTo>
                <a:cubicBezTo>
                  <a:pt x="46" y="351"/>
                  <a:pt x="44" y="358"/>
                  <a:pt x="50" y="359"/>
                </a:cubicBezTo>
                <a:cubicBezTo>
                  <a:pt x="55" y="361"/>
                  <a:pt x="50" y="358"/>
                  <a:pt x="52" y="357"/>
                </a:cubicBezTo>
                <a:cubicBezTo>
                  <a:pt x="55" y="355"/>
                  <a:pt x="58" y="362"/>
                  <a:pt x="61" y="363"/>
                </a:cubicBezTo>
                <a:cubicBezTo>
                  <a:pt x="63" y="363"/>
                  <a:pt x="62" y="359"/>
                  <a:pt x="60" y="357"/>
                </a:cubicBezTo>
                <a:cubicBezTo>
                  <a:pt x="58" y="355"/>
                  <a:pt x="62" y="356"/>
                  <a:pt x="64" y="357"/>
                </a:cubicBezTo>
                <a:cubicBezTo>
                  <a:pt x="67" y="358"/>
                  <a:pt x="69" y="359"/>
                  <a:pt x="70" y="357"/>
                </a:cubicBezTo>
                <a:cubicBezTo>
                  <a:pt x="70" y="356"/>
                  <a:pt x="70" y="356"/>
                  <a:pt x="71" y="356"/>
                </a:cubicBezTo>
                <a:cubicBezTo>
                  <a:pt x="68" y="354"/>
                  <a:pt x="59" y="356"/>
                  <a:pt x="57" y="355"/>
                </a:cubicBezTo>
                <a:cubicBezTo>
                  <a:pt x="56" y="355"/>
                  <a:pt x="57" y="334"/>
                  <a:pt x="57" y="329"/>
                </a:cubicBezTo>
                <a:cubicBezTo>
                  <a:pt x="57" y="329"/>
                  <a:pt x="57" y="329"/>
                  <a:pt x="57" y="329"/>
                </a:cubicBezTo>
                <a:cubicBezTo>
                  <a:pt x="55" y="329"/>
                  <a:pt x="49" y="329"/>
                  <a:pt x="50" y="326"/>
                </a:cubicBezTo>
                <a:cubicBezTo>
                  <a:pt x="50" y="325"/>
                  <a:pt x="51" y="325"/>
                  <a:pt x="51" y="325"/>
                </a:cubicBezTo>
                <a:cubicBezTo>
                  <a:pt x="50" y="324"/>
                  <a:pt x="49" y="323"/>
                  <a:pt x="47" y="322"/>
                </a:cubicBezTo>
                <a:cubicBezTo>
                  <a:pt x="43" y="321"/>
                  <a:pt x="35" y="322"/>
                  <a:pt x="33" y="322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3175" cap="flat">
            <a:noFill/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600">
              <a:latin typeface="Montserrat" panose="02000505000000020004" pitchFamily="2" charset="0"/>
              <a:ea typeface="Montserrat" charset="0"/>
              <a:cs typeface="Montserrat" charset="0"/>
            </a:endParaRPr>
          </a:p>
        </p:txBody>
      </p:sp>
      <p:sp>
        <p:nvSpPr>
          <p:cNvPr id="138" name="Freeform 111"/>
          <p:cNvSpPr>
            <a:spLocks/>
          </p:cNvSpPr>
          <p:nvPr/>
        </p:nvSpPr>
        <p:spPr bwMode="auto">
          <a:xfrm>
            <a:off x="4114786" y="4110970"/>
            <a:ext cx="234143" cy="250602"/>
          </a:xfrm>
          <a:custGeom>
            <a:avLst/>
            <a:gdLst>
              <a:gd name="T0" fmla="*/ 69 w 71"/>
              <a:gd name="T1" fmla="*/ 39 h 72"/>
              <a:gd name="T2" fmla="*/ 62 w 71"/>
              <a:gd name="T3" fmla="*/ 40 h 72"/>
              <a:gd name="T4" fmla="*/ 58 w 71"/>
              <a:gd name="T5" fmla="*/ 31 h 72"/>
              <a:gd name="T6" fmla="*/ 52 w 71"/>
              <a:gd name="T7" fmla="*/ 24 h 72"/>
              <a:gd name="T8" fmla="*/ 45 w 71"/>
              <a:gd name="T9" fmla="*/ 24 h 72"/>
              <a:gd name="T10" fmla="*/ 41 w 71"/>
              <a:gd name="T11" fmla="*/ 17 h 72"/>
              <a:gd name="T12" fmla="*/ 40 w 71"/>
              <a:gd name="T13" fmla="*/ 7 h 72"/>
              <a:gd name="T14" fmla="*/ 40 w 71"/>
              <a:gd name="T15" fmla="*/ 3 h 72"/>
              <a:gd name="T16" fmla="*/ 38 w 71"/>
              <a:gd name="T17" fmla="*/ 3 h 72"/>
              <a:gd name="T18" fmla="*/ 31 w 71"/>
              <a:gd name="T19" fmla="*/ 0 h 72"/>
              <a:gd name="T20" fmla="*/ 21 w 71"/>
              <a:gd name="T21" fmla="*/ 1 h 72"/>
              <a:gd name="T22" fmla="*/ 12 w 71"/>
              <a:gd name="T23" fmla="*/ 3 h 72"/>
              <a:gd name="T24" fmla="*/ 5 w 71"/>
              <a:gd name="T25" fmla="*/ 10 h 72"/>
              <a:gd name="T26" fmla="*/ 3 w 71"/>
              <a:gd name="T27" fmla="*/ 23 h 72"/>
              <a:gd name="T28" fmla="*/ 0 w 71"/>
              <a:gd name="T29" fmla="*/ 23 h 72"/>
              <a:gd name="T30" fmla="*/ 11 w 71"/>
              <a:gd name="T31" fmla="*/ 34 h 72"/>
              <a:gd name="T32" fmla="*/ 20 w 71"/>
              <a:gd name="T33" fmla="*/ 40 h 72"/>
              <a:gd name="T34" fmla="*/ 29 w 71"/>
              <a:gd name="T35" fmla="*/ 44 h 72"/>
              <a:gd name="T36" fmla="*/ 44 w 71"/>
              <a:gd name="T37" fmla="*/ 52 h 72"/>
              <a:gd name="T38" fmla="*/ 38 w 71"/>
              <a:gd name="T39" fmla="*/ 62 h 72"/>
              <a:gd name="T40" fmla="*/ 35 w 71"/>
              <a:gd name="T41" fmla="*/ 68 h 72"/>
              <a:gd name="T42" fmla="*/ 43 w 71"/>
              <a:gd name="T43" fmla="*/ 69 h 72"/>
              <a:gd name="T44" fmla="*/ 50 w 71"/>
              <a:gd name="T45" fmla="*/ 70 h 72"/>
              <a:gd name="T46" fmla="*/ 57 w 71"/>
              <a:gd name="T47" fmla="*/ 69 h 72"/>
              <a:gd name="T48" fmla="*/ 64 w 71"/>
              <a:gd name="T49" fmla="*/ 66 h 72"/>
              <a:gd name="T50" fmla="*/ 68 w 71"/>
              <a:gd name="T51" fmla="*/ 54 h 72"/>
              <a:gd name="T52" fmla="*/ 69 w 71"/>
              <a:gd name="T53" fmla="*/ 39 h 7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71" h="72">
                <a:moveTo>
                  <a:pt x="69" y="39"/>
                </a:moveTo>
                <a:cubicBezTo>
                  <a:pt x="66" y="37"/>
                  <a:pt x="63" y="40"/>
                  <a:pt x="62" y="40"/>
                </a:cubicBezTo>
                <a:cubicBezTo>
                  <a:pt x="61" y="40"/>
                  <a:pt x="59" y="34"/>
                  <a:pt x="58" y="31"/>
                </a:cubicBezTo>
                <a:cubicBezTo>
                  <a:pt x="57" y="28"/>
                  <a:pt x="54" y="23"/>
                  <a:pt x="52" y="24"/>
                </a:cubicBezTo>
                <a:cubicBezTo>
                  <a:pt x="50" y="26"/>
                  <a:pt x="51" y="24"/>
                  <a:pt x="45" y="24"/>
                </a:cubicBezTo>
                <a:cubicBezTo>
                  <a:pt x="40" y="23"/>
                  <a:pt x="40" y="22"/>
                  <a:pt x="41" y="17"/>
                </a:cubicBezTo>
                <a:cubicBezTo>
                  <a:pt x="43" y="12"/>
                  <a:pt x="38" y="8"/>
                  <a:pt x="40" y="7"/>
                </a:cubicBezTo>
                <a:cubicBezTo>
                  <a:pt x="41" y="6"/>
                  <a:pt x="41" y="5"/>
                  <a:pt x="40" y="3"/>
                </a:cubicBezTo>
                <a:cubicBezTo>
                  <a:pt x="39" y="3"/>
                  <a:pt x="39" y="3"/>
                  <a:pt x="38" y="3"/>
                </a:cubicBezTo>
                <a:cubicBezTo>
                  <a:pt x="36" y="3"/>
                  <a:pt x="34" y="0"/>
                  <a:pt x="31" y="0"/>
                </a:cubicBezTo>
                <a:cubicBezTo>
                  <a:pt x="27" y="0"/>
                  <a:pt x="24" y="0"/>
                  <a:pt x="21" y="1"/>
                </a:cubicBezTo>
                <a:cubicBezTo>
                  <a:pt x="19" y="2"/>
                  <a:pt x="14" y="1"/>
                  <a:pt x="12" y="3"/>
                </a:cubicBezTo>
                <a:cubicBezTo>
                  <a:pt x="9" y="5"/>
                  <a:pt x="5" y="9"/>
                  <a:pt x="5" y="10"/>
                </a:cubicBezTo>
                <a:cubicBezTo>
                  <a:pt x="6" y="12"/>
                  <a:pt x="4" y="22"/>
                  <a:pt x="3" y="23"/>
                </a:cubicBezTo>
                <a:cubicBezTo>
                  <a:pt x="3" y="23"/>
                  <a:pt x="1" y="23"/>
                  <a:pt x="0" y="23"/>
                </a:cubicBezTo>
                <a:cubicBezTo>
                  <a:pt x="2" y="26"/>
                  <a:pt x="8" y="32"/>
                  <a:pt x="11" y="34"/>
                </a:cubicBezTo>
                <a:cubicBezTo>
                  <a:pt x="16" y="37"/>
                  <a:pt x="15" y="39"/>
                  <a:pt x="20" y="40"/>
                </a:cubicBezTo>
                <a:cubicBezTo>
                  <a:pt x="25" y="40"/>
                  <a:pt x="28" y="42"/>
                  <a:pt x="29" y="44"/>
                </a:cubicBezTo>
                <a:cubicBezTo>
                  <a:pt x="31" y="46"/>
                  <a:pt x="43" y="50"/>
                  <a:pt x="44" y="52"/>
                </a:cubicBezTo>
                <a:cubicBezTo>
                  <a:pt x="45" y="53"/>
                  <a:pt x="38" y="58"/>
                  <a:pt x="38" y="62"/>
                </a:cubicBezTo>
                <a:cubicBezTo>
                  <a:pt x="38" y="67"/>
                  <a:pt x="35" y="66"/>
                  <a:pt x="35" y="68"/>
                </a:cubicBezTo>
                <a:cubicBezTo>
                  <a:pt x="35" y="69"/>
                  <a:pt x="41" y="68"/>
                  <a:pt x="43" y="69"/>
                </a:cubicBezTo>
                <a:cubicBezTo>
                  <a:pt x="45" y="71"/>
                  <a:pt x="48" y="69"/>
                  <a:pt x="50" y="70"/>
                </a:cubicBezTo>
                <a:cubicBezTo>
                  <a:pt x="53" y="72"/>
                  <a:pt x="56" y="68"/>
                  <a:pt x="57" y="69"/>
                </a:cubicBezTo>
                <a:cubicBezTo>
                  <a:pt x="59" y="69"/>
                  <a:pt x="61" y="65"/>
                  <a:pt x="64" y="66"/>
                </a:cubicBezTo>
                <a:cubicBezTo>
                  <a:pt x="66" y="66"/>
                  <a:pt x="68" y="57"/>
                  <a:pt x="68" y="54"/>
                </a:cubicBezTo>
                <a:cubicBezTo>
                  <a:pt x="67" y="50"/>
                  <a:pt x="71" y="40"/>
                  <a:pt x="69" y="39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3175" cap="flat">
            <a:noFill/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600">
              <a:latin typeface="Montserrat" panose="02000505000000020004" pitchFamily="2" charset="0"/>
              <a:ea typeface="Montserrat" charset="0"/>
              <a:cs typeface="Montserrat" charset="0"/>
            </a:endParaRPr>
          </a:p>
        </p:txBody>
      </p:sp>
      <p:sp>
        <p:nvSpPr>
          <p:cNvPr id="139" name="Freeform 112"/>
          <p:cNvSpPr>
            <a:spLocks/>
          </p:cNvSpPr>
          <p:nvPr/>
        </p:nvSpPr>
        <p:spPr bwMode="auto">
          <a:xfrm>
            <a:off x="3495207" y="3249878"/>
            <a:ext cx="90055" cy="75369"/>
          </a:xfrm>
          <a:custGeom>
            <a:avLst/>
            <a:gdLst>
              <a:gd name="T0" fmla="*/ 26 w 27"/>
              <a:gd name="T1" fmla="*/ 17 h 22"/>
              <a:gd name="T2" fmla="*/ 27 w 27"/>
              <a:gd name="T3" fmla="*/ 12 h 22"/>
              <a:gd name="T4" fmla="*/ 19 w 27"/>
              <a:gd name="T5" fmla="*/ 2 h 22"/>
              <a:gd name="T6" fmla="*/ 15 w 27"/>
              <a:gd name="T7" fmla="*/ 2 h 22"/>
              <a:gd name="T8" fmla="*/ 7 w 27"/>
              <a:gd name="T9" fmla="*/ 0 h 22"/>
              <a:gd name="T10" fmla="*/ 3 w 27"/>
              <a:gd name="T11" fmla="*/ 0 h 22"/>
              <a:gd name="T12" fmla="*/ 2 w 27"/>
              <a:gd name="T13" fmla="*/ 3 h 22"/>
              <a:gd name="T14" fmla="*/ 4 w 27"/>
              <a:gd name="T15" fmla="*/ 10 h 22"/>
              <a:gd name="T16" fmla="*/ 9 w 27"/>
              <a:gd name="T17" fmla="*/ 9 h 22"/>
              <a:gd name="T18" fmla="*/ 12 w 27"/>
              <a:gd name="T19" fmla="*/ 12 h 22"/>
              <a:gd name="T20" fmla="*/ 18 w 27"/>
              <a:gd name="T21" fmla="*/ 17 h 22"/>
              <a:gd name="T22" fmla="*/ 23 w 27"/>
              <a:gd name="T23" fmla="*/ 22 h 22"/>
              <a:gd name="T24" fmla="*/ 25 w 27"/>
              <a:gd name="T25" fmla="*/ 22 h 22"/>
              <a:gd name="T26" fmla="*/ 26 w 27"/>
              <a:gd name="T27" fmla="*/ 17 h 2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27" h="22">
                <a:moveTo>
                  <a:pt x="26" y="17"/>
                </a:moveTo>
                <a:cubicBezTo>
                  <a:pt x="25" y="16"/>
                  <a:pt x="26" y="14"/>
                  <a:pt x="27" y="12"/>
                </a:cubicBezTo>
                <a:cubicBezTo>
                  <a:pt x="24" y="9"/>
                  <a:pt x="21" y="5"/>
                  <a:pt x="19" y="2"/>
                </a:cubicBezTo>
                <a:cubicBezTo>
                  <a:pt x="17" y="2"/>
                  <a:pt x="16" y="2"/>
                  <a:pt x="15" y="2"/>
                </a:cubicBezTo>
                <a:cubicBezTo>
                  <a:pt x="13" y="0"/>
                  <a:pt x="9" y="1"/>
                  <a:pt x="7" y="0"/>
                </a:cubicBezTo>
                <a:cubicBezTo>
                  <a:pt x="6" y="0"/>
                  <a:pt x="4" y="0"/>
                  <a:pt x="3" y="0"/>
                </a:cubicBezTo>
                <a:cubicBezTo>
                  <a:pt x="3" y="2"/>
                  <a:pt x="3" y="3"/>
                  <a:pt x="2" y="3"/>
                </a:cubicBezTo>
                <a:cubicBezTo>
                  <a:pt x="0" y="4"/>
                  <a:pt x="0" y="9"/>
                  <a:pt x="4" y="10"/>
                </a:cubicBezTo>
                <a:cubicBezTo>
                  <a:pt x="8" y="12"/>
                  <a:pt x="7" y="9"/>
                  <a:pt x="9" y="9"/>
                </a:cubicBezTo>
                <a:cubicBezTo>
                  <a:pt x="11" y="9"/>
                  <a:pt x="11" y="12"/>
                  <a:pt x="12" y="12"/>
                </a:cubicBezTo>
                <a:cubicBezTo>
                  <a:pt x="14" y="12"/>
                  <a:pt x="18" y="15"/>
                  <a:pt x="18" y="17"/>
                </a:cubicBezTo>
                <a:cubicBezTo>
                  <a:pt x="18" y="20"/>
                  <a:pt x="20" y="22"/>
                  <a:pt x="23" y="22"/>
                </a:cubicBezTo>
                <a:cubicBezTo>
                  <a:pt x="23" y="22"/>
                  <a:pt x="24" y="22"/>
                  <a:pt x="25" y="22"/>
                </a:cubicBezTo>
                <a:cubicBezTo>
                  <a:pt x="25" y="20"/>
                  <a:pt x="26" y="18"/>
                  <a:pt x="26" y="17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3175" cap="flat">
            <a:noFill/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600">
              <a:latin typeface="Montserrat" panose="02000505000000020004" pitchFamily="2" charset="0"/>
              <a:ea typeface="Montserrat" charset="0"/>
              <a:cs typeface="Montserrat" charset="0"/>
            </a:endParaRPr>
          </a:p>
        </p:txBody>
      </p:sp>
      <p:sp>
        <p:nvSpPr>
          <p:cNvPr id="140" name="Freeform 113"/>
          <p:cNvSpPr>
            <a:spLocks/>
          </p:cNvSpPr>
          <p:nvPr/>
        </p:nvSpPr>
        <p:spPr bwMode="auto">
          <a:xfrm>
            <a:off x="3578057" y="3287562"/>
            <a:ext cx="156696" cy="75369"/>
          </a:xfrm>
          <a:custGeom>
            <a:avLst/>
            <a:gdLst>
              <a:gd name="T0" fmla="*/ 42 w 47"/>
              <a:gd name="T1" fmla="*/ 6 h 22"/>
              <a:gd name="T2" fmla="*/ 30 w 47"/>
              <a:gd name="T3" fmla="*/ 1 h 22"/>
              <a:gd name="T4" fmla="*/ 19 w 47"/>
              <a:gd name="T5" fmla="*/ 5 h 22"/>
              <a:gd name="T6" fmla="*/ 6 w 47"/>
              <a:gd name="T7" fmla="*/ 5 h 22"/>
              <a:gd name="T8" fmla="*/ 2 w 47"/>
              <a:gd name="T9" fmla="*/ 1 h 22"/>
              <a:gd name="T10" fmla="*/ 1 w 47"/>
              <a:gd name="T11" fmla="*/ 6 h 22"/>
              <a:gd name="T12" fmla="*/ 0 w 47"/>
              <a:gd name="T13" fmla="*/ 11 h 22"/>
              <a:gd name="T14" fmla="*/ 10 w 47"/>
              <a:gd name="T15" fmla="*/ 15 h 22"/>
              <a:gd name="T16" fmla="*/ 16 w 47"/>
              <a:gd name="T17" fmla="*/ 19 h 22"/>
              <a:gd name="T18" fmla="*/ 22 w 47"/>
              <a:gd name="T19" fmla="*/ 18 h 22"/>
              <a:gd name="T20" fmla="*/ 20 w 47"/>
              <a:gd name="T21" fmla="*/ 13 h 22"/>
              <a:gd name="T22" fmla="*/ 24 w 47"/>
              <a:gd name="T23" fmla="*/ 9 h 22"/>
              <a:gd name="T24" fmla="*/ 33 w 47"/>
              <a:gd name="T25" fmla="*/ 6 h 22"/>
              <a:gd name="T26" fmla="*/ 35 w 47"/>
              <a:gd name="T27" fmla="*/ 12 h 22"/>
              <a:gd name="T28" fmla="*/ 40 w 47"/>
              <a:gd name="T29" fmla="*/ 20 h 22"/>
              <a:gd name="T30" fmla="*/ 46 w 47"/>
              <a:gd name="T31" fmla="*/ 15 h 22"/>
              <a:gd name="T32" fmla="*/ 47 w 47"/>
              <a:gd name="T33" fmla="*/ 13 h 22"/>
              <a:gd name="T34" fmla="*/ 42 w 47"/>
              <a:gd name="T35" fmla="*/ 6 h 2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47" h="22">
                <a:moveTo>
                  <a:pt x="42" y="6"/>
                </a:moveTo>
                <a:cubicBezTo>
                  <a:pt x="39" y="2"/>
                  <a:pt x="34" y="2"/>
                  <a:pt x="30" y="1"/>
                </a:cubicBezTo>
                <a:cubicBezTo>
                  <a:pt x="27" y="0"/>
                  <a:pt x="23" y="1"/>
                  <a:pt x="19" y="5"/>
                </a:cubicBezTo>
                <a:cubicBezTo>
                  <a:pt x="15" y="9"/>
                  <a:pt x="10" y="7"/>
                  <a:pt x="6" y="5"/>
                </a:cubicBezTo>
                <a:cubicBezTo>
                  <a:pt x="5" y="4"/>
                  <a:pt x="4" y="3"/>
                  <a:pt x="2" y="1"/>
                </a:cubicBezTo>
                <a:cubicBezTo>
                  <a:pt x="1" y="3"/>
                  <a:pt x="0" y="5"/>
                  <a:pt x="1" y="6"/>
                </a:cubicBezTo>
                <a:cubicBezTo>
                  <a:pt x="1" y="7"/>
                  <a:pt x="0" y="9"/>
                  <a:pt x="0" y="11"/>
                </a:cubicBezTo>
                <a:cubicBezTo>
                  <a:pt x="3" y="11"/>
                  <a:pt x="8" y="13"/>
                  <a:pt x="10" y="15"/>
                </a:cubicBezTo>
                <a:cubicBezTo>
                  <a:pt x="13" y="19"/>
                  <a:pt x="14" y="16"/>
                  <a:pt x="16" y="19"/>
                </a:cubicBezTo>
                <a:cubicBezTo>
                  <a:pt x="18" y="22"/>
                  <a:pt x="21" y="20"/>
                  <a:pt x="22" y="18"/>
                </a:cubicBezTo>
                <a:cubicBezTo>
                  <a:pt x="23" y="16"/>
                  <a:pt x="20" y="15"/>
                  <a:pt x="20" y="13"/>
                </a:cubicBezTo>
                <a:cubicBezTo>
                  <a:pt x="19" y="11"/>
                  <a:pt x="23" y="12"/>
                  <a:pt x="24" y="9"/>
                </a:cubicBezTo>
                <a:cubicBezTo>
                  <a:pt x="25" y="7"/>
                  <a:pt x="31" y="5"/>
                  <a:pt x="33" y="6"/>
                </a:cubicBezTo>
                <a:cubicBezTo>
                  <a:pt x="36" y="8"/>
                  <a:pt x="38" y="9"/>
                  <a:pt x="35" y="12"/>
                </a:cubicBezTo>
                <a:cubicBezTo>
                  <a:pt x="34" y="14"/>
                  <a:pt x="37" y="18"/>
                  <a:pt x="40" y="20"/>
                </a:cubicBezTo>
                <a:cubicBezTo>
                  <a:pt x="42" y="18"/>
                  <a:pt x="45" y="16"/>
                  <a:pt x="46" y="15"/>
                </a:cubicBezTo>
                <a:cubicBezTo>
                  <a:pt x="46" y="15"/>
                  <a:pt x="46" y="14"/>
                  <a:pt x="47" y="13"/>
                </a:cubicBezTo>
                <a:cubicBezTo>
                  <a:pt x="45" y="12"/>
                  <a:pt x="44" y="9"/>
                  <a:pt x="42" y="6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3175" cap="flat">
            <a:noFill/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600">
              <a:latin typeface="Montserrat" panose="02000505000000020004" pitchFamily="2" charset="0"/>
              <a:ea typeface="Montserrat" charset="0"/>
              <a:cs typeface="Montserrat" charset="0"/>
            </a:endParaRPr>
          </a:p>
        </p:txBody>
      </p:sp>
      <p:sp>
        <p:nvSpPr>
          <p:cNvPr id="141" name="Freeform 114"/>
          <p:cNvSpPr>
            <a:spLocks/>
          </p:cNvSpPr>
          <p:nvPr/>
        </p:nvSpPr>
        <p:spPr bwMode="auto">
          <a:xfrm>
            <a:off x="3684322" y="3204656"/>
            <a:ext cx="316994" cy="474825"/>
          </a:xfrm>
          <a:custGeom>
            <a:avLst/>
            <a:gdLst>
              <a:gd name="T0" fmla="*/ 15 w 96"/>
              <a:gd name="T1" fmla="*/ 100 h 137"/>
              <a:gd name="T2" fmla="*/ 21 w 96"/>
              <a:gd name="T3" fmla="*/ 100 h 137"/>
              <a:gd name="T4" fmla="*/ 26 w 96"/>
              <a:gd name="T5" fmla="*/ 105 h 137"/>
              <a:gd name="T6" fmla="*/ 27 w 96"/>
              <a:gd name="T7" fmla="*/ 105 h 137"/>
              <a:gd name="T8" fmla="*/ 34 w 96"/>
              <a:gd name="T9" fmla="*/ 105 h 137"/>
              <a:gd name="T10" fmla="*/ 39 w 96"/>
              <a:gd name="T11" fmla="*/ 112 h 137"/>
              <a:gd name="T12" fmla="*/ 44 w 96"/>
              <a:gd name="T13" fmla="*/ 117 h 137"/>
              <a:gd name="T14" fmla="*/ 47 w 96"/>
              <a:gd name="T15" fmla="*/ 122 h 137"/>
              <a:gd name="T16" fmla="*/ 56 w 96"/>
              <a:gd name="T17" fmla="*/ 123 h 137"/>
              <a:gd name="T18" fmla="*/ 61 w 96"/>
              <a:gd name="T19" fmla="*/ 122 h 137"/>
              <a:gd name="T20" fmla="*/ 66 w 96"/>
              <a:gd name="T21" fmla="*/ 122 h 137"/>
              <a:gd name="T22" fmla="*/ 72 w 96"/>
              <a:gd name="T23" fmla="*/ 127 h 137"/>
              <a:gd name="T24" fmla="*/ 68 w 96"/>
              <a:gd name="T25" fmla="*/ 133 h 137"/>
              <a:gd name="T26" fmla="*/ 72 w 96"/>
              <a:gd name="T27" fmla="*/ 137 h 137"/>
              <a:gd name="T28" fmla="*/ 73 w 96"/>
              <a:gd name="T29" fmla="*/ 137 h 137"/>
              <a:gd name="T30" fmla="*/ 76 w 96"/>
              <a:gd name="T31" fmla="*/ 126 h 137"/>
              <a:gd name="T32" fmla="*/ 78 w 96"/>
              <a:gd name="T33" fmla="*/ 115 h 137"/>
              <a:gd name="T34" fmla="*/ 72 w 96"/>
              <a:gd name="T35" fmla="*/ 102 h 137"/>
              <a:gd name="T36" fmla="*/ 78 w 96"/>
              <a:gd name="T37" fmla="*/ 98 h 137"/>
              <a:gd name="T38" fmla="*/ 76 w 96"/>
              <a:gd name="T39" fmla="*/ 95 h 137"/>
              <a:gd name="T40" fmla="*/ 74 w 96"/>
              <a:gd name="T41" fmla="*/ 90 h 137"/>
              <a:gd name="T42" fmla="*/ 86 w 96"/>
              <a:gd name="T43" fmla="*/ 89 h 137"/>
              <a:gd name="T44" fmla="*/ 95 w 96"/>
              <a:gd name="T45" fmla="*/ 86 h 137"/>
              <a:gd name="T46" fmla="*/ 94 w 96"/>
              <a:gd name="T47" fmla="*/ 82 h 137"/>
              <a:gd name="T48" fmla="*/ 94 w 96"/>
              <a:gd name="T49" fmla="*/ 76 h 137"/>
              <a:gd name="T50" fmla="*/ 91 w 96"/>
              <a:gd name="T51" fmla="*/ 70 h 137"/>
              <a:gd name="T52" fmla="*/ 93 w 96"/>
              <a:gd name="T53" fmla="*/ 55 h 137"/>
              <a:gd name="T54" fmla="*/ 84 w 96"/>
              <a:gd name="T55" fmla="*/ 53 h 137"/>
              <a:gd name="T56" fmla="*/ 72 w 96"/>
              <a:gd name="T57" fmla="*/ 48 h 137"/>
              <a:gd name="T58" fmla="*/ 59 w 96"/>
              <a:gd name="T59" fmla="*/ 47 h 137"/>
              <a:gd name="T60" fmla="*/ 53 w 96"/>
              <a:gd name="T61" fmla="*/ 36 h 137"/>
              <a:gd name="T62" fmla="*/ 50 w 96"/>
              <a:gd name="T63" fmla="*/ 31 h 137"/>
              <a:gd name="T64" fmla="*/ 46 w 96"/>
              <a:gd name="T65" fmla="*/ 29 h 137"/>
              <a:gd name="T66" fmla="*/ 47 w 96"/>
              <a:gd name="T67" fmla="*/ 25 h 137"/>
              <a:gd name="T68" fmla="*/ 48 w 96"/>
              <a:gd name="T69" fmla="*/ 19 h 137"/>
              <a:gd name="T70" fmla="*/ 55 w 96"/>
              <a:gd name="T71" fmla="*/ 10 h 137"/>
              <a:gd name="T72" fmla="*/ 58 w 96"/>
              <a:gd name="T73" fmla="*/ 9 h 137"/>
              <a:gd name="T74" fmla="*/ 60 w 96"/>
              <a:gd name="T75" fmla="*/ 7 h 137"/>
              <a:gd name="T76" fmla="*/ 62 w 96"/>
              <a:gd name="T77" fmla="*/ 2 h 137"/>
              <a:gd name="T78" fmla="*/ 53 w 96"/>
              <a:gd name="T79" fmla="*/ 6 h 137"/>
              <a:gd name="T80" fmla="*/ 46 w 96"/>
              <a:gd name="T81" fmla="*/ 11 h 137"/>
              <a:gd name="T82" fmla="*/ 38 w 96"/>
              <a:gd name="T83" fmla="*/ 13 h 137"/>
              <a:gd name="T84" fmla="*/ 35 w 96"/>
              <a:gd name="T85" fmla="*/ 12 h 137"/>
              <a:gd name="T86" fmla="*/ 27 w 96"/>
              <a:gd name="T87" fmla="*/ 19 h 137"/>
              <a:gd name="T88" fmla="*/ 24 w 96"/>
              <a:gd name="T89" fmla="*/ 27 h 137"/>
              <a:gd name="T90" fmla="*/ 16 w 96"/>
              <a:gd name="T91" fmla="*/ 36 h 137"/>
              <a:gd name="T92" fmla="*/ 15 w 96"/>
              <a:gd name="T93" fmla="*/ 37 h 137"/>
              <a:gd name="T94" fmla="*/ 14 w 96"/>
              <a:gd name="T95" fmla="*/ 39 h 137"/>
              <a:gd name="T96" fmla="*/ 8 w 96"/>
              <a:gd name="T97" fmla="*/ 44 h 137"/>
              <a:gd name="T98" fmla="*/ 11 w 96"/>
              <a:gd name="T99" fmla="*/ 47 h 137"/>
              <a:gd name="T100" fmla="*/ 12 w 96"/>
              <a:gd name="T101" fmla="*/ 53 h 137"/>
              <a:gd name="T102" fmla="*/ 12 w 96"/>
              <a:gd name="T103" fmla="*/ 58 h 137"/>
              <a:gd name="T104" fmla="*/ 14 w 96"/>
              <a:gd name="T105" fmla="*/ 70 h 137"/>
              <a:gd name="T106" fmla="*/ 12 w 96"/>
              <a:gd name="T107" fmla="*/ 77 h 137"/>
              <a:gd name="T108" fmla="*/ 5 w 96"/>
              <a:gd name="T109" fmla="*/ 82 h 137"/>
              <a:gd name="T110" fmla="*/ 1 w 96"/>
              <a:gd name="T111" fmla="*/ 88 h 137"/>
              <a:gd name="T112" fmla="*/ 0 w 96"/>
              <a:gd name="T113" fmla="*/ 91 h 137"/>
              <a:gd name="T114" fmla="*/ 10 w 96"/>
              <a:gd name="T115" fmla="*/ 96 h 137"/>
              <a:gd name="T116" fmla="*/ 15 w 96"/>
              <a:gd name="T117" fmla="*/ 100 h 13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96" h="137">
                <a:moveTo>
                  <a:pt x="15" y="100"/>
                </a:moveTo>
                <a:cubicBezTo>
                  <a:pt x="17" y="102"/>
                  <a:pt x="20" y="101"/>
                  <a:pt x="21" y="100"/>
                </a:cubicBezTo>
                <a:cubicBezTo>
                  <a:pt x="21" y="99"/>
                  <a:pt x="23" y="101"/>
                  <a:pt x="26" y="105"/>
                </a:cubicBezTo>
                <a:cubicBezTo>
                  <a:pt x="27" y="105"/>
                  <a:pt x="27" y="105"/>
                  <a:pt x="27" y="105"/>
                </a:cubicBezTo>
                <a:cubicBezTo>
                  <a:pt x="29" y="105"/>
                  <a:pt x="32" y="104"/>
                  <a:pt x="34" y="105"/>
                </a:cubicBezTo>
                <a:cubicBezTo>
                  <a:pt x="36" y="106"/>
                  <a:pt x="35" y="111"/>
                  <a:pt x="39" y="112"/>
                </a:cubicBezTo>
                <a:cubicBezTo>
                  <a:pt x="42" y="112"/>
                  <a:pt x="44" y="115"/>
                  <a:pt x="44" y="117"/>
                </a:cubicBezTo>
                <a:cubicBezTo>
                  <a:pt x="43" y="118"/>
                  <a:pt x="47" y="119"/>
                  <a:pt x="47" y="122"/>
                </a:cubicBezTo>
                <a:cubicBezTo>
                  <a:pt x="46" y="124"/>
                  <a:pt x="55" y="124"/>
                  <a:pt x="56" y="123"/>
                </a:cubicBezTo>
                <a:cubicBezTo>
                  <a:pt x="57" y="122"/>
                  <a:pt x="59" y="121"/>
                  <a:pt x="61" y="122"/>
                </a:cubicBezTo>
                <a:cubicBezTo>
                  <a:pt x="62" y="123"/>
                  <a:pt x="65" y="121"/>
                  <a:pt x="66" y="122"/>
                </a:cubicBezTo>
                <a:cubicBezTo>
                  <a:pt x="67" y="122"/>
                  <a:pt x="73" y="125"/>
                  <a:pt x="72" y="127"/>
                </a:cubicBezTo>
                <a:cubicBezTo>
                  <a:pt x="71" y="129"/>
                  <a:pt x="67" y="132"/>
                  <a:pt x="68" y="133"/>
                </a:cubicBezTo>
                <a:cubicBezTo>
                  <a:pt x="68" y="135"/>
                  <a:pt x="71" y="136"/>
                  <a:pt x="72" y="137"/>
                </a:cubicBezTo>
                <a:cubicBezTo>
                  <a:pt x="73" y="137"/>
                  <a:pt x="73" y="137"/>
                  <a:pt x="73" y="137"/>
                </a:cubicBezTo>
                <a:cubicBezTo>
                  <a:pt x="75" y="137"/>
                  <a:pt x="76" y="129"/>
                  <a:pt x="76" y="126"/>
                </a:cubicBezTo>
                <a:cubicBezTo>
                  <a:pt x="76" y="124"/>
                  <a:pt x="77" y="118"/>
                  <a:pt x="78" y="115"/>
                </a:cubicBezTo>
                <a:cubicBezTo>
                  <a:pt x="79" y="111"/>
                  <a:pt x="72" y="107"/>
                  <a:pt x="72" y="102"/>
                </a:cubicBezTo>
                <a:cubicBezTo>
                  <a:pt x="72" y="97"/>
                  <a:pt x="75" y="100"/>
                  <a:pt x="78" y="98"/>
                </a:cubicBezTo>
                <a:cubicBezTo>
                  <a:pt x="81" y="96"/>
                  <a:pt x="78" y="95"/>
                  <a:pt x="76" y="95"/>
                </a:cubicBezTo>
                <a:cubicBezTo>
                  <a:pt x="75" y="94"/>
                  <a:pt x="74" y="92"/>
                  <a:pt x="74" y="90"/>
                </a:cubicBezTo>
                <a:cubicBezTo>
                  <a:pt x="75" y="89"/>
                  <a:pt x="83" y="89"/>
                  <a:pt x="86" y="89"/>
                </a:cubicBezTo>
                <a:cubicBezTo>
                  <a:pt x="89" y="89"/>
                  <a:pt x="95" y="87"/>
                  <a:pt x="95" y="86"/>
                </a:cubicBezTo>
                <a:cubicBezTo>
                  <a:pt x="95" y="86"/>
                  <a:pt x="96" y="84"/>
                  <a:pt x="94" y="82"/>
                </a:cubicBezTo>
                <a:cubicBezTo>
                  <a:pt x="92" y="81"/>
                  <a:pt x="92" y="78"/>
                  <a:pt x="94" y="76"/>
                </a:cubicBezTo>
                <a:cubicBezTo>
                  <a:pt x="96" y="74"/>
                  <a:pt x="93" y="72"/>
                  <a:pt x="91" y="70"/>
                </a:cubicBezTo>
                <a:cubicBezTo>
                  <a:pt x="89" y="68"/>
                  <a:pt x="91" y="59"/>
                  <a:pt x="93" y="55"/>
                </a:cubicBezTo>
                <a:cubicBezTo>
                  <a:pt x="95" y="51"/>
                  <a:pt x="88" y="52"/>
                  <a:pt x="84" y="53"/>
                </a:cubicBezTo>
                <a:cubicBezTo>
                  <a:pt x="79" y="53"/>
                  <a:pt x="75" y="52"/>
                  <a:pt x="72" y="48"/>
                </a:cubicBezTo>
                <a:cubicBezTo>
                  <a:pt x="69" y="44"/>
                  <a:pt x="65" y="47"/>
                  <a:pt x="59" y="47"/>
                </a:cubicBezTo>
                <a:cubicBezTo>
                  <a:pt x="52" y="47"/>
                  <a:pt x="53" y="39"/>
                  <a:pt x="53" y="36"/>
                </a:cubicBezTo>
                <a:cubicBezTo>
                  <a:pt x="54" y="33"/>
                  <a:pt x="50" y="33"/>
                  <a:pt x="50" y="31"/>
                </a:cubicBezTo>
                <a:cubicBezTo>
                  <a:pt x="50" y="29"/>
                  <a:pt x="48" y="29"/>
                  <a:pt x="46" y="29"/>
                </a:cubicBezTo>
                <a:cubicBezTo>
                  <a:pt x="44" y="29"/>
                  <a:pt x="46" y="27"/>
                  <a:pt x="47" y="25"/>
                </a:cubicBezTo>
                <a:cubicBezTo>
                  <a:pt x="48" y="24"/>
                  <a:pt x="48" y="23"/>
                  <a:pt x="48" y="19"/>
                </a:cubicBezTo>
                <a:cubicBezTo>
                  <a:pt x="49" y="16"/>
                  <a:pt x="53" y="13"/>
                  <a:pt x="55" y="10"/>
                </a:cubicBezTo>
                <a:cubicBezTo>
                  <a:pt x="56" y="9"/>
                  <a:pt x="57" y="9"/>
                  <a:pt x="58" y="9"/>
                </a:cubicBezTo>
                <a:cubicBezTo>
                  <a:pt x="58" y="8"/>
                  <a:pt x="59" y="7"/>
                  <a:pt x="60" y="7"/>
                </a:cubicBezTo>
                <a:cubicBezTo>
                  <a:pt x="63" y="6"/>
                  <a:pt x="65" y="4"/>
                  <a:pt x="62" y="2"/>
                </a:cubicBezTo>
                <a:cubicBezTo>
                  <a:pt x="58" y="0"/>
                  <a:pt x="57" y="6"/>
                  <a:pt x="53" y="6"/>
                </a:cubicBezTo>
                <a:cubicBezTo>
                  <a:pt x="49" y="7"/>
                  <a:pt x="48" y="9"/>
                  <a:pt x="46" y="11"/>
                </a:cubicBezTo>
                <a:cubicBezTo>
                  <a:pt x="43" y="12"/>
                  <a:pt x="39" y="11"/>
                  <a:pt x="38" y="13"/>
                </a:cubicBezTo>
                <a:cubicBezTo>
                  <a:pt x="38" y="15"/>
                  <a:pt x="37" y="13"/>
                  <a:pt x="35" y="12"/>
                </a:cubicBezTo>
                <a:cubicBezTo>
                  <a:pt x="33" y="12"/>
                  <a:pt x="27" y="17"/>
                  <a:pt x="27" y="19"/>
                </a:cubicBezTo>
                <a:cubicBezTo>
                  <a:pt x="27" y="22"/>
                  <a:pt x="28" y="24"/>
                  <a:pt x="24" y="27"/>
                </a:cubicBezTo>
                <a:cubicBezTo>
                  <a:pt x="20" y="29"/>
                  <a:pt x="18" y="34"/>
                  <a:pt x="16" y="36"/>
                </a:cubicBezTo>
                <a:cubicBezTo>
                  <a:pt x="16" y="37"/>
                  <a:pt x="15" y="37"/>
                  <a:pt x="15" y="37"/>
                </a:cubicBezTo>
                <a:cubicBezTo>
                  <a:pt x="14" y="38"/>
                  <a:pt x="14" y="39"/>
                  <a:pt x="14" y="39"/>
                </a:cubicBezTo>
                <a:cubicBezTo>
                  <a:pt x="13" y="40"/>
                  <a:pt x="10" y="42"/>
                  <a:pt x="8" y="44"/>
                </a:cubicBezTo>
                <a:cubicBezTo>
                  <a:pt x="9" y="45"/>
                  <a:pt x="10" y="46"/>
                  <a:pt x="11" y="47"/>
                </a:cubicBezTo>
                <a:cubicBezTo>
                  <a:pt x="13" y="50"/>
                  <a:pt x="12" y="52"/>
                  <a:pt x="12" y="53"/>
                </a:cubicBezTo>
                <a:cubicBezTo>
                  <a:pt x="13" y="55"/>
                  <a:pt x="14" y="57"/>
                  <a:pt x="12" y="58"/>
                </a:cubicBezTo>
                <a:cubicBezTo>
                  <a:pt x="11" y="58"/>
                  <a:pt x="12" y="68"/>
                  <a:pt x="14" y="70"/>
                </a:cubicBezTo>
                <a:cubicBezTo>
                  <a:pt x="15" y="72"/>
                  <a:pt x="14" y="73"/>
                  <a:pt x="12" y="77"/>
                </a:cubicBezTo>
                <a:cubicBezTo>
                  <a:pt x="10" y="81"/>
                  <a:pt x="9" y="82"/>
                  <a:pt x="5" y="82"/>
                </a:cubicBezTo>
                <a:cubicBezTo>
                  <a:pt x="2" y="83"/>
                  <a:pt x="2" y="88"/>
                  <a:pt x="1" y="88"/>
                </a:cubicBezTo>
                <a:cubicBezTo>
                  <a:pt x="0" y="88"/>
                  <a:pt x="0" y="89"/>
                  <a:pt x="0" y="91"/>
                </a:cubicBezTo>
                <a:cubicBezTo>
                  <a:pt x="3" y="93"/>
                  <a:pt x="8" y="96"/>
                  <a:pt x="10" y="96"/>
                </a:cubicBezTo>
                <a:cubicBezTo>
                  <a:pt x="11" y="96"/>
                  <a:pt x="12" y="99"/>
                  <a:pt x="15" y="100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3175" cap="flat">
            <a:noFill/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600">
              <a:latin typeface="Montserrat" panose="02000505000000020004" pitchFamily="2" charset="0"/>
              <a:ea typeface="Montserrat" charset="0"/>
              <a:cs typeface="Montserrat" charset="0"/>
            </a:endParaRPr>
          </a:p>
        </p:txBody>
      </p:sp>
      <p:sp>
        <p:nvSpPr>
          <p:cNvPr id="142" name="Freeform 115"/>
          <p:cNvSpPr>
            <a:spLocks/>
          </p:cNvSpPr>
          <p:nvPr/>
        </p:nvSpPr>
        <p:spPr bwMode="auto">
          <a:xfrm>
            <a:off x="3932875" y="3833988"/>
            <a:ext cx="327801" cy="388151"/>
          </a:xfrm>
          <a:custGeom>
            <a:avLst/>
            <a:gdLst>
              <a:gd name="T0" fmla="*/ 98 w 99"/>
              <a:gd name="T1" fmla="*/ 67 h 112"/>
              <a:gd name="T2" fmla="*/ 93 w 99"/>
              <a:gd name="T3" fmla="*/ 59 h 112"/>
              <a:gd name="T4" fmla="*/ 86 w 99"/>
              <a:gd name="T5" fmla="*/ 55 h 112"/>
              <a:gd name="T6" fmla="*/ 78 w 99"/>
              <a:gd name="T7" fmla="*/ 51 h 112"/>
              <a:gd name="T8" fmla="*/ 77 w 99"/>
              <a:gd name="T9" fmla="*/ 44 h 112"/>
              <a:gd name="T10" fmla="*/ 76 w 99"/>
              <a:gd name="T11" fmla="*/ 38 h 112"/>
              <a:gd name="T12" fmla="*/ 72 w 99"/>
              <a:gd name="T13" fmla="*/ 33 h 112"/>
              <a:gd name="T14" fmla="*/ 64 w 99"/>
              <a:gd name="T15" fmla="*/ 31 h 112"/>
              <a:gd name="T16" fmla="*/ 57 w 99"/>
              <a:gd name="T17" fmla="*/ 28 h 112"/>
              <a:gd name="T18" fmla="*/ 54 w 99"/>
              <a:gd name="T19" fmla="*/ 25 h 112"/>
              <a:gd name="T20" fmla="*/ 48 w 99"/>
              <a:gd name="T21" fmla="*/ 24 h 112"/>
              <a:gd name="T22" fmla="*/ 38 w 99"/>
              <a:gd name="T23" fmla="*/ 18 h 112"/>
              <a:gd name="T24" fmla="*/ 36 w 99"/>
              <a:gd name="T25" fmla="*/ 2 h 112"/>
              <a:gd name="T26" fmla="*/ 28 w 99"/>
              <a:gd name="T27" fmla="*/ 2 h 112"/>
              <a:gd name="T28" fmla="*/ 19 w 99"/>
              <a:gd name="T29" fmla="*/ 6 h 112"/>
              <a:gd name="T30" fmla="*/ 12 w 99"/>
              <a:gd name="T31" fmla="*/ 10 h 112"/>
              <a:gd name="T32" fmla="*/ 5 w 99"/>
              <a:gd name="T33" fmla="*/ 11 h 112"/>
              <a:gd name="T34" fmla="*/ 2 w 99"/>
              <a:gd name="T35" fmla="*/ 11 h 112"/>
              <a:gd name="T36" fmla="*/ 8 w 99"/>
              <a:gd name="T37" fmla="*/ 22 h 112"/>
              <a:gd name="T38" fmla="*/ 6 w 99"/>
              <a:gd name="T39" fmla="*/ 26 h 112"/>
              <a:gd name="T40" fmla="*/ 6 w 99"/>
              <a:gd name="T41" fmla="*/ 38 h 112"/>
              <a:gd name="T42" fmla="*/ 4 w 99"/>
              <a:gd name="T43" fmla="*/ 44 h 112"/>
              <a:gd name="T44" fmla="*/ 3 w 99"/>
              <a:gd name="T45" fmla="*/ 51 h 112"/>
              <a:gd name="T46" fmla="*/ 6 w 99"/>
              <a:gd name="T47" fmla="*/ 55 h 112"/>
              <a:gd name="T48" fmla="*/ 1 w 99"/>
              <a:gd name="T49" fmla="*/ 61 h 112"/>
              <a:gd name="T50" fmla="*/ 1 w 99"/>
              <a:gd name="T51" fmla="*/ 65 h 112"/>
              <a:gd name="T52" fmla="*/ 4 w 99"/>
              <a:gd name="T53" fmla="*/ 69 h 112"/>
              <a:gd name="T54" fmla="*/ 6 w 99"/>
              <a:gd name="T55" fmla="*/ 77 h 112"/>
              <a:gd name="T56" fmla="*/ 9 w 99"/>
              <a:gd name="T57" fmla="*/ 82 h 112"/>
              <a:gd name="T58" fmla="*/ 8 w 99"/>
              <a:gd name="T59" fmla="*/ 87 h 112"/>
              <a:gd name="T60" fmla="*/ 10 w 99"/>
              <a:gd name="T61" fmla="*/ 94 h 112"/>
              <a:gd name="T62" fmla="*/ 13 w 99"/>
              <a:gd name="T63" fmla="*/ 101 h 112"/>
              <a:gd name="T64" fmla="*/ 15 w 99"/>
              <a:gd name="T65" fmla="*/ 110 h 112"/>
              <a:gd name="T66" fmla="*/ 26 w 99"/>
              <a:gd name="T67" fmla="*/ 104 h 112"/>
              <a:gd name="T68" fmla="*/ 33 w 99"/>
              <a:gd name="T69" fmla="*/ 104 h 112"/>
              <a:gd name="T70" fmla="*/ 42 w 99"/>
              <a:gd name="T71" fmla="*/ 107 h 112"/>
              <a:gd name="T72" fmla="*/ 47 w 99"/>
              <a:gd name="T73" fmla="*/ 103 h 112"/>
              <a:gd name="T74" fmla="*/ 58 w 99"/>
              <a:gd name="T75" fmla="*/ 103 h 112"/>
              <a:gd name="T76" fmla="*/ 60 w 99"/>
              <a:gd name="T77" fmla="*/ 90 h 112"/>
              <a:gd name="T78" fmla="*/ 67 w 99"/>
              <a:gd name="T79" fmla="*/ 83 h 112"/>
              <a:gd name="T80" fmla="*/ 76 w 99"/>
              <a:gd name="T81" fmla="*/ 81 h 112"/>
              <a:gd name="T82" fmla="*/ 86 w 99"/>
              <a:gd name="T83" fmla="*/ 80 h 112"/>
              <a:gd name="T84" fmla="*/ 93 w 99"/>
              <a:gd name="T85" fmla="*/ 83 h 112"/>
              <a:gd name="T86" fmla="*/ 97 w 99"/>
              <a:gd name="T87" fmla="*/ 77 h 112"/>
              <a:gd name="T88" fmla="*/ 98 w 99"/>
              <a:gd name="T89" fmla="*/ 67 h 1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</a:cxnLst>
            <a:rect l="0" t="0" r="r" b="b"/>
            <a:pathLst>
              <a:path w="99" h="112">
                <a:moveTo>
                  <a:pt x="98" y="67"/>
                </a:moveTo>
                <a:cubicBezTo>
                  <a:pt x="97" y="63"/>
                  <a:pt x="93" y="63"/>
                  <a:pt x="93" y="59"/>
                </a:cubicBezTo>
                <a:cubicBezTo>
                  <a:pt x="93" y="55"/>
                  <a:pt x="92" y="55"/>
                  <a:pt x="86" y="55"/>
                </a:cubicBezTo>
                <a:cubicBezTo>
                  <a:pt x="81" y="55"/>
                  <a:pt x="78" y="54"/>
                  <a:pt x="78" y="51"/>
                </a:cubicBezTo>
                <a:cubicBezTo>
                  <a:pt x="77" y="48"/>
                  <a:pt x="74" y="46"/>
                  <a:pt x="77" y="44"/>
                </a:cubicBezTo>
                <a:cubicBezTo>
                  <a:pt x="79" y="43"/>
                  <a:pt x="75" y="41"/>
                  <a:pt x="76" y="38"/>
                </a:cubicBezTo>
                <a:cubicBezTo>
                  <a:pt x="76" y="35"/>
                  <a:pt x="74" y="34"/>
                  <a:pt x="72" y="33"/>
                </a:cubicBezTo>
                <a:cubicBezTo>
                  <a:pt x="71" y="31"/>
                  <a:pt x="64" y="33"/>
                  <a:pt x="64" y="31"/>
                </a:cubicBezTo>
                <a:cubicBezTo>
                  <a:pt x="64" y="28"/>
                  <a:pt x="59" y="28"/>
                  <a:pt x="57" y="28"/>
                </a:cubicBezTo>
                <a:cubicBezTo>
                  <a:pt x="55" y="28"/>
                  <a:pt x="56" y="25"/>
                  <a:pt x="54" y="25"/>
                </a:cubicBezTo>
                <a:cubicBezTo>
                  <a:pt x="51" y="25"/>
                  <a:pt x="52" y="23"/>
                  <a:pt x="48" y="24"/>
                </a:cubicBezTo>
                <a:cubicBezTo>
                  <a:pt x="44" y="24"/>
                  <a:pt x="42" y="22"/>
                  <a:pt x="38" y="18"/>
                </a:cubicBezTo>
                <a:cubicBezTo>
                  <a:pt x="35" y="13"/>
                  <a:pt x="35" y="5"/>
                  <a:pt x="36" y="2"/>
                </a:cubicBezTo>
                <a:cubicBezTo>
                  <a:pt x="37" y="0"/>
                  <a:pt x="31" y="2"/>
                  <a:pt x="28" y="2"/>
                </a:cubicBezTo>
                <a:cubicBezTo>
                  <a:pt x="25" y="2"/>
                  <a:pt x="22" y="4"/>
                  <a:pt x="19" y="6"/>
                </a:cubicBezTo>
                <a:cubicBezTo>
                  <a:pt x="15" y="8"/>
                  <a:pt x="13" y="8"/>
                  <a:pt x="12" y="10"/>
                </a:cubicBezTo>
                <a:cubicBezTo>
                  <a:pt x="10" y="11"/>
                  <a:pt x="8" y="12"/>
                  <a:pt x="5" y="11"/>
                </a:cubicBezTo>
                <a:cubicBezTo>
                  <a:pt x="4" y="11"/>
                  <a:pt x="3" y="11"/>
                  <a:pt x="2" y="11"/>
                </a:cubicBezTo>
                <a:cubicBezTo>
                  <a:pt x="4" y="14"/>
                  <a:pt x="7" y="20"/>
                  <a:pt x="8" y="22"/>
                </a:cubicBezTo>
                <a:cubicBezTo>
                  <a:pt x="9" y="25"/>
                  <a:pt x="7" y="25"/>
                  <a:pt x="6" y="26"/>
                </a:cubicBezTo>
                <a:cubicBezTo>
                  <a:pt x="5" y="27"/>
                  <a:pt x="6" y="36"/>
                  <a:pt x="6" y="38"/>
                </a:cubicBezTo>
                <a:cubicBezTo>
                  <a:pt x="7" y="40"/>
                  <a:pt x="3" y="43"/>
                  <a:pt x="4" y="44"/>
                </a:cubicBezTo>
                <a:cubicBezTo>
                  <a:pt x="6" y="46"/>
                  <a:pt x="3" y="49"/>
                  <a:pt x="3" y="51"/>
                </a:cubicBezTo>
                <a:cubicBezTo>
                  <a:pt x="3" y="53"/>
                  <a:pt x="6" y="53"/>
                  <a:pt x="6" y="55"/>
                </a:cubicBezTo>
                <a:cubicBezTo>
                  <a:pt x="6" y="57"/>
                  <a:pt x="3" y="61"/>
                  <a:pt x="1" y="61"/>
                </a:cubicBezTo>
                <a:cubicBezTo>
                  <a:pt x="0" y="62"/>
                  <a:pt x="0" y="63"/>
                  <a:pt x="1" y="65"/>
                </a:cubicBezTo>
                <a:cubicBezTo>
                  <a:pt x="1" y="65"/>
                  <a:pt x="2" y="67"/>
                  <a:pt x="4" y="69"/>
                </a:cubicBezTo>
                <a:cubicBezTo>
                  <a:pt x="7" y="71"/>
                  <a:pt x="4" y="74"/>
                  <a:pt x="6" y="77"/>
                </a:cubicBezTo>
                <a:cubicBezTo>
                  <a:pt x="8" y="80"/>
                  <a:pt x="11" y="80"/>
                  <a:pt x="9" y="82"/>
                </a:cubicBezTo>
                <a:cubicBezTo>
                  <a:pt x="8" y="83"/>
                  <a:pt x="9" y="86"/>
                  <a:pt x="8" y="87"/>
                </a:cubicBezTo>
                <a:cubicBezTo>
                  <a:pt x="6" y="89"/>
                  <a:pt x="8" y="93"/>
                  <a:pt x="10" y="94"/>
                </a:cubicBezTo>
                <a:cubicBezTo>
                  <a:pt x="13" y="95"/>
                  <a:pt x="11" y="99"/>
                  <a:pt x="13" y="101"/>
                </a:cubicBezTo>
                <a:cubicBezTo>
                  <a:pt x="15" y="104"/>
                  <a:pt x="14" y="109"/>
                  <a:pt x="15" y="110"/>
                </a:cubicBezTo>
                <a:cubicBezTo>
                  <a:pt x="16" y="112"/>
                  <a:pt x="22" y="108"/>
                  <a:pt x="26" y="104"/>
                </a:cubicBezTo>
                <a:cubicBezTo>
                  <a:pt x="30" y="100"/>
                  <a:pt x="30" y="103"/>
                  <a:pt x="33" y="104"/>
                </a:cubicBezTo>
                <a:cubicBezTo>
                  <a:pt x="37" y="104"/>
                  <a:pt x="41" y="104"/>
                  <a:pt x="42" y="107"/>
                </a:cubicBezTo>
                <a:cubicBezTo>
                  <a:pt x="44" y="111"/>
                  <a:pt x="46" y="104"/>
                  <a:pt x="47" y="103"/>
                </a:cubicBezTo>
                <a:cubicBezTo>
                  <a:pt x="48" y="101"/>
                  <a:pt x="57" y="103"/>
                  <a:pt x="58" y="103"/>
                </a:cubicBezTo>
                <a:cubicBezTo>
                  <a:pt x="59" y="102"/>
                  <a:pt x="61" y="92"/>
                  <a:pt x="60" y="90"/>
                </a:cubicBezTo>
                <a:cubicBezTo>
                  <a:pt x="60" y="89"/>
                  <a:pt x="64" y="85"/>
                  <a:pt x="67" y="83"/>
                </a:cubicBezTo>
                <a:cubicBezTo>
                  <a:pt x="69" y="81"/>
                  <a:pt x="74" y="82"/>
                  <a:pt x="76" y="81"/>
                </a:cubicBezTo>
                <a:cubicBezTo>
                  <a:pt x="79" y="80"/>
                  <a:pt x="82" y="80"/>
                  <a:pt x="86" y="80"/>
                </a:cubicBezTo>
                <a:cubicBezTo>
                  <a:pt x="89" y="80"/>
                  <a:pt x="91" y="83"/>
                  <a:pt x="93" y="83"/>
                </a:cubicBezTo>
                <a:cubicBezTo>
                  <a:pt x="95" y="83"/>
                  <a:pt x="97" y="80"/>
                  <a:pt x="97" y="77"/>
                </a:cubicBezTo>
                <a:cubicBezTo>
                  <a:pt x="96" y="75"/>
                  <a:pt x="99" y="71"/>
                  <a:pt x="98" y="67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3175" cap="flat">
            <a:noFill/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600">
              <a:latin typeface="Montserrat" panose="02000505000000020004" pitchFamily="2" charset="0"/>
              <a:ea typeface="Montserrat" charset="0"/>
              <a:cs typeface="Montserrat" charset="0"/>
            </a:endParaRPr>
          </a:p>
        </p:txBody>
      </p:sp>
      <p:sp>
        <p:nvSpPr>
          <p:cNvPr id="143" name="Freeform 116"/>
          <p:cNvSpPr>
            <a:spLocks/>
          </p:cNvSpPr>
          <p:nvPr/>
        </p:nvSpPr>
        <p:spPr bwMode="auto">
          <a:xfrm>
            <a:off x="3617682" y="3564544"/>
            <a:ext cx="344011" cy="523815"/>
          </a:xfrm>
          <a:custGeom>
            <a:avLst/>
            <a:gdLst>
              <a:gd name="T0" fmla="*/ 95 w 104"/>
              <a:gd name="T1" fmla="*/ 143 h 151"/>
              <a:gd name="T2" fmla="*/ 96 w 104"/>
              <a:gd name="T3" fmla="*/ 143 h 151"/>
              <a:gd name="T4" fmla="*/ 96 w 104"/>
              <a:gd name="T5" fmla="*/ 139 h 151"/>
              <a:gd name="T6" fmla="*/ 101 w 104"/>
              <a:gd name="T7" fmla="*/ 133 h 151"/>
              <a:gd name="T8" fmla="*/ 98 w 104"/>
              <a:gd name="T9" fmla="*/ 129 h 151"/>
              <a:gd name="T10" fmla="*/ 99 w 104"/>
              <a:gd name="T11" fmla="*/ 122 h 151"/>
              <a:gd name="T12" fmla="*/ 101 w 104"/>
              <a:gd name="T13" fmla="*/ 116 h 151"/>
              <a:gd name="T14" fmla="*/ 101 w 104"/>
              <a:gd name="T15" fmla="*/ 104 h 151"/>
              <a:gd name="T16" fmla="*/ 103 w 104"/>
              <a:gd name="T17" fmla="*/ 100 h 151"/>
              <a:gd name="T18" fmla="*/ 97 w 104"/>
              <a:gd name="T19" fmla="*/ 89 h 151"/>
              <a:gd name="T20" fmla="*/ 89 w 104"/>
              <a:gd name="T21" fmla="*/ 89 h 151"/>
              <a:gd name="T22" fmla="*/ 88 w 104"/>
              <a:gd name="T23" fmla="*/ 79 h 151"/>
              <a:gd name="T24" fmla="*/ 84 w 104"/>
              <a:gd name="T25" fmla="*/ 79 h 151"/>
              <a:gd name="T26" fmla="*/ 75 w 104"/>
              <a:gd name="T27" fmla="*/ 81 h 151"/>
              <a:gd name="T28" fmla="*/ 71 w 104"/>
              <a:gd name="T29" fmla="*/ 76 h 151"/>
              <a:gd name="T30" fmla="*/ 67 w 104"/>
              <a:gd name="T31" fmla="*/ 73 h 151"/>
              <a:gd name="T32" fmla="*/ 64 w 104"/>
              <a:gd name="T33" fmla="*/ 66 h 151"/>
              <a:gd name="T34" fmla="*/ 62 w 104"/>
              <a:gd name="T35" fmla="*/ 59 h 151"/>
              <a:gd name="T36" fmla="*/ 63 w 104"/>
              <a:gd name="T37" fmla="*/ 54 h 151"/>
              <a:gd name="T38" fmla="*/ 66 w 104"/>
              <a:gd name="T39" fmla="*/ 50 h 151"/>
              <a:gd name="T40" fmla="*/ 69 w 104"/>
              <a:gd name="T41" fmla="*/ 42 h 151"/>
              <a:gd name="T42" fmla="*/ 76 w 104"/>
              <a:gd name="T43" fmla="*/ 37 h 151"/>
              <a:gd name="T44" fmla="*/ 86 w 104"/>
              <a:gd name="T45" fmla="*/ 34 h 151"/>
              <a:gd name="T46" fmla="*/ 92 w 104"/>
              <a:gd name="T47" fmla="*/ 33 h 151"/>
              <a:gd name="T48" fmla="*/ 88 w 104"/>
              <a:gd name="T49" fmla="*/ 29 h 151"/>
              <a:gd name="T50" fmla="*/ 92 w 104"/>
              <a:gd name="T51" fmla="*/ 23 h 151"/>
              <a:gd name="T52" fmla="*/ 86 w 104"/>
              <a:gd name="T53" fmla="*/ 18 h 151"/>
              <a:gd name="T54" fmla="*/ 81 w 104"/>
              <a:gd name="T55" fmla="*/ 18 h 151"/>
              <a:gd name="T56" fmla="*/ 76 w 104"/>
              <a:gd name="T57" fmla="*/ 19 h 151"/>
              <a:gd name="T58" fmla="*/ 67 w 104"/>
              <a:gd name="T59" fmla="*/ 18 h 151"/>
              <a:gd name="T60" fmla="*/ 64 w 104"/>
              <a:gd name="T61" fmla="*/ 13 h 151"/>
              <a:gd name="T62" fmla="*/ 59 w 104"/>
              <a:gd name="T63" fmla="*/ 8 h 151"/>
              <a:gd name="T64" fmla="*/ 54 w 104"/>
              <a:gd name="T65" fmla="*/ 1 h 151"/>
              <a:gd name="T66" fmla="*/ 47 w 104"/>
              <a:gd name="T67" fmla="*/ 1 h 151"/>
              <a:gd name="T68" fmla="*/ 49 w 104"/>
              <a:gd name="T69" fmla="*/ 7 h 151"/>
              <a:gd name="T70" fmla="*/ 44 w 104"/>
              <a:gd name="T71" fmla="*/ 15 h 151"/>
              <a:gd name="T72" fmla="*/ 28 w 104"/>
              <a:gd name="T73" fmla="*/ 24 h 151"/>
              <a:gd name="T74" fmla="*/ 21 w 104"/>
              <a:gd name="T75" fmla="*/ 36 h 151"/>
              <a:gd name="T76" fmla="*/ 15 w 104"/>
              <a:gd name="T77" fmla="*/ 37 h 151"/>
              <a:gd name="T78" fmla="*/ 9 w 104"/>
              <a:gd name="T79" fmla="*/ 35 h 151"/>
              <a:gd name="T80" fmla="*/ 9 w 104"/>
              <a:gd name="T81" fmla="*/ 31 h 151"/>
              <a:gd name="T82" fmla="*/ 8 w 104"/>
              <a:gd name="T83" fmla="*/ 27 h 151"/>
              <a:gd name="T84" fmla="*/ 1 w 104"/>
              <a:gd name="T85" fmla="*/ 34 h 151"/>
              <a:gd name="T86" fmla="*/ 4 w 104"/>
              <a:gd name="T87" fmla="*/ 45 h 151"/>
              <a:gd name="T88" fmla="*/ 2 w 104"/>
              <a:gd name="T89" fmla="*/ 47 h 151"/>
              <a:gd name="T90" fmla="*/ 10 w 104"/>
              <a:gd name="T91" fmla="*/ 54 h 151"/>
              <a:gd name="T92" fmla="*/ 18 w 104"/>
              <a:gd name="T93" fmla="*/ 65 h 151"/>
              <a:gd name="T94" fmla="*/ 24 w 104"/>
              <a:gd name="T95" fmla="*/ 77 h 151"/>
              <a:gd name="T96" fmla="*/ 37 w 104"/>
              <a:gd name="T97" fmla="*/ 101 h 151"/>
              <a:gd name="T98" fmla="*/ 41 w 104"/>
              <a:gd name="T99" fmla="*/ 111 h 151"/>
              <a:gd name="T100" fmla="*/ 44 w 104"/>
              <a:gd name="T101" fmla="*/ 119 h 151"/>
              <a:gd name="T102" fmla="*/ 57 w 104"/>
              <a:gd name="T103" fmla="*/ 128 h 151"/>
              <a:gd name="T104" fmla="*/ 80 w 104"/>
              <a:gd name="T105" fmla="*/ 142 h 151"/>
              <a:gd name="T106" fmla="*/ 90 w 104"/>
              <a:gd name="T107" fmla="*/ 149 h 151"/>
              <a:gd name="T108" fmla="*/ 90 w 104"/>
              <a:gd name="T109" fmla="*/ 151 h 151"/>
              <a:gd name="T110" fmla="*/ 92 w 104"/>
              <a:gd name="T111" fmla="*/ 149 h 151"/>
              <a:gd name="T112" fmla="*/ 95 w 104"/>
              <a:gd name="T113" fmla="*/ 143 h 15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</a:cxnLst>
            <a:rect l="0" t="0" r="r" b="b"/>
            <a:pathLst>
              <a:path w="104" h="151">
                <a:moveTo>
                  <a:pt x="95" y="143"/>
                </a:moveTo>
                <a:cubicBezTo>
                  <a:pt x="96" y="143"/>
                  <a:pt x="96" y="143"/>
                  <a:pt x="96" y="143"/>
                </a:cubicBezTo>
                <a:cubicBezTo>
                  <a:pt x="95" y="141"/>
                  <a:pt x="95" y="140"/>
                  <a:pt x="96" y="139"/>
                </a:cubicBezTo>
                <a:cubicBezTo>
                  <a:pt x="98" y="139"/>
                  <a:pt x="101" y="135"/>
                  <a:pt x="101" y="133"/>
                </a:cubicBezTo>
                <a:cubicBezTo>
                  <a:pt x="101" y="131"/>
                  <a:pt x="98" y="131"/>
                  <a:pt x="98" y="129"/>
                </a:cubicBezTo>
                <a:cubicBezTo>
                  <a:pt x="98" y="127"/>
                  <a:pt x="101" y="124"/>
                  <a:pt x="99" y="122"/>
                </a:cubicBezTo>
                <a:cubicBezTo>
                  <a:pt x="98" y="121"/>
                  <a:pt x="102" y="118"/>
                  <a:pt x="101" y="116"/>
                </a:cubicBezTo>
                <a:cubicBezTo>
                  <a:pt x="101" y="114"/>
                  <a:pt x="100" y="105"/>
                  <a:pt x="101" y="104"/>
                </a:cubicBezTo>
                <a:cubicBezTo>
                  <a:pt x="102" y="103"/>
                  <a:pt x="104" y="103"/>
                  <a:pt x="103" y="100"/>
                </a:cubicBezTo>
                <a:cubicBezTo>
                  <a:pt x="102" y="98"/>
                  <a:pt x="99" y="92"/>
                  <a:pt x="97" y="89"/>
                </a:cubicBezTo>
                <a:cubicBezTo>
                  <a:pt x="95" y="88"/>
                  <a:pt x="91" y="88"/>
                  <a:pt x="89" y="89"/>
                </a:cubicBezTo>
                <a:cubicBezTo>
                  <a:pt x="87" y="90"/>
                  <a:pt x="88" y="82"/>
                  <a:pt x="88" y="79"/>
                </a:cubicBezTo>
                <a:cubicBezTo>
                  <a:pt x="88" y="76"/>
                  <a:pt x="85" y="77"/>
                  <a:pt x="84" y="79"/>
                </a:cubicBezTo>
                <a:cubicBezTo>
                  <a:pt x="83" y="81"/>
                  <a:pt x="79" y="81"/>
                  <a:pt x="75" y="81"/>
                </a:cubicBezTo>
                <a:cubicBezTo>
                  <a:pt x="72" y="81"/>
                  <a:pt x="74" y="76"/>
                  <a:pt x="71" y="76"/>
                </a:cubicBezTo>
                <a:cubicBezTo>
                  <a:pt x="69" y="76"/>
                  <a:pt x="67" y="75"/>
                  <a:pt x="67" y="73"/>
                </a:cubicBezTo>
                <a:cubicBezTo>
                  <a:pt x="67" y="71"/>
                  <a:pt x="65" y="69"/>
                  <a:pt x="64" y="66"/>
                </a:cubicBezTo>
                <a:cubicBezTo>
                  <a:pt x="62" y="63"/>
                  <a:pt x="60" y="61"/>
                  <a:pt x="62" y="59"/>
                </a:cubicBezTo>
                <a:cubicBezTo>
                  <a:pt x="63" y="57"/>
                  <a:pt x="61" y="56"/>
                  <a:pt x="63" y="54"/>
                </a:cubicBezTo>
                <a:cubicBezTo>
                  <a:pt x="65" y="52"/>
                  <a:pt x="67" y="52"/>
                  <a:pt x="66" y="50"/>
                </a:cubicBezTo>
                <a:cubicBezTo>
                  <a:pt x="66" y="47"/>
                  <a:pt x="69" y="45"/>
                  <a:pt x="69" y="42"/>
                </a:cubicBezTo>
                <a:cubicBezTo>
                  <a:pt x="69" y="39"/>
                  <a:pt x="73" y="40"/>
                  <a:pt x="76" y="37"/>
                </a:cubicBezTo>
                <a:cubicBezTo>
                  <a:pt x="79" y="35"/>
                  <a:pt x="83" y="36"/>
                  <a:pt x="86" y="34"/>
                </a:cubicBezTo>
                <a:cubicBezTo>
                  <a:pt x="89" y="31"/>
                  <a:pt x="90" y="33"/>
                  <a:pt x="92" y="33"/>
                </a:cubicBezTo>
                <a:cubicBezTo>
                  <a:pt x="91" y="32"/>
                  <a:pt x="88" y="31"/>
                  <a:pt x="88" y="29"/>
                </a:cubicBezTo>
                <a:cubicBezTo>
                  <a:pt x="87" y="28"/>
                  <a:pt x="91" y="25"/>
                  <a:pt x="92" y="23"/>
                </a:cubicBezTo>
                <a:cubicBezTo>
                  <a:pt x="93" y="21"/>
                  <a:pt x="87" y="18"/>
                  <a:pt x="86" y="18"/>
                </a:cubicBezTo>
                <a:cubicBezTo>
                  <a:pt x="85" y="17"/>
                  <a:pt x="82" y="19"/>
                  <a:pt x="81" y="18"/>
                </a:cubicBezTo>
                <a:cubicBezTo>
                  <a:pt x="79" y="17"/>
                  <a:pt x="77" y="18"/>
                  <a:pt x="76" y="19"/>
                </a:cubicBezTo>
                <a:cubicBezTo>
                  <a:pt x="75" y="20"/>
                  <a:pt x="66" y="20"/>
                  <a:pt x="67" y="18"/>
                </a:cubicBezTo>
                <a:cubicBezTo>
                  <a:pt x="67" y="15"/>
                  <a:pt x="63" y="14"/>
                  <a:pt x="64" y="13"/>
                </a:cubicBezTo>
                <a:cubicBezTo>
                  <a:pt x="64" y="11"/>
                  <a:pt x="62" y="8"/>
                  <a:pt x="59" y="8"/>
                </a:cubicBezTo>
                <a:cubicBezTo>
                  <a:pt x="55" y="7"/>
                  <a:pt x="56" y="2"/>
                  <a:pt x="54" y="1"/>
                </a:cubicBezTo>
                <a:cubicBezTo>
                  <a:pt x="52" y="0"/>
                  <a:pt x="49" y="1"/>
                  <a:pt x="47" y="1"/>
                </a:cubicBezTo>
                <a:cubicBezTo>
                  <a:pt x="50" y="4"/>
                  <a:pt x="50" y="5"/>
                  <a:pt x="49" y="7"/>
                </a:cubicBezTo>
                <a:cubicBezTo>
                  <a:pt x="46" y="9"/>
                  <a:pt x="49" y="9"/>
                  <a:pt x="44" y="15"/>
                </a:cubicBezTo>
                <a:cubicBezTo>
                  <a:pt x="40" y="21"/>
                  <a:pt x="32" y="22"/>
                  <a:pt x="28" y="24"/>
                </a:cubicBezTo>
                <a:cubicBezTo>
                  <a:pt x="25" y="25"/>
                  <a:pt x="23" y="32"/>
                  <a:pt x="21" y="36"/>
                </a:cubicBezTo>
                <a:cubicBezTo>
                  <a:pt x="19" y="41"/>
                  <a:pt x="17" y="40"/>
                  <a:pt x="15" y="37"/>
                </a:cubicBezTo>
                <a:cubicBezTo>
                  <a:pt x="13" y="34"/>
                  <a:pt x="12" y="37"/>
                  <a:pt x="9" y="35"/>
                </a:cubicBezTo>
                <a:cubicBezTo>
                  <a:pt x="7" y="33"/>
                  <a:pt x="8" y="33"/>
                  <a:pt x="9" y="31"/>
                </a:cubicBezTo>
                <a:cubicBezTo>
                  <a:pt x="10" y="30"/>
                  <a:pt x="9" y="28"/>
                  <a:pt x="8" y="27"/>
                </a:cubicBezTo>
                <a:cubicBezTo>
                  <a:pt x="5" y="27"/>
                  <a:pt x="2" y="31"/>
                  <a:pt x="1" y="34"/>
                </a:cubicBezTo>
                <a:cubicBezTo>
                  <a:pt x="0" y="37"/>
                  <a:pt x="4" y="43"/>
                  <a:pt x="4" y="45"/>
                </a:cubicBezTo>
                <a:cubicBezTo>
                  <a:pt x="5" y="47"/>
                  <a:pt x="2" y="45"/>
                  <a:pt x="2" y="47"/>
                </a:cubicBezTo>
                <a:cubicBezTo>
                  <a:pt x="1" y="49"/>
                  <a:pt x="7" y="52"/>
                  <a:pt x="10" y="54"/>
                </a:cubicBezTo>
                <a:cubicBezTo>
                  <a:pt x="13" y="56"/>
                  <a:pt x="16" y="62"/>
                  <a:pt x="18" y="65"/>
                </a:cubicBezTo>
                <a:cubicBezTo>
                  <a:pt x="21" y="68"/>
                  <a:pt x="21" y="70"/>
                  <a:pt x="24" y="77"/>
                </a:cubicBezTo>
                <a:cubicBezTo>
                  <a:pt x="27" y="84"/>
                  <a:pt x="33" y="96"/>
                  <a:pt x="37" y="101"/>
                </a:cubicBezTo>
                <a:cubicBezTo>
                  <a:pt x="40" y="106"/>
                  <a:pt x="42" y="110"/>
                  <a:pt x="41" y="111"/>
                </a:cubicBezTo>
                <a:cubicBezTo>
                  <a:pt x="40" y="113"/>
                  <a:pt x="42" y="117"/>
                  <a:pt x="44" y="119"/>
                </a:cubicBezTo>
                <a:cubicBezTo>
                  <a:pt x="47" y="121"/>
                  <a:pt x="50" y="124"/>
                  <a:pt x="57" y="128"/>
                </a:cubicBezTo>
                <a:cubicBezTo>
                  <a:pt x="65" y="131"/>
                  <a:pt x="78" y="139"/>
                  <a:pt x="80" y="142"/>
                </a:cubicBezTo>
                <a:cubicBezTo>
                  <a:pt x="82" y="145"/>
                  <a:pt x="89" y="149"/>
                  <a:pt x="90" y="149"/>
                </a:cubicBezTo>
                <a:cubicBezTo>
                  <a:pt x="90" y="149"/>
                  <a:pt x="90" y="150"/>
                  <a:pt x="90" y="151"/>
                </a:cubicBezTo>
                <a:cubicBezTo>
                  <a:pt x="91" y="150"/>
                  <a:pt x="92" y="150"/>
                  <a:pt x="92" y="149"/>
                </a:cubicBezTo>
                <a:cubicBezTo>
                  <a:pt x="94" y="148"/>
                  <a:pt x="95" y="144"/>
                  <a:pt x="95" y="143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3175" cap="flat">
            <a:noFill/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600">
              <a:latin typeface="Montserrat" panose="02000505000000020004" pitchFamily="2" charset="0"/>
              <a:ea typeface="Montserrat" charset="0"/>
              <a:cs typeface="Montserrat" charset="0"/>
            </a:endParaRPr>
          </a:p>
        </p:txBody>
      </p:sp>
      <p:sp>
        <p:nvSpPr>
          <p:cNvPr id="144" name="Freeform 117"/>
          <p:cNvSpPr>
            <a:spLocks/>
          </p:cNvSpPr>
          <p:nvPr/>
        </p:nvSpPr>
        <p:spPr bwMode="auto">
          <a:xfrm>
            <a:off x="3830212" y="3217846"/>
            <a:ext cx="371027" cy="325971"/>
          </a:xfrm>
          <a:custGeom>
            <a:avLst/>
            <a:gdLst>
              <a:gd name="T0" fmla="*/ 11 w 112"/>
              <a:gd name="T1" fmla="*/ 6 h 94"/>
              <a:gd name="T2" fmla="*/ 4 w 112"/>
              <a:gd name="T3" fmla="*/ 15 h 94"/>
              <a:gd name="T4" fmla="*/ 3 w 112"/>
              <a:gd name="T5" fmla="*/ 21 h 94"/>
              <a:gd name="T6" fmla="*/ 2 w 112"/>
              <a:gd name="T7" fmla="*/ 25 h 94"/>
              <a:gd name="T8" fmla="*/ 6 w 112"/>
              <a:gd name="T9" fmla="*/ 27 h 94"/>
              <a:gd name="T10" fmla="*/ 9 w 112"/>
              <a:gd name="T11" fmla="*/ 32 h 94"/>
              <a:gd name="T12" fmla="*/ 15 w 112"/>
              <a:gd name="T13" fmla="*/ 43 h 94"/>
              <a:gd name="T14" fmla="*/ 28 w 112"/>
              <a:gd name="T15" fmla="*/ 44 h 94"/>
              <a:gd name="T16" fmla="*/ 40 w 112"/>
              <a:gd name="T17" fmla="*/ 49 h 94"/>
              <a:gd name="T18" fmla="*/ 49 w 112"/>
              <a:gd name="T19" fmla="*/ 51 h 94"/>
              <a:gd name="T20" fmla="*/ 47 w 112"/>
              <a:gd name="T21" fmla="*/ 66 h 94"/>
              <a:gd name="T22" fmla="*/ 50 w 112"/>
              <a:gd name="T23" fmla="*/ 72 h 94"/>
              <a:gd name="T24" fmla="*/ 50 w 112"/>
              <a:gd name="T25" fmla="*/ 78 h 94"/>
              <a:gd name="T26" fmla="*/ 51 w 112"/>
              <a:gd name="T27" fmla="*/ 82 h 94"/>
              <a:gd name="T28" fmla="*/ 50 w 112"/>
              <a:gd name="T29" fmla="*/ 83 h 94"/>
              <a:gd name="T30" fmla="*/ 56 w 112"/>
              <a:gd name="T31" fmla="*/ 91 h 94"/>
              <a:gd name="T32" fmla="*/ 61 w 112"/>
              <a:gd name="T33" fmla="*/ 93 h 94"/>
              <a:gd name="T34" fmla="*/ 65 w 112"/>
              <a:gd name="T35" fmla="*/ 92 h 94"/>
              <a:gd name="T36" fmla="*/ 71 w 112"/>
              <a:gd name="T37" fmla="*/ 89 h 94"/>
              <a:gd name="T38" fmla="*/ 76 w 112"/>
              <a:gd name="T39" fmla="*/ 87 h 94"/>
              <a:gd name="T40" fmla="*/ 81 w 112"/>
              <a:gd name="T41" fmla="*/ 82 h 94"/>
              <a:gd name="T42" fmla="*/ 82 w 112"/>
              <a:gd name="T43" fmla="*/ 79 h 94"/>
              <a:gd name="T44" fmla="*/ 78 w 112"/>
              <a:gd name="T45" fmla="*/ 78 h 94"/>
              <a:gd name="T46" fmla="*/ 76 w 112"/>
              <a:gd name="T47" fmla="*/ 73 h 94"/>
              <a:gd name="T48" fmla="*/ 72 w 112"/>
              <a:gd name="T49" fmla="*/ 67 h 94"/>
              <a:gd name="T50" fmla="*/ 78 w 112"/>
              <a:gd name="T51" fmla="*/ 66 h 94"/>
              <a:gd name="T52" fmla="*/ 85 w 112"/>
              <a:gd name="T53" fmla="*/ 68 h 94"/>
              <a:gd name="T54" fmla="*/ 88 w 112"/>
              <a:gd name="T55" fmla="*/ 69 h 94"/>
              <a:gd name="T56" fmla="*/ 93 w 112"/>
              <a:gd name="T57" fmla="*/ 66 h 94"/>
              <a:gd name="T58" fmla="*/ 103 w 112"/>
              <a:gd name="T59" fmla="*/ 62 h 94"/>
              <a:gd name="T60" fmla="*/ 106 w 112"/>
              <a:gd name="T61" fmla="*/ 59 h 94"/>
              <a:gd name="T62" fmla="*/ 100 w 112"/>
              <a:gd name="T63" fmla="*/ 52 h 94"/>
              <a:gd name="T64" fmla="*/ 101 w 112"/>
              <a:gd name="T65" fmla="*/ 48 h 94"/>
              <a:gd name="T66" fmla="*/ 105 w 112"/>
              <a:gd name="T67" fmla="*/ 44 h 94"/>
              <a:gd name="T68" fmla="*/ 106 w 112"/>
              <a:gd name="T69" fmla="*/ 40 h 94"/>
              <a:gd name="T70" fmla="*/ 109 w 112"/>
              <a:gd name="T71" fmla="*/ 34 h 94"/>
              <a:gd name="T72" fmla="*/ 112 w 112"/>
              <a:gd name="T73" fmla="*/ 31 h 94"/>
              <a:gd name="T74" fmla="*/ 100 w 112"/>
              <a:gd name="T75" fmla="*/ 29 h 94"/>
              <a:gd name="T76" fmla="*/ 102 w 112"/>
              <a:gd name="T77" fmla="*/ 23 h 94"/>
              <a:gd name="T78" fmla="*/ 90 w 112"/>
              <a:gd name="T79" fmla="*/ 18 h 94"/>
              <a:gd name="T80" fmla="*/ 92 w 112"/>
              <a:gd name="T81" fmla="*/ 14 h 94"/>
              <a:gd name="T82" fmla="*/ 85 w 112"/>
              <a:gd name="T83" fmla="*/ 12 h 94"/>
              <a:gd name="T84" fmla="*/ 69 w 112"/>
              <a:gd name="T85" fmla="*/ 17 h 94"/>
              <a:gd name="T86" fmla="*/ 54 w 112"/>
              <a:gd name="T87" fmla="*/ 13 h 94"/>
              <a:gd name="T88" fmla="*/ 44 w 112"/>
              <a:gd name="T89" fmla="*/ 11 h 94"/>
              <a:gd name="T90" fmla="*/ 37 w 112"/>
              <a:gd name="T91" fmla="*/ 5 h 94"/>
              <a:gd name="T92" fmla="*/ 31 w 112"/>
              <a:gd name="T93" fmla="*/ 0 h 94"/>
              <a:gd name="T94" fmla="*/ 28 w 112"/>
              <a:gd name="T95" fmla="*/ 6 h 94"/>
              <a:gd name="T96" fmla="*/ 17 w 112"/>
              <a:gd name="T97" fmla="*/ 12 h 94"/>
              <a:gd name="T98" fmla="*/ 20 w 112"/>
              <a:gd name="T99" fmla="*/ 24 h 94"/>
              <a:gd name="T100" fmla="*/ 11 w 112"/>
              <a:gd name="T101" fmla="*/ 21 h 94"/>
              <a:gd name="T102" fmla="*/ 15 w 112"/>
              <a:gd name="T103" fmla="*/ 10 h 94"/>
              <a:gd name="T104" fmla="*/ 14 w 112"/>
              <a:gd name="T105" fmla="*/ 5 h 94"/>
              <a:gd name="T106" fmla="*/ 11 w 112"/>
              <a:gd name="T107" fmla="*/ 6 h 9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</a:cxnLst>
            <a:rect l="0" t="0" r="r" b="b"/>
            <a:pathLst>
              <a:path w="112" h="94">
                <a:moveTo>
                  <a:pt x="11" y="6"/>
                </a:moveTo>
                <a:cubicBezTo>
                  <a:pt x="9" y="9"/>
                  <a:pt x="5" y="12"/>
                  <a:pt x="4" y="15"/>
                </a:cubicBezTo>
                <a:cubicBezTo>
                  <a:pt x="4" y="19"/>
                  <a:pt x="4" y="20"/>
                  <a:pt x="3" y="21"/>
                </a:cubicBezTo>
                <a:cubicBezTo>
                  <a:pt x="2" y="23"/>
                  <a:pt x="0" y="25"/>
                  <a:pt x="2" y="25"/>
                </a:cubicBezTo>
                <a:cubicBezTo>
                  <a:pt x="4" y="25"/>
                  <a:pt x="6" y="25"/>
                  <a:pt x="6" y="27"/>
                </a:cubicBezTo>
                <a:cubicBezTo>
                  <a:pt x="6" y="29"/>
                  <a:pt x="10" y="29"/>
                  <a:pt x="9" y="32"/>
                </a:cubicBezTo>
                <a:cubicBezTo>
                  <a:pt x="9" y="35"/>
                  <a:pt x="8" y="43"/>
                  <a:pt x="15" y="43"/>
                </a:cubicBezTo>
                <a:cubicBezTo>
                  <a:pt x="21" y="43"/>
                  <a:pt x="25" y="40"/>
                  <a:pt x="28" y="44"/>
                </a:cubicBezTo>
                <a:cubicBezTo>
                  <a:pt x="31" y="48"/>
                  <a:pt x="35" y="49"/>
                  <a:pt x="40" y="49"/>
                </a:cubicBezTo>
                <a:cubicBezTo>
                  <a:pt x="44" y="48"/>
                  <a:pt x="51" y="47"/>
                  <a:pt x="49" y="51"/>
                </a:cubicBezTo>
                <a:cubicBezTo>
                  <a:pt x="47" y="55"/>
                  <a:pt x="45" y="64"/>
                  <a:pt x="47" y="66"/>
                </a:cubicBezTo>
                <a:cubicBezTo>
                  <a:pt x="49" y="68"/>
                  <a:pt x="52" y="70"/>
                  <a:pt x="50" y="72"/>
                </a:cubicBezTo>
                <a:cubicBezTo>
                  <a:pt x="48" y="74"/>
                  <a:pt x="48" y="77"/>
                  <a:pt x="50" y="78"/>
                </a:cubicBezTo>
                <a:cubicBezTo>
                  <a:pt x="52" y="80"/>
                  <a:pt x="51" y="82"/>
                  <a:pt x="51" y="82"/>
                </a:cubicBezTo>
                <a:cubicBezTo>
                  <a:pt x="51" y="82"/>
                  <a:pt x="51" y="83"/>
                  <a:pt x="50" y="83"/>
                </a:cubicBezTo>
                <a:cubicBezTo>
                  <a:pt x="53" y="86"/>
                  <a:pt x="55" y="90"/>
                  <a:pt x="56" y="91"/>
                </a:cubicBezTo>
                <a:cubicBezTo>
                  <a:pt x="59" y="93"/>
                  <a:pt x="59" y="94"/>
                  <a:pt x="61" y="93"/>
                </a:cubicBezTo>
                <a:cubicBezTo>
                  <a:pt x="63" y="92"/>
                  <a:pt x="64" y="91"/>
                  <a:pt x="65" y="92"/>
                </a:cubicBezTo>
                <a:cubicBezTo>
                  <a:pt x="67" y="93"/>
                  <a:pt x="69" y="91"/>
                  <a:pt x="71" y="89"/>
                </a:cubicBezTo>
                <a:cubicBezTo>
                  <a:pt x="73" y="87"/>
                  <a:pt x="76" y="89"/>
                  <a:pt x="76" y="87"/>
                </a:cubicBezTo>
                <a:cubicBezTo>
                  <a:pt x="77" y="84"/>
                  <a:pt x="78" y="83"/>
                  <a:pt x="81" y="82"/>
                </a:cubicBezTo>
                <a:cubicBezTo>
                  <a:pt x="84" y="82"/>
                  <a:pt x="84" y="79"/>
                  <a:pt x="82" y="79"/>
                </a:cubicBezTo>
                <a:cubicBezTo>
                  <a:pt x="80" y="79"/>
                  <a:pt x="78" y="81"/>
                  <a:pt x="78" y="78"/>
                </a:cubicBezTo>
                <a:cubicBezTo>
                  <a:pt x="78" y="75"/>
                  <a:pt x="76" y="76"/>
                  <a:pt x="76" y="73"/>
                </a:cubicBezTo>
                <a:cubicBezTo>
                  <a:pt x="76" y="70"/>
                  <a:pt x="75" y="69"/>
                  <a:pt x="72" y="67"/>
                </a:cubicBezTo>
                <a:cubicBezTo>
                  <a:pt x="70" y="65"/>
                  <a:pt x="76" y="65"/>
                  <a:pt x="78" y="66"/>
                </a:cubicBezTo>
                <a:cubicBezTo>
                  <a:pt x="79" y="67"/>
                  <a:pt x="84" y="66"/>
                  <a:pt x="85" y="68"/>
                </a:cubicBezTo>
                <a:cubicBezTo>
                  <a:pt x="85" y="71"/>
                  <a:pt x="88" y="71"/>
                  <a:pt x="88" y="69"/>
                </a:cubicBezTo>
                <a:cubicBezTo>
                  <a:pt x="88" y="66"/>
                  <a:pt x="91" y="65"/>
                  <a:pt x="93" y="66"/>
                </a:cubicBezTo>
                <a:cubicBezTo>
                  <a:pt x="96" y="66"/>
                  <a:pt x="101" y="62"/>
                  <a:pt x="103" y="62"/>
                </a:cubicBezTo>
                <a:cubicBezTo>
                  <a:pt x="105" y="61"/>
                  <a:pt x="105" y="60"/>
                  <a:pt x="106" y="59"/>
                </a:cubicBezTo>
                <a:cubicBezTo>
                  <a:pt x="104" y="57"/>
                  <a:pt x="101" y="53"/>
                  <a:pt x="100" y="52"/>
                </a:cubicBezTo>
                <a:cubicBezTo>
                  <a:pt x="99" y="51"/>
                  <a:pt x="101" y="50"/>
                  <a:pt x="101" y="48"/>
                </a:cubicBezTo>
                <a:cubicBezTo>
                  <a:pt x="101" y="46"/>
                  <a:pt x="101" y="44"/>
                  <a:pt x="105" y="44"/>
                </a:cubicBezTo>
                <a:cubicBezTo>
                  <a:pt x="109" y="44"/>
                  <a:pt x="108" y="41"/>
                  <a:pt x="106" y="40"/>
                </a:cubicBezTo>
                <a:cubicBezTo>
                  <a:pt x="104" y="39"/>
                  <a:pt x="107" y="36"/>
                  <a:pt x="109" y="34"/>
                </a:cubicBezTo>
                <a:cubicBezTo>
                  <a:pt x="110" y="34"/>
                  <a:pt x="111" y="32"/>
                  <a:pt x="112" y="31"/>
                </a:cubicBezTo>
                <a:cubicBezTo>
                  <a:pt x="108" y="29"/>
                  <a:pt x="103" y="29"/>
                  <a:pt x="100" y="29"/>
                </a:cubicBezTo>
                <a:cubicBezTo>
                  <a:pt x="97" y="30"/>
                  <a:pt x="102" y="26"/>
                  <a:pt x="102" y="23"/>
                </a:cubicBezTo>
                <a:cubicBezTo>
                  <a:pt x="103" y="20"/>
                  <a:pt x="94" y="19"/>
                  <a:pt x="90" y="18"/>
                </a:cubicBezTo>
                <a:cubicBezTo>
                  <a:pt x="87" y="18"/>
                  <a:pt x="88" y="14"/>
                  <a:pt x="92" y="14"/>
                </a:cubicBezTo>
                <a:cubicBezTo>
                  <a:pt x="95" y="14"/>
                  <a:pt x="90" y="11"/>
                  <a:pt x="85" y="12"/>
                </a:cubicBezTo>
                <a:cubicBezTo>
                  <a:pt x="80" y="13"/>
                  <a:pt x="73" y="15"/>
                  <a:pt x="69" y="17"/>
                </a:cubicBezTo>
                <a:cubicBezTo>
                  <a:pt x="65" y="20"/>
                  <a:pt x="59" y="11"/>
                  <a:pt x="54" y="13"/>
                </a:cubicBezTo>
                <a:cubicBezTo>
                  <a:pt x="50" y="15"/>
                  <a:pt x="43" y="15"/>
                  <a:pt x="44" y="11"/>
                </a:cubicBezTo>
                <a:cubicBezTo>
                  <a:pt x="44" y="8"/>
                  <a:pt x="42" y="5"/>
                  <a:pt x="37" y="5"/>
                </a:cubicBezTo>
                <a:cubicBezTo>
                  <a:pt x="33" y="5"/>
                  <a:pt x="34" y="0"/>
                  <a:pt x="31" y="0"/>
                </a:cubicBezTo>
                <a:cubicBezTo>
                  <a:pt x="27" y="0"/>
                  <a:pt x="31" y="5"/>
                  <a:pt x="28" y="6"/>
                </a:cubicBezTo>
                <a:cubicBezTo>
                  <a:pt x="26" y="7"/>
                  <a:pt x="18" y="9"/>
                  <a:pt x="17" y="12"/>
                </a:cubicBezTo>
                <a:cubicBezTo>
                  <a:pt x="17" y="15"/>
                  <a:pt x="22" y="20"/>
                  <a:pt x="20" y="24"/>
                </a:cubicBezTo>
                <a:cubicBezTo>
                  <a:pt x="18" y="27"/>
                  <a:pt x="13" y="24"/>
                  <a:pt x="11" y="21"/>
                </a:cubicBezTo>
                <a:cubicBezTo>
                  <a:pt x="10" y="17"/>
                  <a:pt x="16" y="12"/>
                  <a:pt x="15" y="10"/>
                </a:cubicBezTo>
                <a:cubicBezTo>
                  <a:pt x="14" y="9"/>
                  <a:pt x="13" y="6"/>
                  <a:pt x="14" y="5"/>
                </a:cubicBezTo>
                <a:cubicBezTo>
                  <a:pt x="13" y="5"/>
                  <a:pt x="12" y="5"/>
                  <a:pt x="11" y="6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3175" cap="flat">
            <a:noFill/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600">
              <a:latin typeface="Montserrat" panose="02000505000000020004" pitchFamily="2" charset="0"/>
              <a:ea typeface="Montserrat" charset="0"/>
              <a:cs typeface="Montserrat" charset="0"/>
            </a:endParaRPr>
          </a:p>
        </p:txBody>
      </p:sp>
      <p:sp>
        <p:nvSpPr>
          <p:cNvPr id="145" name="Freeform 118"/>
          <p:cNvSpPr>
            <a:spLocks/>
          </p:cNvSpPr>
          <p:nvPr/>
        </p:nvSpPr>
        <p:spPr bwMode="auto">
          <a:xfrm>
            <a:off x="4242664" y="3383658"/>
            <a:ext cx="117072" cy="128127"/>
          </a:xfrm>
          <a:custGeom>
            <a:avLst/>
            <a:gdLst>
              <a:gd name="T0" fmla="*/ 9 w 35"/>
              <a:gd name="T1" fmla="*/ 8 h 37"/>
              <a:gd name="T2" fmla="*/ 5 w 35"/>
              <a:gd name="T3" fmla="*/ 12 h 37"/>
              <a:gd name="T4" fmla="*/ 2 w 35"/>
              <a:gd name="T5" fmla="*/ 18 h 37"/>
              <a:gd name="T6" fmla="*/ 8 w 35"/>
              <a:gd name="T7" fmla="*/ 27 h 37"/>
              <a:gd name="T8" fmla="*/ 13 w 35"/>
              <a:gd name="T9" fmla="*/ 36 h 37"/>
              <a:gd name="T10" fmla="*/ 17 w 35"/>
              <a:gd name="T11" fmla="*/ 36 h 37"/>
              <a:gd name="T12" fmla="*/ 20 w 35"/>
              <a:gd name="T13" fmla="*/ 31 h 37"/>
              <a:gd name="T14" fmla="*/ 29 w 35"/>
              <a:gd name="T15" fmla="*/ 31 h 37"/>
              <a:gd name="T16" fmla="*/ 30 w 35"/>
              <a:gd name="T17" fmla="*/ 32 h 37"/>
              <a:gd name="T18" fmla="*/ 33 w 35"/>
              <a:gd name="T19" fmla="*/ 29 h 37"/>
              <a:gd name="T20" fmla="*/ 32 w 35"/>
              <a:gd name="T21" fmla="*/ 18 h 37"/>
              <a:gd name="T22" fmla="*/ 33 w 35"/>
              <a:gd name="T23" fmla="*/ 8 h 37"/>
              <a:gd name="T24" fmla="*/ 35 w 35"/>
              <a:gd name="T25" fmla="*/ 4 h 37"/>
              <a:gd name="T26" fmla="*/ 27 w 35"/>
              <a:gd name="T27" fmla="*/ 2 h 37"/>
              <a:gd name="T28" fmla="*/ 16 w 35"/>
              <a:gd name="T29" fmla="*/ 3 h 37"/>
              <a:gd name="T30" fmla="*/ 10 w 35"/>
              <a:gd name="T31" fmla="*/ 2 h 37"/>
              <a:gd name="T32" fmla="*/ 9 w 35"/>
              <a:gd name="T33" fmla="*/ 3 h 37"/>
              <a:gd name="T34" fmla="*/ 9 w 35"/>
              <a:gd name="T35" fmla="*/ 8 h 3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35" h="37">
                <a:moveTo>
                  <a:pt x="9" y="8"/>
                </a:moveTo>
                <a:cubicBezTo>
                  <a:pt x="10" y="10"/>
                  <a:pt x="7" y="11"/>
                  <a:pt x="5" y="12"/>
                </a:cubicBezTo>
                <a:cubicBezTo>
                  <a:pt x="2" y="12"/>
                  <a:pt x="3" y="17"/>
                  <a:pt x="2" y="18"/>
                </a:cubicBezTo>
                <a:cubicBezTo>
                  <a:pt x="0" y="20"/>
                  <a:pt x="7" y="24"/>
                  <a:pt x="8" y="27"/>
                </a:cubicBezTo>
                <a:cubicBezTo>
                  <a:pt x="9" y="29"/>
                  <a:pt x="11" y="33"/>
                  <a:pt x="13" y="36"/>
                </a:cubicBezTo>
                <a:cubicBezTo>
                  <a:pt x="15" y="36"/>
                  <a:pt x="16" y="37"/>
                  <a:pt x="17" y="36"/>
                </a:cubicBezTo>
                <a:cubicBezTo>
                  <a:pt x="19" y="35"/>
                  <a:pt x="17" y="31"/>
                  <a:pt x="20" y="31"/>
                </a:cubicBezTo>
                <a:cubicBezTo>
                  <a:pt x="24" y="31"/>
                  <a:pt x="28" y="29"/>
                  <a:pt x="29" y="31"/>
                </a:cubicBezTo>
                <a:cubicBezTo>
                  <a:pt x="30" y="32"/>
                  <a:pt x="30" y="32"/>
                  <a:pt x="30" y="32"/>
                </a:cubicBezTo>
                <a:cubicBezTo>
                  <a:pt x="31" y="31"/>
                  <a:pt x="32" y="29"/>
                  <a:pt x="33" y="29"/>
                </a:cubicBezTo>
                <a:cubicBezTo>
                  <a:pt x="33" y="27"/>
                  <a:pt x="33" y="21"/>
                  <a:pt x="32" y="18"/>
                </a:cubicBezTo>
                <a:cubicBezTo>
                  <a:pt x="30" y="14"/>
                  <a:pt x="31" y="10"/>
                  <a:pt x="33" y="8"/>
                </a:cubicBezTo>
                <a:cubicBezTo>
                  <a:pt x="33" y="8"/>
                  <a:pt x="34" y="6"/>
                  <a:pt x="35" y="4"/>
                </a:cubicBezTo>
                <a:cubicBezTo>
                  <a:pt x="32" y="3"/>
                  <a:pt x="29" y="2"/>
                  <a:pt x="27" y="2"/>
                </a:cubicBezTo>
                <a:cubicBezTo>
                  <a:pt x="22" y="3"/>
                  <a:pt x="18" y="5"/>
                  <a:pt x="16" y="3"/>
                </a:cubicBezTo>
                <a:cubicBezTo>
                  <a:pt x="15" y="0"/>
                  <a:pt x="12" y="1"/>
                  <a:pt x="10" y="2"/>
                </a:cubicBezTo>
                <a:cubicBezTo>
                  <a:pt x="10" y="3"/>
                  <a:pt x="10" y="3"/>
                  <a:pt x="9" y="3"/>
                </a:cubicBezTo>
                <a:cubicBezTo>
                  <a:pt x="9" y="5"/>
                  <a:pt x="8" y="7"/>
                  <a:pt x="9" y="8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3175" cap="flat">
            <a:noFill/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600">
              <a:latin typeface="Montserrat" panose="02000505000000020004" pitchFamily="2" charset="0"/>
              <a:ea typeface="Montserrat" charset="0"/>
              <a:cs typeface="Montserrat" charset="0"/>
            </a:endParaRPr>
          </a:p>
        </p:txBody>
      </p:sp>
      <p:sp>
        <p:nvSpPr>
          <p:cNvPr id="146" name="Freeform 119"/>
          <p:cNvSpPr>
            <a:spLocks/>
          </p:cNvSpPr>
          <p:nvPr/>
        </p:nvSpPr>
        <p:spPr bwMode="auto">
          <a:xfrm>
            <a:off x="4158013" y="3325247"/>
            <a:ext cx="127878" cy="205381"/>
          </a:xfrm>
          <a:custGeom>
            <a:avLst/>
            <a:gdLst>
              <a:gd name="T0" fmla="*/ 10 w 39"/>
              <a:gd name="T1" fmla="*/ 3 h 59"/>
              <a:gd name="T2" fmla="*/ 7 w 39"/>
              <a:gd name="T3" fmla="*/ 9 h 59"/>
              <a:gd name="T4" fmla="*/ 6 w 39"/>
              <a:gd name="T5" fmla="*/ 13 h 59"/>
              <a:gd name="T6" fmla="*/ 2 w 39"/>
              <a:gd name="T7" fmla="*/ 17 h 59"/>
              <a:gd name="T8" fmla="*/ 1 w 39"/>
              <a:gd name="T9" fmla="*/ 21 h 59"/>
              <a:gd name="T10" fmla="*/ 7 w 39"/>
              <a:gd name="T11" fmla="*/ 28 h 59"/>
              <a:gd name="T12" fmla="*/ 9 w 39"/>
              <a:gd name="T13" fmla="*/ 26 h 59"/>
              <a:gd name="T14" fmla="*/ 13 w 39"/>
              <a:gd name="T15" fmla="*/ 33 h 59"/>
              <a:gd name="T16" fmla="*/ 14 w 39"/>
              <a:gd name="T17" fmla="*/ 40 h 59"/>
              <a:gd name="T18" fmla="*/ 15 w 39"/>
              <a:gd name="T19" fmla="*/ 54 h 59"/>
              <a:gd name="T20" fmla="*/ 24 w 39"/>
              <a:gd name="T21" fmla="*/ 57 h 59"/>
              <a:gd name="T22" fmla="*/ 29 w 39"/>
              <a:gd name="T23" fmla="*/ 55 h 59"/>
              <a:gd name="T24" fmla="*/ 33 w 39"/>
              <a:gd name="T25" fmla="*/ 53 h 59"/>
              <a:gd name="T26" fmla="*/ 39 w 39"/>
              <a:gd name="T27" fmla="*/ 53 h 59"/>
              <a:gd name="T28" fmla="*/ 34 w 39"/>
              <a:gd name="T29" fmla="*/ 44 h 59"/>
              <a:gd name="T30" fmla="*/ 28 w 39"/>
              <a:gd name="T31" fmla="*/ 35 h 59"/>
              <a:gd name="T32" fmla="*/ 31 w 39"/>
              <a:gd name="T33" fmla="*/ 29 h 59"/>
              <a:gd name="T34" fmla="*/ 35 w 39"/>
              <a:gd name="T35" fmla="*/ 25 h 59"/>
              <a:gd name="T36" fmla="*/ 35 w 39"/>
              <a:gd name="T37" fmla="*/ 20 h 59"/>
              <a:gd name="T38" fmla="*/ 28 w 39"/>
              <a:gd name="T39" fmla="*/ 13 h 59"/>
              <a:gd name="T40" fmla="*/ 24 w 39"/>
              <a:gd name="T41" fmla="*/ 8 h 59"/>
              <a:gd name="T42" fmla="*/ 16 w 39"/>
              <a:gd name="T43" fmla="*/ 1 h 59"/>
              <a:gd name="T44" fmla="*/ 13 w 39"/>
              <a:gd name="T45" fmla="*/ 0 h 59"/>
              <a:gd name="T46" fmla="*/ 10 w 39"/>
              <a:gd name="T47" fmla="*/ 3 h 5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</a:cxnLst>
            <a:rect l="0" t="0" r="r" b="b"/>
            <a:pathLst>
              <a:path w="39" h="59">
                <a:moveTo>
                  <a:pt x="10" y="3"/>
                </a:moveTo>
                <a:cubicBezTo>
                  <a:pt x="8" y="5"/>
                  <a:pt x="5" y="8"/>
                  <a:pt x="7" y="9"/>
                </a:cubicBezTo>
                <a:cubicBezTo>
                  <a:pt x="9" y="10"/>
                  <a:pt x="10" y="13"/>
                  <a:pt x="6" y="13"/>
                </a:cubicBezTo>
                <a:cubicBezTo>
                  <a:pt x="2" y="13"/>
                  <a:pt x="2" y="15"/>
                  <a:pt x="2" y="17"/>
                </a:cubicBezTo>
                <a:cubicBezTo>
                  <a:pt x="2" y="19"/>
                  <a:pt x="0" y="20"/>
                  <a:pt x="1" y="21"/>
                </a:cubicBezTo>
                <a:cubicBezTo>
                  <a:pt x="2" y="22"/>
                  <a:pt x="5" y="26"/>
                  <a:pt x="7" y="28"/>
                </a:cubicBezTo>
                <a:cubicBezTo>
                  <a:pt x="7" y="27"/>
                  <a:pt x="8" y="26"/>
                  <a:pt x="9" y="26"/>
                </a:cubicBezTo>
                <a:cubicBezTo>
                  <a:pt x="13" y="27"/>
                  <a:pt x="10" y="32"/>
                  <a:pt x="13" y="33"/>
                </a:cubicBezTo>
                <a:cubicBezTo>
                  <a:pt x="16" y="34"/>
                  <a:pt x="16" y="38"/>
                  <a:pt x="14" y="40"/>
                </a:cubicBezTo>
                <a:cubicBezTo>
                  <a:pt x="12" y="41"/>
                  <a:pt x="11" y="49"/>
                  <a:pt x="15" y="54"/>
                </a:cubicBezTo>
                <a:cubicBezTo>
                  <a:pt x="20" y="59"/>
                  <a:pt x="23" y="58"/>
                  <a:pt x="24" y="57"/>
                </a:cubicBezTo>
                <a:cubicBezTo>
                  <a:pt x="25" y="56"/>
                  <a:pt x="28" y="57"/>
                  <a:pt x="29" y="55"/>
                </a:cubicBezTo>
                <a:cubicBezTo>
                  <a:pt x="30" y="53"/>
                  <a:pt x="31" y="55"/>
                  <a:pt x="33" y="53"/>
                </a:cubicBezTo>
                <a:cubicBezTo>
                  <a:pt x="34" y="52"/>
                  <a:pt x="37" y="52"/>
                  <a:pt x="39" y="53"/>
                </a:cubicBezTo>
                <a:cubicBezTo>
                  <a:pt x="37" y="50"/>
                  <a:pt x="35" y="46"/>
                  <a:pt x="34" y="44"/>
                </a:cubicBezTo>
                <a:cubicBezTo>
                  <a:pt x="33" y="41"/>
                  <a:pt x="26" y="37"/>
                  <a:pt x="28" y="35"/>
                </a:cubicBezTo>
                <a:cubicBezTo>
                  <a:pt x="29" y="34"/>
                  <a:pt x="28" y="29"/>
                  <a:pt x="31" y="29"/>
                </a:cubicBezTo>
                <a:cubicBezTo>
                  <a:pt x="33" y="28"/>
                  <a:pt x="36" y="27"/>
                  <a:pt x="35" y="25"/>
                </a:cubicBezTo>
                <a:cubicBezTo>
                  <a:pt x="34" y="24"/>
                  <a:pt x="35" y="22"/>
                  <a:pt x="35" y="20"/>
                </a:cubicBezTo>
                <a:cubicBezTo>
                  <a:pt x="33" y="19"/>
                  <a:pt x="30" y="13"/>
                  <a:pt x="28" y="13"/>
                </a:cubicBezTo>
                <a:cubicBezTo>
                  <a:pt x="26" y="13"/>
                  <a:pt x="23" y="11"/>
                  <a:pt x="24" y="8"/>
                </a:cubicBezTo>
                <a:cubicBezTo>
                  <a:pt x="24" y="5"/>
                  <a:pt x="19" y="5"/>
                  <a:pt x="16" y="1"/>
                </a:cubicBezTo>
                <a:cubicBezTo>
                  <a:pt x="15" y="1"/>
                  <a:pt x="14" y="0"/>
                  <a:pt x="13" y="0"/>
                </a:cubicBezTo>
                <a:cubicBezTo>
                  <a:pt x="12" y="1"/>
                  <a:pt x="11" y="3"/>
                  <a:pt x="10" y="3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3175" cap="flat">
            <a:noFill/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600">
              <a:latin typeface="Montserrat" panose="02000505000000020004" pitchFamily="2" charset="0"/>
              <a:ea typeface="Montserrat" charset="0"/>
              <a:cs typeface="Montserrat" charset="0"/>
            </a:endParaRPr>
          </a:p>
        </p:txBody>
      </p:sp>
      <p:sp>
        <p:nvSpPr>
          <p:cNvPr id="147" name="Freeform 120"/>
          <p:cNvSpPr>
            <a:spLocks/>
          </p:cNvSpPr>
          <p:nvPr/>
        </p:nvSpPr>
        <p:spPr bwMode="auto">
          <a:xfrm>
            <a:off x="4343526" y="3398732"/>
            <a:ext cx="81050" cy="107401"/>
          </a:xfrm>
          <a:custGeom>
            <a:avLst/>
            <a:gdLst>
              <a:gd name="T0" fmla="*/ 2 w 25"/>
              <a:gd name="T1" fmla="*/ 14 h 31"/>
              <a:gd name="T2" fmla="*/ 3 w 25"/>
              <a:gd name="T3" fmla="*/ 25 h 31"/>
              <a:gd name="T4" fmla="*/ 0 w 25"/>
              <a:gd name="T5" fmla="*/ 28 h 31"/>
              <a:gd name="T6" fmla="*/ 7 w 25"/>
              <a:gd name="T7" fmla="*/ 30 h 31"/>
              <a:gd name="T8" fmla="*/ 16 w 25"/>
              <a:gd name="T9" fmla="*/ 26 h 31"/>
              <a:gd name="T10" fmla="*/ 25 w 25"/>
              <a:gd name="T11" fmla="*/ 13 h 31"/>
              <a:gd name="T12" fmla="*/ 25 w 25"/>
              <a:gd name="T13" fmla="*/ 13 h 31"/>
              <a:gd name="T14" fmla="*/ 11 w 25"/>
              <a:gd name="T15" fmla="*/ 2 h 31"/>
              <a:gd name="T16" fmla="*/ 5 w 25"/>
              <a:gd name="T17" fmla="*/ 0 h 31"/>
              <a:gd name="T18" fmla="*/ 3 w 25"/>
              <a:gd name="T19" fmla="*/ 4 h 31"/>
              <a:gd name="T20" fmla="*/ 2 w 25"/>
              <a:gd name="T21" fmla="*/ 14 h 3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25" h="31">
                <a:moveTo>
                  <a:pt x="2" y="14"/>
                </a:moveTo>
                <a:cubicBezTo>
                  <a:pt x="3" y="17"/>
                  <a:pt x="3" y="23"/>
                  <a:pt x="3" y="25"/>
                </a:cubicBezTo>
                <a:cubicBezTo>
                  <a:pt x="2" y="25"/>
                  <a:pt x="1" y="27"/>
                  <a:pt x="0" y="28"/>
                </a:cubicBezTo>
                <a:cubicBezTo>
                  <a:pt x="1" y="30"/>
                  <a:pt x="4" y="31"/>
                  <a:pt x="7" y="30"/>
                </a:cubicBezTo>
                <a:cubicBezTo>
                  <a:pt x="12" y="28"/>
                  <a:pt x="14" y="31"/>
                  <a:pt x="16" y="26"/>
                </a:cubicBezTo>
                <a:cubicBezTo>
                  <a:pt x="17" y="22"/>
                  <a:pt x="22" y="17"/>
                  <a:pt x="25" y="13"/>
                </a:cubicBezTo>
                <a:cubicBezTo>
                  <a:pt x="25" y="13"/>
                  <a:pt x="25" y="13"/>
                  <a:pt x="25" y="13"/>
                </a:cubicBezTo>
                <a:cubicBezTo>
                  <a:pt x="22" y="12"/>
                  <a:pt x="17" y="4"/>
                  <a:pt x="11" y="2"/>
                </a:cubicBezTo>
                <a:cubicBezTo>
                  <a:pt x="9" y="2"/>
                  <a:pt x="7" y="1"/>
                  <a:pt x="5" y="0"/>
                </a:cubicBezTo>
                <a:cubicBezTo>
                  <a:pt x="4" y="2"/>
                  <a:pt x="3" y="4"/>
                  <a:pt x="3" y="4"/>
                </a:cubicBezTo>
                <a:cubicBezTo>
                  <a:pt x="1" y="6"/>
                  <a:pt x="0" y="10"/>
                  <a:pt x="2" y="14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3175" cap="flat">
            <a:noFill/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600">
              <a:latin typeface="Montserrat" panose="02000505000000020004" pitchFamily="2" charset="0"/>
              <a:ea typeface="Montserrat" charset="0"/>
              <a:cs typeface="Montserrat" charset="0"/>
            </a:endParaRPr>
          </a:p>
        </p:txBody>
      </p:sp>
      <p:sp>
        <p:nvSpPr>
          <p:cNvPr id="148" name="Freeform 121"/>
          <p:cNvSpPr>
            <a:spLocks/>
          </p:cNvSpPr>
          <p:nvPr/>
        </p:nvSpPr>
        <p:spPr bwMode="auto">
          <a:xfrm>
            <a:off x="3531229" y="2889990"/>
            <a:ext cx="282773" cy="103633"/>
          </a:xfrm>
          <a:custGeom>
            <a:avLst/>
            <a:gdLst>
              <a:gd name="T0" fmla="*/ 69 w 85"/>
              <a:gd name="T1" fmla="*/ 19 h 30"/>
              <a:gd name="T2" fmla="*/ 30 w 85"/>
              <a:gd name="T3" fmla="*/ 4 h 30"/>
              <a:gd name="T4" fmla="*/ 1 w 85"/>
              <a:gd name="T5" fmla="*/ 14 h 30"/>
              <a:gd name="T6" fmla="*/ 15 w 85"/>
              <a:gd name="T7" fmla="*/ 7 h 30"/>
              <a:gd name="T8" fmla="*/ 23 w 85"/>
              <a:gd name="T9" fmla="*/ 10 h 30"/>
              <a:gd name="T10" fmla="*/ 37 w 85"/>
              <a:gd name="T11" fmla="*/ 14 h 30"/>
              <a:gd name="T12" fmla="*/ 54 w 85"/>
              <a:gd name="T13" fmla="*/ 23 h 30"/>
              <a:gd name="T14" fmla="*/ 58 w 85"/>
              <a:gd name="T15" fmla="*/ 29 h 30"/>
              <a:gd name="T16" fmla="*/ 84 w 85"/>
              <a:gd name="T17" fmla="*/ 28 h 30"/>
              <a:gd name="T18" fmla="*/ 69 w 85"/>
              <a:gd name="T19" fmla="*/ 19 h 3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85" h="30">
                <a:moveTo>
                  <a:pt x="69" y="19"/>
                </a:moveTo>
                <a:cubicBezTo>
                  <a:pt x="63" y="19"/>
                  <a:pt x="46" y="7"/>
                  <a:pt x="30" y="4"/>
                </a:cubicBezTo>
                <a:cubicBezTo>
                  <a:pt x="14" y="0"/>
                  <a:pt x="0" y="12"/>
                  <a:pt x="1" y="14"/>
                </a:cubicBezTo>
                <a:cubicBezTo>
                  <a:pt x="3" y="16"/>
                  <a:pt x="11" y="10"/>
                  <a:pt x="15" y="7"/>
                </a:cubicBezTo>
                <a:cubicBezTo>
                  <a:pt x="19" y="4"/>
                  <a:pt x="23" y="9"/>
                  <a:pt x="23" y="10"/>
                </a:cubicBezTo>
                <a:cubicBezTo>
                  <a:pt x="23" y="12"/>
                  <a:pt x="28" y="13"/>
                  <a:pt x="37" y="14"/>
                </a:cubicBezTo>
                <a:cubicBezTo>
                  <a:pt x="45" y="14"/>
                  <a:pt x="46" y="21"/>
                  <a:pt x="54" y="23"/>
                </a:cubicBezTo>
                <a:cubicBezTo>
                  <a:pt x="61" y="24"/>
                  <a:pt x="54" y="27"/>
                  <a:pt x="58" y="29"/>
                </a:cubicBezTo>
                <a:cubicBezTo>
                  <a:pt x="61" y="30"/>
                  <a:pt x="82" y="30"/>
                  <a:pt x="84" y="28"/>
                </a:cubicBezTo>
                <a:cubicBezTo>
                  <a:pt x="85" y="26"/>
                  <a:pt x="74" y="19"/>
                  <a:pt x="69" y="19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3175" cap="flat">
            <a:noFill/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600">
              <a:latin typeface="Montserrat" panose="02000505000000020004" pitchFamily="2" charset="0"/>
              <a:ea typeface="Montserrat" charset="0"/>
              <a:cs typeface="Montserrat" charset="0"/>
            </a:endParaRPr>
          </a:p>
        </p:txBody>
      </p:sp>
      <p:sp>
        <p:nvSpPr>
          <p:cNvPr id="149" name="Freeform 122"/>
          <p:cNvSpPr>
            <a:spLocks/>
          </p:cNvSpPr>
          <p:nvPr/>
        </p:nvSpPr>
        <p:spPr bwMode="auto">
          <a:xfrm>
            <a:off x="3693328" y="3031307"/>
            <a:ext cx="63039" cy="32032"/>
          </a:xfrm>
          <a:custGeom>
            <a:avLst/>
            <a:gdLst>
              <a:gd name="T0" fmla="*/ 1 w 19"/>
              <a:gd name="T1" fmla="*/ 3 h 9"/>
              <a:gd name="T2" fmla="*/ 18 w 19"/>
              <a:gd name="T3" fmla="*/ 6 h 9"/>
              <a:gd name="T4" fmla="*/ 1 w 19"/>
              <a:gd name="T5" fmla="*/ 3 h 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9" h="9">
                <a:moveTo>
                  <a:pt x="1" y="3"/>
                </a:moveTo>
                <a:cubicBezTo>
                  <a:pt x="3" y="5"/>
                  <a:pt x="16" y="9"/>
                  <a:pt x="18" y="6"/>
                </a:cubicBezTo>
                <a:cubicBezTo>
                  <a:pt x="19" y="3"/>
                  <a:pt x="0" y="0"/>
                  <a:pt x="1" y="3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3175" cap="flat">
            <a:noFill/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600">
              <a:latin typeface="Montserrat" panose="02000505000000020004" pitchFamily="2" charset="0"/>
              <a:ea typeface="Montserrat" charset="0"/>
              <a:cs typeface="Montserrat" charset="0"/>
            </a:endParaRPr>
          </a:p>
        </p:txBody>
      </p:sp>
      <p:sp>
        <p:nvSpPr>
          <p:cNvPr id="150" name="Freeform 123"/>
          <p:cNvSpPr>
            <a:spLocks/>
          </p:cNvSpPr>
          <p:nvPr/>
        </p:nvSpPr>
        <p:spPr bwMode="auto">
          <a:xfrm>
            <a:off x="3992311" y="3027539"/>
            <a:ext cx="59436" cy="35800"/>
          </a:xfrm>
          <a:custGeom>
            <a:avLst/>
            <a:gdLst>
              <a:gd name="T0" fmla="*/ 3 w 18"/>
              <a:gd name="T1" fmla="*/ 5 h 10"/>
              <a:gd name="T2" fmla="*/ 16 w 18"/>
              <a:gd name="T3" fmla="*/ 5 h 10"/>
              <a:gd name="T4" fmla="*/ 3 w 18"/>
              <a:gd name="T5" fmla="*/ 5 h 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8" h="10">
                <a:moveTo>
                  <a:pt x="3" y="5"/>
                </a:moveTo>
                <a:cubicBezTo>
                  <a:pt x="6" y="10"/>
                  <a:pt x="15" y="7"/>
                  <a:pt x="16" y="5"/>
                </a:cubicBezTo>
                <a:cubicBezTo>
                  <a:pt x="18" y="1"/>
                  <a:pt x="0" y="0"/>
                  <a:pt x="3" y="5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3175" cap="flat">
            <a:noFill/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600">
              <a:latin typeface="Montserrat" panose="02000505000000020004" pitchFamily="2" charset="0"/>
              <a:ea typeface="Montserrat" charset="0"/>
              <a:cs typeface="Montserrat" charset="0"/>
            </a:endParaRPr>
          </a:p>
        </p:txBody>
      </p:sp>
      <p:sp>
        <p:nvSpPr>
          <p:cNvPr id="151" name="Freeform 124"/>
          <p:cNvSpPr>
            <a:spLocks/>
          </p:cNvSpPr>
          <p:nvPr/>
        </p:nvSpPr>
        <p:spPr bwMode="auto">
          <a:xfrm>
            <a:off x="3624886" y="3519322"/>
            <a:ext cx="162099" cy="186539"/>
          </a:xfrm>
          <a:custGeom>
            <a:avLst/>
            <a:gdLst>
              <a:gd name="T0" fmla="*/ 44 w 49"/>
              <a:gd name="T1" fmla="*/ 14 h 54"/>
              <a:gd name="T2" fmla="*/ 39 w 49"/>
              <a:gd name="T3" fmla="*/ 9 h 54"/>
              <a:gd name="T4" fmla="*/ 33 w 49"/>
              <a:gd name="T5" fmla="*/ 9 h 54"/>
              <a:gd name="T6" fmla="*/ 28 w 49"/>
              <a:gd name="T7" fmla="*/ 5 h 54"/>
              <a:gd name="T8" fmla="*/ 18 w 49"/>
              <a:gd name="T9" fmla="*/ 0 h 54"/>
              <a:gd name="T10" fmla="*/ 18 w 49"/>
              <a:gd name="T11" fmla="*/ 1 h 54"/>
              <a:gd name="T12" fmla="*/ 12 w 49"/>
              <a:gd name="T13" fmla="*/ 4 h 54"/>
              <a:gd name="T14" fmla="*/ 9 w 49"/>
              <a:gd name="T15" fmla="*/ 10 h 54"/>
              <a:gd name="T16" fmla="*/ 6 w 49"/>
              <a:gd name="T17" fmla="*/ 15 h 54"/>
              <a:gd name="T18" fmla="*/ 4 w 49"/>
              <a:gd name="T19" fmla="*/ 19 h 54"/>
              <a:gd name="T20" fmla="*/ 2 w 49"/>
              <a:gd name="T21" fmla="*/ 24 h 54"/>
              <a:gd name="T22" fmla="*/ 1 w 49"/>
              <a:gd name="T23" fmla="*/ 30 h 54"/>
              <a:gd name="T24" fmla="*/ 6 w 49"/>
              <a:gd name="T25" fmla="*/ 34 h 54"/>
              <a:gd name="T26" fmla="*/ 10 w 49"/>
              <a:gd name="T27" fmla="*/ 35 h 54"/>
              <a:gd name="T28" fmla="*/ 6 w 49"/>
              <a:gd name="T29" fmla="*/ 40 h 54"/>
              <a:gd name="T30" fmla="*/ 6 w 49"/>
              <a:gd name="T31" fmla="*/ 40 h 54"/>
              <a:gd name="T32" fmla="*/ 7 w 49"/>
              <a:gd name="T33" fmla="*/ 44 h 54"/>
              <a:gd name="T34" fmla="*/ 7 w 49"/>
              <a:gd name="T35" fmla="*/ 48 h 54"/>
              <a:gd name="T36" fmla="*/ 13 w 49"/>
              <a:gd name="T37" fmla="*/ 50 h 54"/>
              <a:gd name="T38" fmla="*/ 19 w 49"/>
              <a:gd name="T39" fmla="*/ 49 h 54"/>
              <a:gd name="T40" fmla="*/ 26 w 49"/>
              <a:gd name="T41" fmla="*/ 37 h 54"/>
              <a:gd name="T42" fmla="*/ 42 w 49"/>
              <a:gd name="T43" fmla="*/ 28 h 54"/>
              <a:gd name="T44" fmla="*/ 47 w 49"/>
              <a:gd name="T45" fmla="*/ 20 h 54"/>
              <a:gd name="T46" fmla="*/ 44 w 49"/>
              <a:gd name="T47" fmla="*/ 14 h 5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</a:cxnLst>
            <a:rect l="0" t="0" r="r" b="b"/>
            <a:pathLst>
              <a:path w="49" h="54">
                <a:moveTo>
                  <a:pt x="44" y="14"/>
                </a:moveTo>
                <a:cubicBezTo>
                  <a:pt x="41" y="10"/>
                  <a:pt x="39" y="8"/>
                  <a:pt x="39" y="9"/>
                </a:cubicBezTo>
                <a:cubicBezTo>
                  <a:pt x="38" y="10"/>
                  <a:pt x="35" y="11"/>
                  <a:pt x="33" y="9"/>
                </a:cubicBezTo>
                <a:cubicBezTo>
                  <a:pt x="30" y="8"/>
                  <a:pt x="29" y="5"/>
                  <a:pt x="28" y="5"/>
                </a:cubicBezTo>
                <a:cubicBezTo>
                  <a:pt x="26" y="5"/>
                  <a:pt x="21" y="2"/>
                  <a:pt x="18" y="0"/>
                </a:cubicBezTo>
                <a:cubicBezTo>
                  <a:pt x="18" y="0"/>
                  <a:pt x="18" y="1"/>
                  <a:pt x="18" y="1"/>
                </a:cubicBezTo>
                <a:cubicBezTo>
                  <a:pt x="18" y="3"/>
                  <a:pt x="15" y="4"/>
                  <a:pt x="12" y="4"/>
                </a:cubicBezTo>
                <a:cubicBezTo>
                  <a:pt x="9" y="4"/>
                  <a:pt x="9" y="7"/>
                  <a:pt x="9" y="10"/>
                </a:cubicBezTo>
                <a:cubicBezTo>
                  <a:pt x="9" y="12"/>
                  <a:pt x="7" y="12"/>
                  <a:pt x="6" y="15"/>
                </a:cubicBezTo>
                <a:cubicBezTo>
                  <a:pt x="5" y="17"/>
                  <a:pt x="6" y="18"/>
                  <a:pt x="4" y="19"/>
                </a:cubicBezTo>
                <a:cubicBezTo>
                  <a:pt x="1" y="20"/>
                  <a:pt x="0" y="22"/>
                  <a:pt x="2" y="24"/>
                </a:cubicBezTo>
                <a:cubicBezTo>
                  <a:pt x="3" y="27"/>
                  <a:pt x="2" y="28"/>
                  <a:pt x="1" y="30"/>
                </a:cubicBezTo>
                <a:cubicBezTo>
                  <a:pt x="1" y="31"/>
                  <a:pt x="4" y="32"/>
                  <a:pt x="6" y="34"/>
                </a:cubicBezTo>
                <a:cubicBezTo>
                  <a:pt x="9" y="36"/>
                  <a:pt x="9" y="33"/>
                  <a:pt x="10" y="35"/>
                </a:cubicBezTo>
                <a:cubicBezTo>
                  <a:pt x="11" y="37"/>
                  <a:pt x="9" y="40"/>
                  <a:pt x="6" y="40"/>
                </a:cubicBezTo>
                <a:cubicBezTo>
                  <a:pt x="6" y="40"/>
                  <a:pt x="6" y="40"/>
                  <a:pt x="6" y="40"/>
                </a:cubicBezTo>
                <a:cubicBezTo>
                  <a:pt x="7" y="41"/>
                  <a:pt x="8" y="43"/>
                  <a:pt x="7" y="44"/>
                </a:cubicBezTo>
                <a:cubicBezTo>
                  <a:pt x="6" y="46"/>
                  <a:pt x="5" y="46"/>
                  <a:pt x="7" y="48"/>
                </a:cubicBezTo>
                <a:cubicBezTo>
                  <a:pt x="10" y="50"/>
                  <a:pt x="11" y="47"/>
                  <a:pt x="13" y="50"/>
                </a:cubicBezTo>
                <a:cubicBezTo>
                  <a:pt x="15" y="53"/>
                  <a:pt x="17" y="54"/>
                  <a:pt x="19" y="49"/>
                </a:cubicBezTo>
                <a:cubicBezTo>
                  <a:pt x="21" y="45"/>
                  <a:pt x="23" y="38"/>
                  <a:pt x="26" y="37"/>
                </a:cubicBezTo>
                <a:cubicBezTo>
                  <a:pt x="30" y="35"/>
                  <a:pt x="38" y="34"/>
                  <a:pt x="42" y="28"/>
                </a:cubicBezTo>
                <a:cubicBezTo>
                  <a:pt x="47" y="22"/>
                  <a:pt x="44" y="22"/>
                  <a:pt x="47" y="20"/>
                </a:cubicBezTo>
                <a:cubicBezTo>
                  <a:pt x="49" y="18"/>
                  <a:pt x="47" y="17"/>
                  <a:pt x="44" y="14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3175" cap="flat">
            <a:noFill/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600">
              <a:latin typeface="Montserrat" panose="02000505000000020004" pitchFamily="2" charset="0"/>
              <a:ea typeface="Montserrat" charset="0"/>
              <a:cs typeface="Montserrat" charset="0"/>
            </a:endParaRPr>
          </a:p>
        </p:txBody>
      </p:sp>
      <p:sp>
        <p:nvSpPr>
          <p:cNvPr id="152" name="Freeform 125"/>
          <p:cNvSpPr>
            <a:spLocks noEditPoints="1"/>
          </p:cNvSpPr>
          <p:nvPr/>
        </p:nvSpPr>
        <p:spPr bwMode="auto">
          <a:xfrm>
            <a:off x="3853626" y="365125"/>
            <a:ext cx="1629998" cy="1273738"/>
          </a:xfrm>
          <a:custGeom>
            <a:avLst/>
            <a:gdLst>
              <a:gd name="T0" fmla="*/ 432 w 493"/>
              <a:gd name="T1" fmla="*/ 42 h 368"/>
              <a:gd name="T2" fmla="*/ 396 w 493"/>
              <a:gd name="T3" fmla="*/ 59 h 368"/>
              <a:gd name="T4" fmla="*/ 394 w 493"/>
              <a:gd name="T5" fmla="*/ 37 h 368"/>
              <a:gd name="T6" fmla="*/ 352 w 493"/>
              <a:gd name="T7" fmla="*/ 34 h 368"/>
              <a:gd name="T8" fmla="*/ 393 w 493"/>
              <a:gd name="T9" fmla="*/ 27 h 368"/>
              <a:gd name="T10" fmla="*/ 390 w 493"/>
              <a:gd name="T11" fmla="*/ 12 h 368"/>
              <a:gd name="T12" fmla="*/ 333 w 493"/>
              <a:gd name="T13" fmla="*/ 0 h 368"/>
              <a:gd name="T14" fmla="*/ 280 w 493"/>
              <a:gd name="T15" fmla="*/ 7 h 368"/>
              <a:gd name="T16" fmla="*/ 240 w 493"/>
              <a:gd name="T17" fmla="*/ 7 h 368"/>
              <a:gd name="T18" fmla="*/ 207 w 493"/>
              <a:gd name="T19" fmla="*/ 22 h 368"/>
              <a:gd name="T20" fmla="*/ 199 w 493"/>
              <a:gd name="T21" fmla="*/ 26 h 368"/>
              <a:gd name="T22" fmla="*/ 176 w 493"/>
              <a:gd name="T23" fmla="*/ 33 h 368"/>
              <a:gd name="T24" fmla="*/ 154 w 493"/>
              <a:gd name="T25" fmla="*/ 41 h 368"/>
              <a:gd name="T26" fmla="*/ 116 w 493"/>
              <a:gd name="T27" fmla="*/ 34 h 368"/>
              <a:gd name="T28" fmla="*/ 95 w 493"/>
              <a:gd name="T29" fmla="*/ 50 h 368"/>
              <a:gd name="T30" fmla="*/ 63 w 493"/>
              <a:gd name="T31" fmla="*/ 70 h 368"/>
              <a:gd name="T32" fmla="*/ 0 w 493"/>
              <a:gd name="T33" fmla="*/ 101 h 368"/>
              <a:gd name="T34" fmla="*/ 40 w 493"/>
              <a:gd name="T35" fmla="*/ 113 h 368"/>
              <a:gd name="T36" fmla="*/ 11 w 493"/>
              <a:gd name="T37" fmla="*/ 123 h 368"/>
              <a:gd name="T38" fmla="*/ 36 w 493"/>
              <a:gd name="T39" fmla="*/ 138 h 368"/>
              <a:gd name="T40" fmla="*/ 67 w 493"/>
              <a:gd name="T41" fmla="*/ 137 h 368"/>
              <a:gd name="T42" fmla="*/ 116 w 493"/>
              <a:gd name="T43" fmla="*/ 150 h 368"/>
              <a:gd name="T44" fmla="*/ 140 w 493"/>
              <a:gd name="T45" fmla="*/ 183 h 368"/>
              <a:gd name="T46" fmla="*/ 144 w 493"/>
              <a:gd name="T47" fmla="*/ 212 h 368"/>
              <a:gd name="T48" fmla="*/ 174 w 493"/>
              <a:gd name="T49" fmla="*/ 222 h 368"/>
              <a:gd name="T50" fmla="*/ 171 w 493"/>
              <a:gd name="T51" fmla="*/ 234 h 368"/>
              <a:gd name="T52" fmla="*/ 167 w 493"/>
              <a:gd name="T53" fmla="*/ 254 h 368"/>
              <a:gd name="T54" fmla="*/ 161 w 493"/>
              <a:gd name="T55" fmla="*/ 278 h 368"/>
              <a:gd name="T56" fmla="*/ 168 w 493"/>
              <a:gd name="T57" fmla="*/ 311 h 368"/>
              <a:gd name="T58" fmla="*/ 183 w 493"/>
              <a:gd name="T59" fmla="*/ 330 h 368"/>
              <a:gd name="T60" fmla="*/ 205 w 493"/>
              <a:gd name="T61" fmla="*/ 355 h 368"/>
              <a:gd name="T62" fmla="*/ 236 w 493"/>
              <a:gd name="T63" fmla="*/ 367 h 368"/>
              <a:gd name="T64" fmla="*/ 245 w 493"/>
              <a:gd name="T65" fmla="*/ 336 h 368"/>
              <a:gd name="T66" fmla="*/ 259 w 493"/>
              <a:gd name="T67" fmla="*/ 320 h 368"/>
              <a:gd name="T68" fmla="*/ 261 w 493"/>
              <a:gd name="T69" fmla="*/ 305 h 368"/>
              <a:gd name="T70" fmla="*/ 274 w 493"/>
              <a:gd name="T71" fmla="*/ 295 h 368"/>
              <a:gd name="T72" fmla="*/ 286 w 493"/>
              <a:gd name="T73" fmla="*/ 292 h 368"/>
              <a:gd name="T74" fmla="*/ 329 w 493"/>
              <a:gd name="T75" fmla="*/ 263 h 368"/>
              <a:gd name="T76" fmla="*/ 356 w 493"/>
              <a:gd name="T77" fmla="*/ 256 h 368"/>
              <a:gd name="T78" fmla="*/ 411 w 493"/>
              <a:gd name="T79" fmla="*/ 232 h 368"/>
              <a:gd name="T80" fmla="*/ 381 w 493"/>
              <a:gd name="T81" fmla="*/ 225 h 368"/>
              <a:gd name="T82" fmla="*/ 412 w 493"/>
              <a:gd name="T83" fmla="*/ 227 h 368"/>
              <a:gd name="T84" fmla="*/ 406 w 493"/>
              <a:gd name="T85" fmla="*/ 200 h 368"/>
              <a:gd name="T86" fmla="*/ 390 w 493"/>
              <a:gd name="T87" fmla="*/ 186 h 368"/>
              <a:gd name="T88" fmla="*/ 425 w 493"/>
              <a:gd name="T89" fmla="*/ 181 h 368"/>
              <a:gd name="T90" fmla="*/ 434 w 493"/>
              <a:gd name="T91" fmla="*/ 164 h 368"/>
              <a:gd name="T92" fmla="*/ 430 w 493"/>
              <a:gd name="T93" fmla="*/ 138 h 368"/>
              <a:gd name="T94" fmla="*/ 421 w 493"/>
              <a:gd name="T95" fmla="*/ 127 h 368"/>
              <a:gd name="T96" fmla="*/ 424 w 493"/>
              <a:gd name="T97" fmla="*/ 115 h 368"/>
              <a:gd name="T98" fmla="*/ 412 w 493"/>
              <a:gd name="T99" fmla="*/ 110 h 368"/>
              <a:gd name="T100" fmla="*/ 445 w 493"/>
              <a:gd name="T101" fmla="*/ 76 h 368"/>
              <a:gd name="T102" fmla="*/ 437 w 493"/>
              <a:gd name="T103" fmla="*/ 67 h 368"/>
              <a:gd name="T104" fmla="*/ 446 w 493"/>
              <a:gd name="T105" fmla="*/ 58 h 368"/>
              <a:gd name="T106" fmla="*/ 493 w 493"/>
              <a:gd name="T107" fmla="*/ 41 h 368"/>
              <a:gd name="T108" fmla="*/ 162 w 493"/>
              <a:gd name="T109" fmla="*/ 235 h 368"/>
              <a:gd name="T110" fmla="*/ 154 w 493"/>
              <a:gd name="T111" fmla="*/ 244 h 3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</a:cxnLst>
            <a:rect l="0" t="0" r="r" b="b"/>
            <a:pathLst>
              <a:path w="493" h="368">
                <a:moveTo>
                  <a:pt x="465" y="34"/>
                </a:moveTo>
                <a:cubicBezTo>
                  <a:pt x="456" y="34"/>
                  <a:pt x="449" y="35"/>
                  <a:pt x="449" y="41"/>
                </a:cubicBezTo>
                <a:cubicBezTo>
                  <a:pt x="448" y="47"/>
                  <a:pt x="437" y="40"/>
                  <a:pt x="432" y="42"/>
                </a:cubicBezTo>
                <a:cubicBezTo>
                  <a:pt x="427" y="44"/>
                  <a:pt x="430" y="37"/>
                  <a:pt x="425" y="40"/>
                </a:cubicBezTo>
                <a:cubicBezTo>
                  <a:pt x="420" y="42"/>
                  <a:pt x="415" y="48"/>
                  <a:pt x="409" y="50"/>
                </a:cubicBezTo>
                <a:cubicBezTo>
                  <a:pt x="404" y="52"/>
                  <a:pt x="399" y="58"/>
                  <a:pt x="396" y="59"/>
                </a:cubicBezTo>
                <a:cubicBezTo>
                  <a:pt x="392" y="59"/>
                  <a:pt x="403" y="48"/>
                  <a:pt x="409" y="42"/>
                </a:cubicBezTo>
                <a:cubicBezTo>
                  <a:pt x="415" y="36"/>
                  <a:pt x="412" y="30"/>
                  <a:pt x="404" y="31"/>
                </a:cubicBezTo>
                <a:cubicBezTo>
                  <a:pt x="397" y="31"/>
                  <a:pt x="398" y="36"/>
                  <a:pt x="394" y="37"/>
                </a:cubicBezTo>
                <a:cubicBezTo>
                  <a:pt x="390" y="38"/>
                  <a:pt x="369" y="48"/>
                  <a:pt x="368" y="45"/>
                </a:cubicBezTo>
                <a:cubicBezTo>
                  <a:pt x="367" y="42"/>
                  <a:pt x="385" y="37"/>
                  <a:pt x="385" y="35"/>
                </a:cubicBezTo>
                <a:cubicBezTo>
                  <a:pt x="385" y="32"/>
                  <a:pt x="362" y="32"/>
                  <a:pt x="352" y="34"/>
                </a:cubicBezTo>
                <a:cubicBezTo>
                  <a:pt x="342" y="35"/>
                  <a:pt x="325" y="41"/>
                  <a:pt x="325" y="38"/>
                </a:cubicBezTo>
                <a:cubicBezTo>
                  <a:pt x="324" y="35"/>
                  <a:pt x="345" y="31"/>
                  <a:pt x="355" y="30"/>
                </a:cubicBezTo>
                <a:cubicBezTo>
                  <a:pt x="366" y="29"/>
                  <a:pt x="385" y="31"/>
                  <a:pt x="393" y="27"/>
                </a:cubicBezTo>
                <a:cubicBezTo>
                  <a:pt x="401" y="24"/>
                  <a:pt x="413" y="24"/>
                  <a:pt x="416" y="21"/>
                </a:cubicBezTo>
                <a:cubicBezTo>
                  <a:pt x="418" y="18"/>
                  <a:pt x="406" y="15"/>
                  <a:pt x="401" y="15"/>
                </a:cubicBezTo>
                <a:cubicBezTo>
                  <a:pt x="395" y="15"/>
                  <a:pt x="389" y="15"/>
                  <a:pt x="390" y="12"/>
                </a:cubicBezTo>
                <a:cubicBezTo>
                  <a:pt x="390" y="9"/>
                  <a:pt x="381" y="8"/>
                  <a:pt x="380" y="6"/>
                </a:cubicBezTo>
                <a:cubicBezTo>
                  <a:pt x="379" y="4"/>
                  <a:pt x="361" y="6"/>
                  <a:pt x="357" y="3"/>
                </a:cubicBezTo>
                <a:cubicBezTo>
                  <a:pt x="354" y="1"/>
                  <a:pt x="342" y="0"/>
                  <a:pt x="333" y="0"/>
                </a:cubicBezTo>
                <a:cubicBezTo>
                  <a:pt x="323" y="1"/>
                  <a:pt x="304" y="1"/>
                  <a:pt x="299" y="1"/>
                </a:cubicBezTo>
                <a:cubicBezTo>
                  <a:pt x="295" y="2"/>
                  <a:pt x="292" y="3"/>
                  <a:pt x="288" y="3"/>
                </a:cubicBezTo>
                <a:cubicBezTo>
                  <a:pt x="284" y="3"/>
                  <a:pt x="278" y="4"/>
                  <a:pt x="280" y="7"/>
                </a:cubicBezTo>
                <a:cubicBezTo>
                  <a:pt x="284" y="12"/>
                  <a:pt x="274" y="14"/>
                  <a:pt x="274" y="10"/>
                </a:cubicBezTo>
                <a:cubicBezTo>
                  <a:pt x="275" y="6"/>
                  <a:pt x="265" y="5"/>
                  <a:pt x="262" y="7"/>
                </a:cubicBezTo>
                <a:cubicBezTo>
                  <a:pt x="258" y="10"/>
                  <a:pt x="242" y="4"/>
                  <a:pt x="240" y="7"/>
                </a:cubicBezTo>
                <a:cubicBezTo>
                  <a:pt x="238" y="11"/>
                  <a:pt x="219" y="10"/>
                  <a:pt x="213" y="11"/>
                </a:cubicBezTo>
                <a:cubicBezTo>
                  <a:pt x="208" y="11"/>
                  <a:pt x="222" y="16"/>
                  <a:pt x="222" y="18"/>
                </a:cubicBezTo>
                <a:cubicBezTo>
                  <a:pt x="221" y="20"/>
                  <a:pt x="204" y="18"/>
                  <a:pt x="207" y="22"/>
                </a:cubicBezTo>
                <a:cubicBezTo>
                  <a:pt x="211" y="26"/>
                  <a:pt x="222" y="30"/>
                  <a:pt x="228" y="35"/>
                </a:cubicBezTo>
                <a:cubicBezTo>
                  <a:pt x="233" y="40"/>
                  <a:pt x="223" y="37"/>
                  <a:pt x="217" y="33"/>
                </a:cubicBezTo>
                <a:cubicBezTo>
                  <a:pt x="211" y="29"/>
                  <a:pt x="203" y="31"/>
                  <a:pt x="199" y="26"/>
                </a:cubicBezTo>
                <a:cubicBezTo>
                  <a:pt x="196" y="22"/>
                  <a:pt x="181" y="19"/>
                  <a:pt x="178" y="22"/>
                </a:cubicBezTo>
                <a:cubicBezTo>
                  <a:pt x="174" y="25"/>
                  <a:pt x="188" y="30"/>
                  <a:pt x="188" y="33"/>
                </a:cubicBezTo>
                <a:cubicBezTo>
                  <a:pt x="188" y="36"/>
                  <a:pt x="178" y="32"/>
                  <a:pt x="176" y="33"/>
                </a:cubicBezTo>
                <a:cubicBezTo>
                  <a:pt x="175" y="35"/>
                  <a:pt x="166" y="25"/>
                  <a:pt x="162" y="25"/>
                </a:cubicBezTo>
                <a:cubicBezTo>
                  <a:pt x="157" y="25"/>
                  <a:pt x="161" y="30"/>
                  <a:pt x="161" y="36"/>
                </a:cubicBezTo>
                <a:cubicBezTo>
                  <a:pt x="161" y="41"/>
                  <a:pt x="152" y="45"/>
                  <a:pt x="154" y="41"/>
                </a:cubicBezTo>
                <a:cubicBezTo>
                  <a:pt x="157" y="37"/>
                  <a:pt x="155" y="26"/>
                  <a:pt x="150" y="25"/>
                </a:cubicBezTo>
                <a:cubicBezTo>
                  <a:pt x="145" y="23"/>
                  <a:pt x="132" y="29"/>
                  <a:pt x="125" y="28"/>
                </a:cubicBezTo>
                <a:cubicBezTo>
                  <a:pt x="119" y="28"/>
                  <a:pt x="110" y="30"/>
                  <a:pt x="116" y="34"/>
                </a:cubicBezTo>
                <a:cubicBezTo>
                  <a:pt x="121" y="37"/>
                  <a:pt x="115" y="39"/>
                  <a:pt x="110" y="35"/>
                </a:cubicBezTo>
                <a:cubicBezTo>
                  <a:pt x="105" y="32"/>
                  <a:pt x="89" y="35"/>
                  <a:pt x="92" y="38"/>
                </a:cubicBezTo>
                <a:cubicBezTo>
                  <a:pt x="96" y="40"/>
                  <a:pt x="97" y="47"/>
                  <a:pt x="95" y="50"/>
                </a:cubicBezTo>
                <a:cubicBezTo>
                  <a:pt x="93" y="53"/>
                  <a:pt x="86" y="47"/>
                  <a:pt x="79" y="47"/>
                </a:cubicBezTo>
                <a:cubicBezTo>
                  <a:pt x="73" y="48"/>
                  <a:pt x="41" y="63"/>
                  <a:pt x="43" y="67"/>
                </a:cubicBezTo>
                <a:cubicBezTo>
                  <a:pt x="45" y="71"/>
                  <a:pt x="58" y="68"/>
                  <a:pt x="63" y="70"/>
                </a:cubicBezTo>
                <a:cubicBezTo>
                  <a:pt x="67" y="73"/>
                  <a:pt x="61" y="81"/>
                  <a:pt x="56" y="85"/>
                </a:cubicBezTo>
                <a:cubicBezTo>
                  <a:pt x="51" y="89"/>
                  <a:pt x="31" y="85"/>
                  <a:pt x="31" y="89"/>
                </a:cubicBezTo>
                <a:cubicBezTo>
                  <a:pt x="30" y="94"/>
                  <a:pt x="0" y="94"/>
                  <a:pt x="0" y="101"/>
                </a:cubicBezTo>
                <a:cubicBezTo>
                  <a:pt x="0" y="104"/>
                  <a:pt x="2" y="107"/>
                  <a:pt x="5" y="107"/>
                </a:cubicBezTo>
                <a:cubicBezTo>
                  <a:pt x="9" y="108"/>
                  <a:pt x="14" y="107"/>
                  <a:pt x="18" y="111"/>
                </a:cubicBezTo>
                <a:cubicBezTo>
                  <a:pt x="22" y="115"/>
                  <a:pt x="33" y="116"/>
                  <a:pt x="40" y="113"/>
                </a:cubicBezTo>
                <a:cubicBezTo>
                  <a:pt x="47" y="110"/>
                  <a:pt x="53" y="113"/>
                  <a:pt x="53" y="118"/>
                </a:cubicBezTo>
                <a:cubicBezTo>
                  <a:pt x="52" y="122"/>
                  <a:pt x="36" y="116"/>
                  <a:pt x="31" y="119"/>
                </a:cubicBezTo>
                <a:cubicBezTo>
                  <a:pt x="26" y="122"/>
                  <a:pt x="11" y="119"/>
                  <a:pt x="11" y="123"/>
                </a:cubicBezTo>
                <a:cubicBezTo>
                  <a:pt x="12" y="126"/>
                  <a:pt x="20" y="125"/>
                  <a:pt x="26" y="127"/>
                </a:cubicBezTo>
                <a:cubicBezTo>
                  <a:pt x="32" y="128"/>
                  <a:pt x="26" y="130"/>
                  <a:pt x="26" y="133"/>
                </a:cubicBezTo>
                <a:cubicBezTo>
                  <a:pt x="26" y="136"/>
                  <a:pt x="29" y="135"/>
                  <a:pt x="36" y="138"/>
                </a:cubicBezTo>
                <a:cubicBezTo>
                  <a:pt x="42" y="141"/>
                  <a:pt x="52" y="143"/>
                  <a:pt x="49" y="140"/>
                </a:cubicBezTo>
                <a:cubicBezTo>
                  <a:pt x="45" y="136"/>
                  <a:pt x="55" y="137"/>
                  <a:pt x="57" y="139"/>
                </a:cubicBezTo>
                <a:cubicBezTo>
                  <a:pt x="58" y="141"/>
                  <a:pt x="63" y="136"/>
                  <a:pt x="67" y="137"/>
                </a:cubicBezTo>
                <a:cubicBezTo>
                  <a:pt x="72" y="138"/>
                  <a:pt x="74" y="133"/>
                  <a:pt x="77" y="135"/>
                </a:cubicBezTo>
                <a:cubicBezTo>
                  <a:pt x="81" y="137"/>
                  <a:pt x="97" y="139"/>
                  <a:pt x="103" y="142"/>
                </a:cubicBezTo>
                <a:cubicBezTo>
                  <a:pt x="109" y="145"/>
                  <a:pt x="117" y="146"/>
                  <a:pt x="116" y="150"/>
                </a:cubicBezTo>
                <a:cubicBezTo>
                  <a:pt x="115" y="155"/>
                  <a:pt x="121" y="158"/>
                  <a:pt x="127" y="161"/>
                </a:cubicBezTo>
                <a:cubicBezTo>
                  <a:pt x="134" y="164"/>
                  <a:pt x="135" y="170"/>
                  <a:pt x="135" y="174"/>
                </a:cubicBezTo>
                <a:cubicBezTo>
                  <a:pt x="134" y="178"/>
                  <a:pt x="141" y="181"/>
                  <a:pt x="140" y="183"/>
                </a:cubicBezTo>
                <a:cubicBezTo>
                  <a:pt x="139" y="185"/>
                  <a:pt x="140" y="187"/>
                  <a:pt x="144" y="191"/>
                </a:cubicBezTo>
                <a:cubicBezTo>
                  <a:pt x="149" y="195"/>
                  <a:pt x="138" y="198"/>
                  <a:pt x="140" y="201"/>
                </a:cubicBezTo>
                <a:cubicBezTo>
                  <a:pt x="143" y="204"/>
                  <a:pt x="136" y="211"/>
                  <a:pt x="144" y="212"/>
                </a:cubicBezTo>
                <a:cubicBezTo>
                  <a:pt x="152" y="213"/>
                  <a:pt x="150" y="207"/>
                  <a:pt x="156" y="207"/>
                </a:cubicBezTo>
                <a:cubicBezTo>
                  <a:pt x="162" y="207"/>
                  <a:pt x="156" y="212"/>
                  <a:pt x="159" y="215"/>
                </a:cubicBezTo>
                <a:cubicBezTo>
                  <a:pt x="162" y="218"/>
                  <a:pt x="169" y="217"/>
                  <a:pt x="174" y="222"/>
                </a:cubicBezTo>
                <a:cubicBezTo>
                  <a:pt x="180" y="227"/>
                  <a:pt x="177" y="230"/>
                  <a:pt x="171" y="226"/>
                </a:cubicBezTo>
                <a:cubicBezTo>
                  <a:pt x="166" y="221"/>
                  <a:pt x="150" y="222"/>
                  <a:pt x="150" y="224"/>
                </a:cubicBezTo>
                <a:cubicBezTo>
                  <a:pt x="150" y="225"/>
                  <a:pt x="167" y="235"/>
                  <a:pt x="171" y="234"/>
                </a:cubicBezTo>
                <a:cubicBezTo>
                  <a:pt x="175" y="232"/>
                  <a:pt x="181" y="240"/>
                  <a:pt x="178" y="242"/>
                </a:cubicBezTo>
                <a:cubicBezTo>
                  <a:pt x="176" y="245"/>
                  <a:pt x="177" y="250"/>
                  <a:pt x="177" y="253"/>
                </a:cubicBezTo>
                <a:cubicBezTo>
                  <a:pt x="176" y="256"/>
                  <a:pt x="170" y="253"/>
                  <a:pt x="167" y="254"/>
                </a:cubicBezTo>
                <a:cubicBezTo>
                  <a:pt x="163" y="254"/>
                  <a:pt x="160" y="255"/>
                  <a:pt x="160" y="260"/>
                </a:cubicBezTo>
                <a:cubicBezTo>
                  <a:pt x="160" y="264"/>
                  <a:pt x="154" y="266"/>
                  <a:pt x="154" y="271"/>
                </a:cubicBezTo>
                <a:cubicBezTo>
                  <a:pt x="153" y="276"/>
                  <a:pt x="158" y="276"/>
                  <a:pt x="161" y="278"/>
                </a:cubicBezTo>
                <a:cubicBezTo>
                  <a:pt x="164" y="280"/>
                  <a:pt x="156" y="282"/>
                  <a:pt x="155" y="285"/>
                </a:cubicBezTo>
                <a:cubicBezTo>
                  <a:pt x="155" y="289"/>
                  <a:pt x="163" y="295"/>
                  <a:pt x="166" y="297"/>
                </a:cubicBezTo>
                <a:cubicBezTo>
                  <a:pt x="169" y="299"/>
                  <a:pt x="167" y="307"/>
                  <a:pt x="168" y="311"/>
                </a:cubicBezTo>
                <a:cubicBezTo>
                  <a:pt x="169" y="315"/>
                  <a:pt x="173" y="310"/>
                  <a:pt x="173" y="315"/>
                </a:cubicBezTo>
                <a:cubicBezTo>
                  <a:pt x="172" y="320"/>
                  <a:pt x="176" y="320"/>
                  <a:pt x="177" y="323"/>
                </a:cubicBezTo>
                <a:cubicBezTo>
                  <a:pt x="177" y="326"/>
                  <a:pt x="184" y="326"/>
                  <a:pt x="183" y="330"/>
                </a:cubicBezTo>
                <a:cubicBezTo>
                  <a:pt x="181" y="334"/>
                  <a:pt x="185" y="338"/>
                  <a:pt x="187" y="340"/>
                </a:cubicBezTo>
                <a:cubicBezTo>
                  <a:pt x="188" y="342"/>
                  <a:pt x="194" y="346"/>
                  <a:pt x="196" y="349"/>
                </a:cubicBezTo>
                <a:cubicBezTo>
                  <a:pt x="197" y="352"/>
                  <a:pt x="200" y="357"/>
                  <a:pt x="205" y="355"/>
                </a:cubicBezTo>
                <a:cubicBezTo>
                  <a:pt x="209" y="354"/>
                  <a:pt x="209" y="358"/>
                  <a:pt x="213" y="358"/>
                </a:cubicBezTo>
                <a:cubicBezTo>
                  <a:pt x="216" y="357"/>
                  <a:pt x="221" y="359"/>
                  <a:pt x="222" y="362"/>
                </a:cubicBezTo>
                <a:cubicBezTo>
                  <a:pt x="223" y="364"/>
                  <a:pt x="233" y="367"/>
                  <a:pt x="236" y="367"/>
                </a:cubicBezTo>
                <a:cubicBezTo>
                  <a:pt x="239" y="368"/>
                  <a:pt x="239" y="362"/>
                  <a:pt x="242" y="361"/>
                </a:cubicBezTo>
                <a:cubicBezTo>
                  <a:pt x="245" y="360"/>
                  <a:pt x="244" y="349"/>
                  <a:pt x="246" y="348"/>
                </a:cubicBezTo>
                <a:cubicBezTo>
                  <a:pt x="248" y="348"/>
                  <a:pt x="248" y="337"/>
                  <a:pt x="245" y="336"/>
                </a:cubicBezTo>
                <a:cubicBezTo>
                  <a:pt x="243" y="335"/>
                  <a:pt x="244" y="331"/>
                  <a:pt x="249" y="332"/>
                </a:cubicBezTo>
                <a:cubicBezTo>
                  <a:pt x="255" y="333"/>
                  <a:pt x="253" y="327"/>
                  <a:pt x="256" y="326"/>
                </a:cubicBezTo>
                <a:cubicBezTo>
                  <a:pt x="258" y="326"/>
                  <a:pt x="257" y="321"/>
                  <a:pt x="259" y="320"/>
                </a:cubicBezTo>
                <a:cubicBezTo>
                  <a:pt x="261" y="320"/>
                  <a:pt x="261" y="316"/>
                  <a:pt x="259" y="314"/>
                </a:cubicBezTo>
                <a:cubicBezTo>
                  <a:pt x="258" y="313"/>
                  <a:pt x="259" y="311"/>
                  <a:pt x="262" y="311"/>
                </a:cubicBezTo>
                <a:cubicBezTo>
                  <a:pt x="265" y="310"/>
                  <a:pt x="264" y="306"/>
                  <a:pt x="261" y="305"/>
                </a:cubicBezTo>
                <a:cubicBezTo>
                  <a:pt x="257" y="303"/>
                  <a:pt x="258" y="299"/>
                  <a:pt x="262" y="302"/>
                </a:cubicBezTo>
                <a:cubicBezTo>
                  <a:pt x="266" y="304"/>
                  <a:pt x="268" y="302"/>
                  <a:pt x="266" y="299"/>
                </a:cubicBezTo>
                <a:cubicBezTo>
                  <a:pt x="264" y="297"/>
                  <a:pt x="269" y="295"/>
                  <a:pt x="274" y="295"/>
                </a:cubicBezTo>
                <a:cubicBezTo>
                  <a:pt x="279" y="294"/>
                  <a:pt x="281" y="292"/>
                  <a:pt x="281" y="288"/>
                </a:cubicBezTo>
                <a:cubicBezTo>
                  <a:pt x="280" y="284"/>
                  <a:pt x="286" y="284"/>
                  <a:pt x="285" y="288"/>
                </a:cubicBezTo>
                <a:cubicBezTo>
                  <a:pt x="283" y="291"/>
                  <a:pt x="284" y="294"/>
                  <a:pt x="286" y="292"/>
                </a:cubicBezTo>
                <a:cubicBezTo>
                  <a:pt x="289" y="289"/>
                  <a:pt x="293" y="291"/>
                  <a:pt x="301" y="289"/>
                </a:cubicBezTo>
                <a:cubicBezTo>
                  <a:pt x="309" y="286"/>
                  <a:pt x="317" y="280"/>
                  <a:pt x="319" y="273"/>
                </a:cubicBezTo>
                <a:cubicBezTo>
                  <a:pt x="321" y="267"/>
                  <a:pt x="330" y="268"/>
                  <a:pt x="329" y="263"/>
                </a:cubicBezTo>
                <a:cubicBezTo>
                  <a:pt x="328" y="259"/>
                  <a:pt x="331" y="257"/>
                  <a:pt x="337" y="260"/>
                </a:cubicBezTo>
                <a:cubicBezTo>
                  <a:pt x="343" y="263"/>
                  <a:pt x="338" y="258"/>
                  <a:pt x="344" y="258"/>
                </a:cubicBezTo>
                <a:cubicBezTo>
                  <a:pt x="351" y="258"/>
                  <a:pt x="350" y="256"/>
                  <a:pt x="356" y="256"/>
                </a:cubicBezTo>
                <a:cubicBezTo>
                  <a:pt x="363" y="255"/>
                  <a:pt x="379" y="253"/>
                  <a:pt x="385" y="248"/>
                </a:cubicBezTo>
                <a:cubicBezTo>
                  <a:pt x="391" y="243"/>
                  <a:pt x="403" y="239"/>
                  <a:pt x="408" y="236"/>
                </a:cubicBezTo>
                <a:cubicBezTo>
                  <a:pt x="413" y="233"/>
                  <a:pt x="414" y="230"/>
                  <a:pt x="411" y="232"/>
                </a:cubicBezTo>
                <a:cubicBezTo>
                  <a:pt x="408" y="234"/>
                  <a:pt x="402" y="234"/>
                  <a:pt x="397" y="233"/>
                </a:cubicBezTo>
                <a:cubicBezTo>
                  <a:pt x="392" y="231"/>
                  <a:pt x="384" y="227"/>
                  <a:pt x="379" y="230"/>
                </a:cubicBezTo>
                <a:cubicBezTo>
                  <a:pt x="373" y="234"/>
                  <a:pt x="377" y="226"/>
                  <a:pt x="381" y="225"/>
                </a:cubicBezTo>
                <a:cubicBezTo>
                  <a:pt x="386" y="225"/>
                  <a:pt x="384" y="222"/>
                  <a:pt x="383" y="218"/>
                </a:cubicBezTo>
                <a:cubicBezTo>
                  <a:pt x="382" y="213"/>
                  <a:pt x="390" y="216"/>
                  <a:pt x="394" y="221"/>
                </a:cubicBezTo>
                <a:cubicBezTo>
                  <a:pt x="398" y="227"/>
                  <a:pt x="405" y="229"/>
                  <a:pt x="412" y="227"/>
                </a:cubicBezTo>
                <a:cubicBezTo>
                  <a:pt x="418" y="226"/>
                  <a:pt x="412" y="220"/>
                  <a:pt x="415" y="217"/>
                </a:cubicBezTo>
                <a:cubicBezTo>
                  <a:pt x="417" y="213"/>
                  <a:pt x="395" y="202"/>
                  <a:pt x="394" y="198"/>
                </a:cubicBezTo>
                <a:cubicBezTo>
                  <a:pt x="393" y="194"/>
                  <a:pt x="399" y="197"/>
                  <a:pt x="406" y="200"/>
                </a:cubicBezTo>
                <a:cubicBezTo>
                  <a:pt x="412" y="202"/>
                  <a:pt x="413" y="195"/>
                  <a:pt x="413" y="191"/>
                </a:cubicBezTo>
                <a:cubicBezTo>
                  <a:pt x="413" y="188"/>
                  <a:pt x="400" y="188"/>
                  <a:pt x="394" y="191"/>
                </a:cubicBezTo>
                <a:cubicBezTo>
                  <a:pt x="388" y="194"/>
                  <a:pt x="382" y="187"/>
                  <a:pt x="390" y="186"/>
                </a:cubicBezTo>
                <a:cubicBezTo>
                  <a:pt x="398" y="185"/>
                  <a:pt x="391" y="182"/>
                  <a:pt x="393" y="179"/>
                </a:cubicBezTo>
                <a:cubicBezTo>
                  <a:pt x="396" y="177"/>
                  <a:pt x="406" y="186"/>
                  <a:pt x="411" y="184"/>
                </a:cubicBezTo>
                <a:cubicBezTo>
                  <a:pt x="417" y="183"/>
                  <a:pt x="420" y="185"/>
                  <a:pt x="425" y="181"/>
                </a:cubicBezTo>
                <a:cubicBezTo>
                  <a:pt x="429" y="177"/>
                  <a:pt x="417" y="174"/>
                  <a:pt x="414" y="171"/>
                </a:cubicBezTo>
                <a:cubicBezTo>
                  <a:pt x="412" y="168"/>
                  <a:pt x="427" y="169"/>
                  <a:pt x="432" y="169"/>
                </a:cubicBezTo>
                <a:cubicBezTo>
                  <a:pt x="437" y="170"/>
                  <a:pt x="438" y="162"/>
                  <a:pt x="434" y="164"/>
                </a:cubicBezTo>
                <a:cubicBezTo>
                  <a:pt x="430" y="165"/>
                  <a:pt x="417" y="159"/>
                  <a:pt x="420" y="155"/>
                </a:cubicBezTo>
                <a:cubicBezTo>
                  <a:pt x="422" y="151"/>
                  <a:pt x="428" y="156"/>
                  <a:pt x="434" y="152"/>
                </a:cubicBezTo>
                <a:cubicBezTo>
                  <a:pt x="440" y="149"/>
                  <a:pt x="434" y="138"/>
                  <a:pt x="430" y="138"/>
                </a:cubicBezTo>
                <a:cubicBezTo>
                  <a:pt x="426" y="138"/>
                  <a:pt x="416" y="136"/>
                  <a:pt x="416" y="134"/>
                </a:cubicBezTo>
                <a:cubicBezTo>
                  <a:pt x="416" y="132"/>
                  <a:pt x="407" y="130"/>
                  <a:pt x="410" y="128"/>
                </a:cubicBezTo>
                <a:cubicBezTo>
                  <a:pt x="412" y="126"/>
                  <a:pt x="415" y="131"/>
                  <a:pt x="421" y="127"/>
                </a:cubicBezTo>
                <a:cubicBezTo>
                  <a:pt x="426" y="123"/>
                  <a:pt x="437" y="128"/>
                  <a:pt x="442" y="127"/>
                </a:cubicBezTo>
                <a:cubicBezTo>
                  <a:pt x="447" y="126"/>
                  <a:pt x="440" y="116"/>
                  <a:pt x="437" y="118"/>
                </a:cubicBezTo>
                <a:cubicBezTo>
                  <a:pt x="435" y="120"/>
                  <a:pt x="425" y="120"/>
                  <a:pt x="424" y="115"/>
                </a:cubicBezTo>
                <a:cubicBezTo>
                  <a:pt x="423" y="110"/>
                  <a:pt x="433" y="115"/>
                  <a:pt x="435" y="113"/>
                </a:cubicBezTo>
                <a:cubicBezTo>
                  <a:pt x="437" y="110"/>
                  <a:pt x="421" y="104"/>
                  <a:pt x="419" y="109"/>
                </a:cubicBezTo>
                <a:cubicBezTo>
                  <a:pt x="417" y="114"/>
                  <a:pt x="408" y="113"/>
                  <a:pt x="412" y="110"/>
                </a:cubicBezTo>
                <a:cubicBezTo>
                  <a:pt x="417" y="107"/>
                  <a:pt x="418" y="99"/>
                  <a:pt x="417" y="95"/>
                </a:cubicBezTo>
                <a:cubicBezTo>
                  <a:pt x="417" y="91"/>
                  <a:pt x="434" y="90"/>
                  <a:pt x="432" y="84"/>
                </a:cubicBezTo>
                <a:cubicBezTo>
                  <a:pt x="430" y="77"/>
                  <a:pt x="440" y="76"/>
                  <a:pt x="445" y="76"/>
                </a:cubicBezTo>
                <a:cubicBezTo>
                  <a:pt x="451" y="76"/>
                  <a:pt x="445" y="69"/>
                  <a:pt x="440" y="69"/>
                </a:cubicBezTo>
                <a:cubicBezTo>
                  <a:pt x="434" y="70"/>
                  <a:pt x="429" y="76"/>
                  <a:pt x="426" y="74"/>
                </a:cubicBezTo>
                <a:cubicBezTo>
                  <a:pt x="424" y="71"/>
                  <a:pt x="432" y="67"/>
                  <a:pt x="437" y="67"/>
                </a:cubicBezTo>
                <a:cubicBezTo>
                  <a:pt x="442" y="67"/>
                  <a:pt x="453" y="66"/>
                  <a:pt x="457" y="64"/>
                </a:cubicBezTo>
                <a:cubicBezTo>
                  <a:pt x="461" y="62"/>
                  <a:pt x="450" y="60"/>
                  <a:pt x="443" y="60"/>
                </a:cubicBezTo>
                <a:cubicBezTo>
                  <a:pt x="435" y="61"/>
                  <a:pt x="435" y="58"/>
                  <a:pt x="446" y="58"/>
                </a:cubicBezTo>
                <a:cubicBezTo>
                  <a:pt x="458" y="58"/>
                  <a:pt x="456" y="55"/>
                  <a:pt x="464" y="54"/>
                </a:cubicBezTo>
                <a:cubicBezTo>
                  <a:pt x="472" y="53"/>
                  <a:pt x="470" y="50"/>
                  <a:pt x="475" y="50"/>
                </a:cubicBezTo>
                <a:cubicBezTo>
                  <a:pt x="480" y="50"/>
                  <a:pt x="493" y="44"/>
                  <a:pt x="493" y="41"/>
                </a:cubicBezTo>
                <a:cubicBezTo>
                  <a:pt x="493" y="39"/>
                  <a:pt x="474" y="34"/>
                  <a:pt x="465" y="34"/>
                </a:cubicBezTo>
                <a:close/>
                <a:moveTo>
                  <a:pt x="169" y="241"/>
                </a:moveTo>
                <a:cubicBezTo>
                  <a:pt x="169" y="237"/>
                  <a:pt x="165" y="239"/>
                  <a:pt x="162" y="235"/>
                </a:cubicBezTo>
                <a:cubicBezTo>
                  <a:pt x="160" y="230"/>
                  <a:pt x="148" y="228"/>
                  <a:pt x="147" y="232"/>
                </a:cubicBezTo>
                <a:cubicBezTo>
                  <a:pt x="146" y="233"/>
                  <a:pt x="142" y="235"/>
                  <a:pt x="145" y="239"/>
                </a:cubicBezTo>
                <a:cubicBezTo>
                  <a:pt x="149" y="242"/>
                  <a:pt x="151" y="241"/>
                  <a:pt x="154" y="244"/>
                </a:cubicBezTo>
                <a:cubicBezTo>
                  <a:pt x="158" y="247"/>
                  <a:pt x="169" y="245"/>
                  <a:pt x="169" y="241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3175" cap="flat">
            <a:noFill/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latin typeface="Montserrat" panose="02000505000000020004" pitchFamily="2" charset="0"/>
              <a:ea typeface="Montserrat" charset="0"/>
              <a:cs typeface="Montserrat" charset="0"/>
            </a:endParaRPr>
          </a:p>
        </p:txBody>
      </p:sp>
      <p:sp>
        <p:nvSpPr>
          <p:cNvPr id="153" name="Freeform 126"/>
          <p:cNvSpPr>
            <a:spLocks noEditPoints="1"/>
          </p:cNvSpPr>
          <p:nvPr/>
        </p:nvSpPr>
        <p:spPr bwMode="auto">
          <a:xfrm>
            <a:off x="2023705" y="385852"/>
            <a:ext cx="2372053" cy="1912491"/>
          </a:xfrm>
          <a:custGeom>
            <a:avLst/>
            <a:gdLst>
              <a:gd name="T0" fmla="*/ 147 w 717"/>
              <a:gd name="T1" fmla="*/ 487 h 552"/>
              <a:gd name="T2" fmla="*/ 135 w 717"/>
              <a:gd name="T3" fmla="*/ 162 h 552"/>
              <a:gd name="T4" fmla="*/ 276 w 717"/>
              <a:gd name="T5" fmla="*/ 179 h 552"/>
              <a:gd name="T6" fmla="*/ 183 w 717"/>
              <a:gd name="T7" fmla="*/ 192 h 552"/>
              <a:gd name="T8" fmla="*/ 276 w 717"/>
              <a:gd name="T9" fmla="*/ 239 h 552"/>
              <a:gd name="T10" fmla="*/ 169 w 717"/>
              <a:gd name="T11" fmla="*/ 138 h 552"/>
              <a:gd name="T12" fmla="*/ 149 w 717"/>
              <a:gd name="T13" fmla="*/ 132 h 552"/>
              <a:gd name="T14" fmla="*/ 264 w 717"/>
              <a:gd name="T15" fmla="*/ 152 h 552"/>
              <a:gd name="T16" fmla="*/ 212 w 717"/>
              <a:gd name="T17" fmla="*/ 103 h 552"/>
              <a:gd name="T18" fmla="*/ 295 w 717"/>
              <a:gd name="T19" fmla="*/ 85 h 552"/>
              <a:gd name="T20" fmla="*/ 297 w 717"/>
              <a:gd name="T21" fmla="*/ 115 h 552"/>
              <a:gd name="T22" fmla="*/ 300 w 717"/>
              <a:gd name="T23" fmla="*/ 132 h 552"/>
              <a:gd name="T24" fmla="*/ 387 w 717"/>
              <a:gd name="T25" fmla="*/ 105 h 552"/>
              <a:gd name="T26" fmla="*/ 351 w 717"/>
              <a:gd name="T27" fmla="*/ 166 h 552"/>
              <a:gd name="T28" fmla="*/ 490 w 717"/>
              <a:gd name="T29" fmla="*/ 157 h 552"/>
              <a:gd name="T30" fmla="*/ 414 w 717"/>
              <a:gd name="T31" fmla="*/ 108 h 552"/>
              <a:gd name="T32" fmla="*/ 427 w 717"/>
              <a:gd name="T33" fmla="*/ 60 h 552"/>
              <a:gd name="T34" fmla="*/ 419 w 717"/>
              <a:gd name="T35" fmla="*/ 47 h 552"/>
              <a:gd name="T36" fmla="*/ 453 w 717"/>
              <a:gd name="T37" fmla="*/ 86 h 552"/>
              <a:gd name="T38" fmla="*/ 498 w 717"/>
              <a:gd name="T39" fmla="*/ 129 h 552"/>
              <a:gd name="T40" fmla="*/ 567 w 717"/>
              <a:gd name="T41" fmla="*/ 62 h 552"/>
              <a:gd name="T42" fmla="*/ 542 w 717"/>
              <a:gd name="T43" fmla="*/ 7 h 552"/>
              <a:gd name="T44" fmla="*/ 406 w 717"/>
              <a:gd name="T45" fmla="*/ 33 h 552"/>
              <a:gd name="T46" fmla="*/ 445 w 717"/>
              <a:gd name="T47" fmla="*/ 314 h 552"/>
              <a:gd name="T48" fmla="*/ 590 w 717"/>
              <a:gd name="T49" fmla="*/ 243 h 552"/>
              <a:gd name="T50" fmla="*/ 532 w 717"/>
              <a:gd name="T51" fmla="*/ 194 h 552"/>
              <a:gd name="T52" fmla="*/ 445 w 717"/>
              <a:gd name="T53" fmla="*/ 179 h 552"/>
              <a:gd name="T54" fmla="*/ 503 w 717"/>
              <a:gd name="T55" fmla="*/ 220 h 552"/>
              <a:gd name="T56" fmla="*/ 525 w 717"/>
              <a:gd name="T57" fmla="*/ 292 h 552"/>
              <a:gd name="T58" fmla="*/ 606 w 717"/>
              <a:gd name="T59" fmla="*/ 299 h 552"/>
              <a:gd name="T60" fmla="*/ 487 w 717"/>
              <a:gd name="T61" fmla="*/ 172 h 552"/>
              <a:gd name="T62" fmla="*/ 687 w 717"/>
              <a:gd name="T63" fmla="*/ 458 h 552"/>
              <a:gd name="T64" fmla="*/ 79 w 717"/>
              <a:gd name="T65" fmla="*/ 449 h 552"/>
              <a:gd name="T66" fmla="*/ 586 w 717"/>
              <a:gd name="T67" fmla="*/ 490 h 552"/>
              <a:gd name="T68" fmla="*/ 687 w 717"/>
              <a:gd name="T69" fmla="*/ 434 h 552"/>
              <a:gd name="T70" fmla="*/ 639 w 717"/>
              <a:gd name="T71" fmla="*/ 400 h 552"/>
              <a:gd name="T72" fmla="*/ 602 w 717"/>
              <a:gd name="T73" fmla="*/ 377 h 552"/>
              <a:gd name="T74" fmla="*/ 544 w 717"/>
              <a:gd name="T75" fmla="*/ 330 h 552"/>
              <a:gd name="T76" fmla="*/ 519 w 717"/>
              <a:gd name="T77" fmla="*/ 387 h 552"/>
              <a:gd name="T78" fmla="*/ 475 w 717"/>
              <a:gd name="T79" fmla="*/ 441 h 552"/>
              <a:gd name="T80" fmla="*/ 384 w 717"/>
              <a:gd name="T81" fmla="*/ 375 h 552"/>
              <a:gd name="T82" fmla="*/ 413 w 717"/>
              <a:gd name="T83" fmla="*/ 307 h 552"/>
              <a:gd name="T84" fmla="*/ 463 w 717"/>
              <a:gd name="T85" fmla="*/ 276 h 552"/>
              <a:gd name="T86" fmla="*/ 454 w 717"/>
              <a:gd name="T87" fmla="*/ 242 h 552"/>
              <a:gd name="T88" fmla="*/ 414 w 717"/>
              <a:gd name="T89" fmla="*/ 245 h 552"/>
              <a:gd name="T90" fmla="*/ 383 w 717"/>
              <a:gd name="T91" fmla="*/ 194 h 552"/>
              <a:gd name="T92" fmla="*/ 369 w 717"/>
              <a:gd name="T93" fmla="*/ 208 h 552"/>
              <a:gd name="T94" fmla="*/ 362 w 717"/>
              <a:gd name="T95" fmla="*/ 260 h 552"/>
              <a:gd name="T96" fmla="*/ 351 w 717"/>
              <a:gd name="T97" fmla="*/ 249 h 552"/>
              <a:gd name="T98" fmla="*/ 285 w 717"/>
              <a:gd name="T99" fmla="*/ 249 h 552"/>
              <a:gd name="T100" fmla="*/ 191 w 717"/>
              <a:gd name="T101" fmla="*/ 242 h 552"/>
              <a:gd name="T102" fmla="*/ 69 w 717"/>
              <a:gd name="T103" fmla="*/ 243 h 552"/>
              <a:gd name="T104" fmla="*/ 34 w 717"/>
              <a:gd name="T105" fmla="*/ 243 h 552"/>
              <a:gd name="T106" fmla="*/ 91 w 717"/>
              <a:gd name="T107" fmla="*/ 420 h 552"/>
              <a:gd name="T108" fmla="*/ 130 w 717"/>
              <a:gd name="T109" fmla="*/ 470 h 552"/>
              <a:gd name="T110" fmla="*/ 444 w 717"/>
              <a:gd name="T111" fmla="*/ 492 h 552"/>
              <a:gd name="T112" fmla="*/ 500 w 717"/>
              <a:gd name="T113" fmla="*/ 546 h 552"/>
              <a:gd name="T114" fmla="*/ 618 w 717"/>
              <a:gd name="T115" fmla="*/ 515 h 552"/>
              <a:gd name="T116" fmla="*/ 173 w 717"/>
              <a:gd name="T117" fmla="*/ 290 h 552"/>
              <a:gd name="T118" fmla="*/ 172 w 717"/>
              <a:gd name="T119" fmla="*/ 280 h 552"/>
              <a:gd name="T120" fmla="*/ 359 w 717"/>
              <a:gd name="T121" fmla="*/ 468 h 5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717" h="552">
                <a:moveTo>
                  <a:pt x="142" y="484"/>
                </a:moveTo>
                <a:cubicBezTo>
                  <a:pt x="139" y="482"/>
                  <a:pt x="133" y="482"/>
                  <a:pt x="132" y="480"/>
                </a:cubicBezTo>
                <a:cubicBezTo>
                  <a:pt x="131" y="478"/>
                  <a:pt x="126" y="469"/>
                  <a:pt x="123" y="469"/>
                </a:cubicBezTo>
                <a:cubicBezTo>
                  <a:pt x="120" y="470"/>
                  <a:pt x="116" y="470"/>
                  <a:pt x="112" y="467"/>
                </a:cubicBezTo>
                <a:cubicBezTo>
                  <a:pt x="109" y="464"/>
                  <a:pt x="106" y="464"/>
                  <a:pt x="104" y="466"/>
                </a:cubicBezTo>
                <a:cubicBezTo>
                  <a:pt x="101" y="467"/>
                  <a:pt x="107" y="468"/>
                  <a:pt x="106" y="470"/>
                </a:cubicBezTo>
                <a:cubicBezTo>
                  <a:pt x="106" y="471"/>
                  <a:pt x="108" y="472"/>
                  <a:pt x="110" y="472"/>
                </a:cubicBezTo>
                <a:cubicBezTo>
                  <a:pt x="112" y="472"/>
                  <a:pt x="114" y="476"/>
                  <a:pt x="116" y="476"/>
                </a:cubicBezTo>
                <a:cubicBezTo>
                  <a:pt x="118" y="477"/>
                  <a:pt x="119" y="480"/>
                  <a:pt x="121" y="480"/>
                </a:cubicBezTo>
                <a:cubicBezTo>
                  <a:pt x="124" y="480"/>
                  <a:pt x="124" y="483"/>
                  <a:pt x="125" y="484"/>
                </a:cubicBezTo>
                <a:cubicBezTo>
                  <a:pt x="127" y="486"/>
                  <a:pt x="129" y="485"/>
                  <a:pt x="129" y="486"/>
                </a:cubicBezTo>
                <a:cubicBezTo>
                  <a:pt x="129" y="488"/>
                  <a:pt x="132" y="489"/>
                  <a:pt x="133" y="491"/>
                </a:cubicBezTo>
                <a:cubicBezTo>
                  <a:pt x="138" y="491"/>
                  <a:pt x="142" y="492"/>
                  <a:pt x="146" y="491"/>
                </a:cubicBezTo>
                <a:cubicBezTo>
                  <a:pt x="146" y="490"/>
                  <a:pt x="146" y="488"/>
                  <a:pt x="147" y="487"/>
                </a:cubicBezTo>
                <a:cubicBezTo>
                  <a:pt x="148" y="485"/>
                  <a:pt x="144" y="487"/>
                  <a:pt x="142" y="484"/>
                </a:cubicBezTo>
                <a:close/>
                <a:moveTo>
                  <a:pt x="135" y="201"/>
                </a:moveTo>
                <a:cubicBezTo>
                  <a:pt x="142" y="202"/>
                  <a:pt x="143" y="214"/>
                  <a:pt x="147" y="214"/>
                </a:cubicBezTo>
                <a:cubicBezTo>
                  <a:pt x="150" y="214"/>
                  <a:pt x="148" y="210"/>
                  <a:pt x="152" y="210"/>
                </a:cubicBezTo>
                <a:cubicBezTo>
                  <a:pt x="157" y="210"/>
                  <a:pt x="156" y="208"/>
                  <a:pt x="160" y="208"/>
                </a:cubicBezTo>
                <a:cubicBezTo>
                  <a:pt x="164" y="208"/>
                  <a:pt x="168" y="207"/>
                  <a:pt x="168" y="202"/>
                </a:cubicBezTo>
                <a:cubicBezTo>
                  <a:pt x="168" y="197"/>
                  <a:pt x="171" y="195"/>
                  <a:pt x="175" y="194"/>
                </a:cubicBezTo>
                <a:cubicBezTo>
                  <a:pt x="180" y="193"/>
                  <a:pt x="176" y="188"/>
                  <a:pt x="182" y="186"/>
                </a:cubicBezTo>
                <a:cubicBezTo>
                  <a:pt x="188" y="185"/>
                  <a:pt x="205" y="178"/>
                  <a:pt x="208" y="176"/>
                </a:cubicBezTo>
                <a:cubicBezTo>
                  <a:pt x="210" y="173"/>
                  <a:pt x="204" y="171"/>
                  <a:pt x="198" y="167"/>
                </a:cubicBezTo>
                <a:cubicBezTo>
                  <a:pt x="191" y="163"/>
                  <a:pt x="186" y="162"/>
                  <a:pt x="181" y="165"/>
                </a:cubicBezTo>
                <a:cubicBezTo>
                  <a:pt x="176" y="168"/>
                  <a:pt x="180" y="161"/>
                  <a:pt x="176" y="163"/>
                </a:cubicBezTo>
                <a:cubicBezTo>
                  <a:pt x="172" y="165"/>
                  <a:pt x="162" y="160"/>
                  <a:pt x="160" y="158"/>
                </a:cubicBezTo>
                <a:cubicBezTo>
                  <a:pt x="159" y="157"/>
                  <a:pt x="139" y="162"/>
                  <a:pt x="135" y="162"/>
                </a:cubicBezTo>
                <a:cubicBezTo>
                  <a:pt x="130" y="162"/>
                  <a:pt x="135" y="167"/>
                  <a:pt x="138" y="170"/>
                </a:cubicBezTo>
                <a:cubicBezTo>
                  <a:pt x="142" y="172"/>
                  <a:pt x="130" y="180"/>
                  <a:pt x="133" y="182"/>
                </a:cubicBezTo>
                <a:cubicBezTo>
                  <a:pt x="135" y="184"/>
                  <a:pt x="130" y="188"/>
                  <a:pt x="125" y="194"/>
                </a:cubicBezTo>
                <a:cubicBezTo>
                  <a:pt x="120" y="200"/>
                  <a:pt x="129" y="199"/>
                  <a:pt x="135" y="201"/>
                </a:cubicBezTo>
                <a:close/>
                <a:moveTo>
                  <a:pt x="314" y="230"/>
                </a:moveTo>
                <a:cubicBezTo>
                  <a:pt x="316" y="228"/>
                  <a:pt x="325" y="235"/>
                  <a:pt x="325" y="230"/>
                </a:cubicBezTo>
                <a:cubicBezTo>
                  <a:pt x="326" y="224"/>
                  <a:pt x="315" y="222"/>
                  <a:pt x="311" y="219"/>
                </a:cubicBezTo>
                <a:cubicBezTo>
                  <a:pt x="307" y="216"/>
                  <a:pt x="305" y="218"/>
                  <a:pt x="298" y="213"/>
                </a:cubicBezTo>
                <a:cubicBezTo>
                  <a:pt x="291" y="208"/>
                  <a:pt x="300" y="205"/>
                  <a:pt x="295" y="201"/>
                </a:cubicBezTo>
                <a:cubicBezTo>
                  <a:pt x="290" y="197"/>
                  <a:pt x="288" y="187"/>
                  <a:pt x="292" y="183"/>
                </a:cubicBezTo>
                <a:cubicBezTo>
                  <a:pt x="295" y="179"/>
                  <a:pt x="299" y="174"/>
                  <a:pt x="293" y="172"/>
                </a:cubicBezTo>
                <a:cubicBezTo>
                  <a:pt x="286" y="169"/>
                  <a:pt x="276" y="174"/>
                  <a:pt x="277" y="175"/>
                </a:cubicBezTo>
                <a:cubicBezTo>
                  <a:pt x="278" y="177"/>
                  <a:pt x="287" y="182"/>
                  <a:pt x="287" y="184"/>
                </a:cubicBezTo>
                <a:cubicBezTo>
                  <a:pt x="287" y="186"/>
                  <a:pt x="279" y="178"/>
                  <a:pt x="276" y="179"/>
                </a:cubicBezTo>
                <a:cubicBezTo>
                  <a:pt x="273" y="181"/>
                  <a:pt x="270" y="176"/>
                  <a:pt x="267" y="179"/>
                </a:cubicBezTo>
                <a:cubicBezTo>
                  <a:pt x="265" y="183"/>
                  <a:pt x="271" y="195"/>
                  <a:pt x="273" y="199"/>
                </a:cubicBezTo>
                <a:cubicBezTo>
                  <a:pt x="275" y="203"/>
                  <a:pt x="271" y="203"/>
                  <a:pt x="268" y="203"/>
                </a:cubicBezTo>
                <a:cubicBezTo>
                  <a:pt x="265" y="204"/>
                  <a:pt x="265" y="193"/>
                  <a:pt x="262" y="189"/>
                </a:cubicBezTo>
                <a:cubicBezTo>
                  <a:pt x="259" y="185"/>
                  <a:pt x="247" y="181"/>
                  <a:pt x="247" y="184"/>
                </a:cubicBezTo>
                <a:cubicBezTo>
                  <a:pt x="246" y="187"/>
                  <a:pt x="254" y="187"/>
                  <a:pt x="253" y="190"/>
                </a:cubicBezTo>
                <a:cubicBezTo>
                  <a:pt x="252" y="194"/>
                  <a:pt x="247" y="188"/>
                  <a:pt x="244" y="191"/>
                </a:cubicBezTo>
                <a:cubicBezTo>
                  <a:pt x="240" y="194"/>
                  <a:pt x="240" y="192"/>
                  <a:pt x="241" y="189"/>
                </a:cubicBezTo>
                <a:cubicBezTo>
                  <a:pt x="242" y="186"/>
                  <a:pt x="235" y="182"/>
                  <a:pt x="228" y="183"/>
                </a:cubicBezTo>
                <a:cubicBezTo>
                  <a:pt x="221" y="184"/>
                  <a:pt x="225" y="189"/>
                  <a:pt x="223" y="190"/>
                </a:cubicBezTo>
                <a:cubicBezTo>
                  <a:pt x="221" y="192"/>
                  <a:pt x="210" y="189"/>
                  <a:pt x="217" y="188"/>
                </a:cubicBezTo>
                <a:cubicBezTo>
                  <a:pt x="224" y="187"/>
                  <a:pt x="221" y="183"/>
                  <a:pt x="218" y="179"/>
                </a:cubicBezTo>
                <a:cubicBezTo>
                  <a:pt x="216" y="175"/>
                  <a:pt x="209" y="179"/>
                  <a:pt x="198" y="183"/>
                </a:cubicBezTo>
                <a:cubicBezTo>
                  <a:pt x="187" y="187"/>
                  <a:pt x="182" y="192"/>
                  <a:pt x="183" y="192"/>
                </a:cubicBezTo>
                <a:cubicBezTo>
                  <a:pt x="185" y="192"/>
                  <a:pt x="185" y="194"/>
                  <a:pt x="181" y="198"/>
                </a:cubicBezTo>
                <a:cubicBezTo>
                  <a:pt x="176" y="201"/>
                  <a:pt x="181" y="204"/>
                  <a:pt x="185" y="204"/>
                </a:cubicBezTo>
                <a:cubicBezTo>
                  <a:pt x="189" y="204"/>
                  <a:pt x="185" y="208"/>
                  <a:pt x="188" y="208"/>
                </a:cubicBezTo>
                <a:cubicBezTo>
                  <a:pt x="190" y="209"/>
                  <a:pt x="203" y="203"/>
                  <a:pt x="207" y="206"/>
                </a:cubicBezTo>
                <a:cubicBezTo>
                  <a:pt x="210" y="208"/>
                  <a:pt x="186" y="210"/>
                  <a:pt x="186" y="214"/>
                </a:cubicBezTo>
                <a:cubicBezTo>
                  <a:pt x="186" y="218"/>
                  <a:pt x="199" y="221"/>
                  <a:pt x="209" y="219"/>
                </a:cubicBezTo>
                <a:cubicBezTo>
                  <a:pt x="219" y="217"/>
                  <a:pt x="237" y="220"/>
                  <a:pt x="237" y="223"/>
                </a:cubicBezTo>
                <a:cubicBezTo>
                  <a:pt x="237" y="225"/>
                  <a:pt x="225" y="225"/>
                  <a:pt x="216" y="224"/>
                </a:cubicBezTo>
                <a:cubicBezTo>
                  <a:pt x="207" y="224"/>
                  <a:pt x="192" y="227"/>
                  <a:pt x="193" y="230"/>
                </a:cubicBezTo>
                <a:cubicBezTo>
                  <a:pt x="193" y="233"/>
                  <a:pt x="194" y="233"/>
                  <a:pt x="204" y="237"/>
                </a:cubicBezTo>
                <a:cubicBezTo>
                  <a:pt x="213" y="241"/>
                  <a:pt x="222" y="235"/>
                  <a:pt x="222" y="241"/>
                </a:cubicBezTo>
                <a:cubicBezTo>
                  <a:pt x="222" y="247"/>
                  <a:pt x="227" y="249"/>
                  <a:pt x="240" y="249"/>
                </a:cubicBezTo>
                <a:cubicBezTo>
                  <a:pt x="252" y="249"/>
                  <a:pt x="258" y="243"/>
                  <a:pt x="264" y="244"/>
                </a:cubicBezTo>
                <a:cubicBezTo>
                  <a:pt x="270" y="244"/>
                  <a:pt x="273" y="243"/>
                  <a:pt x="276" y="239"/>
                </a:cubicBezTo>
                <a:cubicBezTo>
                  <a:pt x="278" y="234"/>
                  <a:pt x="281" y="237"/>
                  <a:pt x="282" y="239"/>
                </a:cubicBezTo>
                <a:cubicBezTo>
                  <a:pt x="282" y="241"/>
                  <a:pt x="290" y="241"/>
                  <a:pt x="292" y="243"/>
                </a:cubicBezTo>
                <a:cubicBezTo>
                  <a:pt x="297" y="247"/>
                  <a:pt x="312" y="246"/>
                  <a:pt x="317" y="243"/>
                </a:cubicBezTo>
                <a:cubicBezTo>
                  <a:pt x="323" y="240"/>
                  <a:pt x="315" y="232"/>
                  <a:pt x="312" y="236"/>
                </a:cubicBezTo>
                <a:cubicBezTo>
                  <a:pt x="309" y="239"/>
                  <a:pt x="307" y="237"/>
                  <a:pt x="306" y="235"/>
                </a:cubicBezTo>
                <a:cubicBezTo>
                  <a:pt x="305" y="234"/>
                  <a:pt x="312" y="233"/>
                  <a:pt x="314" y="230"/>
                </a:cubicBezTo>
                <a:close/>
                <a:moveTo>
                  <a:pt x="178" y="142"/>
                </a:moveTo>
                <a:cubicBezTo>
                  <a:pt x="185" y="143"/>
                  <a:pt x="191" y="137"/>
                  <a:pt x="191" y="134"/>
                </a:cubicBezTo>
                <a:cubicBezTo>
                  <a:pt x="190" y="131"/>
                  <a:pt x="175" y="142"/>
                  <a:pt x="178" y="142"/>
                </a:cubicBezTo>
                <a:close/>
                <a:moveTo>
                  <a:pt x="149" y="132"/>
                </a:moveTo>
                <a:cubicBezTo>
                  <a:pt x="151" y="133"/>
                  <a:pt x="149" y="138"/>
                  <a:pt x="152" y="137"/>
                </a:cubicBezTo>
                <a:cubicBezTo>
                  <a:pt x="154" y="136"/>
                  <a:pt x="155" y="135"/>
                  <a:pt x="157" y="136"/>
                </a:cubicBezTo>
                <a:cubicBezTo>
                  <a:pt x="161" y="137"/>
                  <a:pt x="162" y="134"/>
                  <a:pt x="164" y="132"/>
                </a:cubicBezTo>
                <a:cubicBezTo>
                  <a:pt x="165" y="130"/>
                  <a:pt x="165" y="138"/>
                  <a:pt x="169" y="138"/>
                </a:cubicBezTo>
                <a:cubicBezTo>
                  <a:pt x="173" y="138"/>
                  <a:pt x="173" y="130"/>
                  <a:pt x="176" y="132"/>
                </a:cubicBezTo>
                <a:cubicBezTo>
                  <a:pt x="180" y="135"/>
                  <a:pt x="181" y="131"/>
                  <a:pt x="181" y="129"/>
                </a:cubicBezTo>
                <a:cubicBezTo>
                  <a:pt x="182" y="126"/>
                  <a:pt x="182" y="122"/>
                  <a:pt x="186" y="121"/>
                </a:cubicBezTo>
                <a:cubicBezTo>
                  <a:pt x="190" y="121"/>
                  <a:pt x="187" y="125"/>
                  <a:pt x="189" y="128"/>
                </a:cubicBezTo>
                <a:cubicBezTo>
                  <a:pt x="191" y="133"/>
                  <a:pt x="196" y="129"/>
                  <a:pt x="196" y="127"/>
                </a:cubicBezTo>
                <a:cubicBezTo>
                  <a:pt x="196" y="124"/>
                  <a:pt x="203" y="126"/>
                  <a:pt x="203" y="123"/>
                </a:cubicBezTo>
                <a:cubicBezTo>
                  <a:pt x="202" y="121"/>
                  <a:pt x="204" y="120"/>
                  <a:pt x="203" y="117"/>
                </a:cubicBezTo>
                <a:cubicBezTo>
                  <a:pt x="201" y="115"/>
                  <a:pt x="205" y="115"/>
                  <a:pt x="208" y="113"/>
                </a:cubicBezTo>
                <a:cubicBezTo>
                  <a:pt x="210" y="111"/>
                  <a:pt x="205" y="113"/>
                  <a:pt x="201" y="110"/>
                </a:cubicBezTo>
                <a:cubicBezTo>
                  <a:pt x="198" y="106"/>
                  <a:pt x="196" y="111"/>
                  <a:pt x="196" y="113"/>
                </a:cubicBezTo>
                <a:cubicBezTo>
                  <a:pt x="196" y="115"/>
                  <a:pt x="189" y="113"/>
                  <a:pt x="185" y="112"/>
                </a:cubicBezTo>
                <a:cubicBezTo>
                  <a:pt x="181" y="110"/>
                  <a:pt x="176" y="116"/>
                  <a:pt x="171" y="119"/>
                </a:cubicBezTo>
                <a:cubicBezTo>
                  <a:pt x="165" y="122"/>
                  <a:pt x="165" y="127"/>
                  <a:pt x="159" y="127"/>
                </a:cubicBezTo>
                <a:cubicBezTo>
                  <a:pt x="154" y="126"/>
                  <a:pt x="146" y="131"/>
                  <a:pt x="149" y="132"/>
                </a:cubicBezTo>
                <a:close/>
                <a:moveTo>
                  <a:pt x="204" y="131"/>
                </a:moveTo>
                <a:cubicBezTo>
                  <a:pt x="199" y="131"/>
                  <a:pt x="200" y="136"/>
                  <a:pt x="205" y="136"/>
                </a:cubicBezTo>
                <a:cubicBezTo>
                  <a:pt x="211" y="136"/>
                  <a:pt x="213" y="138"/>
                  <a:pt x="205" y="137"/>
                </a:cubicBezTo>
                <a:cubicBezTo>
                  <a:pt x="196" y="137"/>
                  <a:pt x="193" y="144"/>
                  <a:pt x="199" y="143"/>
                </a:cubicBezTo>
                <a:cubicBezTo>
                  <a:pt x="204" y="141"/>
                  <a:pt x="211" y="141"/>
                  <a:pt x="207" y="143"/>
                </a:cubicBezTo>
                <a:cubicBezTo>
                  <a:pt x="203" y="144"/>
                  <a:pt x="191" y="145"/>
                  <a:pt x="193" y="147"/>
                </a:cubicBezTo>
                <a:cubicBezTo>
                  <a:pt x="194" y="149"/>
                  <a:pt x="198" y="148"/>
                  <a:pt x="203" y="150"/>
                </a:cubicBezTo>
                <a:cubicBezTo>
                  <a:pt x="208" y="152"/>
                  <a:pt x="210" y="153"/>
                  <a:pt x="214" y="149"/>
                </a:cubicBezTo>
                <a:cubicBezTo>
                  <a:pt x="218" y="145"/>
                  <a:pt x="222" y="141"/>
                  <a:pt x="220" y="147"/>
                </a:cubicBezTo>
                <a:cubicBezTo>
                  <a:pt x="219" y="152"/>
                  <a:pt x="226" y="148"/>
                  <a:pt x="236" y="148"/>
                </a:cubicBezTo>
                <a:cubicBezTo>
                  <a:pt x="245" y="147"/>
                  <a:pt x="234" y="153"/>
                  <a:pt x="224" y="154"/>
                </a:cubicBezTo>
                <a:cubicBezTo>
                  <a:pt x="214" y="155"/>
                  <a:pt x="216" y="160"/>
                  <a:pt x="224" y="162"/>
                </a:cubicBezTo>
                <a:cubicBezTo>
                  <a:pt x="231" y="163"/>
                  <a:pt x="248" y="157"/>
                  <a:pt x="252" y="153"/>
                </a:cubicBezTo>
                <a:cubicBezTo>
                  <a:pt x="256" y="149"/>
                  <a:pt x="260" y="155"/>
                  <a:pt x="264" y="152"/>
                </a:cubicBezTo>
                <a:cubicBezTo>
                  <a:pt x="267" y="149"/>
                  <a:pt x="275" y="152"/>
                  <a:pt x="282" y="151"/>
                </a:cubicBezTo>
                <a:cubicBezTo>
                  <a:pt x="288" y="149"/>
                  <a:pt x="290" y="137"/>
                  <a:pt x="285" y="134"/>
                </a:cubicBezTo>
                <a:cubicBezTo>
                  <a:pt x="280" y="132"/>
                  <a:pt x="280" y="137"/>
                  <a:pt x="276" y="138"/>
                </a:cubicBezTo>
                <a:cubicBezTo>
                  <a:pt x="272" y="138"/>
                  <a:pt x="270" y="133"/>
                  <a:pt x="266" y="130"/>
                </a:cubicBezTo>
                <a:cubicBezTo>
                  <a:pt x="263" y="127"/>
                  <a:pt x="265" y="121"/>
                  <a:pt x="261" y="122"/>
                </a:cubicBezTo>
                <a:cubicBezTo>
                  <a:pt x="256" y="122"/>
                  <a:pt x="246" y="130"/>
                  <a:pt x="252" y="131"/>
                </a:cubicBezTo>
                <a:cubicBezTo>
                  <a:pt x="258" y="131"/>
                  <a:pt x="256" y="134"/>
                  <a:pt x="253" y="136"/>
                </a:cubicBezTo>
                <a:cubicBezTo>
                  <a:pt x="250" y="137"/>
                  <a:pt x="260" y="140"/>
                  <a:pt x="259" y="142"/>
                </a:cubicBezTo>
                <a:cubicBezTo>
                  <a:pt x="257" y="144"/>
                  <a:pt x="241" y="142"/>
                  <a:pt x="240" y="139"/>
                </a:cubicBezTo>
                <a:cubicBezTo>
                  <a:pt x="240" y="135"/>
                  <a:pt x="227" y="129"/>
                  <a:pt x="221" y="130"/>
                </a:cubicBezTo>
                <a:cubicBezTo>
                  <a:pt x="216" y="132"/>
                  <a:pt x="218" y="126"/>
                  <a:pt x="213" y="126"/>
                </a:cubicBezTo>
                <a:cubicBezTo>
                  <a:pt x="208" y="125"/>
                  <a:pt x="209" y="130"/>
                  <a:pt x="204" y="131"/>
                </a:cubicBezTo>
                <a:close/>
                <a:moveTo>
                  <a:pt x="223" y="105"/>
                </a:moveTo>
                <a:cubicBezTo>
                  <a:pt x="225" y="101"/>
                  <a:pt x="211" y="101"/>
                  <a:pt x="212" y="103"/>
                </a:cubicBezTo>
                <a:cubicBezTo>
                  <a:pt x="215" y="106"/>
                  <a:pt x="221" y="109"/>
                  <a:pt x="223" y="105"/>
                </a:cubicBezTo>
                <a:close/>
                <a:moveTo>
                  <a:pt x="252" y="103"/>
                </a:moveTo>
                <a:cubicBezTo>
                  <a:pt x="257" y="102"/>
                  <a:pt x="255" y="99"/>
                  <a:pt x="247" y="100"/>
                </a:cubicBezTo>
                <a:cubicBezTo>
                  <a:pt x="240" y="101"/>
                  <a:pt x="227" y="101"/>
                  <a:pt x="227" y="106"/>
                </a:cubicBezTo>
                <a:cubicBezTo>
                  <a:pt x="227" y="111"/>
                  <a:pt x="230" y="113"/>
                  <a:pt x="238" y="113"/>
                </a:cubicBezTo>
                <a:cubicBezTo>
                  <a:pt x="246" y="114"/>
                  <a:pt x="253" y="106"/>
                  <a:pt x="249" y="106"/>
                </a:cubicBezTo>
                <a:cubicBezTo>
                  <a:pt x="245" y="106"/>
                  <a:pt x="248" y="104"/>
                  <a:pt x="252" y="103"/>
                </a:cubicBezTo>
                <a:close/>
                <a:moveTo>
                  <a:pt x="235" y="96"/>
                </a:moveTo>
                <a:cubicBezTo>
                  <a:pt x="239" y="98"/>
                  <a:pt x="242" y="93"/>
                  <a:pt x="245" y="95"/>
                </a:cubicBezTo>
                <a:cubicBezTo>
                  <a:pt x="247" y="97"/>
                  <a:pt x="258" y="99"/>
                  <a:pt x="258" y="93"/>
                </a:cubicBezTo>
                <a:cubicBezTo>
                  <a:pt x="258" y="88"/>
                  <a:pt x="244" y="87"/>
                  <a:pt x="241" y="89"/>
                </a:cubicBezTo>
                <a:cubicBezTo>
                  <a:pt x="237" y="91"/>
                  <a:pt x="221" y="92"/>
                  <a:pt x="225" y="96"/>
                </a:cubicBezTo>
                <a:cubicBezTo>
                  <a:pt x="228" y="98"/>
                  <a:pt x="231" y="95"/>
                  <a:pt x="235" y="96"/>
                </a:cubicBezTo>
                <a:close/>
                <a:moveTo>
                  <a:pt x="295" y="85"/>
                </a:moveTo>
                <a:cubicBezTo>
                  <a:pt x="299" y="82"/>
                  <a:pt x="307" y="87"/>
                  <a:pt x="305" y="90"/>
                </a:cubicBezTo>
                <a:cubicBezTo>
                  <a:pt x="304" y="93"/>
                  <a:pt x="291" y="90"/>
                  <a:pt x="292" y="92"/>
                </a:cubicBezTo>
                <a:cubicBezTo>
                  <a:pt x="293" y="93"/>
                  <a:pt x="294" y="98"/>
                  <a:pt x="303" y="95"/>
                </a:cubicBezTo>
                <a:cubicBezTo>
                  <a:pt x="311" y="93"/>
                  <a:pt x="318" y="95"/>
                  <a:pt x="324" y="99"/>
                </a:cubicBezTo>
                <a:cubicBezTo>
                  <a:pt x="330" y="104"/>
                  <a:pt x="335" y="106"/>
                  <a:pt x="339" y="101"/>
                </a:cubicBezTo>
                <a:cubicBezTo>
                  <a:pt x="343" y="96"/>
                  <a:pt x="334" y="96"/>
                  <a:pt x="336" y="92"/>
                </a:cubicBezTo>
                <a:cubicBezTo>
                  <a:pt x="338" y="88"/>
                  <a:pt x="330" y="86"/>
                  <a:pt x="326" y="86"/>
                </a:cubicBezTo>
                <a:cubicBezTo>
                  <a:pt x="322" y="86"/>
                  <a:pt x="321" y="79"/>
                  <a:pt x="318" y="81"/>
                </a:cubicBezTo>
                <a:cubicBezTo>
                  <a:pt x="315" y="82"/>
                  <a:pt x="312" y="85"/>
                  <a:pt x="312" y="80"/>
                </a:cubicBezTo>
                <a:cubicBezTo>
                  <a:pt x="312" y="75"/>
                  <a:pt x="294" y="75"/>
                  <a:pt x="289" y="77"/>
                </a:cubicBezTo>
                <a:cubicBezTo>
                  <a:pt x="285" y="78"/>
                  <a:pt x="290" y="88"/>
                  <a:pt x="295" y="85"/>
                </a:cubicBezTo>
                <a:close/>
                <a:moveTo>
                  <a:pt x="297" y="115"/>
                </a:moveTo>
                <a:cubicBezTo>
                  <a:pt x="300" y="112"/>
                  <a:pt x="286" y="100"/>
                  <a:pt x="285" y="106"/>
                </a:cubicBezTo>
                <a:cubicBezTo>
                  <a:pt x="284" y="111"/>
                  <a:pt x="294" y="119"/>
                  <a:pt x="297" y="115"/>
                </a:cubicBezTo>
                <a:close/>
                <a:moveTo>
                  <a:pt x="343" y="68"/>
                </a:moveTo>
                <a:cubicBezTo>
                  <a:pt x="346" y="64"/>
                  <a:pt x="328" y="61"/>
                  <a:pt x="333" y="65"/>
                </a:cubicBezTo>
                <a:cubicBezTo>
                  <a:pt x="335" y="67"/>
                  <a:pt x="341" y="73"/>
                  <a:pt x="343" y="68"/>
                </a:cubicBezTo>
                <a:close/>
                <a:moveTo>
                  <a:pt x="303" y="149"/>
                </a:moveTo>
                <a:cubicBezTo>
                  <a:pt x="306" y="147"/>
                  <a:pt x="298" y="141"/>
                  <a:pt x="296" y="146"/>
                </a:cubicBezTo>
                <a:cubicBezTo>
                  <a:pt x="293" y="151"/>
                  <a:pt x="301" y="152"/>
                  <a:pt x="303" y="149"/>
                </a:cubicBezTo>
                <a:close/>
                <a:moveTo>
                  <a:pt x="343" y="124"/>
                </a:moveTo>
                <a:cubicBezTo>
                  <a:pt x="343" y="128"/>
                  <a:pt x="335" y="124"/>
                  <a:pt x="328" y="121"/>
                </a:cubicBezTo>
                <a:cubicBezTo>
                  <a:pt x="322" y="119"/>
                  <a:pt x="326" y="126"/>
                  <a:pt x="331" y="131"/>
                </a:cubicBezTo>
                <a:cubicBezTo>
                  <a:pt x="336" y="135"/>
                  <a:pt x="328" y="133"/>
                  <a:pt x="322" y="128"/>
                </a:cubicBezTo>
                <a:cubicBezTo>
                  <a:pt x="315" y="123"/>
                  <a:pt x="316" y="131"/>
                  <a:pt x="319" y="134"/>
                </a:cubicBezTo>
                <a:cubicBezTo>
                  <a:pt x="322" y="136"/>
                  <a:pt x="318" y="140"/>
                  <a:pt x="314" y="134"/>
                </a:cubicBezTo>
                <a:cubicBezTo>
                  <a:pt x="310" y="128"/>
                  <a:pt x="307" y="122"/>
                  <a:pt x="301" y="122"/>
                </a:cubicBezTo>
                <a:cubicBezTo>
                  <a:pt x="294" y="122"/>
                  <a:pt x="297" y="129"/>
                  <a:pt x="300" y="132"/>
                </a:cubicBezTo>
                <a:cubicBezTo>
                  <a:pt x="303" y="137"/>
                  <a:pt x="307" y="138"/>
                  <a:pt x="312" y="141"/>
                </a:cubicBezTo>
                <a:cubicBezTo>
                  <a:pt x="318" y="144"/>
                  <a:pt x="327" y="139"/>
                  <a:pt x="332" y="141"/>
                </a:cubicBezTo>
                <a:cubicBezTo>
                  <a:pt x="336" y="142"/>
                  <a:pt x="327" y="147"/>
                  <a:pt x="330" y="151"/>
                </a:cubicBezTo>
                <a:cubicBezTo>
                  <a:pt x="333" y="154"/>
                  <a:pt x="341" y="152"/>
                  <a:pt x="347" y="151"/>
                </a:cubicBezTo>
                <a:cubicBezTo>
                  <a:pt x="353" y="151"/>
                  <a:pt x="350" y="147"/>
                  <a:pt x="353" y="145"/>
                </a:cubicBezTo>
                <a:cubicBezTo>
                  <a:pt x="357" y="142"/>
                  <a:pt x="350" y="143"/>
                  <a:pt x="353" y="137"/>
                </a:cubicBezTo>
                <a:cubicBezTo>
                  <a:pt x="356" y="131"/>
                  <a:pt x="344" y="121"/>
                  <a:pt x="343" y="124"/>
                </a:cubicBezTo>
                <a:close/>
                <a:moveTo>
                  <a:pt x="358" y="103"/>
                </a:moveTo>
                <a:cubicBezTo>
                  <a:pt x="364" y="103"/>
                  <a:pt x="368" y="103"/>
                  <a:pt x="373" y="101"/>
                </a:cubicBezTo>
                <a:cubicBezTo>
                  <a:pt x="377" y="99"/>
                  <a:pt x="370" y="99"/>
                  <a:pt x="373" y="95"/>
                </a:cubicBezTo>
                <a:cubicBezTo>
                  <a:pt x="377" y="91"/>
                  <a:pt x="366" y="90"/>
                  <a:pt x="365" y="92"/>
                </a:cubicBezTo>
                <a:cubicBezTo>
                  <a:pt x="364" y="93"/>
                  <a:pt x="350" y="83"/>
                  <a:pt x="348" y="86"/>
                </a:cubicBezTo>
                <a:cubicBezTo>
                  <a:pt x="346" y="90"/>
                  <a:pt x="353" y="103"/>
                  <a:pt x="358" y="103"/>
                </a:cubicBezTo>
                <a:close/>
                <a:moveTo>
                  <a:pt x="387" y="105"/>
                </a:moveTo>
                <a:cubicBezTo>
                  <a:pt x="387" y="103"/>
                  <a:pt x="360" y="106"/>
                  <a:pt x="364" y="110"/>
                </a:cubicBezTo>
                <a:cubicBezTo>
                  <a:pt x="371" y="115"/>
                  <a:pt x="388" y="107"/>
                  <a:pt x="387" y="105"/>
                </a:cubicBezTo>
                <a:close/>
                <a:moveTo>
                  <a:pt x="383" y="157"/>
                </a:moveTo>
                <a:cubicBezTo>
                  <a:pt x="390" y="157"/>
                  <a:pt x="387" y="149"/>
                  <a:pt x="379" y="144"/>
                </a:cubicBezTo>
                <a:cubicBezTo>
                  <a:pt x="372" y="138"/>
                  <a:pt x="356" y="149"/>
                  <a:pt x="359" y="152"/>
                </a:cubicBezTo>
                <a:cubicBezTo>
                  <a:pt x="362" y="154"/>
                  <a:pt x="377" y="158"/>
                  <a:pt x="383" y="157"/>
                </a:cubicBezTo>
                <a:close/>
                <a:moveTo>
                  <a:pt x="338" y="207"/>
                </a:moveTo>
                <a:cubicBezTo>
                  <a:pt x="346" y="213"/>
                  <a:pt x="343" y="203"/>
                  <a:pt x="352" y="203"/>
                </a:cubicBezTo>
                <a:cubicBezTo>
                  <a:pt x="361" y="204"/>
                  <a:pt x="361" y="189"/>
                  <a:pt x="363" y="184"/>
                </a:cubicBezTo>
                <a:cubicBezTo>
                  <a:pt x="364" y="178"/>
                  <a:pt x="356" y="179"/>
                  <a:pt x="358" y="183"/>
                </a:cubicBezTo>
                <a:cubicBezTo>
                  <a:pt x="360" y="187"/>
                  <a:pt x="357" y="190"/>
                  <a:pt x="357" y="186"/>
                </a:cubicBezTo>
                <a:cubicBezTo>
                  <a:pt x="356" y="181"/>
                  <a:pt x="349" y="185"/>
                  <a:pt x="347" y="182"/>
                </a:cubicBezTo>
                <a:cubicBezTo>
                  <a:pt x="344" y="178"/>
                  <a:pt x="354" y="178"/>
                  <a:pt x="357" y="173"/>
                </a:cubicBezTo>
                <a:cubicBezTo>
                  <a:pt x="359" y="169"/>
                  <a:pt x="349" y="169"/>
                  <a:pt x="351" y="166"/>
                </a:cubicBezTo>
                <a:cubicBezTo>
                  <a:pt x="354" y="162"/>
                  <a:pt x="336" y="166"/>
                  <a:pt x="341" y="168"/>
                </a:cubicBezTo>
                <a:cubicBezTo>
                  <a:pt x="346" y="171"/>
                  <a:pt x="341" y="173"/>
                  <a:pt x="336" y="170"/>
                </a:cubicBezTo>
                <a:cubicBezTo>
                  <a:pt x="331" y="166"/>
                  <a:pt x="317" y="172"/>
                  <a:pt x="322" y="176"/>
                </a:cubicBezTo>
                <a:cubicBezTo>
                  <a:pt x="326" y="179"/>
                  <a:pt x="338" y="174"/>
                  <a:pt x="331" y="183"/>
                </a:cubicBezTo>
                <a:cubicBezTo>
                  <a:pt x="325" y="193"/>
                  <a:pt x="322" y="181"/>
                  <a:pt x="315" y="182"/>
                </a:cubicBezTo>
                <a:cubicBezTo>
                  <a:pt x="309" y="183"/>
                  <a:pt x="312" y="191"/>
                  <a:pt x="321" y="194"/>
                </a:cubicBezTo>
                <a:cubicBezTo>
                  <a:pt x="331" y="197"/>
                  <a:pt x="330" y="202"/>
                  <a:pt x="338" y="207"/>
                </a:cubicBezTo>
                <a:close/>
                <a:moveTo>
                  <a:pt x="396" y="150"/>
                </a:moveTo>
                <a:cubicBezTo>
                  <a:pt x="398" y="157"/>
                  <a:pt x="401" y="152"/>
                  <a:pt x="405" y="155"/>
                </a:cubicBezTo>
                <a:cubicBezTo>
                  <a:pt x="409" y="158"/>
                  <a:pt x="415" y="160"/>
                  <a:pt x="418" y="157"/>
                </a:cubicBezTo>
                <a:cubicBezTo>
                  <a:pt x="422" y="154"/>
                  <a:pt x="423" y="152"/>
                  <a:pt x="424" y="154"/>
                </a:cubicBezTo>
                <a:cubicBezTo>
                  <a:pt x="426" y="159"/>
                  <a:pt x="434" y="159"/>
                  <a:pt x="451" y="159"/>
                </a:cubicBezTo>
                <a:cubicBezTo>
                  <a:pt x="468" y="160"/>
                  <a:pt x="464" y="152"/>
                  <a:pt x="469" y="155"/>
                </a:cubicBezTo>
                <a:cubicBezTo>
                  <a:pt x="474" y="158"/>
                  <a:pt x="485" y="158"/>
                  <a:pt x="490" y="157"/>
                </a:cubicBezTo>
                <a:cubicBezTo>
                  <a:pt x="495" y="156"/>
                  <a:pt x="498" y="148"/>
                  <a:pt x="497" y="144"/>
                </a:cubicBezTo>
                <a:cubicBezTo>
                  <a:pt x="497" y="140"/>
                  <a:pt x="459" y="137"/>
                  <a:pt x="452" y="141"/>
                </a:cubicBezTo>
                <a:cubicBezTo>
                  <a:pt x="445" y="145"/>
                  <a:pt x="434" y="139"/>
                  <a:pt x="429" y="142"/>
                </a:cubicBezTo>
                <a:cubicBezTo>
                  <a:pt x="424" y="145"/>
                  <a:pt x="425" y="138"/>
                  <a:pt x="416" y="138"/>
                </a:cubicBezTo>
                <a:cubicBezTo>
                  <a:pt x="406" y="138"/>
                  <a:pt x="417" y="133"/>
                  <a:pt x="418" y="131"/>
                </a:cubicBezTo>
                <a:cubicBezTo>
                  <a:pt x="420" y="128"/>
                  <a:pt x="404" y="123"/>
                  <a:pt x="397" y="124"/>
                </a:cubicBezTo>
                <a:cubicBezTo>
                  <a:pt x="390" y="126"/>
                  <a:pt x="386" y="122"/>
                  <a:pt x="380" y="119"/>
                </a:cubicBezTo>
                <a:cubicBezTo>
                  <a:pt x="373" y="116"/>
                  <a:pt x="356" y="117"/>
                  <a:pt x="359" y="122"/>
                </a:cubicBezTo>
                <a:cubicBezTo>
                  <a:pt x="362" y="126"/>
                  <a:pt x="383" y="133"/>
                  <a:pt x="385" y="129"/>
                </a:cubicBezTo>
                <a:cubicBezTo>
                  <a:pt x="387" y="126"/>
                  <a:pt x="392" y="134"/>
                  <a:pt x="395" y="138"/>
                </a:cubicBezTo>
                <a:cubicBezTo>
                  <a:pt x="399" y="142"/>
                  <a:pt x="393" y="143"/>
                  <a:pt x="396" y="150"/>
                </a:cubicBezTo>
                <a:close/>
                <a:moveTo>
                  <a:pt x="414" y="108"/>
                </a:moveTo>
                <a:cubicBezTo>
                  <a:pt x="408" y="105"/>
                  <a:pt x="400" y="112"/>
                  <a:pt x="406" y="114"/>
                </a:cubicBezTo>
                <a:cubicBezTo>
                  <a:pt x="412" y="116"/>
                  <a:pt x="420" y="111"/>
                  <a:pt x="414" y="108"/>
                </a:cubicBezTo>
                <a:close/>
                <a:moveTo>
                  <a:pt x="363" y="68"/>
                </a:moveTo>
                <a:cubicBezTo>
                  <a:pt x="368" y="71"/>
                  <a:pt x="365" y="74"/>
                  <a:pt x="371" y="77"/>
                </a:cubicBezTo>
                <a:cubicBezTo>
                  <a:pt x="376" y="79"/>
                  <a:pt x="393" y="73"/>
                  <a:pt x="394" y="77"/>
                </a:cubicBezTo>
                <a:cubicBezTo>
                  <a:pt x="395" y="81"/>
                  <a:pt x="377" y="82"/>
                  <a:pt x="380" y="84"/>
                </a:cubicBezTo>
                <a:cubicBezTo>
                  <a:pt x="382" y="87"/>
                  <a:pt x="393" y="91"/>
                  <a:pt x="391" y="93"/>
                </a:cubicBezTo>
                <a:cubicBezTo>
                  <a:pt x="390" y="95"/>
                  <a:pt x="408" y="101"/>
                  <a:pt x="410" y="98"/>
                </a:cubicBezTo>
                <a:cubicBezTo>
                  <a:pt x="412" y="95"/>
                  <a:pt x="417" y="96"/>
                  <a:pt x="422" y="98"/>
                </a:cubicBezTo>
                <a:cubicBezTo>
                  <a:pt x="426" y="100"/>
                  <a:pt x="427" y="87"/>
                  <a:pt x="430" y="89"/>
                </a:cubicBezTo>
                <a:cubicBezTo>
                  <a:pt x="433" y="91"/>
                  <a:pt x="433" y="84"/>
                  <a:pt x="438" y="82"/>
                </a:cubicBezTo>
                <a:cubicBezTo>
                  <a:pt x="443" y="80"/>
                  <a:pt x="451" y="80"/>
                  <a:pt x="451" y="77"/>
                </a:cubicBezTo>
                <a:cubicBezTo>
                  <a:pt x="452" y="76"/>
                  <a:pt x="450" y="73"/>
                  <a:pt x="444" y="74"/>
                </a:cubicBezTo>
                <a:cubicBezTo>
                  <a:pt x="437" y="75"/>
                  <a:pt x="433" y="72"/>
                  <a:pt x="436" y="68"/>
                </a:cubicBezTo>
                <a:cubicBezTo>
                  <a:pt x="439" y="65"/>
                  <a:pt x="429" y="64"/>
                  <a:pt x="432" y="61"/>
                </a:cubicBezTo>
                <a:cubicBezTo>
                  <a:pt x="436" y="58"/>
                  <a:pt x="425" y="55"/>
                  <a:pt x="427" y="60"/>
                </a:cubicBezTo>
                <a:cubicBezTo>
                  <a:pt x="428" y="64"/>
                  <a:pt x="420" y="60"/>
                  <a:pt x="419" y="56"/>
                </a:cubicBezTo>
                <a:cubicBezTo>
                  <a:pt x="418" y="52"/>
                  <a:pt x="403" y="51"/>
                  <a:pt x="394" y="42"/>
                </a:cubicBezTo>
                <a:cubicBezTo>
                  <a:pt x="384" y="34"/>
                  <a:pt x="374" y="39"/>
                  <a:pt x="380" y="40"/>
                </a:cubicBezTo>
                <a:cubicBezTo>
                  <a:pt x="386" y="41"/>
                  <a:pt x="385" y="44"/>
                  <a:pt x="381" y="44"/>
                </a:cubicBezTo>
                <a:cubicBezTo>
                  <a:pt x="376" y="44"/>
                  <a:pt x="368" y="44"/>
                  <a:pt x="375" y="47"/>
                </a:cubicBezTo>
                <a:cubicBezTo>
                  <a:pt x="383" y="50"/>
                  <a:pt x="374" y="51"/>
                  <a:pt x="368" y="51"/>
                </a:cubicBezTo>
                <a:cubicBezTo>
                  <a:pt x="362" y="51"/>
                  <a:pt x="362" y="59"/>
                  <a:pt x="370" y="60"/>
                </a:cubicBezTo>
                <a:cubicBezTo>
                  <a:pt x="378" y="61"/>
                  <a:pt x="372" y="66"/>
                  <a:pt x="366" y="64"/>
                </a:cubicBezTo>
                <a:cubicBezTo>
                  <a:pt x="359" y="62"/>
                  <a:pt x="357" y="65"/>
                  <a:pt x="363" y="68"/>
                </a:cubicBezTo>
                <a:close/>
                <a:moveTo>
                  <a:pt x="406" y="33"/>
                </a:moveTo>
                <a:cubicBezTo>
                  <a:pt x="411" y="30"/>
                  <a:pt x="415" y="32"/>
                  <a:pt x="410" y="34"/>
                </a:cubicBezTo>
                <a:cubicBezTo>
                  <a:pt x="406" y="36"/>
                  <a:pt x="408" y="37"/>
                  <a:pt x="414" y="37"/>
                </a:cubicBezTo>
                <a:cubicBezTo>
                  <a:pt x="420" y="37"/>
                  <a:pt x="411" y="39"/>
                  <a:pt x="411" y="42"/>
                </a:cubicBezTo>
                <a:cubicBezTo>
                  <a:pt x="411" y="46"/>
                  <a:pt x="418" y="44"/>
                  <a:pt x="419" y="47"/>
                </a:cubicBezTo>
                <a:cubicBezTo>
                  <a:pt x="419" y="51"/>
                  <a:pt x="434" y="52"/>
                  <a:pt x="439" y="48"/>
                </a:cubicBezTo>
                <a:cubicBezTo>
                  <a:pt x="444" y="44"/>
                  <a:pt x="442" y="49"/>
                  <a:pt x="442" y="52"/>
                </a:cubicBezTo>
                <a:cubicBezTo>
                  <a:pt x="441" y="55"/>
                  <a:pt x="463" y="57"/>
                  <a:pt x="464" y="54"/>
                </a:cubicBezTo>
                <a:cubicBezTo>
                  <a:pt x="465" y="50"/>
                  <a:pt x="469" y="52"/>
                  <a:pt x="473" y="53"/>
                </a:cubicBezTo>
                <a:cubicBezTo>
                  <a:pt x="477" y="54"/>
                  <a:pt x="498" y="49"/>
                  <a:pt x="499" y="45"/>
                </a:cubicBezTo>
                <a:cubicBezTo>
                  <a:pt x="499" y="40"/>
                  <a:pt x="505" y="47"/>
                  <a:pt x="499" y="51"/>
                </a:cubicBezTo>
                <a:cubicBezTo>
                  <a:pt x="492" y="56"/>
                  <a:pt x="478" y="55"/>
                  <a:pt x="472" y="57"/>
                </a:cubicBezTo>
                <a:cubicBezTo>
                  <a:pt x="466" y="59"/>
                  <a:pt x="476" y="63"/>
                  <a:pt x="482" y="68"/>
                </a:cubicBezTo>
                <a:cubicBezTo>
                  <a:pt x="488" y="72"/>
                  <a:pt x="474" y="70"/>
                  <a:pt x="469" y="64"/>
                </a:cubicBezTo>
                <a:cubicBezTo>
                  <a:pt x="463" y="58"/>
                  <a:pt x="450" y="58"/>
                  <a:pt x="443" y="58"/>
                </a:cubicBezTo>
                <a:cubicBezTo>
                  <a:pt x="437" y="59"/>
                  <a:pt x="439" y="71"/>
                  <a:pt x="444" y="71"/>
                </a:cubicBezTo>
                <a:cubicBezTo>
                  <a:pt x="449" y="71"/>
                  <a:pt x="454" y="73"/>
                  <a:pt x="459" y="81"/>
                </a:cubicBezTo>
                <a:cubicBezTo>
                  <a:pt x="464" y="88"/>
                  <a:pt x="474" y="87"/>
                  <a:pt x="474" y="90"/>
                </a:cubicBezTo>
                <a:cubicBezTo>
                  <a:pt x="474" y="94"/>
                  <a:pt x="460" y="87"/>
                  <a:pt x="453" y="86"/>
                </a:cubicBezTo>
                <a:cubicBezTo>
                  <a:pt x="445" y="85"/>
                  <a:pt x="432" y="90"/>
                  <a:pt x="432" y="95"/>
                </a:cubicBezTo>
                <a:cubicBezTo>
                  <a:pt x="432" y="101"/>
                  <a:pt x="443" y="100"/>
                  <a:pt x="451" y="96"/>
                </a:cubicBezTo>
                <a:cubicBezTo>
                  <a:pt x="459" y="91"/>
                  <a:pt x="453" y="97"/>
                  <a:pt x="449" y="101"/>
                </a:cubicBezTo>
                <a:cubicBezTo>
                  <a:pt x="445" y="104"/>
                  <a:pt x="459" y="107"/>
                  <a:pt x="459" y="111"/>
                </a:cubicBezTo>
                <a:cubicBezTo>
                  <a:pt x="459" y="116"/>
                  <a:pt x="449" y="114"/>
                  <a:pt x="448" y="110"/>
                </a:cubicBezTo>
                <a:cubicBezTo>
                  <a:pt x="447" y="106"/>
                  <a:pt x="443" y="102"/>
                  <a:pt x="434" y="103"/>
                </a:cubicBezTo>
                <a:cubicBezTo>
                  <a:pt x="425" y="104"/>
                  <a:pt x="427" y="110"/>
                  <a:pt x="433" y="111"/>
                </a:cubicBezTo>
                <a:cubicBezTo>
                  <a:pt x="439" y="112"/>
                  <a:pt x="439" y="116"/>
                  <a:pt x="433" y="116"/>
                </a:cubicBezTo>
                <a:cubicBezTo>
                  <a:pt x="426" y="116"/>
                  <a:pt x="412" y="120"/>
                  <a:pt x="416" y="124"/>
                </a:cubicBezTo>
                <a:cubicBezTo>
                  <a:pt x="421" y="129"/>
                  <a:pt x="439" y="124"/>
                  <a:pt x="443" y="127"/>
                </a:cubicBezTo>
                <a:cubicBezTo>
                  <a:pt x="446" y="130"/>
                  <a:pt x="455" y="131"/>
                  <a:pt x="457" y="128"/>
                </a:cubicBezTo>
                <a:cubicBezTo>
                  <a:pt x="459" y="124"/>
                  <a:pt x="466" y="126"/>
                  <a:pt x="473" y="126"/>
                </a:cubicBezTo>
                <a:cubicBezTo>
                  <a:pt x="480" y="126"/>
                  <a:pt x="482" y="127"/>
                  <a:pt x="485" y="130"/>
                </a:cubicBezTo>
                <a:cubicBezTo>
                  <a:pt x="489" y="133"/>
                  <a:pt x="494" y="132"/>
                  <a:pt x="498" y="129"/>
                </a:cubicBezTo>
                <a:cubicBezTo>
                  <a:pt x="502" y="126"/>
                  <a:pt x="502" y="126"/>
                  <a:pt x="507" y="126"/>
                </a:cubicBezTo>
                <a:cubicBezTo>
                  <a:pt x="512" y="126"/>
                  <a:pt x="513" y="123"/>
                  <a:pt x="511" y="119"/>
                </a:cubicBezTo>
                <a:cubicBezTo>
                  <a:pt x="508" y="115"/>
                  <a:pt x="502" y="122"/>
                  <a:pt x="501" y="119"/>
                </a:cubicBezTo>
                <a:cubicBezTo>
                  <a:pt x="500" y="115"/>
                  <a:pt x="494" y="114"/>
                  <a:pt x="484" y="116"/>
                </a:cubicBezTo>
                <a:cubicBezTo>
                  <a:pt x="474" y="117"/>
                  <a:pt x="479" y="109"/>
                  <a:pt x="485" y="111"/>
                </a:cubicBezTo>
                <a:cubicBezTo>
                  <a:pt x="491" y="113"/>
                  <a:pt x="499" y="112"/>
                  <a:pt x="506" y="110"/>
                </a:cubicBezTo>
                <a:cubicBezTo>
                  <a:pt x="512" y="108"/>
                  <a:pt x="507" y="105"/>
                  <a:pt x="507" y="102"/>
                </a:cubicBezTo>
                <a:cubicBezTo>
                  <a:pt x="507" y="100"/>
                  <a:pt x="516" y="101"/>
                  <a:pt x="522" y="101"/>
                </a:cubicBezTo>
                <a:cubicBezTo>
                  <a:pt x="529" y="101"/>
                  <a:pt x="538" y="91"/>
                  <a:pt x="538" y="85"/>
                </a:cubicBezTo>
                <a:cubicBezTo>
                  <a:pt x="539" y="79"/>
                  <a:pt x="524" y="80"/>
                  <a:pt x="517" y="80"/>
                </a:cubicBezTo>
                <a:cubicBezTo>
                  <a:pt x="510" y="80"/>
                  <a:pt x="521" y="75"/>
                  <a:pt x="535" y="76"/>
                </a:cubicBezTo>
                <a:cubicBezTo>
                  <a:pt x="549" y="76"/>
                  <a:pt x="542" y="70"/>
                  <a:pt x="545" y="68"/>
                </a:cubicBezTo>
                <a:cubicBezTo>
                  <a:pt x="547" y="66"/>
                  <a:pt x="554" y="71"/>
                  <a:pt x="561" y="69"/>
                </a:cubicBezTo>
                <a:cubicBezTo>
                  <a:pt x="567" y="68"/>
                  <a:pt x="563" y="62"/>
                  <a:pt x="567" y="62"/>
                </a:cubicBezTo>
                <a:cubicBezTo>
                  <a:pt x="571" y="62"/>
                  <a:pt x="578" y="57"/>
                  <a:pt x="593" y="49"/>
                </a:cubicBezTo>
                <a:cubicBezTo>
                  <a:pt x="607" y="41"/>
                  <a:pt x="619" y="42"/>
                  <a:pt x="619" y="37"/>
                </a:cubicBezTo>
                <a:cubicBezTo>
                  <a:pt x="620" y="33"/>
                  <a:pt x="599" y="37"/>
                  <a:pt x="596" y="36"/>
                </a:cubicBezTo>
                <a:cubicBezTo>
                  <a:pt x="592" y="35"/>
                  <a:pt x="610" y="31"/>
                  <a:pt x="615" y="32"/>
                </a:cubicBezTo>
                <a:cubicBezTo>
                  <a:pt x="619" y="33"/>
                  <a:pt x="624" y="32"/>
                  <a:pt x="639" y="25"/>
                </a:cubicBezTo>
                <a:cubicBezTo>
                  <a:pt x="654" y="17"/>
                  <a:pt x="647" y="16"/>
                  <a:pt x="641" y="17"/>
                </a:cubicBezTo>
                <a:cubicBezTo>
                  <a:pt x="635" y="18"/>
                  <a:pt x="628" y="16"/>
                  <a:pt x="629" y="12"/>
                </a:cubicBezTo>
                <a:cubicBezTo>
                  <a:pt x="629" y="8"/>
                  <a:pt x="620" y="11"/>
                  <a:pt x="619" y="9"/>
                </a:cubicBezTo>
                <a:cubicBezTo>
                  <a:pt x="619" y="7"/>
                  <a:pt x="611" y="8"/>
                  <a:pt x="601" y="12"/>
                </a:cubicBezTo>
                <a:cubicBezTo>
                  <a:pt x="592" y="15"/>
                  <a:pt x="601" y="8"/>
                  <a:pt x="605" y="7"/>
                </a:cubicBezTo>
                <a:cubicBezTo>
                  <a:pt x="608" y="5"/>
                  <a:pt x="581" y="7"/>
                  <a:pt x="576" y="4"/>
                </a:cubicBezTo>
                <a:cubicBezTo>
                  <a:pt x="572" y="0"/>
                  <a:pt x="566" y="9"/>
                  <a:pt x="562" y="5"/>
                </a:cubicBezTo>
                <a:cubicBezTo>
                  <a:pt x="558" y="0"/>
                  <a:pt x="547" y="4"/>
                  <a:pt x="548" y="7"/>
                </a:cubicBezTo>
                <a:cubicBezTo>
                  <a:pt x="550" y="10"/>
                  <a:pt x="546" y="10"/>
                  <a:pt x="542" y="7"/>
                </a:cubicBezTo>
                <a:cubicBezTo>
                  <a:pt x="538" y="3"/>
                  <a:pt x="530" y="7"/>
                  <a:pt x="522" y="6"/>
                </a:cubicBezTo>
                <a:cubicBezTo>
                  <a:pt x="515" y="5"/>
                  <a:pt x="518" y="12"/>
                  <a:pt x="510" y="9"/>
                </a:cubicBezTo>
                <a:cubicBezTo>
                  <a:pt x="501" y="5"/>
                  <a:pt x="493" y="7"/>
                  <a:pt x="495" y="8"/>
                </a:cubicBezTo>
                <a:cubicBezTo>
                  <a:pt x="498" y="9"/>
                  <a:pt x="494" y="11"/>
                  <a:pt x="491" y="10"/>
                </a:cubicBezTo>
                <a:cubicBezTo>
                  <a:pt x="487" y="9"/>
                  <a:pt x="484" y="10"/>
                  <a:pt x="486" y="14"/>
                </a:cubicBezTo>
                <a:cubicBezTo>
                  <a:pt x="488" y="17"/>
                  <a:pt x="473" y="13"/>
                  <a:pt x="473" y="17"/>
                </a:cubicBezTo>
                <a:cubicBezTo>
                  <a:pt x="473" y="21"/>
                  <a:pt x="467" y="23"/>
                  <a:pt x="463" y="19"/>
                </a:cubicBezTo>
                <a:cubicBezTo>
                  <a:pt x="459" y="16"/>
                  <a:pt x="445" y="15"/>
                  <a:pt x="449" y="18"/>
                </a:cubicBezTo>
                <a:cubicBezTo>
                  <a:pt x="453" y="21"/>
                  <a:pt x="437" y="19"/>
                  <a:pt x="441" y="22"/>
                </a:cubicBezTo>
                <a:cubicBezTo>
                  <a:pt x="445" y="26"/>
                  <a:pt x="436" y="28"/>
                  <a:pt x="436" y="26"/>
                </a:cubicBezTo>
                <a:cubicBezTo>
                  <a:pt x="436" y="25"/>
                  <a:pt x="427" y="21"/>
                  <a:pt x="423" y="25"/>
                </a:cubicBezTo>
                <a:cubicBezTo>
                  <a:pt x="420" y="28"/>
                  <a:pt x="419" y="32"/>
                  <a:pt x="417" y="30"/>
                </a:cubicBezTo>
                <a:cubicBezTo>
                  <a:pt x="415" y="27"/>
                  <a:pt x="407" y="28"/>
                  <a:pt x="400" y="31"/>
                </a:cubicBezTo>
                <a:cubicBezTo>
                  <a:pt x="392" y="34"/>
                  <a:pt x="401" y="36"/>
                  <a:pt x="406" y="33"/>
                </a:cubicBezTo>
                <a:close/>
                <a:moveTo>
                  <a:pt x="496" y="341"/>
                </a:moveTo>
                <a:cubicBezTo>
                  <a:pt x="498" y="340"/>
                  <a:pt x="503" y="331"/>
                  <a:pt x="497" y="332"/>
                </a:cubicBezTo>
                <a:cubicBezTo>
                  <a:pt x="490" y="332"/>
                  <a:pt x="492" y="341"/>
                  <a:pt x="496" y="341"/>
                </a:cubicBezTo>
                <a:close/>
                <a:moveTo>
                  <a:pt x="464" y="333"/>
                </a:moveTo>
                <a:cubicBezTo>
                  <a:pt x="470" y="336"/>
                  <a:pt x="479" y="327"/>
                  <a:pt x="478" y="324"/>
                </a:cubicBezTo>
                <a:cubicBezTo>
                  <a:pt x="477" y="321"/>
                  <a:pt x="457" y="329"/>
                  <a:pt x="464" y="333"/>
                </a:cubicBezTo>
                <a:close/>
                <a:moveTo>
                  <a:pt x="490" y="313"/>
                </a:moveTo>
                <a:cubicBezTo>
                  <a:pt x="491" y="310"/>
                  <a:pt x="478" y="308"/>
                  <a:pt x="479" y="304"/>
                </a:cubicBezTo>
                <a:cubicBezTo>
                  <a:pt x="480" y="300"/>
                  <a:pt x="467" y="297"/>
                  <a:pt x="463" y="295"/>
                </a:cubicBezTo>
                <a:cubicBezTo>
                  <a:pt x="459" y="293"/>
                  <a:pt x="453" y="292"/>
                  <a:pt x="453" y="288"/>
                </a:cubicBezTo>
                <a:cubicBezTo>
                  <a:pt x="453" y="283"/>
                  <a:pt x="445" y="286"/>
                  <a:pt x="444" y="293"/>
                </a:cubicBezTo>
                <a:cubicBezTo>
                  <a:pt x="444" y="299"/>
                  <a:pt x="440" y="298"/>
                  <a:pt x="442" y="304"/>
                </a:cubicBezTo>
                <a:cubicBezTo>
                  <a:pt x="444" y="310"/>
                  <a:pt x="434" y="311"/>
                  <a:pt x="435" y="315"/>
                </a:cubicBezTo>
                <a:cubicBezTo>
                  <a:pt x="437" y="318"/>
                  <a:pt x="441" y="314"/>
                  <a:pt x="445" y="314"/>
                </a:cubicBezTo>
                <a:cubicBezTo>
                  <a:pt x="450" y="314"/>
                  <a:pt x="444" y="320"/>
                  <a:pt x="450" y="321"/>
                </a:cubicBezTo>
                <a:cubicBezTo>
                  <a:pt x="454" y="321"/>
                  <a:pt x="461" y="316"/>
                  <a:pt x="463" y="313"/>
                </a:cubicBezTo>
                <a:cubicBezTo>
                  <a:pt x="465" y="310"/>
                  <a:pt x="469" y="309"/>
                  <a:pt x="474" y="313"/>
                </a:cubicBezTo>
                <a:cubicBezTo>
                  <a:pt x="479" y="316"/>
                  <a:pt x="489" y="317"/>
                  <a:pt x="490" y="313"/>
                </a:cubicBezTo>
                <a:close/>
                <a:moveTo>
                  <a:pt x="607" y="282"/>
                </a:moveTo>
                <a:cubicBezTo>
                  <a:pt x="611" y="282"/>
                  <a:pt x="612" y="288"/>
                  <a:pt x="618" y="293"/>
                </a:cubicBezTo>
                <a:cubicBezTo>
                  <a:pt x="625" y="299"/>
                  <a:pt x="626" y="295"/>
                  <a:pt x="627" y="291"/>
                </a:cubicBezTo>
                <a:cubicBezTo>
                  <a:pt x="628" y="287"/>
                  <a:pt x="636" y="290"/>
                  <a:pt x="635" y="286"/>
                </a:cubicBezTo>
                <a:cubicBezTo>
                  <a:pt x="635" y="283"/>
                  <a:pt x="641" y="278"/>
                  <a:pt x="646" y="276"/>
                </a:cubicBezTo>
                <a:cubicBezTo>
                  <a:pt x="650" y="274"/>
                  <a:pt x="642" y="270"/>
                  <a:pt x="636" y="270"/>
                </a:cubicBezTo>
                <a:cubicBezTo>
                  <a:pt x="631" y="271"/>
                  <a:pt x="629" y="267"/>
                  <a:pt x="629" y="264"/>
                </a:cubicBezTo>
                <a:cubicBezTo>
                  <a:pt x="629" y="262"/>
                  <a:pt x="619" y="256"/>
                  <a:pt x="615" y="257"/>
                </a:cubicBezTo>
                <a:cubicBezTo>
                  <a:pt x="612" y="258"/>
                  <a:pt x="606" y="252"/>
                  <a:pt x="601" y="252"/>
                </a:cubicBezTo>
                <a:cubicBezTo>
                  <a:pt x="596" y="251"/>
                  <a:pt x="590" y="248"/>
                  <a:pt x="590" y="243"/>
                </a:cubicBezTo>
                <a:cubicBezTo>
                  <a:pt x="591" y="238"/>
                  <a:pt x="600" y="244"/>
                  <a:pt x="601" y="240"/>
                </a:cubicBezTo>
                <a:cubicBezTo>
                  <a:pt x="603" y="237"/>
                  <a:pt x="592" y="239"/>
                  <a:pt x="592" y="236"/>
                </a:cubicBezTo>
                <a:cubicBezTo>
                  <a:pt x="592" y="233"/>
                  <a:pt x="595" y="234"/>
                  <a:pt x="597" y="232"/>
                </a:cubicBezTo>
                <a:cubicBezTo>
                  <a:pt x="599" y="230"/>
                  <a:pt x="595" y="227"/>
                  <a:pt x="592" y="225"/>
                </a:cubicBezTo>
                <a:cubicBezTo>
                  <a:pt x="590" y="224"/>
                  <a:pt x="589" y="228"/>
                  <a:pt x="587" y="228"/>
                </a:cubicBezTo>
                <a:cubicBezTo>
                  <a:pt x="584" y="228"/>
                  <a:pt x="586" y="224"/>
                  <a:pt x="588" y="222"/>
                </a:cubicBezTo>
                <a:cubicBezTo>
                  <a:pt x="590" y="219"/>
                  <a:pt x="580" y="217"/>
                  <a:pt x="576" y="218"/>
                </a:cubicBezTo>
                <a:cubicBezTo>
                  <a:pt x="571" y="219"/>
                  <a:pt x="570" y="217"/>
                  <a:pt x="570" y="214"/>
                </a:cubicBezTo>
                <a:cubicBezTo>
                  <a:pt x="570" y="211"/>
                  <a:pt x="562" y="214"/>
                  <a:pt x="560" y="216"/>
                </a:cubicBezTo>
                <a:cubicBezTo>
                  <a:pt x="557" y="218"/>
                  <a:pt x="553" y="214"/>
                  <a:pt x="557" y="214"/>
                </a:cubicBezTo>
                <a:cubicBezTo>
                  <a:pt x="560" y="213"/>
                  <a:pt x="565" y="210"/>
                  <a:pt x="563" y="207"/>
                </a:cubicBezTo>
                <a:cubicBezTo>
                  <a:pt x="562" y="204"/>
                  <a:pt x="553" y="204"/>
                  <a:pt x="551" y="208"/>
                </a:cubicBezTo>
                <a:cubicBezTo>
                  <a:pt x="550" y="212"/>
                  <a:pt x="542" y="203"/>
                  <a:pt x="542" y="200"/>
                </a:cubicBezTo>
                <a:cubicBezTo>
                  <a:pt x="542" y="197"/>
                  <a:pt x="531" y="200"/>
                  <a:pt x="532" y="194"/>
                </a:cubicBezTo>
                <a:cubicBezTo>
                  <a:pt x="534" y="189"/>
                  <a:pt x="519" y="188"/>
                  <a:pt x="515" y="188"/>
                </a:cubicBezTo>
                <a:cubicBezTo>
                  <a:pt x="511" y="188"/>
                  <a:pt x="505" y="191"/>
                  <a:pt x="506" y="194"/>
                </a:cubicBezTo>
                <a:cubicBezTo>
                  <a:pt x="507" y="198"/>
                  <a:pt x="502" y="197"/>
                  <a:pt x="501" y="193"/>
                </a:cubicBezTo>
                <a:cubicBezTo>
                  <a:pt x="500" y="189"/>
                  <a:pt x="491" y="197"/>
                  <a:pt x="488" y="197"/>
                </a:cubicBezTo>
                <a:cubicBezTo>
                  <a:pt x="485" y="197"/>
                  <a:pt x="490" y="187"/>
                  <a:pt x="488" y="183"/>
                </a:cubicBezTo>
                <a:cubicBezTo>
                  <a:pt x="487" y="180"/>
                  <a:pt x="485" y="179"/>
                  <a:pt x="483" y="174"/>
                </a:cubicBezTo>
                <a:cubicBezTo>
                  <a:pt x="480" y="168"/>
                  <a:pt x="470" y="171"/>
                  <a:pt x="467" y="174"/>
                </a:cubicBezTo>
                <a:cubicBezTo>
                  <a:pt x="464" y="177"/>
                  <a:pt x="455" y="176"/>
                  <a:pt x="450" y="180"/>
                </a:cubicBezTo>
                <a:cubicBezTo>
                  <a:pt x="445" y="185"/>
                  <a:pt x="450" y="190"/>
                  <a:pt x="452" y="192"/>
                </a:cubicBezTo>
                <a:cubicBezTo>
                  <a:pt x="454" y="194"/>
                  <a:pt x="445" y="197"/>
                  <a:pt x="448" y="200"/>
                </a:cubicBezTo>
                <a:cubicBezTo>
                  <a:pt x="451" y="203"/>
                  <a:pt x="456" y="201"/>
                  <a:pt x="456" y="206"/>
                </a:cubicBezTo>
                <a:cubicBezTo>
                  <a:pt x="457" y="210"/>
                  <a:pt x="445" y="204"/>
                  <a:pt x="443" y="200"/>
                </a:cubicBezTo>
                <a:cubicBezTo>
                  <a:pt x="441" y="197"/>
                  <a:pt x="444" y="193"/>
                  <a:pt x="441" y="190"/>
                </a:cubicBezTo>
                <a:cubicBezTo>
                  <a:pt x="439" y="187"/>
                  <a:pt x="441" y="184"/>
                  <a:pt x="445" y="179"/>
                </a:cubicBezTo>
                <a:cubicBezTo>
                  <a:pt x="450" y="174"/>
                  <a:pt x="454" y="174"/>
                  <a:pt x="454" y="172"/>
                </a:cubicBezTo>
                <a:cubicBezTo>
                  <a:pt x="454" y="169"/>
                  <a:pt x="434" y="169"/>
                  <a:pt x="422" y="179"/>
                </a:cubicBezTo>
                <a:cubicBezTo>
                  <a:pt x="410" y="190"/>
                  <a:pt x="414" y="204"/>
                  <a:pt x="414" y="207"/>
                </a:cubicBezTo>
                <a:cubicBezTo>
                  <a:pt x="415" y="210"/>
                  <a:pt x="425" y="209"/>
                  <a:pt x="432" y="210"/>
                </a:cubicBezTo>
                <a:cubicBezTo>
                  <a:pt x="438" y="212"/>
                  <a:pt x="434" y="215"/>
                  <a:pt x="430" y="214"/>
                </a:cubicBezTo>
                <a:cubicBezTo>
                  <a:pt x="425" y="213"/>
                  <a:pt x="417" y="212"/>
                  <a:pt x="418" y="215"/>
                </a:cubicBezTo>
                <a:cubicBezTo>
                  <a:pt x="418" y="218"/>
                  <a:pt x="428" y="224"/>
                  <a:pt x="433" y="223"/>
                </a:cubicBezTo>
                <a:cubicBezTo>
                  <a:pt x="439" y="222"/>
                  <a:pt x="439" y="222"/>
                  <a:pt x="442" y="225"/>
                </a:cubicBezTo>
                <a:cubicBezTo>
                  <a:pt x="444" y="228"/>
                  <a:pt x="451" y="227"/>
                  <a:pt x="458" y="227"/>
                </a:cubicBezTo>
                <a:cubicBezTo>
                  <a:pt x="464" y="228"/>
                  <a:pt x="472" y="230"/>
                  <a:pt x="475" y="230"/>
                </a:cubicBezTo>
                <a:cubicBezTo>
                  <a:pt x="479" y="231"/>
                  <a:pt x="483" y="229"/>
                  <a:pt x="484" y="227"/>
                </a:cubicBezTo>
                <a:cubicBezTo>
                  <a:pt x="485" y="225"/>
                  <a:pt x="498" y="230"/>
                  <a:pt x="502" y="229"/>
                </a:cubicBezTo>
                <a:cubicBezTo>
                  <a:pt x="506" y="229"/>
                  <a:pt x="503" y="225"/>
                  <a:pt x="501" y="224"/>
                </a:cubicBezTo>
                <a:cubicBezTo>
                  <a:pt x="498" y="223"/>
                  <a:pt x="499" y="219"/>
                  <a:pt x="503" y="220"/>
                </a:cubicBezTo>
                <a:cubicBezTo>
                  <a:pt x="506" y="222"/>
                  <a:pt x="511" y="223"/>
                  <a:pt x="512" y="227"/>
                </a:cubicBezTo>
                <a:cubicBezTo>
                  <a:pt x="513" y="229"/>
                  <a:pt x="516" y="228"/>
                  <a:pt x="516" y="230"/>
                </a:cubicBezTo>
                <a:cubicBezTo>
                  <a:pt x="517" y="233"/>
                  <a:pt x="528" y="236"/>
                  <a:pt x="529" y="239"/>
                </a:cubicBezTo>
                <a:cubicBezTo>
                  <a:pt x="529" y="241"/>
                  <a:pt x="517" y="243"/>
                  <a:pt x="521" y="245"/>
                </a:cubicBezTo>
                <a:cubicBezTo>
                  <a:pt x="524" y="248"/>
                  <a:pt x="529" y="242"/>
                  <a:pt x="533" y="242"/>
                </a:cubicBezTo>
                <a:cubicBezTo>
                  <a:pt x="537" y="241"/>
                  <a:pt x="537" y="251"/>
                  <a:pt x="541" y="250"/>
                </a:cubicBezTo>
                <a:cubicBezTo>
                  <a:pt x="545" y="248"/>
                  <a:pt x="549" y="251"/>
                  <a:pt x="553" y="258"/>
                </a:cubicBezTo>
                <a:cubicBezTo>
                  <a:pt x="557" y="264"/>
                  <a:pt x="552" y="269"/>
                  <a:pt x="553" y="271"/>
                </a:cubicBezTo>
                <a:cubicBezTo>
                  <a:pt x="553" y="274"/>
                  <a:pt x="561" y="273"/>
                  <a:pt x="566" y="270"/>
                </a:cubicBezTo>
                <a:cubicBezTo>
                  <a:pt x="571" y="268"/>
                  <a:pt x="575" y="273"/>
                  <a:pt x="578" y="276"/>
                </a:cubicBezTo>
                <a:cubicBezTo>
                  <a:pt x="582" y="280"/>
                  <a:pt x="565" y="285"/>
                  <a:pt x="567" y="282"/>
                </a:cubicBezTo>
                <a:cubicBezTo>
                  <a:pt x="568" y="279"/>
                  <a:pt x="557" y="271"/>
                  <a:pt x="546" y="275"/>
                </a:cubicBezTo>
                <a:cubicBezTo>
                  <a:pt x="536" y="279"/>
                  <a:pt x="543" y="285"/>
                  <a:pt x="544" y="288"/>
                </a:cubicBezTo>
                <a:cubicBezTo>
                  <a:pt x="545" y="292"/>
                  <a:pt x="535" y="295"/>
                  <a:pt x="525" y="292"/>
                </a:cubicBezTo>
                <a:cubicBezTo>
                  <a:pt x="516" y="289"/>
                  <a:pt x="519" y="294"/>
                  <a:pt x="515" y="294"/>
                </a:cubicBezTo>
                <a:cubicBezTo>
                  <a:pt x="511" y="294"/>
                  <a:pt x="506" y="300"/>
                  <a:pt x="510" y="304"/>
                </a:cubicBezTo>
                <a:cubicBezTo>
                  <a:pt x="514" y="308"/>
                  <a:pt x="521" y="305"/>
                  <a:pt x="528" y="305"/>
                </a:cubicBezTo>
                <a:cubicBezTo>
                  <a:pt x="534" y="305"/>
                  <a:pt x="535" y="307"/>
                  <a:pt x="536" y="304"/>
                </a:cubicBezTo>
                <a:cubicBezTo>
                  <a:pt x="536" y="300"/>
                  <a:pt x="543" y="302"/>
                  <a:pt x="548" y="303"/>
                </a:cubicBezTo>
                <a:cubicBezTo>
                  <a:pt x="552" y="304"/>
                  <a:pt x="551" y="310"/>
                  <a:pt x="557" y="311"/>
                </a:cubicBezTo>
                <a:cubicBezTo>
                  <a:pt x="563" y="312"/>
                  <a:pt x="558" y="317"/>
                  <a:pt x="562" y="321"/>
                </a:cubicBezTo>
                <a:cubicBezTo>
                  <a:pt x="565" y="325"/>
                  <a:pt x="577" y="323"/>
                  <a:pt x="581" y="327"/>
                </a:cubicBezTo>
                <a:cubicBezTo>
                  <a:pt x="585" y="332"/>
                  <a:pt x="603" y="340"/>
                  <a:pt x="606" y="337"/>
                </a:cubicBezTo>
                <a:cubicBezTo>
                  <a:pt x="609" y="334"/>
                  <a:pt x="590" y="317"/>
                  <a:pt x="585" y="316"/>
                </a:cubicBezTo>
                <a:cubicBezTo>
                  <a:pt x="580" y="314"/>
                  <a:pt x="590" y="312"/>
                  <a:pt x="597" y="318"/>
                </a:cubicBezTo>
                <a:cubicBezTo>
                  <a:pt x="604" y="323"/>
                  <a:pt x="614" y="326"/>
                  <a:pt x="619" y="319"/>
                </a:cubicBezTo>
                <a:cubicBezTo>
                  <a:pt x="624" y="313"/>
                  <a:pt x="615" y="315"/>
                  <a:pt x="615" y="310"/>
                </a:cubicBezTo>
                <a:cubicBezTo>
                  <a:pt x="615" y="305"/>
                  <a:pt x="611" y="299"/>
                  <a:pt x="606" y="299"/>
                </a:cubicBezTo>
                <a:cubicBezTo>
                  <a:pt x="601" y="299"/>
                  <a:pt x="588" y="289"/>
                  <a:pt x="593" y="287"/>
                </a:cubicBezTo>
                <a:cubicBezTo>
                  <a:pt x="598" y="285"/>
                  <a:pt x="592" y="282"/>
                  <a:pt x="595" y="278"/>
                </a:cubicBezTo>
                <a:cubicBezTo>
                  <a:pt x="599" y="274"/>
                  <a:pt x="602" y="281"/>
                  <a:pt x="607" y="282"/>
                </a:cubicBezTo>
                <a:close/>
                <a:moveTo>
                  <a:pt x="531" y="265"/>
                </a:moveTo>
                <a:cubicBezTo>
                  <a:pt x="536" y="264"/>
                  <a:pt x="535" y="257"/>
                  <a:pt x="532" y="254"/>
                </a:cubicBezTo>
                <a:cubicBezTo>
                  <a:pt x="531" y="251"/>
                  <a:pt x="526" y="251"/>
                  <a:pt x="522" y="251"/>
                </a:cubicBezTo>
                <a:cubicBezTo>
                  <a:pt x="518" y="252"/>
                  <a:pt x="511" y="258"/>
                  <a:pt x="515" y="264"/>
                </a:cubicBezTo>
                <a:cubicBezTo>
                  <a:pt x="519" y="270"/>
                  <a:pt x="527" y="265"/>
                  <a:pt x="531" y="265"/>
                </a:cubicBezTo>
                <a:close/>
                <a:moveTo>
                  <a:pt x="487" y="172"/>
                </a:moveTo>
                <a:cubicBezTo>
                  <a:pt x="485" y="177"/>
                  <a:pt x="491" y="177"/>
                  <a:pt x="492" y="182"/>
                </a:cubicBezTo>
                <a:cubicBezTo>
                  <a:pt x="492" y="187"/>
                  <a:pt x="499" y="189"/>
                  <a:pt x="504" y="186"/>
                </a:cubicBezTo>
                <a:cubicBezTo>
                  <a:pt x="509" y="183"/>
                  <a:pt x="523" y="187"/>
                  <a:pt x="523" y="183"/>
                </a:cubicBezTo>
                <a:cubicBezTo>
                  <a:pt x="523" y="179"/>
                  <a:pt x="508" y="172"/>
                  <a:pt x="503" y="173"/>
                </a:cubicBezTo>
                <a:cubicBezTo>
                  <a:pt x="498" y="174"/>
                  <a:pt x="489" y="167"/>
                  <a:pt x="487" y="172"/>
                </a:cubicBezTo>
                <a:close/>
                <a:moveTo>
                  <a:pt x="621" y="475"/>
                </a:moveTo>
                <a:cubicBezTo>
                  <a:pt x="621" y="478"/>
                  <a:pt x="642" y="487"/>
                  <a:pt x="643" y="483"/>
                </a:cubicBezTo>
                <a:cubicBezTo>
                  <a:pt x="643" y="479"/>
                  <a:pt x="620" y="473"/>
                  <a:pt x="621" y="475"/>
                </a:cubicBezTo>
                <a:close/>
                <a:moveTo>
                  <a:pt x="711" y="497"/>
                </a:moveTo>
                <a:cubicBezTo>
                  <a:pt x="710" y="499"/>
                  <a:pt x="707" y="495"/>
                  <a:pt x="711" y="492"/>
                </a:cubicBezTo>
                <a:cubicBezTo>
                  <a:pt x="714" y="490"/>
                  <a:pt x="710" y="489"/>
                  <a:pt x="707" y="491"/>
                </a:cubicBezTo>
                <a:cubicBezTo>
                  <a:pt x="704" y="492"/>
                  <a:pt x="705" y="484"/>
                  <a:pt x="708" y="483"/>
                </a:cubicBezTo>
                <a:cubicBezTo>
                  <a:pt x="710" y="481"/>
                  <a:pt x="701" y="478"/>
                  <a:pt x="701" y="481"/>
                </a:cubicBezTo>
                <a:cubicBezTo>
                  <a:pt x="701" y="484"/>
                  <a:pt x="695" y="482"/>
                  <a:pt x="694" y="480"/>
                </a:cubicBezTo>
                <a:cubicBezTo>
                  <a:pt x="693" y="477"/>
                  <a:pt x="689" y="477"/>
                  <a:pt x="691" y="475"/>
                </a:cubicBezTo>
                <a:cubicBezTo>
                  <a:pt x="692" y="473"/>
                  <a:pt x="685" y="472"/>
                  <a:pt x="684" y="475"/>
                </a:cubicBezTo>
                <a:cubicBezTo>
                  <a:pt x="684" y="478"/>
                  <a:pt x="682" y="473"/>
                  <a:pt x="685" y="469"/>
                </a:cubicBezTo>
                <a:cubicBezTo>
                  <a:pt x="689" y="466"/>
                  <a:pt x="688" y="462"/>
                  <a:pt x="691" y="460"/>
                </a:cubicBezTo>
                <a:cubicBezTo>
                  <a:pt x="694" y="458"/>
                  <a:pt x="691" y="456"/>
                  <a:pt x="687" y="458"/>
                </a:cubicBezTo>
                <a:cubicBezTo>
                  <a:pt x="683" y="459"/>
                  <a:pt x="674" y="472"/>
                  <a:pt x="674" y="476"/>
                </a:cubicBezTo>
                <a:cubicBezTo>
                  <a:pt x="674" y="479"/>
                  <a:pt x="674" y="484"/>
                  <a:pt x="670" y="483"/>
                </a:cubicBezTo>
                <a:cubicBezTo>
                  <a:pt x="667" y="483"/>
                  <a:pt x="663" y="486"/>
                  <a:pt x="666" y="488"/>
                </a:cubicBezTo>
                <a:cubicBezTo>
                  <a:pt x="668" y="490"/>
                  <a:pt x="659" y="496"/>
                  <a:pt x="663" y="498"/>
                </a:cubicBezTo>
                <a:cubicBezTo>
                  <a:pt x="667" y="500"/>
                  <a:pt x="672" y="497"/>
                  <a:pt x="676" y="498"/>
                </a:cubicBezTo>
                <a:cubicBezTo>
                  <a:pt x="680" y="498"/>
                  <a:pt x="684" y="498"/>
                  <a:pt x="687" y="496"/>
                </a:cubicBezTo>
                <a:cubicBezTo>
                  <a:pt x="691" y="493"/>
                  <a:pt x="691" y="498"/>
                  <a:pt x="695" y="498"/>
                </a:cubicBezTo>
                <a:cubicBezTo>
                  <a:pt x="698" y="497"/>
                  <a:pt x="693" y="501"/>
                  <a:pt x="693" y="503"/>
                </a:cubicBezTo>
                <a:cubicBezTo>
                  <a:pt x="693" y="506"/>
                  <a:pt x="697" y="502"/>
                  <a:pt x="700" y="501"/>
                </a:cubicBezTo>
                <a:cubicBezTo>
                  <a:pt x="702" y="499"/>
                  <a:pt x="706" y="501"/>
                  <a:pt x="705" y="503"/>
                </a:cubicBezTo>
                <a:cubicBezTo>
                  <a:pt x="703" y="505"/>
                  <a:pt x="712" y="508"/>
                  <a:pt x="715" y="504"/>
                </a:cubicBezTo>
                <a:cubicBezTo>
                  <a:pt x="717" y="500"/>
                  <a:pt x="712" y="494"/>
                  <a:pt x="711" y="497"/>
                </a:cubicBezTo>
                <a:close/>
                <a:moveTo>
                  <a:pt x="66" y="431"/>
                </a:moveTo>
                <a:cubicBezTo>
                  <a:pt x="60" y="435"/>
                  <a:pt x="75" y="451"/>
                  <a:pt x="79" y="449"/>
                </a:cubicBezTo>
                <a:cubicBezTo>
                  <a:pt x="81" y="447"/>
                  <a:pt x="75" y="441"/>
                  <a:pt x="75" y="436"/>
                </a:cubicBezTo>
                <a:cubicBezTo>
                  <a:pt x="75" y="432"/>
                  <a:pt x="73" y="428"/>
                  <a:pt x="66" y="431"/>
                </a:cubicBezTo>
                <a:close/>
                <a:moveTo>
                  <a:pt x="654" y="513"/>
                </a:moveTo>
                <a:cubicBezTo>
                  <a:pt x="652" y="513"/>
                  <a:pt x="654" y="509"/>
                  <a:pt x="654" y="507"/>
                </a:cubicBezTo>
                <a:cubicBezTo>
                  <a:pt x="654" y="505"/>
                  <a:pt x="649" y="508"/>
                  <a:pt x="648" y="510"/>
                </a:cubicBezTo>
                <a:cubicBezTo>
                  <a:pt x="648" y="513"/>
                  <a:pt x="644" y="513"/>
                  <a:pt x="644" y="515"/>
                </a:cubicBezTo>
                <a:cubicBezTo>
                  <a:pt x="644" y="519"/>
                  <a:pt x="644" y="517"/>
                  <a:pt x="641" y="518"/>
                </a:cubicBezTo>
                <a:cubicBezTo>
                  <a:pt x="638" y="520"/>
                  <a:pt x="627" y="518"/>
                  <a:pt x="627" y="516"/>
                </a:cubicBezTo>
                <a:cubicBezTo>
                  <a:pt x="626" y="513"/>
                  <a:pt x="618" y="512"/>
                  <a:pt x="618" y="509"/>
                </a:cubicBezTo>
                <a:cubicBezTo>
                  <a:pt x="618" y="505"/>
                  <a:pt x="614" y="504"/>
                  <a:pt x="617" y="500"/>
                </a:cubicBezTo>
                <a:cubicBezTo>
                  <a:pt x="620" y="497"/>
                  <a:pt x="616" y="495"/>
                  <a:pt x="613" y="498"/>
                </a:cubicBezTo>
                <a:cubicBezTo>
                  <a:pt x="610" y="501"/>
                  <a:pt x="608" y="496"/>
                  <a:pt x="613" y="495"/>
                </a:cubicBezTo>
                <a:cubicBezTo>
                  <a:pt x="617" y="493"/>
                  <a:pt x="624" y="491"/>
                  <a:pt x="620" y="484"/>
                </a:cubicBezTo>
                <a:cubicBezTo>
                  <a:pt x="616" y="477"/>
                  <a:pt x="592" y="486"/>
                  <a:pt x="586" y="490"/>
                </a:cubicBezTo>
                <a:cubicBezTo>
                  <a:pt x="579" y="494"/>
                  <a:pt x="572" y="505"/>
                  <a:pt x="568" y="505"/>
                </a:cubicBezTo>
                <a:cubicBezTo>
                  <a:pt x="565" y="505"/>
                  <a:pt x="574" y="499"/>
                  <a:pt x="575" y="497"/>
                </a:cubicBezTo>
                <a:cubicBezTo>
                  <a:pt x="577" y="494"/>
                  <a:pt x="575" y="492"/>
                  <a:pt x="577" y="493"/>
                </a:cubicBezTo>
                <a:cubicBezTo>
                  <a:pt x="579" y="494"/>
                  <a:pt x="585" y="485"/>
                  <a:pt x="588" y="482"/>
                </a:cubicBezTo>
                <a:cubicBezTo>
                  <a:pt x="592" y="479"/>
                  <a:pt x="596" y="482"/>
                  <a:pt x="597" y="480"/>
                </a:cubicBezTo>
                <a:cubicBezTo>
                  <a:pt x="597" y="477"/>
                  <a:pt x="599" y="476"/>
                  <a:pt x="603" y="473"/>
                </a:cubicBezTo>
                <a:cubicBezTo>
                  <a:pt x="606" y="469"/>
                  <a:pt x="649" y="470"/>
                  <a:pt x="653" y="470"/>
                </a:cubicBezTo>
                <a:cubicBezTo>
                  <a:pt x="657" y="470"/>
                  <a:pt x="665" y="465"/>
                  <a:pt x="667" y="461"/>
                </a:cubicBezTo>
                <a:cubicBezTo>
                  <a:pt x="670" y="458"/>
                  <a:pt x="673" y="458"/>
                  <a:pt x="678" y="458"/>
                </a:cubicBezTo>
                <a:cubicBezTo>
                  <a:pt x="684" y="458"/>
                  <a:pt x="687" y="453"/>
                  <a:pt x="690" y="451"/>
                </a:cubicBezTo>
                <a:cubicBezTo>
                  <a:pt x="692" y="449"/>
                  <a:pt x="691" y="448"/>
                  <a:pt x="689" y="448"/>
                </a:cubicBezTo>
                <a:cubicBezTo>
                  <a:pt x="686" y="447"/>
                  <a:pt x="684" y="446"/>
                  <a:pt x="687" y="446"/>
                </a:cubicBezTo>
                <a:cubicBezTo>
                  <a:pt x="689" y="445"/>
                  <a:pt x="690" y="444"/>
                  <a:pt x="691" y="441"/>
                </a:cubicBezTo>
                <a:cubicBezTo>
                  <a:pt x="692" y="437"/>
                  <a:pt x="690" y="439"/>
                  <a:pt x="687" y="434"/>
                </a:cubicBezTo>
                <a:cubicBezTo>
                  <a:pt x="684" y="430"/>
                  <a:pt x="682" y="436"/>
                  <a:pt x="679" y="436"/>
                </a:cubicBezTo>
                <a:cubicBezTo>
                  <a:pt x="675" y="435"/>
                  <a:pt x="681" y="431"/>
                  <a:pt x="678" y="429"/>
                </a:cubicBezTo>
                <a:cubicBezTo>
                  <a:pt x="675" y="427"/>
                  <a:pt x="670" y="429"/>
                  <a:pt x="666" y="432"/>
                </a:cubicBezTo>
                <a:cubicBezTo>
                  <a:pt x="661" y="436"/>
                  <a:pt x="662" y="432"/>
                  <a:pt x="658" y="436"/>
                </a:cubicBezTo>
                <a:cubicBezTo>
                  <a:pt x="654" y="439"/>
                  <a:pt x="654" y="434"/>
                  <a:pt x="656" y="432"/>
                </a:cubicBezTo>
                <a:cubicBezTo>
                  <a:pt x="658" y="431"/>
                  <a:pt x="659" y="433"/>
                  <a:pt x="661" y="430"/>
                </a:cubicBezTo>
                <a:cubicBezTo>
                  <a:pt x="662" y="428"/>
                  <a:pt x="664" y="430"/>
                  <a:pt x="668" y="428"/>
                </a:cubicBezTo>
                <a:cubicBezTo>
                  <a:pt x="672" y="425"/>
                  <a:pt x="675" y="426"/>
                  <a:pt x="677" y="424"/>
                </a:cubicBezTo>
                <a:cubicBezTo>
                  <a:pt x="678" y="422"/>
                  <a:pt x="675" y="420"/>
                  <a:pt x="671" y="421"/>
                </a:cubicBezTo>
                <a:cubicBezTo>
                  <a:pt x="667" y="421"/>
                  <a:pt x="664" y="415"/>
                  <a:pt x="662" y="417"/>
                </a:cubicBezTo>
                <a:cubicBezTo>
                  <a:pt x="659" y="419"/>
                  <a:pt x="660" y="414"/>
                  <a:pt x="657" y="416"/>
                </a:cubicBezTo>
                <a:cubicBezTo>
                  <a:pt x="654" y="418"/>
                  <a:pt x="652" y="416"/>
                  <a:pt x="651" y="412"/>
                </a:cubicBezTo>
                <a:cubicBezTo>
                  <a:pt x="650" y="409"/>
                  <a:pt x="642" y="403"/>
                  <a:pt x="638" y="402"/>
                </a:cubicBezTo>
                <a:cubicBezTo>
                  <a:pt x="633" y="400"/>
                  <a:pt x="636" y="398"/>
                  <a:pt x="639" y="400"/>
                </a:cubicBezTo>
                <a:cubicBezTo>
                  <a:pt x="641" y="401"/>
                  <a:pt x="644" y="398"/>
                  <a:pt x="645" y="396"/>
                </a:cubicBezTo>
                <a:cubicBezTo>
                  <a:pt x="646" y="394"/>
                  <a:pt x="643" y="393"/>
                  <a:pt x="642" y="393"/>
                </a:cubicBezTo>
                <a:cubicBezTo>
                  <a:pt x="640" y="392"/>
                  <a:pt x="640" y="390"/>
                  <a:pt x="641" y="388"/>
                </a:cubicBezTo>
                <a:cubicBezTo>
                  <a:pt x="641" y="386"/>
                  <a:pt x="636" y="384"/>
                  <a:pt x="636" y="382"/>
                </a:cubicBezTo>
                <a:cubicBezTo>
                  <a:pt x="635" y="381"/>
                  <a:pt x="632" y="379"/>
                  <a:pt x="633" y="378"/>
                </a:cubicBezTo>
                <a:cubicBezTo>
                  <a:pt x="633" y="376"/>
                  <a:pt x="629" y="374"/>
                  <a:pt x="629" y="372"/>
                </a:cubicBezTo>
                <a:cubicBezTo>
                  <a:pt x="629" y="370"/>
                  <a:pt x="624" y="365"/>
                  <a:pt x="624" y="363"/>
                </a:cubicBezTo>
                <a:cubicBezTo>
                  <a:pt x="624" y="360"/>
                  <a:pt x="621" y="358"/>
                  <a:pt x="620" y="355"/>
                </a:cubicBezTo>
                <a:cubicBezTo>
                  <a:pt x="619" y="352"/>
                  <a:pt x="617" y="354"/>
                  <a:pt x="616" y="358"/>
                </a:cubicBezTo>
                <a:cubicBezTo>
                  <a:pt x="615" y="362"/>
                  <a:pt x="611" y="362"/>
                  <a:pt x="613" y="364"/>
                </a:cubicBezTo>
                <a:cubicBezTo>
                  <a:pt x="615" y="367"/>
                  <a:pt x="613" y="367"/>
                  <a:pt x="611" y="368"/>
                </a:cubicBezTo>
                <a:cubicBezTo>
                  <a:pt x="610" y="370"/>
                  <a:pt x="613" y="373"/>
                  <a:pt x="610" y="373"/>
                </a:cubicBezTo>
                <a:cubicBezTo>
                  <a:pt x="607" y="373"/>
                  <a:pt x="608" y="378"/>
                  <a:pt x="607" y="376"/>
                </a:cubicBezTo>
                <a:cubicBezTo>
                  <a:pt x="606" y="373"/>
                  <a:pt x="602" y="374"/>
                  <a:pt x="602" y="377"/>
                </a:cubicBezTo>
                <a:cubicBezTo>
                  <a:pt x="602" y="379"/>
                  <a:pt x="596" y="381"/>
                  <a:pt x="594" y="381"/>
                </a:cubicBezTo>
                <a:cubicBezTo>
                  <a:pt x="592" y="381"/>
                  <a:pt x="592" y="376"/>
                  <a:pt x="590" y="378"/>
                </a:cubicBezTo>
                <a:cubicBezTo>
                  <a:pt x="588" y="379"/>
                  <a:pt x="588" y="374"/>
                  <a:pt x="585" y="374"/>
                </a:cubicBezTo>
                <a:cubicBezTo>
                  <a:pt x="582" y="374"/>
                  <a:pt x="580" y="374"/>
                  <a:pt x="581" y="371"/>
                </a:cubicBezTo>
                <a:cubicBezTo>
                  <a:pt x="582" y="368"/>
                  <a:pt x="576" y="367"/>
                  <a:pt x="578" y="365"/>
                </a:cubicBezTo>
                <a:cubicBezTo>
                  <a:pt x="580" y="364"/>
                  <a:pt x="577" y="361"/>
                  <a:pt x="577" y="356"/>
                </a:cubicBezTo>
                <a:cubicBezTo>
                  <a:pt x="577" y="352"/>
                  <a:pt x="580" y="351"/>
                  <a:pt x="580" y="350"/>
                </a:cubicBezTo>
                <a:cubicBezTo>
                  <a:pt x="580" y="348"/>
                  <a:pt x="577" y="348"/>
                  <a:pt x="575" y="349"/>
                </a:cubicBezTo>
                <a:cubicBezTo>
                  <a:pt x="573" y="351"/>
                  <a:pt x="573" y="347"/>
                  <a:pt x="571" y="347"/>
                </a:cubicBezTo>
                <a:cubicBezTo>
                  <a:pt x="568" y="348"/>
                  <a:pt x="562" y="347"/>
                  <a:pt x="561" y="344"/>
                </a:cubicBezTo>
                <a:cubicBezTo>
                  <a:pt x="561" y="341"/>
                  <a:pt x="559" y="342"/>
                  <a:pt x="557" y="339"/>
                </a:cubicBezTo>
                <a:cubicBezTo>
                  <a:pt x="556" y="336"/>
                  <a:pt x="554" y="339"/>
                  <a:pt x="554" y="337"/>
                </a:cubicBezTo>
                <a:cubicBezTo>
                  <a:pt x="554" y="334"/>
                  <a:pt x="552" y="334"/>
                  <a:pt x="550" y="333"/>
                </a:cubicBezTo>
                <a:cubicBezTo>
                  <a:pt x="548" y="333"/>
                  <a:pt x="547" y="331"/>
                  <a:pt x="544" y="330"/>
                </a:cubicBezTo>
                <a:cubicBezTo>
                  <a:pt x="542" y="330"/>
                  <a:pt x="538" y="332"/>
                  <a:pt x="536" y="333"/>
                </a:cubicBezTo>
                <a:cubicBezTo>
                  <a:pt x="535" y="334"/>
                  <a:pt x="531" y="331"/>
                  <a:pt x="529" y="332"/>
                </a:cubicBezTo>
                <a:cubicBezTo>
                  <a:pt x="527" y="333"/>
                  <a:pt x="527" y="331"/>
                  <a:pt x="523" y="330"/>
                </a:cubicBezTo>
                <a:cubicBezTo>
                  <a:pt x="518" y="329"/>
                  <a:pt x="512" y="328"/>
                  <a:pt x="512" y="330"/>
                </a:cubicBezTo>
                <a:cubicBezTo>
                  <a:pt x="512" y="331"/>
                  <a:pt x="508" y="332"/>
                  <a:pt x="509" y="336"/>
                </a:cubicBezTo>
                <a:cubicBezTo>
                  <a:pt x="509" y="339"/>
                  <a:pt x="513" y="339"/>
                  <a:pt x="514" y="341"/>
                </a:cubicBezTo>
                <a:cubicBezTo>
                  <a:pt x="515" y="344"/>
                  <a:pt x="512" y="343"/>
                  <a:pt x="512" y="345"/>
                </a:cubicBezTo>
                <a:cubicBezTo>
                  <a:pt x="512" y="347"/>
                  <a:pt x="509" y="347"/>
                  <a:pt x="509" y="349"/>
                </a:cubicBezTo>
                <a:cubicBezTo>
                  <a:pt x="509" y="350"/>
                  <a:pt x="511" y="350"/>
                  <a:pt x="512" y="353"/>
                </a:cubicBezTo>
                <a:cubicBezTo>
                  <a:pt x="513" y="357"/>
                  <a:pt x="514" y="356"/>
                  <a:pt x="515" y="361"/>
                </a:cubicBezTo>
                <a:cubicBezTo>
                  <a:pt x="516" y="365"/>
                  <a:pt x="514" y="364"/>
                  <a:pt x="512" y="365"/>
                </a:cubicBezTo>
                <a:cubicBezTo>
                  <a:pt x="510" y="365"/>
                  <a:pt x="512" y="367"/>
                  <a:pt x="509" y="370"/>
                </a:cubicBezTo>
                <a:cubicBezTo>
                  <a:pt x="507" y="373"/>
                  <a:pt x="505" y="376"/>
                  <a:pt x="507" y="378"/>
                </a:cubicBezTo>
                <a:cubicBezTo>
                  <a:pt x="509" y="380"/>
                  <a:pt x="516" y="383"/>
                  <a:pt x="519" y="387"/>
                </a:cubicBezTo>
                <a:cubicBezTo>
                  <a:pt x="522" y="392"/>
                  <a:pt x="522" y="400"/>
                  <a:pt x="521" y="405"/>
                </a:cubicBezTo>
                <a:cubicBezTo>
                  <a:pt x="520" y="410"/>
                  <a:pt x="514" y="412"/>
                  <a:pt x="509" y="416"/>
                </a:cubicBezTo>
                <a:cubicBezTo>
                  <a:pt x="505" y="421"/>
                  <a:pt x="500" y="420"/>
                  <a:pt x="498" y="420"/>
                </a:cubicBezTo>
                <a:cubicBezTo>
                  <a:pt x="496" y="421"/>
                  <a:pt x="497" y="425"/>
                  <a:pt x="500" y="428"/>
                </a:cubicBezTo>
                <a:cubicBezTo>
                  <a:pt x="503" y="432"/>
                  <a:pt x="501" y="433"/>
                  <a:pt x="502" y="436"/>
                </a:cubicBezTo>
                <a:cubicBezTo>
                  <a:pt x="504" y="440"/>
                  <a:pt x="502" y="443"/>
                  <a:pt x="505" y="446"/>
                </a:cubicBezTo>
                <a:cubicBezTo>
                  <a:pt x="507" y="449"/>
                  <a:pt x="506" y="450"/>
                  <a:pt x="503" y="453"/>
                </a:cubicBezTo>
                <a:cubicBezTo>
                  <a:pt x="500" y="455"/>
                  <a:pt x="504" y="454"/>
                  <a:pt x="504" y="457"/>
                </a:cubicBezTo>
                <a:cubicBezTo>
                  <a:pt x="504" y="460"/>
                  <a:pt x="503" y="458"/>
                  <a:pt x="501" y="456"/>
                </a:cubicBezTo>
                <a:cubicBezTo>
                  <a:pt x="498" y="455"/>
                  <a:pt x="496" y="459"/>
                  <a:pt x="496" y="461"/>
                </a:cubicBezTo>
                <a:cubicBezTo>
                  <a:pt x="496" y="463"/>
                  <a:pt x="491" y="459"/>
                  <a:pt x="489" y="459"/>
                </a:cubicBezTo>
                <a:cubicBezTo>
                  <a:pt x="488" y="459"/>
                  <a:pt x="490" y="456"/>
                  <a:pt x="486" y="453"/>
                </a:cubicBezTo>
                <a:cubicBezTo>
                  <a:pt x="483" y="451"/>
                  <a:pt x="481" y="450"/>
                  <a:pt x="481" y="448"/>
                </a:cubicBezTo>
                <a:cubicBezTo>
                  <a:pt x="481" y="445"/>
                  <a:pt x="475" y="444"/>
                  <a:pt x="475" y="441"/>
                </a:cubicBezTo>
                <a:cubicBezTo>
                  <a:pt x="475" y="438"/>
                  <a:pt x="476" y="431"/>
                  <a:pt x="475" y="428"/>
                </a:cubicBezTo>
                <a:cubicBezTo>
                  <a:pt x="473" y="426"/>
                  <a:pt x="475" y="424"/>
                  <a:pt x="476" y="422"/>
                </a:cubicBezTo>
                <a:cubicBezTo>
                  <a:pt x="477" y="420"/>
                  <a:pt x="474" y="417"/>
                  <a:pt x="471" y="417"/>
                </a:cubicBezTo>
                <a:cubicBezTo>
                  <a:pt x="468" y="417"/>
                  <a:pt x="463" y="416"/>
                  <a:pt x="459" y="416"/>
                </a:cubicBezTo>
                <a:cubicBezTo>
                  <a:pt x="455" y="417"/>
                  <a:pt x="452" y="416"/>
                  <a:pt x="451" y="415"/>
                </a:cubicBezTo>
                <a:cubicBezTo>
                  <a:pt x="449" y="413"/>
                  <a:pt x="445" y="411"/>
                  <a:pt x="440" y="409"/>
                </a:cubicBezTo>
                <a:cubicBezTo>
                  <a:pt x="434" y="408"/>
                  <a:pt x="432" y="405"/>
                  <a:pt x="431" y="403"/>
                </a:cubicBezTo>
                <a:cubicBezTo>
                  <a:pt x="430" y="402"/>
                  <a:pt x="425" y="401"/>
                  <a:pt x="424" y="399"/>
                </a:cubicBezTo>
                <a:cubicBezTo>
                  <a:pt x="422" y="397"/>
                  <a:pt x="417" y="396"/>
                  <a:pt x="415" y="397"/>
                </a:cubicBezTo>
                <a:cubicBezTo>
                  <a:pt x="413" y="397"/>
                  <a:pt x="407" y="392"/>
                  <a:pt x="404" y="393"/>
                </a:cubicBezTo>
                <a:cubicBezTo>
                  <a:pt x="401" y="393"/>
                  <a:pt x="394" y="396"/>
                  <a:pt x="392" y="396"/>
                </a:cubicBezTo>
                <a:cubicBezTo>
                  <a:pt x="391" y="396"/>
                  <a:pt x="392" y="393"/>
                  <a:pt x="393" y="392"/>
                </a:cubicBezTo>
                <a:cubicBezTo>
                  <a:pt x="394" y="391"/>
                  <a:pt x="391" y="386"/>
                  <a:pt x="390" y="382"/>
                </a:cubicBezTo>
                <a:cubicBezTo>
                  <a:pt x="389" y="378"/>
                  <a:pt x="388" y="375"/>
                  <a:pt x="384" y="375"/>
                </a:cubicBezTo>
                <a:cubicBezTo>
                  <a:pt x="380" y="376"/>
                  <a:pt x="376" y="374"/>
                  <a:pt x="375" y="373"/>
                </a:cubicBezTo>
                <a:cubicBezTo>
                  <a:pt x="374" y="372"/>
                  <a:pt x="374" y="362"/>
                  <a:pt x="375" y="358"/>
                </a:cubicBezTo>
                <a:cubicBezTo>
                  <a:pt x="376" y="353"/>
                  <a:pt x="380" y="347"/>
                  <a:pt x="380" y="344"/>
                </a:cubicBezTo>
                <a:cubicBezTo>
                  <a:pt x="380" y="342"/>
                  <a:pt x="383" y="340"/>
                  <a:pt x="386" y="340"/>
                </a:cubicBezTo>
                <a:cubicBezTo>
                  <a:pt x="389" y="339"/>
                  <a:pt x="386" y="334"/>
                  <a:pt x="389" y="334"/>
                </a:cubicBezTo>
                <a:cubicBezTo>
                  <a:pt x="392" y="333"/>
                  <a:pt x="392" y="332"/>
                  <a:pt x="392" y="330"/>
                </a:cubicBezTo>
                <a:cubicBezTo>
                  <a:pt x="393" y="328"/>
                  <a:pt x="396" y="329"/>
                  <a:pt x="394" y="327"/>
                </a:cubicBezTo>
                <a:cubicBezTo>
                  <a:pt x="393" y="326"/>
                  <a:pt x="394" y="325"/>
                  <a:pt x="398" y="325"/>
                </a:cubicBezTo>
                <a:cubicBezTo>
                  <a:pt x="402" y="325"/>
                  <a:pt x="408" y="324"/>
                  <a:pt x="407" y="320"/>
                </a:cubicBezTo>
                <a:cubicBezTo>
                  <a:pt x="407" y="316"/>
                  <a:pt x="396" y="319"/>
                  <a:pt x="396" y="315"/>
                </a:cubicBezTo>
                <a:cubicBezTo>
                  <a:pt x="396" y="312"/>
                  <a:pt x="382" y="312"/>
                  <a:pt x="383" y="310"/>
                </a:cubicBezTo>
                <a:cubicBezTo>
                  <a:pt x="384" y="308"/>
                  <a:pt x="397" y="311"/>
                  <a:pt x="401" y="313"/>
                </a:cubicBezTo>
                <a:cubicBezTo>
                  <a:pt x="406" y="315"/>
                  <a:pt x="407" y="314"/>
                  <a:pt x="411" y="314"/>
                </a:cubicBezTo>
                <a:cubicBezTo>
                  <a:pt x="415" y="314"/>
                  <a:pt x="412" y="309"/>
                  <a:pt x="413" y="307"/>
                </a:cubicBezTo>
                <a:cubicBezTo>
                  <a:pt x="414" y="305"/>
                  <a:pt x="421" y="310"/>
                  <a:pt x="425" y="309"/>
                </a:cubicBezTo>
                <a:cubicBezTo>
                  <a:pt x="429" y="308"/>
                  <a:pt x="433" y="300"/>
                  <a:pt x="436" y="297"/>
                </a:cubicBezTo>
                <a:cubicBezTo>
                  <a:pt x="440" y="295"/>
                  <a:pt x="437" y="293"/>
                  <a:pt x="430" y="294"/>
                </a:cubicBezTo>
                <a:cubicBezTo>
                  <a:pt x="423" y="294"/>
                  <a:pt x="420" y="292"/>
                  <a:pt x="416" y="289"/>
                </a:cubicBezTo>
                <a:cubicBezTo>
                  <a:pt x="413" y="286"/>
                  <a:pt x="413" y="284"/>
                  <a:pt x="417" y="284"/>
                </a:cubicBezTo>
                <a:cubicBezTo>
                  <a:pt x="420" y="285"/>
                  <a:pt x="429" y="292"/>
                  <a:pt x="433" y="292"/>
                </a:cubicBezTo>
                <a:cubicBezTo>
                  <a:pt x="436" y="293"/>
                  <a:pt x="442" y="286"/>
                  <a:pt x="445" y="284"/>
                </a:cubicBezTo>
                <a:cubicBezTo>
                  <a:pt x="448" y="281"/>
                  <a:pt x="442" y="281"/>
                  <a:pt x="440" y="279"/>
                </a:cubicBezTo>
                <a:cubicBezTo>
                  <a:pt x="438" y="277"/>
                  <a:pt x="444" y="276"/>
                  <a:pt x="447" y="276"/>
                </a:cubicBezTo>
                <a:cubicBezTo>
                  <a:pt x="449" y="276"/>
                  <a:pt x="451" y="279"/>
                  <a:pt x="452" y="280"/>
                </a:cubicBezTo>
                <a:cubicBezTo>
                  <a:pt x="453" y="281"/>
                  <a:pt x="458" y="279"/>
                  <a:pt x="460" y="279"/>
                </a:cubicBezTo>
                <a:cubicBezTo>
                  <a:pt x="463" y="279"/>
                  <a:pt x="460" y="275"/>
                  <a:pt x="456" y="273"/>
                </a:cubicBezTo>
                <a:cubicBezTo>
                  <a:pt x="452" y="272"/>
                  <a:pt x="456" y="269"/>
                  <a:pt x="457" y="271"/>
                </a:cubicBezTo>
                <a:cubicBezTo>
                  <a:pt x="458" y="274"/>
                  <a:pt x="461" y="273"/>
                  <a:pt x="463" y="276"/>
                </a:cubicBezTo>
                <a:cubicBezTo>
                  <a:pt x="465" y="280"/>
                  <a:pt x="466" y="278"/>
                  <a:pt x="470" y="276"/>
                </a:cubicBezTo>
                <a:cubicBezTo>
                  <a:pt x="473" y="275"/>
                  <a:pt x="475" y="273"/>
                  <a:pt x="477" y="271"/>
                </a:cubicBezTo>
                <a:cubicBezTo>
                  <a:pt x="479" y="269"/>
                  <a:pt x="479" y="271"/>
                  <a:pt x="482" y="268"/>
                </a:cubicBezTo>
                <a:cubicBezTo>
                  <a:pt x="484" y="264"/>
                  <a:pt x="481" y="261"/>
                  <a:pt x="478" y="259"/>
                </a:cubicBezTo>
                <a:cubicBezTo>
                  <a:pt x="475" y="257"/>
                  <a:pt x="478" y="255"/>
                  <a:pt x="475" y="253"/>
                </a:cubicBezTo>
                <a:cubicBezTo>
                  <a:pt x="472" y="252"/>
                  <a:pt x="472" y="249"/>
                  <a:pt x="475" y="250"/>
                </a:cubicBezTo>
                <a:cubicBezTo>
                  <a:pt x="479" y="251"/>
                  <a:pt x="482" y="250"/>
                  <a:pt x="483" y="247"/>
                </a:cubicBezTo>
                <a:cubicBezTo>
                  <a:pt x="485" y="245"/>
                  <a:pt x="478" y="244"/>
                  <a:pt x="481" y="242"/>
                </a:cubicBezTo>
                <a:cubicBezTo>
                  <a:pt x="484" y="240"/>
                  <a:pt x="482" y="239"/>
                  <a:pt x="478" y="239"/>
                </a:cubicBezTo>
                <a:cubicBezTo>
                  <a:pt x="475" y="239"/>
                  <a:pt x="473" y="237"/>
                  <a:pt x="472" y="234"/>
                </a:cubicBezTo>
                <a:cubicBezTo>
                  <a:pt x="472" y="232"/>
                  <a:pt x="467" y="233"/>
                  <a:pt x="463" y="232"/>
                </a:cubicBezTo>
                <a:cubicBezTo>
                  <a:pt x="460" y="230"/>
                  <a:pt x="452" y="231"/>
                  <a:pt x="451" y="231"/>
                </a:cubicBezTo>
                <a:cubicBezTo>
                  <a:pt x="449" y="231"/>
                  <a:pt x="449" y="238"/>
                  <a:pt x="451" y="238"/>
                </a:cubicBezTo>
                <a:cubicBezTo>
                  <a:pt x="454" y="239"/>
                  <a:pt x="456" y="241"/>
                  <a:pt x="454" y="242"/>
                </a:cubicBezTo>
                <a:cubicBezTo>
                  <a:pt x="451" y="243"/>
                  <a:pt x="454" y="246"/>
                  <a:pt x="452" y="246"/>
                </a:cubicBezTo>
                <a:cubicBezTo>
                  <a:pt x="451" y="246"/>
                  <a:pt x="448" y="245"/>
                  <a:pt x="447" y="250"/>
                </a:cubicBezTo>
                <a:cubicBezTo>
                  <a:pt x="447" y="254"/>
                  <a:pt x="446" y="256"/>
                  <a:pt x="443" y="258"/>
                </a:cubicBezTo>
                <a:cubicBezTo>
                  <a:pt x="440" y="259"/>
                  <a:pt x="443" y="252"/>
                  <a:pt x="440" y="253"/>
                </a:cubicBezTo>
                <a:cubicBezTo>
                  <a:pt x="437" y="253"/>
                  <a:pt x="437" y="258"/>
                  <a:pt x="439" y="259"/>
                </a:cubicBezTo>
                <a:cubicBezTo>
                  <a:pt x="441" y="259"/>
                  <a:pt x="441" y="261"/>
                  <a:pt x="442" y="264"/>
                </a:cubicBezTo>
                <a:cubicBezTo>
                  <a:pt x="442" y="266"/>
                  <a:pt x="438" y="264"/>
                  <a:pt x="436" y="268"/>
                </a:cubicBezTo>
                <a:cubicBezTo>
                  <a:pt x="434" y="271"/>
                  <a:pt x="434" y="266"/>
                  <a:pt x="432" y="264"/>
                </a:cubicBezTo>
                <a:cubicBezTo>
                  <a:pt x="429" y="262"/>
                  <a:pt x="426" y="258"/>
                  <a:pt x="426" y="256"/>
                </a:cubicBezTo>
                <a:cubicBezTo>
                  <a:pt x="426" y="253"/>
                  <a:pt x="428" y="253"/>
                  <a:pt x="430" y="252"/>
                </a:cubicBezTo>
                <a:cubicBezTo>
                  <a:pt x="432" y="252"/>
                  <a:pt x="430" y="250"/>
                  <a:pt x="429" y="247"/>
                </a:cubicBezTo>
                <a:cubicBezTo>
                  <a:pt x="429" y="244"/>
                  <a:pt x="427" y="245"/>
                  <a:pt x="424" y="241"/>
                </a:cubicBezTo>
                <a:cubicBezTo>
                  <a:pt x="421" y="238"/>
                  <a:pt x="418" y="238"/>
                  <a:pt x="417" y="240"/>
                </a:cubicBezTo>
                <a:cubicBezTo>
                  <a:pt x="415" y="241"/>
                  <a:pt x="416" y="244"/>
                  <a:pt x="414" y="245"/>
                </a:cubicBezTo>
                <a:cubicBezTo>
                  <a:pt x="411" y="246"/>
                  <a:pt x="412" y="251"/>
                  <a:pt x="410" y="252"/>
                </a:cubicBezTo>
                <a:cubicBezTo>
                  <a:pt x="408" y="252"/>
                  <a:pt x="409" y="243"/>
                  <a:pt x="407" y="242"/>
                </a:cubicBezTo>
                <a:cubicBezTo>
                  <a:pt x="405" y="241"/>
                  <a:pt x="406" y="239"/>
                  <a:pt x="408" y="239"/>
                </a:cubicBezTo>
                <a:cubicBezTo>
                  <a:pt x="411" y="238"/>
                  <a:pt x="413" y="235"/>
                  <a:pt x="410" y="235"/>
                </a:cubicBezTo>
                <a:cubicBezTo>
                  <a:pt x="408" y="235"/>
                  <a:pt x="404" y="233"/>
                  <a:pt x="402" y="232"/>
                </a:cubicBezTo>
                <a:cubicBezTo>
                  <a:pt x="401" y="232"/>
                  <a:pt x="398" y="235"/>
                  <a:pt x="396" y="234"/>
                </a:cubicBezTo>
                <a:cubicBezTo>
                  <a:pt x="394" y="232"/>
                  <a:pt x="396" y="229"/>
                  <a:pt x="397" y="227"/>
                </a:cubicBezTo>
                <a:cubicBezTo>
                  <a:pt x="397" y="225"/>
                  <a:pt x="399" y="228"/>
                  <a:pt x="401" y="225"/>
                </a:cubicBezTo>
                <a:cubicBezTo>
                  <a:pt x="403" y="223"/>
                  <a:pt x="396" y="223"/>
                  <a:pt x="396" y="220"/>
                </a:cubicBezTo>
                <a:cubicBezTo>
                  <a:pt x="396" y="217"/>
                  <a:pt x="391" y="217"/>
                  <a:pt x="389" y="216"/>
                </a:cubicBezTo>
                <a:cubicBezTo>
                  <a:pt x="387" y="215"/>
                  <a:pt x="390" y="210"/>
                  <a:pt x="389" y="209"/>
                </a:cubicBezTo>
                <a:cubicBezTo>
                  <a:pt x="389" y="207"/>
                  <a:pt x="382" y="201"/>
                  <a:pt x="379" y="202"/>
                </a:cubicBezTo>
                <a:cubicBezTo>
                  <a:pt x="376" y="202"/>
                  <a:pt x="376" y="198"/>
                  <a:pt x="377" y="198"/>
                </a:cubicBezTo>
                <a:cubicBezTo>
                  <a:pt x="379" y="198"/>
                  <a:pt x="380" y="197"/>
                  <a:pt x="383" y="194"/>
                </a:cubicBezTo>
                <a:cubicBezTo>
                  <a:pt x="386" y="190"/>
                  <a:pt x="386" y="189"/>
                  <a:pt x="384" y="189"/>
                </a:cubicBezTo>
                <a:cubicBezTo>
                  <a:pt x="382" y="188"/>
                  <a:pt x="381" y="186"/>
                  <a:pt x="385" y="186"/>
                </a:cubicBezTo>
                <a:cubicBezTo>
                  <a:pt x="389" y="186"/>
                  <a:pt x="395" y="189"/>
                  <a:pt x="397" y="187"/>
                </a:cubicBezTo>
                <a:cubicBezTo>
                  <a:pt x="399" y="185"/>
                  <a:pt x="406" y="175"/>
                  <a:pt x="409" y="171"/>
                </a:cubicBezTo>
                <a:cubicBezTo>
                  <a:pt x="412" y="167"/>
                  <a:pt x="407" y="167"/>
                  <a:pt x="400" y="167"/>
                </a:cubicBezTo>
                <a:cubicBezTo>
                  <a:pt x="394" y="168"/>
                  <a:pt x="393" y="165"/>
                  <a:pt x="387" y="165"/>
                </a:cubicBezTo>
                <a:cubicBezTo>
                  <a:pt x="382" y="164"/>
                  <a:pt x="372" y="166"/>
                  <a:pt x="371" y="167"/>
                </a:cubicBezTo>
                <a:cubicBezTo>
                  <a:pt x="369" y="169"/>
                  <a:pt x="373" y="170"/>
                  <a:pt x="373" y="172"/>
                </a:cubicBezTo>
                <a:cubicBezTo>
                  <a:pt x="372" y="174"/>
                  <a:pt x="369" y="171"/>
                  <a:pt x="367" y="172"/>
                </a:cubicBezTo>
                <a:cubicBezTo>
                  <a:pt x="366" y="172"/>
                  <a:pt x="368" y="175"/>
                  <a:pt x="367" y="181"/>
                </a:cubicBezTo>
                <a:cubicBezTo>
                  <a:pt x="367" y="187"/>
                  <a:pt x="369" y="187"/>
                  <a:pt x="371" y="190"/>
                </a:cubicBezTo>
                <a:cubicBezTo>
                  <a:pt x="372" y="192"/>
                  <a:pt x="372" y="195"/>
                  <a:pt x="372" y="199"/>
                </a:cubicBezTo>
                <a:cubicBezTo>
                  <a:pt x="372" y="203"/>
                  <a:pt x="368" y="203"/>
                  <a:pt x="367" y="204"/>
                </a:cubicBezTo>
                <a:cubicBezTo>
                  <a:pt x="366" y="205"/>
                  <a:pt x="370" y="206"/>
                  <a:pt x="369" y="208"/>
                </a:cubicBezTo>
                <a:cubicBezTo>
                  <a:pt x="369" y="211"/>
                  <a:pt x="365" y="207"/>
                  <a:pt x="363" y="208"/>
                </a:cubicBezTo>
                <a:cubicBezTo>
                  <a:pt x="361" y="208"/>
                  <a:pt x="359" y="215"/>
                  <a:pt x="361" y="217"/>
                </a:cubicBezTo>
                <a:cubicBezTo>
                  <a:pt x="364" y="218"/>
                  <a:pt x="364" y="218"/>
                  <a:pt x="363" y="220"/>
                </a:cubicBezTo>
                <a:cubicBezTo>
                  <a:pt x="361" y="223"/>
                  <a:pt x="359" y="226"/>
                  <a:pt x="363" y="230"/>
                </a:cubicBezTo>
                <a:cubicBezTo>
                  <a:pt x="367" y="233"/>
                  <a:pt x="375" y="233"/>
                  <a:pt x="379" y="235"/>
                </a:cubicBezTo>
                <a:cubicBezTo>
                  <a:pt x="384" y="238"/>
                  <a:pt x="378" y="236"/>
                  <a:pt x="379" y="239"/>
                </a:cubicBezTo>
                <a:cubicBezTo>
                  <a:pt x="381" y="242"/>
                  <a:pt x="377" y="243"/>
                  <a:pt x="377" y="246"/>
                </a:cubicBezTo>
                <a:cubicBezTo>
                  <a:pt x="377" y="248"/>
                  <a:pt x="379" y="247"/>
                  <a:pt x="381" y="243"/>
                </a:cubicBezTo>
                <a:cubicBezTo>
                  <a:pt x="383" y="239"/>
                  <a:pt x="384" y="244"/>
                  <a:pt x="384" y="247"/>
                </a:cubicBezTo>
                <a:cubicBezTo>
                  <a:pt x="384" y="251"/>
                  <a:pt x="381" y="249"/>
                  <a:pt x="379" y="252"/>
                </a:cubicBezTo>
                <a:cubicBezTo>
                  <a:pt x="376" y="256"/>
                  <a:pt x="374" y="256"/>
                  <a:pt x="371" y="255"/>
                </a:cubicBezTo>
                <a:cubicBezTo>
                  <a:pt x="367" y="255"/>
                  <a:pt x="369" y="260"/>
                  <a:pt x="371" y="263"/>
                </a:cubicBezTo>
                <a:cubicBezTo>
                  <a:pt x="372" y="266"/>
                  <a:pt x="371" y="267"/>
                  <a:pt x="367" y="266"/>
                </a:cubicBezTo>
                <a:cubicBezTo>
                  <a:pt x="363" y="265"/>
                  <a:pt x="360" y="263"/>
                  <a:pt x="362" y="260"/>
                </a:cubicBezTo>
                <a:cubicBezTo>
                  <a:pt x="364" y="257"/>
                  <a:pt x="366" y="253"/>
                  <a:pt x="363" y="253"/>
                </a:cubicBezTo>
                <a:cubicBezTo>
                  <a:pt x="361" y="254"/>
                  <a:pt x="356" y="253"/>
                  <a:pt x="354" y="251"/>
                </a:cubicBezTo>
                <a:cubicBezTo>
                  <a:pt x="353" y="248"/>
                  <a:pt x="355" y="249"/>
                  <a:pt x="360" y="250"/>
                </a:cubicBezTo>
                <a:cubicBezTo>
                  <a:pt x="365" y="250"/>
                  <a:pt x="361" y="247"/>
                  <a:pt x="364" y="247"/>
                </a:cubicBezTo>
                <a:cubicBezTo>
                  <a:pt x="368" y="247"/>
                  <a:pt x="371" y="249"/>
                  <a:pt x="374" y="246"/>
                </a:cubicBezTo>
                <a:cubicBezTo>
                  <a:pt x="377" y="243"/>
                  <a:pt x="372" y="238"/>
                  <a:pt x="369" y="239"/>
                </a:cubicBezTo>
                <a:cubicBezTo>
                  <a:pt x="367" y="240"/>
                  <a:pt x="363" y="241"/>
                  <a:pt x="363" y="238"/>
                </a:cubicBezTo>
                <a:cubicBezTo>
                  <a:pt x="363" y="236"/>
                  <a:pt x="367" y="238"/>
                  <a:pt x="369" y="237"/>
                </a:cubicBezTo>
                <a:cubicBezTo>
                  <a:pt x="372" y="237"/>
                  <a:pt x="368" y="233"/>
                  <a:pt x="364" y="234"/>
                </a:cubicBezTo>
                <a:cubicBezTo>
                  <a:pt x="361" y="235"/>
                  <a:pt x="358" y="235"/>
                  <a:pt x="356" y="232"/>
                </a:cubicBezTo>
                <a:cubicBezTo>
                  <a:pt x="353" y="229"/>
                  <a:pt x="348" y="228"/>
                  <a:pt x="346" y="235"/>
                </a:cubicBezTo>
                <a:cubicBezTo>
                  <a:pt x="345" y="241"/>
                  <a:pt x="340" y="238"/>
                  <a:pt x="338" y="240"/>
                </a:cubicBezTo>
                <a:cubicBezTo>
                  <a:pt x="336" y="242"/>
                  <a:pt x="340" y="244"/>
                  <a:pt x="345" y="244"/>
                </a:cubicBezTo>
                <a:cubicBezTo>
                  <a:pt x="350" y="244"/>
                  <a:pt x="354" y="249"/>
                  <a:pt x="351" y="249"/>
                </a:cubicBezTo>
                <a:cubicBezTo>
                  <a:pt x="349" y="249"/>
                  <a:pt x="350" y="252"/>
                  <a:pt x="348" y="251"/>
                </a:cubicBezTo>
                <a:cubicBezTo>
                  <a:pt x="345" y="250"/>
                  <a:pt x="343" y="251"/>
                  <a:pt x="344" y="253"/>
                </a:cubicBezTo>
                <a:cubicBezTo>
                  <a:pt x="346" y="255"/>
                  <a:pt x="344" y="256"/>
                  <a:pt x="344" y="258"/>
                </a:cubicBezTo>
                <a:cubicBezTo>
                  <a:pt x="344" y="260"/>
                  <a:pt x="340" y="258"/>
                  <a:pt x="336" y="258"/>
                </a:cubicBezTo>
                <a:cubicBezTo>
                  <a:pt x="333" y="258"/>
                  <a:pt x="326" y="259"/>
                  <a:pt x="321" y="260"/>
                </a:cubicBezTo>
                <a:cubicBezTo>
                  <a:pt x="316" y="261"/>
                  <a:pt x="310" y="259"/>
                  <a:pt x="308" y="257"/>
                </a:cubicBezTo>
                <a:cubicBezTo>
                  <a:pt x="306" y="255"/>
                  <a:pt x="303" y="255"/>
                  <a:pt x="299" y="255"/>
                </a:cubicBezTo>
                <a:cubicBezTo>
                  <a:pt x="296" y="255"/>
                  <a:pt x="297" y="252"/>
                  <a:pt x="292" y="251"/>
                </a:cubicBezTo>
                <a:cubicBezTo>
                  <a:pt x="288" y="251"/>
                  <a:pt x="289" y="247"/>
                  <a:pt x="288" y="245"/>
                </a:cubicBezTo>
                <a:cubicBezTo>
                  <a:pt x="288" y="243"/>
                  <a:pt x="278" y="243"/>
                  <a:pt x="275" y="246"/>
                </a:cubicBezTo>
                <a:cubicBezTo>
                  <a:pt x="272" y="248"/>
                  <a:pt x="265" y="247"/>
                  <a:pt x="263" y="251"/>
                </a:cubicBezTo>
                <a:cubicBezTo>
                  <a:pt x="261" y="255"/>
                  <a:pt x="265" y="254"/>
                  <a:pt x="267" y="254"/>
                </a:cubicBezTo>
                <a:cubicBezTo>
                  <a:pt x="269" y="254"/>
                  <a:pt x="269" y="251"/>
                  <a:pt x="274" y="252"/>
                </a:cubicBezTo>
                <a:cubicBezTo>
                  <a:pt x="279" y="252"/>
                  <a:pt x="283" y="246"/>
                  <a:pt x="285" y="249"/>
                </a:cubicBezTo>
                <a:cubicBezTo>
                  <a:pt x="287" y="251"/>
                  <a:pt x="276" y="255"/>
                  <a:pt x="272" y="256"/>
                </a:cubicBezTo>
                <a:cubicBezTo>
                  <a:pt x="267" y="256"/>
                  <a:pt x="268" y="260"/>
                  <a:pt x="273" y="267"/>
                </a:cubicBezTo>
                <a:cubicBezTo>
                  <a:pt x="277" y="273"/>
                  <a:pt x="271" y="269"/>
                  <a:pt x="271" y="273"/>
                </a:cubicBezTo>
                <a:cubicBezTo>
                  <a:pt x="271" y="276"/>
                  <a:pt x="262" y="272"/>
                  <a:pt x="266" y="271"/>
                </a:cubicBezTo>
                <a:cubicBezTo>
                  <a:pt x="269" y="269"/>
                  <a:pt x="267" y="266"/>
                  <a:pt x="265" y="264"/>
                </a:cubicBezTo>
                <a:cubicBezTo>
                  <a:pt x="262" y="262"/>
                  <a:pt x="260" y="264"/>
                  <a:pt x="261" y="262"/>
                </a:cubicBezTo>
                <a:cubicBezTo>
                  <a:pt x="261" y="259"/>
                  <a:pt x="258" y="262"/>
                  <a:pt x="255" y="260"/>
                </a:cubicBezTo>
                <a:cubicBezTo>
                  <a:pt x="253" y="258"/>
                  <a:pt x="252" y="256"/>
                  <a:pt x="248" y="258"/>
                </a:cubicBezTo>
                <a:cubicBezTo>
                  <a:pt x="245" y="260"/>
                  <a:pt x="241" y="259"/>
                  <a:pt x="233" y="261"/>
                </a:cubicBezTo>
                <a:cubicBezTo>
                  <a:pt x="226" y="262"/>
                  <a:pt x="212" y="261"/>
                  <a:pt x="210" y="259"/>
                </a:cubicBezTo>
                <a:cubicBezTo>
                  <a:pt x="207" y="256"/>
                  <a:pt x="216" y="252"/>
                  <a:pt x="219" y="253"/>
                </a:cubicBezTo>
                <a:cubicBezTo>
                  <a:pt x="221" y="253"/>
                  <a:pt x="220" y="250"/>
                  <a:pt x="216" y="247"/>
                </a:cubicBezTo>
                <a:cubicBezTo>
                  <a:pt x="212" y="243"/>
                  <a:pt x="203" y="241"/>
                  <a:pt x="203" y="243"/>
                </a:cubicBezTo>
                <a:cubicBezTo>
                  <a:pt x="203" y="245"/>
                  <a:pt x="198" y="244"/>
                  <a:pt x="191" y="242"/>
                </a:cubicBezTo>
                <a:cubicBezTo>
                  <a:pt x="184" y="241"/>
                  <a:pt x="183" y="239"/>
                  <a:pt x="179" y="239"/>
                </a:cubicBezTo>
                <a:cubicBezTo>
                  <a:pt x="175" y="238"/>
                  <a:pt x="168" y="237"/>
                  <a:pt x="163" y="233"/>
                </a:cubicBezTo>
                <a:cubicBezTo>
                  <a:pt x="158" y="229"/>
                  <a:pt x="147" y="230"/>
                  <a:pt x="145" y="234"/>
                </a:cubicBezTo>
                <a:cubicBezTo>
                  <a:pt x="144" y="238"/>
                  <a:pt x="140" y="237"/>
                  <a:pt x="136" y="237"/>
                </a:cubicBezTo>
                <a:cubicBezTo>
                  <a:pt x="132" y="237"/>
                  <a:pt x="138" y="233"/>
                  <a:pt x="136" y="232"/>
                </a:cubicBezTo>
                <a:cubicBezTo>
                  <a:pt x="134" y="231"/>
                  <a:pt x="137" y="226"/>
                  <a:pt x="134" y="226"/>
                </a:cubicBezTo>
                <a:cubicBezTo>
                  <a:pt x="131" y="226"/>
                  <a:pt x="128" y="238"/>
                  <a:pt x="123" y="237"/>
                </a:cubicBezTo>
                <a:cubicBezTo>
                  <a:pt x="117" y="237"/>
                  <a:pt x="115" y="225"/>
                  <a:pt x="111" y="221"/>
                </a:cubicBezTo>
                <a:cubicBezTo>
                  <a:pt x="106" y="218"/>
                  <a:pt x="102" y="218"/>
                  <a:pt x="106" y="223"/>
                </a:cubicBezTo>
                <a:cubicBezTo>
                  <a:pt x="110" y="228"/>
                  <a:pt x="103" y="224"/>
                  <a:pt x="103" y="227"/>
                </a:cubicBezTo>
                <a:cubicBezTo>
                  <a:pt x="103" y="231"/>
                  <a:pt x="97" y="234"/>
                  <a:pt x="97" y="233"/>
                </a:cubicBezTo>
                <a:cubicBezTo>
                  <a:pt x="97" y="231"/>
                  <a:pt x="94" y="229"/>
                  <a:pt x="89" y="234"/>
                </a:cubicBezTo>
                <a:cubicBezTo>
                  <a:pt x="85" y="239"/>
                  <a:pt x="82" y="238"/>
                  <a:pt x="82" y="236"/>
                </a:cubicBezTo>
                <a:cubicBezTo>
                  <a:pt x="81" y="235"/>
                  <a:pt x="69" y="241"/>
                  <a:pt x="69" y="243"/>
                </a:cubicBezTo>
                <a:cubicBezTo>
                  <a:pt x="70" y="245"/>
                  <a:pt x="67" y="247"/>
                  <a:pt x="64" y="247"/>
                </a:cubicBezTo>
                <a:cubicBezTo>
                  <a:pt x="60" y="246"/>
                  <a:pt x="63" y="244"/>
                  <a:pt x="66" y="242"/>
                </a:cubicBezTo>
                <a:cubicBezTo>
                  <a:pt x="69" y="241"/>
                  <a:pt x="77" y="234"/>
                  <a:pt x="81" y="233"/>
                </a:cubicBezTo>
                <a:cubicBezTo>
                  <a:pt x="86" y="233"/>
                  <a:pt x="94" y="229"/>
                  <a:pt x="94" y="227"/>
                </a:cubicBezTo>
                <a:cubicBezTo>
                  <a:pt x="94" y="225"/>
                  <a:pt x="90" y="227"/>
                  <a:pt x="87" y="226"/>
                </a:cubicBezTo>
                <a:cubicBezTo>
                  <a:pt x="84" y="226"/>
                  <a:pt x="79" y="229"/>
                  <a:pt x="74" y="231"/>
                </a:cubicBezTo>
                <a:cubicBezTo>
                  <a:pt x="69" y="233"/>
                  <a:pt x="64" y="233"/>
                  <a:pt x="65" y="235"/>
                </a:cubicBezTo>
                <a:cubicBezTo>
                  <a:pt x="67" y="238"/>
                  <a:pt x="61" y="235"/>
                  <a:pt x="60" y="237"/>
                </a:cubicBezTo>
                <a:cubicBezTo>
                  <a:pt x="58" y="239"/>
                  <a:pt x="56" y="237"/>
                  <a:pt x="58" y="236"/>
                </a:cubicBezTo>
                <a:cubicBezTo>
                  <a:pt x="60" y="235"/>
                  <a:pt x="54" y="233"/>
                  <a:pt x="54" y="234"/>
                </a:cubicBezTo>
                <a:cubicBezTo>
                  <a:pt x="54" y="235"/>
                  <a:pt x="53" y="237"/>
                  <a:pt x="48" y="237"/>
                </a:cubicBezTo>
                <a:cubicBezTo>
                  <a:pt x="44" y="237"/>
                  <a:pt x="40" y="240"/>
                  <a:pt x="43" y="242"/>
                </a:cubicBezTo>
                <a:cubicBezTo>
                  <a:pt x="45" y="244"/>
                  <a:pt x="47" y="245"/>
                  <a:pt x="46" y="247"/>
                </a:cubicBezTo>
                <a:cubicBezTo>
                  <a:pt x="44" y="248"/>
                  <a:pt x="40" y="243"/>
                  <a:pt x="34" y="243"/>
                </a:cubicBezTo>
                <a:cubicBezTo>
                  <a:pt x="27" y="244"/>
                  <a:pt x="15" y="237"/>
                  <a:pt x="15" y="235"/>
                </a:cubicBezTo>
                <a:cubicBezTo>
                  <a:pt x="15" y="233"/>
                  <a:pt x="6" y="234"/>
                  <a:pt x="0" y="234"/>
                </a:cubicBezTo>
                <a:cubicBezTo>
                  <a:pt x="0" y="357"/>
                  <a:pt x="0" y="357"/>
                  <a:pt x="0" y="357"/>
                </a:cubicBezTo>
                <a:cubicBezTo>
                  <a:pt x="0" y="357"/>
                  <a:pt x="3" y="359"/>
                  <a:pt x="4" y="358"/>
                </a:cubicBezTo>
                <a:cubicBezTo>
                  <a:pt x="6" y="356"/>
                  <a:pt x="8" y="358"/>
                  <a:pt x="12" y="356"/>
                </a:cubicBezTo>
                <a:cubicBezTo>
                  <a:pt x="16" y="354"/>
                  <a:pt x="17" y="358"/>
                  <a:pt x="17" y="360"/>
                </a:cubicBezTo>
                <a:cubicBezTo>
                  <a:pt x="17" y="362"/>
                  <a:pt x="23" y="365"/>
                  <a:pt x="25" y="368"/>
                </a:cubicBezTo>
                <a:cubicBezTo>
                  <a:pt x="28" y="371"/>
                  <a:pt x="29" y="374"/>
                  <a:pt x="31" y="372"/>
                </a:cubicBezTo>
                <a:cubicBezTo>
                  <a:pt x="34" y="371"/>
                  <a:pt x="39" y="370"/>
                  <a:pt x="39" y="367"/>
                </a:cubicBezTo>
                <a:cubicBezTo>
                  <a:pt x="39" y="364"/>
                  <a:pt x="50" y="363"/>
                  <a:pt x="50" y="367"/>
                </a:cubicBezTo>
                <a:cubicBezTo>
                  <a:pt x="50" y="371"/>
                  <a:pt x="61" y="376"/>
                  <a:pt x="67" y="387"/>
                </a:cubicBezTo>
                <a:cubicBezTo>
                  <a:pt x="73" y="398"/>
                  <a:pt x="72" y="400"/>
                  <a:pt x="81" y="404"/>
                </a:cubicBezTo>
                <a:cubicBezTo>
                  <a:pt x="90" y="407"/>
                  <a:pt x="90" y="409"/>
                  <a:pt x="89" y="412"/>
                </a:cubicBezTo>
                <a:cubicBezTo>
                  <a:pt x="88" y="415"/>
                  <a:pt x="94" y="417"/>
                  <a:pt x="91" y="420"/>
                </a:cubicBezTo>
                <a:cubicBezTo>
                  <a:pt x="89" y="421"/>
                  <a:pt x="87" y="422"/>
                  <a:pt x="85" y="424"/>
                </a:cubicBezTo>
                <a:cubicBezTo>
                  <a:pt x="85" y="425"/>
                  <a:pt x="87" y="426"/>
                  <a:pt x="89" y="428"/>
                </a:cubicBezTo>
                <a:cubicBezTo>
                  <a:pt x="91" y="429"/>
                  <a:pt x="85" y="429"/>
                  <a:pt x="86" y="431"/>
                </a:cubicBezTo>
                <a:cubicBezTo>
                  <a:pt x="88" y="433"/>
                  <a:pt x="86" y="435"/>
                  <a:pt x="88" y="437"/>
                </a:cubicBezTo>
                <a:cubicBezTo>
                  <a:pt x="90" y="439"/>
                  <a:pt x="93" y="438"/>
                  <a:pt x="95" y="437"/>
                </a:cubicBezTo>
                <a:cubicBezTo>
                  <a:pt x="97" y="435"/>
                  <a:pt x="98" y="439"/>
                  <a:pt x="97" y="441"/>
                </a:cubicBezTo>
                <a:cubicBezTo>
                  <a:pt x="95" y="444"/>
                  <a:pt x="98" y="446"/>
                  <a:pt x="100" y="444"/>
                </a:cubicBezTo>
                <a:cubicBezTo>
                  <a:pt x="102" y="442"/>
                  <a:pt x="105" y="447"/>
                  <a:pt x="107" y="448"/>
                </a:cubicBezTo>
                <a:cubicBezTo>
                  <a:pt x="108" y="449"/>
                  <a:pt x="110" y="452"/>
                  <a:pt x="107" y="452"/>
                </a:cubicBezTo>
                <a:cubicBezTo>
                  <a:pt x="104" y="452"/>
                  <a:pt x="105" y="456"/>
                  <a:pt x="107" y="457"/>
                </a:cubicBezTo>
                <a:cubicBezTo>
                  <a:pt x="109" y="457"/>
                  <a:pt x="109" y="459"/>
                  <a:pt x="109" y="461"/>
                </a:cubicBezTo>
                <a:cubicBezTo>
                  <a:pt x="109" y="462"/>
                  <a:pt x="115" y="465"/>
                  <a:pt x="117" y="464"/>
                </a:cubicBezTo>
                <a:cubicBezTo>
                  <a:pt x="119" y="463"/>
                  <a:pt x="122" y="465"/>
                  <a:pt x="123" y="467"/>
                </a:cubicBezTo>
                <a:cubicBezTo>
                  <a:pt x="124" y="469"/>
                  <a:pt x="128" y="471"/>
                  <a:pt x="130" y="470"/>
                </a:cubicBezTo>
                <a:cubicBezTo>
                  <a:pt x="131" y="468"/>
                  <a:pt x="132" y="472"/>
                  <a:pt x="133" y="474"/>
                </a:cubicBezTo>
                <a:cubicBezTo>
                  <a:pt x="133" y="477"/>
                  <a:pt x="137" y="475"/>
                  <a:pt x="139" y="475"/>
                </a:cubicBezTo>
                <a:cubicBezTo>
                  <a:pt x="141" y="475"/>
                  <a:pt x="142" y="478"/>
                  <a:pt x="143" y="478"/>
                </a:cubicBezTo>
                <a:cubicBezTo>
                  <a:pt x="147" y="476"/>
                  <a:pt x="148" y="482"/>
                  <a:pt x="150" y="485"/>
                </a:cubicBezTo>
                <a:cubicBezTo>
                  <a:pt x="371" y="484"/>
                  <a:pt x="371" y="484"/>
                  <a:pt x="371" y="484"/>
                </a:cubicBezTo>
                <a:cubicBezTo>
                  <a:pt x="371" y="484"/>
                  <a:pt x="371" y="478"/>
                  <a:pt x="374" y="480"/>
                </a:cubicBezTo>
                <a:cubicBezTo>
                  <a:pt x="377" y="482"/>
                  <a:pt x="374" y="485"/>
                  <a:pt x="377" y="487"/>
                </a:cubicBezTo>
                <a:cubicBezTo>
                  <a:pt x="381" y="488"/>
                  <a:pt x="383" y="490"/>
                  <a:pt x="384" y="489"/>
                </a:cubicBezTo>
                <a:cubicBezTo>
                  <a:pt x="386" y="488"/>
                  <a:pt x="389" y="486"/>
                  <a:pt x="392" y="489"/>
                </a:cubicBezTo>
                <a:cubicBezTo>
                  <a:pt x="395" y="492"/>
                  <a:pt x="397" y="490"/>
                  <a:pt x="398" y="492"/>
                </a:cubicBezTo>
                <a:cubicBezTo>
                  <a:pt x="400" y="494"/>
                  <a:pt x="403" y="496"/>
                  <a:pt x="405" y="493"/>
                </a:cubicBezTo>
                <a:cubicBezTo>
                  <a:pt x="407" y="491"/>
                  <a:pt x="414" y="493"/>
                  <a:pt x="417" y="495"/>
                </a:cubicBezTo>
                <a:cubicBezTo>
                  <a:pt x="421" y="491"/>
                  <a:pt x="424" y="485"/>
                  <a:pt x="427" y="485"/>
                </a:cubicBezTo>
                <a:cubicBezTo>
                  <a:pt x="432" y="485"/>
                  <a:pt x="444" y="486"/>
                  <a:pt x="444" y="492"/>
                </a:cubicBezTo>
                <a:cubicBezTo>
                  <a:pt x="445" y="498"/>
                  <a:pt x="452" y="492"/>
                  <a:pt x="453" y="498"/>
                </a:cubicBezTo>
                <a:cubicBezTo>
                  <a:pt x="454" y="503"/>
                  <a:pt x="458" y="507"/>
                  <a:pt x="457" y="509"/>
                </a:cubicBezTo>
                <a:cubicBezTo>
                  <a:pt x="459" y="510"/>
                  <a:pt x="461" y="511"/>
                  <a:pt x="462" y="512"/>
                </a:cubicBezTo>
                <a:cubicBezTo>
                  <a:pt x="464" y="512"/>
                  <a:pt x="470" y="513"/>
                  <a:pt x="474" y="514"/>
                </a:cubicBezTo>
                <a:cubicBezTo>
                  <a:pt x="479" y="516"/>
                  <a:pt x="487" y="512"/>
                  <a:pt x="489" y="518"/>
                </a:cubicBezTo>
                <a:cubicBezTo>
                  <a:pt x="492" y="524"/>
                  <a:pt x="498" y="529"/>
                  <a:pt x="492" y="529"/>
                </a:cubicBezTo>
                <a:cubicBezTo>
                  <a:pt x="488" y="529"/>
                  <a:pt x="481" y="523"/>
                  <a:pt x="482" y="526"/>
                </a:cubicBezTo>
                <a:cubicBezTo>
                  <a:pt x="482" y="530"/>
                  <a:pt x="479" y="528"/>
                  <a:pt x="479" y="534"/>
                </a:cubicBezTo>
                <a:cubicBezTo>
                  <a:pt x="479" y="539"/>
                  <a:pt x="476" y="546"/>
                  <a:pt x="474" y="546"/>
                </a:cubicBezTo>
                <a:cubicBezTo>
                  <a:pt x="474" y="546"/>
                  <a:pt x="473" y="546"/>
                  <a:pt x="473" y="546"/>
                </a:cubicBezTo>
                <a:cubicBezTo>
                  <a:pt x="473" y="548"/>
                  <a:pt x="473" y="551"/>
                  <a:pt x="475" y="552"/>
                </a:cubicBezTo>
                <a:cubicBezTo>
                  <a:pt x="477" y="550"/>
                  <a:pt x="481" y="547"/>
                  <a:pt x="485" y="547"/>
                </a:cubicBezTo>
                <a:cubicBezTo>
                  <a:pt x="490" y="548"/>
                  <a:pt x="491" y="551"/>
                  <a:pt x="495" y="548"/>
                </a:cubicBezTo>
                <a:cubicBezTo>
                  <a:pt x="499" y="546"/>
                  <a:pt x="499" y="545"/>
                  <a:pt x="500" y="546"/>
                </a:cubicBezTo>
                <a:cubicBezTo>
                  <a:pt x="500" y="547"/>
                  <a:pt x="500" y="547"/>
                  <a:pt x="500" y="547"/>
                </a:cubicBezTo>
                <a:cubicBezTo>
                  <a:pt x="501" y="547"/>
                  <a:pt x="502" y="546"/>
                  <a:pt x="502" y="545"/>
                </a:cubicBezTo>
                <a:cubicBezTo>
                  <a:pt x="502" y="544"/>
                  <a:pt x="502" y="543"/>
                  <a:pt x="502" y="542"/>
                </a:cubicBezTo>
                <a:cubicBezTo>
                  <a:pt x="498" y="543"/>
                  <a:pt x="497" y="543"/>
                  <a:pt x="496" y="540"/>
                </a:cubicBezTo>
                <a:cubicBezTo>
                  <a:pt x="495" y="537"/>
                  <a:pt x="507" y="533"/>
                  <a:pt x="512" y="534"/>
                </a:cubicBezTo>
                <a:cubicBezTo>
                  <a:pt x="518" y="535"/>
                  <a:pt x="522" y="531"/>
                  <a:pt x="524" y="533"/>
                </a:cubicBezTo>
                <a:cubicBezTo>
                  <a:pt x="527" y="530"/>
                  <a:pt x="533" y="525"/>
                  <a:pt x="534" y="525"/>
                </a:cubicBezTo>
                <a:cubicBezTo>
                  <a:pt x="537" y="525"/>
                  <a:pt x="562" y="525"/>
                  <a:pt x="562" y="525"/>
                </a:cubicBezTo>
                <a:cubicBezTo>
                  <a:pt x="562" y="525"/>
                  <a:pt x="571" y="519"/>
                  <a:pt x="572" y="514"/>
                </a:cubicBezTo>
                <a:cubicBezTo>
                  <a:pt x="573" y="509"/>
                  <a:pt x="579" y="497"/>
                  <a:pt x="582" y="500"/>
                </a:cubicBezTo>
                <a:cubicBezTo>
                  <a:pt x="585" y="503"/>
                  <a:pt x="593" y="501"/>
                  <a:pt x="593" y="503"/>
                </a:cubicBezTo>
                <a:cubicBezTo>
                  <a:pt x="593" y="505"/>
                  <a:pt x="590" y="513"/>
                  <a:pt x="600" y="526"/>
                </a:cubicBezTo>
                <a:cubicBezTo>
                  <a:pt x="603" y="524"/>
                  <a:pt x="606" y="522"/>
                  <a:pt x="608" y="522"/>
                </a:cubicBezTo>
                <a:cubicBezTo>
                  <a:pt x="611" y="522"/>
                  <a:pt x="616" y="518"/>
                  <a:pt x="618" y="515"/>
                </a:cubicBezTo>
                <a:cubicBezTo>
                  <a:pt x="619" y="513"/>
                  <a:pt x="621" y="518"/>
                  <a:pt x="618" y="519"/>
                </a:cubicBezTo>
                <a:cubicBezTo>
                  <a:pt x="615" y="520"/>
                  <a:pt x="620" y="522"/>
                  <a:pt x="625" y="522"/>
                </a:cubicBezTo>
                <a:cubicBezTo>
                  <a:pt x="630" y="521"/>
                  <a:pt x="623" y="523"/>
                  <a:pt x="619" y="523"/>
                </a:cubicBezTo>
                <a:cubicBezTo>
                  <a:pt x="616" y="523"/>
                  <a:pt x="614" y="523"/>
                  <a:pt x="609" y="528"/>
                </a:cubicBezTo>
                <a:cubicBezTo>
                  <a:pt x="604" y="533"/>
                  <a:pt x="605" y="535"/>
                  <a:pt x="608" y="537"/>
                </a:cubicBezTo>
                <a:cubicBezTo>
                  <a:pt x="611" y="540"/>
                  <a:pt x="615" y="539"/>
                  <a:pt x="619" y="535"/>
                </a:cubicBezTo>
                <a:cubicBezTo>
                  <a:pt x="623" y="532"/>
                  <a:pt x="622" y="529"/>
                  <a:pt x="626" y="529"/>
                </a:cubicBezTo>
                <a:cubicBezTo>
                  <a:pt x="630" y="529"/>
                  <a:pt x="640" y="525"/>
                  <a:pt x="645" y="524"/>
                </a:cubicBezTo>
                <a:cubicBezTo>
                  <a:pt x="649" y="522"/>
                  <a:pt x="646" y="522"/>
                  <a:pt x="646" y="520"/>
                </a:cubicBezTo>
                <a:cubicBezTo>
                  <a:pt x="646" y="518"/>
                  <a:pt x="654" y="518"/>
                  <a:pt x="657" y="516"/>
                </a:cubicBezTo>
                <a:cubicBezTo>
                  <a:pt x="660" y="514"/>
                  <a:pt x="657" y="512"/>
                  <a:pt x="654" y="513"/>
                </a:cubicBezTo>
                <a:close/>
                <a:moveTo>
                  <a:pt x="190" y="281"/>
                </a:moveTo>
                <a:cubicBezTo>
                  <a:pt x="185" y="287"/>
                  <a:pt x="184" y="288"/>
                  <a:pt x="179" y="287"/>
                </a:cubicBezTo>
                <a:cubicBezTo>
                  <a:pt x="174" y="286"/>
                  <a:pt x="171" y="289"/>
                  <a:pt x="173" y="290"/>
                </a:cubicBezTo>
                <a:cubicBezTo>
                  <a:pt x="176" y="292"/>
                  <a:pt x="176" y="294"/>
                  <a:pt x="171" y="295"/>
                </a:cubicBezTo>
                <a:cubicBezTo>
                  <a:pt x="166" y="296"/>
                  <a:pt x="163" y="300"/>
                  <a:pt x="161" y="299"/>
                </a:cubicBezTo>
                <a:cubicBezTo>
                  <a:pt x="159" y="299"/>
                  <a:pt x="169" y="291"/>
                  <a:pt x="167" y="289"/>
                </a:cubicBezTo>
                <a:cubicBezTo>
                  <a:pt x="164" y="287"/>
                  <a:pt x="157" y="293"/>
                  <a:pt x="157" y="295"/>
                </a:cubicBezTo>
                <a:cubicBezTo>
                  <a:pt x="157" y="298"/>
                  <a:pt x="153" y="298"/>
                  <a:pt x="150" y="298"/>
                </a:cubicBezTo>
                <a:cubicBezTo>
                  <a:pt x="147" y="297"/>
                  <a:pt x="144" y="295"/>
                  <a:pt x="146" y="295"/>
                </a:cubicBezTo>
                <a:cubicBezTo>
                  <a:pt x="149" y="294"/>
                  <a:pt x="147" y="291"/>
                  <a:pt x="151" y="290"/>
                </a:cubicBezTo>
                <a:cubicBezTo>
                  <a:pt x="155" y="289"/>
                  <a:pt x="150" y="286"/>
                  <a:pt x="151" y="285"/>
                </a:cubicBezTo>
                <a:cubicBezTo>
                  <a:pt x="152" y="283"/>
                  <a:pt x="160" y="286"/>
                  <a:pt x="160" y="284"/>
                </a:cubicBezTo>
                <a:cubicBezTo>
                  <a:pt x="160" y="281"/>
                  <a:pt x="153" y="278"/>
                  <a:pt x="150" y="280"/>
                </a:cubicBezTo>
                <a:cubicBezTo>
                  <a:pt x="148" y="282"/>
                  <a:pt x="142" y="286"/>
                  <a:pt x="134" y="283"/>
                </a:cubicBezTo>
                <a:cubicBezTo>
                  <a:pt x="132" y="282"/>
                  <a:pt x="152" y="279"/>
                  <a:pt x="156" y="276"/>
                </a:cubicBezTo>
                <a:cubicBezTo>
                  <a:pt x="159" y="273"/>
                  <a:pt x="174" y="270"/>
                  <a:pt x="176" y="272"/>
                </a:cubicBezTo>
                <a:cubicBezTo>
                  <a:pt x="177" y="275"/>
                  <a:pt x="167" y="277"/>
                  <a:pt x="172" y="280"/>
                </a:cubicBezTo>
                <a:cubicBezTo>
                  <a:pt x="176" y="282"/>
                  <a:pt x="184" y="281"/>
                  <a:pt x="186" y="278"/>
                </a:cubicBezTo>
                <a:cubicBezTo>
                  <a:pt x="187" y="275"/>
                  <a:pt x="195" y="276"/>
                  <a:pt x="190" y="281"/>
                </a:cubicBezTo>
                <a:close/>
                <a:moveTo>
                  <a:pt x="235" y="339"/>
                </a:moveTo>
                <a:cubicBezTo>
                  <a:pt x="229" y="344"/>
                  <a:pt x="230" y="342"/>
                  <a:pt x="225" y="343"/>
                </a:cubicBezTo>
                <a:cubicBezTo>
                  <a:pt x="220" y="344"/>
                  <a:pt x="224" y="349"/>
                  <a:pt x="218" y="349"/>
                </a:cubicBezTo>
                <a:cubicBezTo>
                  <a:pt x="212" y="350"/>
                  <a:pt x="198" y="350"/>
                  <a:pt x="196" y="347"/>
                </a:cubicBezTo>
                <a:cubicBezTo>
                  <a:pt x="196" y="346"/>
                  <a:pt x="204" y="347"/>
                  <a:pt x="205" y="344"/>
                </a:cubicBezTo>
                <a:cubicBezTo>
                  <a:pt x="205" y="342"/>
                  <a:pt x="207" y="338"/>
                  <a:pt x="211" y="338"/>
                </a:cubicBezTo>
                <a:cubicBezTo>
                  <a:pt x="215" y="338"/>
                  <a:pt x="214" y="333"/>
                  <a:pt x="208" y="330"/>
                </a:cubicBezTo>
                <a:cubicBezTo>
                  <a:pt x="203" y="328"/>
                  <a:pt x="217" y="326"/>
                  <a:pt x="220" y="330"/>
                </a:cubicBezTo>
                <a:cubicBezTo>
                  <a:pt x="223" y="335"/>
                  <a:pt x="229" y="338"/>
                  <a:pt x="232" y="335"/>
                </a:cubicBezTo>
                <a:cubicBezTo>
                  <a:pt x="236" y="332"/>
                  <a:pt x="254" y="323"/>
                  <a:pt x="254" y="327"/>
                </a:cubicBezTo>
                <a:cubicBezTo>
                  <a:pt x="254" y="331"/>
                  <a:pt x="241" y="334"/>
                  <a:pt x="235" y="339"/>
                </a:cubicBezTo>
                <a:close/>
                <a:moveTo>
                  <a:pt x="359" y="468"/>
                </a:moveTo>
                <a:cubicBezTo>
                  <a:pt x="355" y="469"/>
                  <a:pt x="359" y="458"/>
                  <a:pt x="352" y="454"/>
                </a:cubicBezTo>
                <a:cubicBezTo>
                  <a:pt x="344" y="449"/>
                  <a:pt x="340" y="441"/>
                  <a:pt x="340" y="436"/>
                </a:cubicBezTo>
                <a:cubicBezTo>
                  <a:pt x="340" y="432"/>
                  <a:pt x="347" y="429"/>
                  <a:pt x="350" y="433"/>
                </a:cubicBezTo>
                <a:cubicBezTo>
                  <a:pt x="353" y="437"/>
                  <a:pt x="357" y="451"/>
                  <a:pt x="360" y="456"/>
                </a:cubicBezTo>
                <a:cubicBezTo>
                  <a:pt x="362" y="461"/>
                  <a:pt x="362" y="468"/>
                  <a:pt x="359" y="468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3175" cap="flat">
            <a:noFill/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latin typeface="Montserrat" panose="02000505000000020004" pitchFamily="2" charset="0"/>
              <a:ea typeface="Montserrat" charset="0"/>
              <a:cs typeface="Montserrat" charset="0"/>
            </a:endParaRPr>
          </a:p>
        </p:txBody>
      </p:sp>
      <p:sp>
        <p:nvSpPr>
          <p:cNvPr id="154" name="Freeform 127"/>
          <p:cNvSpPr>
            <a:spLocks/>
          </p:cNvSpPr>
          <p:nvPr/>
        </p:nvSpPr>
        <p:spPr bwMode="auto">
          <a:xfrm>
            <a:off x="1301463" y="1109395"/>
            <a:ext cx="1032032" cy="744270"/>
          </a:xfrm>
          <a:custGeom>
            <a:avLst/>
            <a:gdLst>
              <a:gd name="T0" fmla="*/ 285 w 312"/>
              <a:gd name="T1" fmla="*/ 178 h 215"/>
              <a:gd name="T2" fmla="*/ 249 w 312"/>
              <a:gd name="T3" fmla="*/ 163 h 215"/>
              <a:gd name="T4" fmla="*/ 230 w 312"/>
              <a:gd name="T5" fmla="*/ 147 h 215"/>
              <a:gd name="T6" fmla="*/ 218 w 312"/>
              <a:gd name="T7" fmla="*/ 25 h 215"/>
              <a:gd name="T8" fmla="*/ 182 w 312"/>
              <a:gd name="T9" fmla="*/ 20 h 215"/>
              <a:gd name="T10" fmla="*/ 132 w 312"/>
              <a:gd name="T11" fmla="*/ 14 h 215"/>
              <a:gd name="T12" fmla="*/ 110 w 312"/>
              <a:gd name="T13" fmla="*/ 8 h 215"/>
              <a:gd name="T14" fmla="*/ 96 w 312"/>
              <a:gd name="T15" fmla="*/ 7 h 215"/>
              <a:gd name="T16" fmla="*/ 85 w 312"/>
              <a:gd name="T17" fmla="*/ 6 h 215"/>
              <a:gd name="T18" fmla="*/ 66 w 312"/>
              <a:gd name="T19" fmla="*/ 15 h 215"/>
              <a:gd name="T20" fmla="*/ 39 w 312"/>
              <a:gd name="T21" fmla="*/ 24 h 215"/>
              <a:gd name="T22" fmla="*/ 13 w 312"/>
              <a:gd name="T23" fmla="*/ 42 h 215"/>
              <a:gd name="T24" fmla="*/ 49 w 312"/>
              <a:gd name="T25" fmla="*/ 62 h 215"/>
              <a:gd name="T26" fmla="*/ 50 w 312"/>
              <a:gd name="T27" fmla="*/ 73 h 215"/>
              <a:gd name="T28" fmla="*/ 33 w 312"/>
              <a:gd name="T29" fmla="*/ 69 h 215"/>
              <a:gd name="T30" fmla="*/ 12 w 312"/>
              <a:gd name="T31" fmla="*/ 75 h 215"/>
              <a:gd name="T32" fmla="*/ 11 w 312"/>
              <a:gd name="T33" fmla="*/ 90 h 215"/>
              <a:gd name="T34" fmla="*/ 42 w 312"/>
              <a:gd name="T35" fmla="*/ 97 h 215"/>
              <a:gd name="T36" fmla="*/ 55 w 312"/>
              <a:gd name="T37" fmla="*/ 108 h 215"/>
              <a:gd name="T38" fmla="*/ 30 w 312"/>
              <a:gd name="T39" fmla="*/ 112 h 215"/>
              <a:gd name="T40" fmla="*/ 15 w 312"/>
              <a:gd name="T41" fmla="*/ 134 h 215"/>
              <a:gd name="T42" fmla="*/ 32 w 312"/>
              <a:gd name="T43" fmla="*/ 156 h 215"/>
              <a:gd name="T44" fmla="*/ 49 w 312"/>
              <a:gd name="T45" fmla="*/ 160 h 215"/>
              <a:gd name="T46" fmla="*/ 68 w 312"/>
              <a:gd name="T47" fmla="*/ 168 h 215"/>
              <a:gd name="T48" fmla="*/ 85 w 312"/>
              <a:gd name="T49" fmla="*/ 166 h 215"/>
              <a:gd name="T50" fmla="*/ 73 w 312"/>
              <a:gd name="T51" fmla="*/ 191 h 215"/>
              <a:gd name="T52" fmla="*/ 41 w 312"/>
              <a:gd name="T53" fmla="*/ 212 h 215"/>
              <a:gd name="T54" fmla="*/ 60 w 312"/>
              <a:gd name="T55" fmla="*/ 204 h 215"/>
              <a:gd name="T56" fmla="*/ 78 w 312"/>
              <a:gd name="T57" fmla="*/ 196 h 215"/>
              <a:gd name="T58" fmla="*/ 104 w 312"/>
              <a:gd name="T59" fmla="*/ 178 h 215"/>
              <a:gd name="T60" fmla="*/ 117 w 312"/>
              <a:gd name="T61" fmla="*/ 166 h 215"/>
              <a:gd name="T62" fmla="*/ 123 w 312"/>
              <a:gd name="T63" fmla="*/ 152 h 215"/>
              <a:gd name="T64" fmla="*/ 139 w 312"/>
              <a:gd name="T65" fmla="*/ 136 h 215"/>
              <a:gd name="T66" fmla="*/ 136 w 312"/>
              <a:gd name="T67" fmla="*/ 143 h 215"/>
              <a:gd name="T68" fmla="*/ 130 w 312"/>
              <a:gd name="T69" fmla="*/ 160 h 215"/>
              <a:gd name="T70" fmla="*/ 161 w 312"/>
              <a:gd name="T71" fmla="*/ 153 h 215"/>
              <a:gd name="T72" fmla="*/ 160 w 312"/>
              <a:gd name="T73" fmla="*/ 140 h 215"/>
              <a:gd name="T74" fmla="*/ 177 w 312"/>
              <a:gd name="T75" fmla="*/ 143 h 215"/>
              <a:gd name="T76" fmla="*/ 181 w 312"/>
              <a:gd name="T77" fmla="*/ 148 h 215"/>
              <a:gd name="T78" fmla="*/ 196 w 312"/>
              <a:gd name="T79" fmla="*/ 151 h 215"/>
              <a:gd name="T80" fmla="*/ 231 w 312"/>
              <a:gd name="T81" fmla="*/ 153 h 215"/>
              <a:gd name="T82" fmla="*/ 243 w 312"/>
              <a:gd name="T83" fmla="*/ 165 h 215"/>
              <a:gd name="T84" fmla="*/ 263 w 312"/>
              <a:gd name="T85" fmla="*/ 172 h 215"/>
              <a:gd name="T86" fmla="*/ 268 w 312"/>
              <a:gd name="T87" fmla="*/ 177 h 215"/>
              <a:gd name="T88" fmla="*/ 263 w 312"/>
              <a:gd name="T89" fmla="*/ 185 h 215"/>
              <a:gd name="T90" fmla="*/ 268 w 312"/>
              <a:gd name="T91" fmla="*/ 186 h 215"/>
              <a:gd name="T92" fmla="*/ 275 w 312"/>
              <a:gd name="T93" fmla="*/ 184 h 215"/>
              <a:gd name="T94" fmla="*/ 277 w 312"/>
              <a:gd name="T95" fmla="*/ 187 h 215"/>
              <a:gd name="T96" fmla="*/ 277 w 312"/>
              <a:gd name="T97" fmla="*/ 195 h 215"/>
              <a:gd name="T98" fmla="*/ 286 w 312"/>
              <a:gd name="T99" fmla="*/ 195 h 215"/>
              <a:gd name="T100" fmla="*/ 288 w 312"/>
              <a:gd name="T101" fmla="*/ 203 h 215"/>
              <a:gd name="T102" fmla="*/ 282 w 312"/>
              <a:gd name="T103" fmla="*/ 214 h 215"/>
              <a:gd name="T104" fmla="*/ 291 w 312"/>
              <a:gd name="T105" fmla="*/ 208 h 215"/>
              <a:gd name="T106" fmla="*/ 300 w 312"/>
              <a:gd name="T107" fmla="*/ 213 h 215"/>
              <a:gd name="T108" fmla="*/ 309 w 312"/>
              <a:gd name="T109" fmla="*/ 211 h 2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</a:cxnLst>
            <a:rect l="0" t="0" r="r" b="b"/>
            <a:pathLst>
              <a:path w="312" h="215">
                <a:moveTo>
                  <a:pt x="307" y="203"/>
                </a:moveTo>
                <a:cubicBezTo>
                  <a:pt x="308" y="200"/>
                  <a:pt x="308" y="198"/>
                  <a:pt x="299" y="195"/>
                </a:cubicBezTo>
                <a:cubicBezTo>
                  <a:pt x="290" y="191"/>
                  <a:pt x="291" y="189"/>
                  <a:pt x="285" y="178"/>
                </a:cubicBezTo>
                <a:cubicBezTo>
                  <a:pt x="279" y="167"/>
                  <a:pt x="268" y="162"/>
                  <a:pt x="268" y="158"/>
                </a:cubicBezTo>
                <a:cubicBezTo>
                  <a:pt x="268" y="154"/>
                  <a:pt x="257" y="155"/>
                  <a:pt x="257" y="158"/>
                </a:cubicBezTo>
                <a:cubicBezTo>
                  <a:pt x="257" y="161"/>
                  <a:pt x="252" y="162"/>
                  <a:pt x="249" y="163"/>
                </a:cubicBezTo>
                <a:cubicBezTo>
                  <a:pt x="247" y="165"/>
                  <a:pt x="246" y="162"/>
                  <a:pt x="243" y="159"/>
                </a:cubicBezTo>
                <a:cubicBezTo>
                  <a:pt x="241" y="156"/>
                  <a:pt x="235" y="153"/>
                  <a:pt x="235" y="151"/>
                </a:cubicBezTo>
                <a:cubicBezTo>
                  <a:pt x="235" y="149"/>
                  <a:pt x="234" y="145"/>
                  <a:pt x="230" y="147"/>
                </a:cubicBezTo>
                <a:cubicBezTo>
                  <a:pt x="226" y="149"/>
                  <a:pt x="224" y="147"/>
                  <a:pt x="222" y="149"/>
                </a:cubicBezTo>
                <a:cubicBezTo>
                  <a:pt x="221" y="150"/>
                  <a:pt x="218" y="148"/>
                  <a:pt x="218" y="148"/>
                </a:cubicBezTo>
                <a:cubicBezTo>
                  <a:pt x="218" y="25"/>
                  <a:pt x="218" y="25"/>
                  <a:pt x="218" y="25"/>
                </a:cubicBezTo>
                <a:cubicBezTo>
                  <a:pt x="217" y="24"/>
                  <a:pt x="215" y="24"/>
                  <a:pt x="214" y="24"/>
                </a:cubicBezTo>
                <a:cubicBezTo>
                  <a:pt x="209" y="22"/>
                  <a:pt x="202" y="18"/>
                  <a:pt x="197" y="19"/>
                </a:cubicBezTo>
                <a:cubicBezTo>
                  <a:pt x="193" y="20"/>
                  <a:pt x="185" y="21"/>
                  <a:pt x="182" y="20"/>
                </a:cubicBezTo>
                <a:cubicBezTo>
                  <a:pt x="179" y="18"/>
                  <a:pt x="175" y="17"/>
                  <a:pt x="170" y="18"/>
                </a:cubicBezTo>
                <a:cubicBezTo>
                  <a:pt x="164" y="19"/>
                  <a:pt x="160" y="15"/>
                  <a:pt x="152" y="13"/>
                </a:cubicBezTo>
                <a:cubicBezTo>
                  <a:pt x="145" y="11"/>
                  <a:pt x="134" y="13"/>
                  <a:pt x="132" y="14"/>
                </a:cubicBezTo>
                <a:cubicBezTo>
                  <a:pt x="129" y="15"/>
                  <a:pt x="130" y="12"/>
                  <a:pt x="127" y="12"/>
                </a:cubicBezTo>
                <a:cubicBezTo>
                  <a:pt x="124" y="12"/>
                  <a:pt x="126" y="11"/>
                  <a:pt x="124" y="8"/>
                </a:cubicBezTo>
                <a:cubicBezTo>
                  <a:pt x="123" y="5"/>
                  <a:pt x="114" y="8"/>
                  <a:pt x="110" y="8"/>
                </a:cubicBezTo>
                <a:cubicBezTo>
                  <a:pt x="107" y="8"/>
                  <a:pt x="106" y="6"/>
                  <a:pt x="106" y="5"/>
                </a:cubicBezTo>
                <a:cubicBezTo>
                  <a:pt x="107" y="3"/>
                  <a:pt x="104" y="4"/>
                  <a:pt x="102" y="6"/>
                </a:cubicBezTo>
                <a:cubicBezTo>
                  <a:pt x="101" y="8"/>
                  <a:pt x="98" y="8"/>
                  <a:pt x="96" y="7"/>
                </a:cubicBezTo>
                <a:cubicBezTo>
                  <a:pt x="95" y="6"/>
                  <a:pt x="99" y="5"/>
                  <a:pt x="99" y="3"/>
                </a:cubicBezTo>
                <a:cubicBezTo>
                  <a:pt x="100" y="2"/>
                  <a:pt x="95" y="1"/>
                  <a:pt x="93" y="0"/>
                </a:cubicBezTo>
                <a:cubicBezTo>
                  <a:pt x="91" y="0"/>
                  <a:pt x="88" y="2"/>
                  <a:pt x="85" y="6"/>
                </a:cubicBezTo>
                <a:cubicBezTo>
                  <a:pt x="81" y="9"/>
                  <a:pt x="75" y="9"/>
                  <a:pt x="72" y="8"/>
                </a:cubicBezTo>
                <a:cubicBezTo>
                  <a:pt x="68" y="8"/>
                  <a:pt x="64" y="9"/>
                  <a:pt x="64" y="11"/>
                </a:cubicBezTo>
                <a:cubicBezTo>
                  <a:pt x="65" y="13"/>
                  <a:pt x="69" y="12"/>
                  <a:pt x="66" y="15"/>
                </a:cubicBezTo>
                <a:cubicBezTo>
                  <a:pt x="64" y="17"/>
                  <a:pt x="63" y="11"/>
                  <a:pt x="60" y="14"/>
                </a:cubicBezTo>
                <a:cubicBezTo>
                  <a:pt x="58" y="17"/>
                  <a:pt x="50" y="17"/>
                  <a:pt x="48" y="16"/>
                </a:cubicBezTo>
                <a:cubicBezTo>
                  <a:pt x="47" y="16"/>
                  <a:pt x="41" y="22"/>
                  <a:pt x="39" y="24"/>
                </a:cubicBezTo>
                <a:cubicBezTo>
                  <a:pt x="37" y="26"/>
                  <a:pt x="40" y="28"/>
                  <a:pt x="36" y="33"/>
                </a:cubicBezTo>
                <a:cubicBezTo>
                  <a:pt x="31" y="38"/>
                  <a:pt x="18" y="37"/>
                  <a:pt x="15" y="37"/>
                </a:cubicBezTo>
                <a:cubicBezTo>
                  <a:pt x="13" y="37"/>
                  <a:pt x="15" y="40"/>
                  <a:pt x="13" y="42"/>
                </a:cubicBezTo>
                <a:cubicBezTo>
                  <a:pt x="12" y="44"/>
                  <a:pt x="15" y="46"/>
                  <a:pt x="22" y="47"/>
                </a:cubicBezTo>
                <a:cubicBezTo>
                  <a:pt x="29" y="49"/>
                  <a:pt x="34" y="59"/>
                  <a:pt x="35" y="61"/>
                </a:cubicBezTo>
                <a:cubicBezTo>
                  <a:pt x="36" y="64"/>
                  <a:pt x="45" y="61"/>
                  <a:pt x="49" y="62"/>
                </a:cubicBezTo>
                <a:cubicBezTo>
                  <a:pt x="52" y="62"/>
                  <a:pt x="48" y="67"/>
                  <a:pt x="52" y="69"/>
                </a:cubicBezTo>
                <a:cubicBezTo>
                  <a:pt x="55" y="70"/>
                  <a:pt x="59" y="68"/>
                  <a:pt x="60" y="70"/>
                </a:cubicBezTo>
                <a:cubicBezTo>
                  <a:pt x="61" y="73"/>
                  <a:pt x="54" y="70"/>
                  <a:pt x="50" y="73"/>
                </a:cubicBezTo>
                <a:cubicBezTo>
                  <a:pt x="47" y="76"/>
                  <a:pt x="45" y="77"/>
                  <a:pt x="44" y="75"/>
                </a:cubicBezTo>
                <a:cubicBezTo>
                  <a:pt x="42" y="73"/>
                  <a:pt x="36" y="74"/>
                  <a:pt x="33" y="75"/>
                </a:cubicBezTo>
                <a:cubicBezTo>
                  <a:pt x="30" y="75"/>
                  <a:pt x="33" y="71"/>
                  <a:pt x="33" y="69"/>
                </a:cubicBezTo>
                <a:cubicBezTo>
                  <a:pt x="34" y="67"/>
                  <a:pt x="29" y="66"/>
                  <a:pt x="23" y="70"/>
                </a:cubicBezTo>
                <a:cubicBezTo>
                  <a:pt x="17" y="73"/>
                  <a:pt x="20" y="72"/>
                  <a:pt x="19" y="74"/>
                </a:cubicBezTo>
                <a:cubicBezTo>
                  <a:pt x="18" y="77"/>
                  <a:pt x="16" y="73"/>
                  <a:pt x="12" y="75"/>
                </a:cubicBezTo>
                <a:cubicBezTo>
                  <a:pt x="8" y="77"/>
                  <a:pt x="2" y="79"/>
                  <a:pt x="1" y="81"/>
                </a:cubicBezTo>
                <a:cubicBezTo>
                  <a:pt x="0" y="84"/>
                  <a:pt x="9" y="85"/>
                  <a:pt x="13" y="86"/>
                </a:cubicBezTo>
                <a:cubicBezTo>
                  <a:pt x="16" y="87"/>
                  <a:pt x="8" y="89"/>
                  <a:pt x="11" y="90"/>
                </a:cubicBezTo>
                <a:cubicBezTo>
                  <a:pt x="14" y="91"/>
                  <a:pt x="13" y="93"/>
                  <a:pt x="17" y="96"/>
                </a:cubicBezTo>
                <a:cubicBezTo>
                  <a:pt x="22" y="98"/>
                  <a:pt x="32" y="96"/>
                  <a:pt x="34" y="96"/>
                </a:cubicBezTo>
                <a:cubicBezTo>
                  <a:pt x="37" y="96"/>
                  <a:pt x="40" y="99"/>
                  <a:pt x="42" y="97"/>
                </a:cubicBezTo>
                <a:cubicBezTo>
                  <a:pt x="44" y="94"/>
                  <a:pt x="52" y="88"/>
                  <a:pt x="56" y="92"/>
                </a:cubicBezTo>
                <a:cubicBezTo>
                  <a:pt x="60" y="95"/>
                  <a:pt x="52" y="95"/>
                  <a:pt x="54" y="97"/>
                </a:cubicBezTo>
                <a:cubicBezTo>
                  <a:pt x="56" y="100"/>
                  <a:pt x="58" y="105"/>
                  <a:pt x="55" y="108"/>
                </a:cubicBezTo>
                <a:cubicBezTo>
                  <a:pt x="51" y="111"/>
                  <a:pt x="47" y="109"/>
                  <a:pt x="45" y="109"/>
                </a:cubicBezTo>
                <a:cubicBezTo>
                  <a:pt x="43" y="108"/>
                  <a:pt x="44" y="113"/>
                  <a:pt x="40" y="115"/>
                </a:cubicBezTo>
                <a:cubicBezTo>
                  <a:pt x="37" y="118"/>
                  <a:pt x="35" y="112"/>
                  <a:pt x="30" y="112"/>
                </a:cubicBezTo>
                <a:cubicBezTo>
                  <a:pt x="26" y="112"/>
                  <a:pt x="27" y="118"/>
                  <a:pt x="27" y="121"/>
                </a:cubicBezTo>
                <a:cubicBezTo>
                  <a:pt x="27" y="123"/>
                  <a:pt x="21" y="120"/>
                  <a:pt x="19" y="126"/>
                </a:cubicBezTo>
                <a:cubicBezTo>
                  <a:pt x="17" y="133"/>
                  <a:pt x="11" y="127"/>
                  <a:pt x="15" y="134"/>
                </a:cubicBezTo>
                <a:cubicBezTo>
                  <a:pt x="20" y="140"/>
                  <a:pt x="19" y="136"/>
                  <a:pt x="22" y="138"/>
                </a:cubicBezTo>
                <a:cubicBezTo>
                  <a:pt x="26" y="141"/>
                  <a:pt x="19" y="145"/>
                  <a:pt x="22" y="146"/>
                </a:cubicBezTo>
                <a:cubicBezTo>
                  <a:pt x="26" y="147"/>
                  <a:pt x="30" y="153"/>
                  <a:pt x="32" y="156"/>
                </a:cubicBezTo>
                <a:cubicBezTo>
                  <a:pt x="35" y="158"/>
                  <a:pt x="38" y="154"/>
                  <a:pt x="42" y="154"/>
                </a:cubicBezTo>
                <a:cubicBezTo>
                  <a:pt x="45" y="154"/>
                  <a:pt x="44" y="149"/>
                  <a:pt x="46" y="151"/>
                </a:cubicBezTo>
                <a:cubicBezTo>
                  <a:pt x="48" y="153"/>
                  <a:pt x="51" y="158"/>
                  <a:pt x="49" y="160"/>
                </a:cubicBezTo>
                <a:cubicBezTo>
                  <a:pt x="47" y="161"/>
                  <a:pt x="48" y="166"/>
                  <a:pt x="48" y="168"/>
                </a:cubicBezTo>
                <a:cubicBezTo>
                  <a:pt x="48" y="170"/>
                  <a:pt x="56" y="169"/>
                  <a:pt x="57" y="167"/>
                </a:cubicBezTo>
                <a:cubicBezTo>
                  <a:pt x="57" y="164"/>
                  <a:pt x="64" y="164"/>
                  <a:pt x="68" y="168"/>
                </a:cubicBezTo>
                <a:cubicBezTo>
                  <a:pt x="72" y="172"/>
                  <a:pt x="73" y="172"/>
                  <a:pt x="73" y="169"/>
                </a:cubicBezTo>
                <a:cubicBezTo>
                  <a:pt x="73" y="166"/>
                  <a:pt x="76" y="163"/>
                  <a:pt x="76" y="165"/>
                </a:cubicBezTo>
                <a:cubicBezTo>
                  <a:pt x="76" y="168"/>
                  <a:pt x="80" y="169"/>
                  <a:pt x="85" y="166"/>
                </a:cubicBezTo>
                <a:cubicBezTo>
                  <a:pt x="91" y="164"/>
                  <a:pt x="88" y="166"/>
                  <a:pt x="85" y="170"/>
                </a:cubicBezTo>
                <a:cubicBezTo>
                  <a:pt x="81" y="175"/>
                  <a:pt x="85" y="182"/>
                  <a:pt x="82" y="183"/>
                </a:cubicBezTo>
                <a:cubicBezTo>
                  <a:pt x="80" y="183"/>
                  <a:pt x="77" y="191"/>
                  <a:pt x="73" y="191"/>
                </a:cubicBezTo>
                <a:cubicBezTo>
                  <a:pt x="68" y="192"/>
                  <a:pt x="60" y="201"/>
                  <a:pt x="59" y="202"/>
                </a:cubicBezTo>
                <a:cubicBezTo>
                  <a:pt x="58" y="203"/>
                  <a:pt x="48" y="199"/>
                  <a:pt x="47" y="203"/>
                </a:cubicBezTo>
                <a:cubicBezTo>
                  <a:pt x="45" y="207"/>
                  <a:pt x="39" y="210"/>
                  <a:pt x="41" y="212"/>
                </a:cubicBezTo>
                <a:cubicBezTo>
                  <a:pt x="42" y="213"/>
                  <a:pt x="50" y="209"/>
                  <a:pt x="50" y="207"/>
                </a:cubicBezTo>
                <a:cubicBezTo>
                  <a:pt x="51" y="205"/>
                  <a:pt x="52" y="205"/>
                  <a:pt x="53" y="207"/>
                </a:cubicBezTo>
                <a:cubicBezTo>
                  <a:pt x="55" y="208"/>
                  <a:pt x="58" y="206"/>
                  <a:pt x="60" y="204"/>
                </a:cubicBezTo>
                <a:cubicBezTo>
                  <a:pt x="61" y="203"/>
                  <a:pt x="64" y="204"/>
                  <a:pt x="66" y="204"/>
                </a:cubicBezTo>
                <a:cubicBezTo>
                  <a:pt x="67" y="204"/>
                  <a:pt x="68" y="202"/>
                  <a:pt x="73" y="201"/>
                </a:cubicBezTo>
                <a:cubicBezTo>
                  <a:pt x="78" y="200"/>
                  <a:pt x="76" y="199"/>
                  <a:pt x="78" y="196"/>
                </a:cubicBezTo>
                <a:cubicBezTo>
                  <a:pt x="79" y="194"/>
                  <a:pt x="90" y="188"/>
                  <a:pt x="92" y="188"/>
                </a:cubicBezTo>
                <a:cubicBezTo>
                  <a:pt x="94" y="187"/>
                  <a:pt x="93" y="184"/>
                  <a:pt x="95" y="183"/>
                </a:cubicBezTo>
                <a:cubicBezTo>
                  <a:pt x="98" y="183"/>
                  <a:pt x="101" y="180"/>
                  <a:pt x="104" y="178"/>
                </a:cubicBezTo>
                <a:cubicBezTo>
                  <a:pt x="107" y="175"/>
                  <a:pt x="108" y="176"/>
                  <a:pt x="110" y="176"/>
                </a:cubicBezTo>
                <a:cubicBezTo>
                  <a:pt x="113" y="175"/>
                  <a:pt x="111" y="170"/>
                  <a:pt x="113" y="170"/>
                </a:cubicBezTo>
                <a:cubicBezTo>
                  <a:pt x="116" y="169"/>
                  <a:pt x="117" y="168"/>
                  <a:pt x="117" y="166"/>
                </a:cubicBezTo>
                <a:cubicBezTo>
                  <a:pt x="117" y="164"/>
                  <a:pt x="111" y="164"/>
                  <a:pt x="111" y="162"/>
                </a:cubicBezTo>
                <a:cubicBezTo>
                  <a:pt x="110" y="161"/>
                  <a:pt x="116" y="156"/>
                  <a:pt x="118" y="157"/>
                </a:cubicBezTo>
                <a:cubicBezTo>
                  <a:pt x="119" y="157"/>
                  <a:pt x="123" y="155"/>
                  <a:pt x="123" y="152"/>
                </a:cubicBezTo>
                <a:cubicBezTo>
                  <a:pt x="123" y="149"/>
                  <a:pt x="126" y="148"/>
                  <a:pt x="128" y="146"/>
                </a:cubicBezTo>
                <a:cubicBezTo>
                  <a:pt x="131" y="143"/>
                  <a:pt x="130" y="141"/>
                  <a:pt x="132" y="141"/>
                </a:cubicBezTo>
                <a:cubicBezTo>
                  <a:pt x="135" y="141"/>
                  <a:pt x="137" y="138"/>
                  <a:pt x="139" y="136"/>
                </a:cubicBezTo>
                <a:cubicBezTo>
                  <a:pt x="142" y="135"/>
                  <a:pt x="139" y="138"/>
                  <a:pt x="144" y="138"/>
                </a:cubicBezTo>
                <a:cubicBezTo>
                  <a:pt x="149" y="138"/>
                  <a:pt x="148" y="143"/>
                  <a:pt x="144" y="141"/>
                </a:cubicBezTo>
                <a:cubicBezTo>
                  <a:pt x="141" y="140"/>
                  <a:pt x="139" y="140"/>
                  <a:pt x="136" y="143"/>
                </a:cubicBezTo>
                <a:cubicBezTo>
                  <a:pt x="133" y="146"/>
                  <a:pt x="135" y="147"/>
                  <a:pt x="133" y="150"/>
                </a:cubicBezTo>
                <a:cubicBezTo>
                  <a:pt x="130" y="154"/>
                  <a:pt x="130" y="156"/>
                  <a:pt x="133" y="156"/>
                </a:cubicBezTo>
                <a:cubicBezTo>
                  <a:pt x="136" y="156"/>
                  <a:pt x="133" y="159"/>
                  <a:pt x="130" y="160"/>
                </a:cubicBezTo>
                <a:cubicBezTo>
                  <a:pt x="127" y="161"/>
                  <a:pt x="129" y="162"/>
                  <a:pt x="134" y="162"/>
                </a:cubicBezTo>
                <a:cubicBezTo>
                  <a:pt x="138" y="162"/>
                  <a:pt x="144" y="156"/>
                  <a:pt x="149" y="154"/>
                </a:cubicBezTo>
                <a:cubicBezTo>
                  <a:pt x="155" y="151"/>
                  <a:pt x="159" y="154"/>
                  <a:pt x="161" y="153"/>
                </a:cubicBezTo>
                <a:cubicBezTo>
                  <a:pt x="163" y="153"/>
                  <a:pt x="159" y="150"/>
                  <a:pt x="161" y="149"/>
                </a:cubicBezTo>
                <a:cubicBezTo>
                  <a:pt x="163" y="148"/>
                  <a:pt x="159" y="148"/>
                  <a:pt x="158" y="144"/>
                </a:cubicBezTo>
                <a:cubicBezTo>
                  <a:pt x="156" y="141"/>
                  <a:pt x="160" y="143"/>
                  <a:pt x="160" y="140"/>
                </a:cubicBezTo>
                <a:cubicBezTo>
                  <a:pt x="161" y="138"/>
                  <a:pt x="163" y="139"/>
                  <a:pt x="165" y="140"/>
                </a:cubicBezTo>
                <a:cubicBezTo>
                  <a:pt x="167" y="141"/>
                  <a:pt x="169" y="139"/>
                  <a:pt x="171" y="142"/>
                </a:cubicBezTo>
                <a:cubicBezTo>
                  <a:pt x="172" y="145"/>
                  <a:pt x="174" y="141"/>
                  <a:pt x="177" y="143"/>
                </a:cubicBezTo>
                <a:cubicBezTo>
                  <a:pt x="180" y="146"/>
                  <a:pt x="176" y="145"/>
                  <a:pt x="173" y="146"/>
                </a:cubicBezTo>
                <a:cubicBezTo>
                  <a:pt x="170" y="147"/>
                  <a:pt x="172" y="151"/>
                  <a:pt x="174" y="149"/>
                </a:cubicBezTo>
                <a:cubicBezTo>
                  <a:pt x="177" y="147"/>
                  <a:pt x="179" y="146"/>
                  <a:pt x="181" y="148"/>
                </a:cubicBezTo>
                <a:cubicBezTo>
                  <a:pt x="183" y="150"/>
                  <a:pt x="184" y="149"/>
                  <a:pt x="185" y="147"/>
                </a:cubicBezTo>
                <a:cubicBezTo>
                  <a:pt x="187" y="145"/>
                  <a:pt x="187" y="147"/>
                  <a:pt x="187" y="149"/>
                </a:cubicBezTo>
                <a:cubicBezTo>
                  <a:pt x="187" y="150"/>
                  <a:pt x="191" y="151"/>
                  <a:pt x="196" y="151"/>
                </a:cubicBezTo>
                <a:cubicBezTo>
                  <a:pt x="202" y="152"/>
                  <a:pt x="211" y="151"/>
                  <a:pt x="214" y="151"/>
                </a:cubicBezTo>
                <a:cubicBezTo>
                  <a:pt x="216" y="151"/>
                  <a:pt x="215" y="155"/>
                  <a:pt x="221" y="156"/>
                </a:cubicBezTo>
                <a:cubicBezTo>
                  <a:pt x="226" y="157"/>
                  <a:pt x="228" y="150"/>
                  <a:pt x="231" y="153"/>
                </a:cubicBezTo>
                <a:cubicBezTo>
                  <a:pt x="234" y="155"/>
                  <a:pt x="231" y="156"/>
                  <a:pt x="229" y="158"/>
                </a:cubicBezTo>
                <a:cubicBezTo>
                  <a:pt x="228" y="159"/>
                  <a:pt x="231" y="159"/>
                  <a:pt x="233" y="160"/>
                </a:cubicBezTo>
                <a:cubicBezTo>
                  <a:pt x="235" y="161"/>
                  <a:pt x="240" y="163"/>
                  <a:pt x="243" y="165"/>
                </a:cubicBezTo>
                <a:cubicBezTo>
                  <a:pt x="245" y="167"/>
                  <a:pt x="246" y="170"/>
                  <a:pt x="252" y="173"/>
                </a:cubicBezTo>
                <a:cubicBezTo>
                  <a:pt x="258" y="176"/>
                  <a:pt x="252" y="166"/>
                  <a:pt x="257" y="169"/>
                </a:cubicBezTo>
                <a:cubicBezTo>
                  <a:pt x="261" y="172"/>
                  <a:pt x="259" y="169"/>
                  <a:pt x="263" y="172"/>
                </a:cubicBezTo>
                <a:cubicBezTo>
                  <a:pt x="267" y="175"/>
                  <a:pt x="265" y="171"/>
                  <a:pt x="264" y="165"/>
                </a:cubicBezTo>
                <a:cubicBezTo>
                  <a:pt x="262" y="160"/>
                  <a:pt x="265" y="164"/>
                  <a:pt x="267" y="166"/>
                </a:cubicBezTo>
                <a:cubicBezTo>
                  <a:pt x="269" y="169"/>
                  <a:pt x="269" y="173"/>
                  <a:pt x="268" y="177"/>
                </a:cubicBezTo>
                <a:cubicBezTo>
                  <a:pt x="266" y="180"/>
                  <a:pt x="261" y="177"/>
                  <a:pt x="262" y="175"/>
                </a:cubicBezTo>
                <a:cubicBezTo>
                  <a:pt x="262" y="174"/>
                  <a:pt x="256" y="174"/>
                  <a:pt x="256" y="177"/>
                </a:cubicBezTo>
                <a:cubicBezTo>
                  <a:pt x="256" y="179"/>
                  <a:pt x="260" y="184"/>
                  <a:pt x="263" y="185"/>
                </a:cubicBezTo>
                <a:cubicBezTo>
                  <a:pt x="266" y="185"/>
                  <a:pt x="263" y="190"/>
                  <a:pt x="265" y="190"/>
                </a:cubicBezTo>
                <a:cubicBezTo>
                  <a:pt x="268" y="191"/>
                  <a:pt x="268" y="196"/>
                  <a:pt x="269" y="195"/>
                </a:cubicBezTo>
                <a:cubicBezTo>
                  <a:pt x="270" y="194"/>
                  <a:pt x="270" y="189"/>
                  <a:pt x="268" y="186"/>
                </a:cubicBezTo>
                <a:cubicBezTo>
                  <a:pt x="267" y="184"/>
                  <a:pt x="267" y="180"/>
                  <a:pt x="269" y="181"/>
                </a:cubicBezTo>
                <a:cubicBezTo>
                  <a:pt x="272" y="181"/>
                  <a:pt x="269" y="185"/>
                  <a:pt x="271" y="186"/>
                </a:cubicBezTo>
                <a:cubicBezTo>
                  <a:pt x="272" y="188"/>
                  <a:pt x="273" y="185"/>
                  <a:pt x="275" y="184"/>
                </a:cubicBezTo>
                <a:cubicBezTo>
                  <a:pt x="278" y="182"/>
                  <a:pt x="274" y="178"/>
                  <a:pt x="275" y="176"/>
                </a:cubicBezTo>
                <a:cubicBezTo>
                  <a:pt x="276" y="174"/>
                  <a:pt x="279" y="178"/>
                  <a:pt x="280" y="182"/>
                </a:cubicBezTo>
                <a:cubicBezTo>
                  <a:pt x="281" y="185"/>
                  <a:pt x="277" y="185"/>
                  <a:pt x="277" y="187"/>
                </a:cubicBezTo>
                <a:cubicBezTo>
                  <a:pt x="277" y="189"/>
                  <a:pt x="274" y="188"/>
                  <a:pt x="273" y="189"/>
                </a:cubicBezTo>
                <a:cubicBezTo>
                  <a:pt x="272" y="190"/>
                  <a:pt x="272" y="197"/>
                  <a:pt x="274" y="198"/>
                </a:cubicBezTo>
                <a:cubicBezTo>
                  <a:pt x="275" y="198"/>
                  <a:pt x="276" y="192"/>
                  <a:pt x="277" y="195"/>
                </a:cubicBezTo>
                <a:cubicBezTo>
                  <a:pt x="278" y="198"/>
                  <a:pt x="281" y="191"/>
                  <a:pt x="282" y="194"/>
                </a:cubicBezTo>
                <a:cubicBezTo>
                  <a:pt x="283" y="197"/>
                  <a:pt x="287" y="200"/>
                  <a:pt x="289" y="199"/>
                </a:cubicBezTo>
                <a:cubicBezTo>
                  <a:pt x="291" y="198"/>
                  <a:pt x="288" y="195"/>
                  <a:pt x="286" y="195"/>
                </a:cubicBezTo>
                <a:cubicBezTo>
                  <a:pt x="283" y="195"/>
                  <a:pt x="284" y="191"/>
                  <a:pt x="286" y="191"/>
                </a:cubicBezTo>
                <a:cubicBezTo>
                  <a:pt x="288" y="191"/>
                  <a:pt x="292" y="197"/>
                  <a:pt x="292" y="199"/>
                </a:cubicBezTo>
                <a:cubicBezTo>
                  <a:pt x="292" y="201"/>
                  <a:pt x="290" y="201"/>
                  <a:pt x="288" y="203"/>
                </a:cubicBezTo>
                <a:cubicBezTo>
                  <a:pt x="286" y="205"/>
                  <a:pt x="283" y="199"/>
                  <a:pt x="281" y="199"/>
                </a:cubicBezTo>
                <a:cubicBezTo>
                  <a:pt x="279" y="200"/>
                  <a:pt x="281" y="203"/>
                  <a:pt x="282" y="206"/>
                </a:cubicBezTo>
                <a:cubicBezTo>
                  <a:pt x="283" y="208"/>
                  <a:pt x="279" y="212"/>
                  <a:pt x="282" y="214"/>
                </a:cubicBezTo>
                <a:cubicBezTo>
                  <a:pt x="285" y="215"/>
                  <a:pt x="284" y="212"/>
                  <a:pt x="285" y="211"/>
                </a:cubicBezTo>
                <a:cubicBezTo>
                  <a:pt x="286" y="209"/>
                  <a:pt x="288" y="211"/>
                  <a:pt x="289" y="212"/>
                </a:cubicBezTo>
                <a:cubicBezTo>
                  <a:pt x="291" y="214"/>
                  <a:pt x="291" y="210"/>
                  <a:pt x="291" y="208"/>
                </a:cubicBezTo>
                <a:cubicBezTo>
                  <a:pt x="291" y="206"/>
                  <a:pt x="294" y="207"/>
                  <a:pt x="295" y="209"/>
                </a:cubicBezTo>
                <a:cubicBezTo>
                  <a:pt x="297" y="212"/>
                  <a:pt x="297" y="207"/>
                  <a:pt x="299" y="207"/>
                </a:cubicBezTo>
                <a:cubicBezTo>
                  <a:pt x="301" y="208"/>
                  <a:pt x="300" y="211"/>
                  <a:pt x="300" y="213"/>
                </a:cubicBezTo>
                <a:cubicBezTo>
                  <a:pt x="300" y="215"/>
                  <a:pt x="304" y="212"/>
                  <a:pt x="303" y="214"/>
                </a:cubicBezTo>
                <a:cubicBezTo>
                  <a:pt x="303" y="214"/>
                  <a:pt x="303" y="214"/>
                  <a:pt x="303" y="215"/>
                </a:cubicBezTo>
                <a:cubicBezTo>
                  <a:pt x="305" y="213"/>
                  <a:pt x="307" y="212"/>
                  <a:pt x="309" y="211"/>
                </a:cubicBezTo>
                <a:cubicBezTo>
                  <a:pt x="312" y="208"/>
                  <a:pt x="306" y="206"/>
                  <a:pt x="307" y="203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3175" cap="flat">
            <a:noFill/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latin typeface="Montserrat" panose="02000505000000020004" pitchFamily="2" charset="0"/>
              <a:ea typeface="Montserrat" charset="0"/>
              <a:cs typeface="Montserrat" charset="0"/>
            </a:endParaRPr>
          </a:p>
        </p:txBody>
      </p:sp>
      <p:sp>
        <p:nvSpPr>
          <p:cNvPr id="155" name="Freeform 128"/>
          <p:cNvSpPr>
            <a:spLocks/>
          </p:cNvSpPr>
          <p:nvPr/>
        </p:nvSpPr>
        <p:spPr bwMode="auto">
          <a:xfrm>
            <a:off x="1312270" y="1870623"/>
            <a:ext cx="28818" cy="35800"/>
          </a:xfrm>
          <a:custGeom>
            <a:avLst/>
            <a:gdLst>
              <a:gd name="T0" fmla="*/ 3 w 9"/>
              <a:gd name="T1" fmla="*/ 9 h 10"/>
              <a:gd name="T2" fmla="*/ 7 w 9"/>
              <a:gd name="T3" fmla="*/ 3 h 10"/>
              <a:gd name="T4" fmla="*/ 3 w 9"/>
              <a:gd name="T5" fmla="*/ 9 h 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9" h="10">
                <a:moveTo>
                  <a:pt x="3" y="9"/>
                </a:moveTo>
                <a:cubicBezTo>
                  <a:pt x="7" y="7"/>
                  <a:pt x="9" y="5"/>
                  <a:pt x="7" y="3"/>
                </a:cubicBezTo>
                <a:cubicBezTo>
                  <a:pt x="6" y="0"/>
                  <a:pt x="0" y="10"/>
                  <a:pt x="3" y="9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3175" cap="flat">
            <a:noFill/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600">
              <a:latin typeface="Montserrat" panose="02000505000000020004" pitchFamily="2" charset="0"/>
              <a:ea typeface="Montserrat" charset="0"/>
              <a:cs typeface="Montserrat" charset="0"/>
            </a:endParaRPr>
          </a:p>
        </p:txBody>
      </p:sp>
      <p:sp>
        <p:nvSpPr>
          <p:cNvPr id="156" name="Freeform 129"/>
          <p:cNvSpPr>
            <a:spLocks/>
          </p:cNvSpPr>
          <p:nvPr/>
        </p:nvSpPr>
        <p:spPr bwMode="auto">
          <a:xfrm>
            <a:off x="1375308" y="1840475"/>
            <a:ext cx="59436" cy="24495"/>
          </a:xfrm>
          <a:custGeom>
            <a:avLst/>
            <a:gdLst>
              <a:gd name="T0" fmla="*/ 14 w 18"/>
              <a:gd name="T1" fmla="*/ 2 h 7"/>
              <a:gd name="T2" fmla="*/ 4 w 18"/>
              <a:gd name="T3" fmla="*/ 7 h 7"/>
              <a:gd name="T4" fmla="*/ 10 w 18"/>
              <a:gd name="T5" fmla="*/ 5 h 7"/>
              <a:gd name="T6" fmla="*/ 14 w 18"/>
              <a:gd name="T7" fmla="*/ 2 h 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8" h="7">
                <a:moveTo>
                  <a:pt x="14" y="2"/>
                </a:moveTo>
                <a:cubicBezTo>
                  <a:pt x="10" y="0"/>
                  <a:pt x="0" y="6"/>
                  <a:pt x="4" y="7"/>
                </a:cubicBezTo>
                <a:cubicBezTo>
                  <a:pt x="6" y="7"/>
                  <a:pt x="7" y="5"/>
                  <a:pt x="10" y="5"/>
                </a:cubicBezTo>
                <a:cubicBezTo>
                  <a:pt x="13" y="5"/>
                  <a:pt x="18" y="3"/>
                  <a:pt x="14" y="2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3175" cap="flat">
            <a:noFill/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600">
              <a:latin typeface="Montserrat" panose="02000505000000020004" pitchFamily="2" charset="0"/>
              <a:ea typeface="Montserrat" charset="0"/>
              <a:cs typeface="Montserrat" charset="0"/>
            </a:endParaRPr>
          </a:p>
        </p:txBody>
      </p:sp>
      <p:sp>
        <p:nvSpPr>
          <p:cNvPr id="157" name="Freeform 130"/>
          <p:cNvSpPr>
            <a:spLocks/>
          </p:cNvSpPr>
          <p:nvPr/>
        </p:nvSpPr>
        <p:spPr bwMode="auto">
          <a:xfrm>
            <a:off x="1652678" y="1695390"/>
            <a:ext cx="79249" cy="75369"/>
          </a:xfrm>
          <a:custGeom>
            <a:avLst/>
            <a:gdLst>
              <a:gd name="T0" fmla="*/ 21 w 24"/>
              <a:gd name="T1" fmla="*/ 2 h 22"/>
              <a:gd name="T2" fmla="*/ 15 w 24"/>
              <a:gd name="T3" fmla="*/ 4 h 22"/>
              <a:gd name="T4" fmla="*/ 7 w 24"/>
              <a:gd name="T5" fmla="*/ 12 h 22"/>
              <a:gd name="T6" fmla="*/ 2 w 24"/>
              <a:gd name="T7" fmla="*/ 14 h 22"/>
              <a:gd name="T8" fmla="*/ 5 w 24"/>
              <a:gd name="T9" fmla="*/ 21 h 22"/>
              <a:gd name="T10" fmla="*/ 9 w 24"/>
              <a:gd name="T11" fmla="*/ 21 h 22"/>
              <a:gd name="T12" fmla="*/ 20 w 24"/>
              <a:gd name="T13" fmla="*/ 13 h 22"/>
              <a:gd name="T14" fmla="*/ 17 w 24"/>
              <a:gd name="T15" fmla="*/ 8 h 22"/>
              <a:gd name="T16" fmla="*/ 22 w 24"/>
              <a:gd name="T17" fmla="*/ 6 h 22"/>
              <a:gd name="T18" fmla="*/ 21 w 24"/>
              <a:gd name="T19" fmla="*/ 2 h 2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24" h="22">
                <a:moveTo>
                  <a:pt x="21" y="2"/>
                </a:moveTo>
                <a:cubicBezTo>
                  <a:pt x="21" y="0"/>
                  <a:pt x="18" y="0"/>
                  <a:pt x="15" y="4"/>
                </a:cubicBezTo>
                <a:cubicBezTo>
                  <a:pt x="11" y="8"/>
                  <a:pt x="8" y="10"/>
                  <a:pt x="7" y="12"/>
                </a:cubicBezTo>
                <a:cubicBezTo>
                  <a:pt x="7" y="14"/>
                  <a:pt x="3" y="12"/>
                  <a:pt x="2" y="14"/>
                </a:cubicBezTo>
                <a:cubicBezTo>
                  <a:pt x="0" y="17"/>
                  <a:pt x="2" y="22"/>
                  <a:pt x="5" y="21"/>
                </a:cubicBezTo>
                <a:cubicBezTo>
                  <a:pt x="7" y="19"/>
                  <a:pt x="8" y="21"/>
                  <a:pt x="9" y="21"/>
                </a:cubicBezTo>
                <a:cubicBezTo>
                  <a:pt x="11" y="21"/>
                  <a:pt x="18" y="16"/>
                  <a:pt x="20" y="13"/>
                </a:cubicBezTo>
                <a:cubicBezTo>
                  <a:pt x="21" y="11"/>
                  <a:pt x="17" y="10"/>
                  <a:pt x="17" y="8"/>
                </a:cubicBezTo>
                <a:cubicBezTo>
                  <a:pt x="17" y="7"/>
                  <a:pt x="20" y="7"/>
                  <a:pt x="22" y="6"/>
                </a:cubicBezTo>
                <a:cubicBezTo>
                  <a:pt x="24" y="5"/>
                  <a:pt x="21" y="4"/>
                  <a:pt x="21" y="2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3175" cap="flat">
            <a:noFill/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600">
              <a:latin typeface="Montserrat" panose="02000505000000020004" pitchFamily="2" charset="0"/>
              <a:ea typeface="Montserrat" charset="0"/>
              <a:cs typeface="Montserrat" charset="0"/>
            </a:endParaRPr>
          </a:p>
        </p:txBody>
      </p:sp>
      <p:sp>
        <p:nvSpPr>
          <p:cNvPr id="158" name="Freeform 131"/>
          <p:cNvSpPr>
            <a:spLocks/>
          </p:cNvSpPr>
          <p:nvPr/>
        </p:nvSpPr>
        <p:spPr bwMode="auto">
          <a:xfrm>
            <a:off x="1317673" y="1618136"/>
            <a:ext cx="54033" cy="35800"/>
          </a:xfrm>
          <a:custGeom>
            <a:avLst/>
            <a:gdLst>
              <a:gd name="T0" fmla="*/ 8 w 16"/>
              <a:gd name="T1" fmla="*/ 3 h 10"/>
              <a:gd name="T2" fmla="*/ 1 w 16"/>
              <a:gd name="T3" fmla="*/ 5 h 10"/>
              <a:gd name="T4" fmla="*/ 12 w 16"/>
              <a:gd name="T5" fmla="*/ 9 h 10"/>
              <a:gd name="T6" fmla="*/ 14 w 16"/>
              <a:gd name="T7" fmla="*/ 3 h 10"/>
              <a:gd name="T8" fmla="*/ 8 w 16"/>
              <a:gd name="T9" fmla="*/ 3 h 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6" h="10">
                <a:moveTo>
                  <a:pt x="8" y="3"/>
                </a:moveTo>
                <a:cubicBezTo>
                  <a:pt x="8" y="0"/>
                  <a:pt x="0" y="2"/>
                  <a:pt x="1" y="5"/>
                </a:cubicBezTo>
                <a:cubicBezTo>
                  <a:pt x="2" y="8"/>
                  <a:pt x="9" y="10"/>
                  <a:pt x="12" y="9"/>
                </a:cubicBezTo>
                <a:cubicBezTo>
                  <a:pt x="15" y="8"/>
                  <a:pt x="16" y="5"/>
                  <a:pt x="14" y="3"/>
                </a:cubicBezTo>
                <a:cubicBezTo>
                  <a:pt x="12" y="1"/>
                  <a:pt x="9" y="6"/>
                  <a:pt x="8" y="3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3175" cap="flat">
            <a:noFill/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600">
              <a:latin typeface="Montserrat" panose="02000505000000020004" pitchFamily="2" charset="0"/>
              <a:ea typeface="Montserrat" charset="0"/>
              <a:cs typeface="Montserrat" charset="0"/>
            </a:endParaRPr>
          </a:p>
        </p:txBody>
      </p:sp>
      <p:sp>
        <p:nvSpPr>
          <p:cNvPr id="159" name="Freeform 132"/>
          <p:cNvSpPr>
            <a:spLocks/>
          </p:cNvSpPr>
          <p:nvPr/>
        </p:nvSpPr>
        <p:spPr bwMode="auto">
          <a:xfrm>
            <a:off x="2463175" y="2042088"/>
            <a:ext cx="1545346" cy="806449"/>
          </a:xfrm>
          <a:custGeom>
            <a:avLst/>
            <a:gdLst>
              <a:gd name="T0" fmla="*/ 439 w 467"/>
              <a:gd name="T1" fmla="*/ 36 h 233"/>
              <a:gd name="T2" fmla="*/ 391 w 467"/>
              <a:gd name="T3" fmla="*/ 55 h 233"/>
              <a:gd name="T4" fmla="*/ 369 w 467"/>
              <a:gd name="T5" fmla="*/ 64 h 233"/>
              <a:gd name="T6" fmla="*/ 348 w 467"/>
              <a:gd name="T7" fmla="*/ 81 h 233"/>
              <a:gd name="T8" fmla="*/ 342 w 467"/>
              <a:gd name="T9" fmla="*/ 74 h 233"/>
              <a:gd name="T10" fmla="*/ 329 w 467"/>
              <a:gd name="T11" fmla="*/ 59 h 233"/>
              <a:gd name="T12" fmla="*/ 311 w 467"/>
              <a:gd name="T13" fmla="*/ 49 h 233"/>
              <a:gd name="T14" fmla="*/ 297 w 467"/>
              <a:gd name="T15" fmla="*/ 63 h 233"/>
              <a:gd name="T16" fmla="*/ 328 w 467"/>
              <a:gd name="T17" fmla="*/ 35 h 233"/>
              <a:gd name="T18" fmla="*/ 323 w 467"/>
              <a:gd name="T19" fmla="*/ 32 h 233"/>
              <a:gd name="T20" fmla="*/ 295 w 467"/>
              <a:gd name="T21" fmla="*/ 27 h 233"/>
              <a:gd name="T22" fmla="*/ 264 w 467"/>
              <a:gd name="T23" fmla="*/ 29 h 233"/>
              <a:gd name="T24" fmla="*/ 272 w 467"/>
              <a:gd name="T25" fmla="*/ 15 h 233"/>
              <a:gd name="T26" fmla="*/ 251 w 467"/>
              <a:gd name="T27" fmla="*/ 11 h 233"/>
              <a:gd name="T28" fmla="*/ 238 w 467"/>
              <a:gd name="T29" fmla="*/ 6 h 233"/>
              <a:gd name="T30" fmla="*/ 19 w 467"/>
              <a:gd name="T31" fmla="*/ 17 h 233"/>
              <a:gd name="T32" fmla="*/ 14 w 467"/>
              <a:gd name="T33" fmla="*/ 16 h 233"/>
              <a:gd name="T34" fmla="*/ 0 w 467"/>
              <a:gd name="T35" fmla="*/ 13 h 233"/>
              <a:gd name="T36" fmla="*/ 8 w 467"/>
              <a:gd name="T37" fmla="*/ 34 h 233"/>
              <a:gd name="T38" fmla="*/ 3 w 467"/>
              <a:gd name="T39" fmla="*/ 74 h 233"/>
              <a:gd name="T40" fmla="*/ 9 w 467"/>
              <a:gd name="T41" fmla="*/ 108 h 233"/>
              <a:gd name="T42" fmla="*/ 22 w 467"/>
              <a:gd name="T43" fmla="*/ 124 h 233"/>
              <a:gd name="T44" fmla="*/ 36 w 467"/>
              <a:gd name="T45" fmla="*/ 147 h 233"/>
              <a:gd name="T46" fmla="*/ 60 w 467"/>
              <a:gd name="T47" fmla="*/ 162 h 233"/>
              <a:gd name="T48" fmla="*/ 89 w 467"/>
              <a:gd name="T49" fmla="*/ 169 h 233"/>
              <a:gd name="T50" fmla="*/ 136 w 467"/>
              <a:gd name="T51" fmla="*/ 173 h 233"/>
              <a:gd name="T52" fmla="*/ 162 w 467"/>
              <a:gd name="T53" fmla="*/ 187 h 233"/>
              <a:gd name="T54" fmla="*/ 181 w 467"/>
              <a:gd name="T55" fmla="*/ 190 h 233"/>
              <a:gd name="T56" fmla="*/ 205 w 467"/>
              <a:gd name="T57" fmla="*/ 215 h 233"/>
              <a:gd name="T58" fmla="*/ 222 w 467"/>
              <a:gd name="T59" fmla="*/ 225 h 233"/>
              <a:gd name="T60" fmla="*/ 227 w 467"/>
              <a:gd name="T61" fmla="*/ 202 h 233"/>
              <a:gd name="T62" fmla="*/ 244 w 467"/>
              <a:gd name="T63" fmla="*/ 192 h 233"/>
              <a:gd name="T64" fmla="*/ 257 w 467"/>
              <a:gd name="T65" fmla="*/ 190 h 233"/>
              <a:gd name="T66" fmla="*/ 276 w 467"/>
              <a:gd name="T67" fmla="*/ 195 h 233"/>
              <a:gd name="T68" fmla="*/ 284 w 467"/>
              <a:gd name="T69" fmla="*/ 193 h 233"/>
              <a:gd name="T70" fmla="*/ 295 w 467"/>
              <a:gd name="T71" fmla="*/ 183 h 233"/>
              <a:gd name="T72" fmla="*/ 317 w 467"/>
              <a:gd name="T73" fmla="*/ 190 h 233"/>
              <a:gd name="T74" fmla="*/ 338 w 467"/>
              <a:gd name="T75" fmla="*/ 197 h 233"/>
              <a:gd name="T76" fmla="*/ 345 w 467"/>
              <a:gd name="T77" fmla="*/ 222 h 233"/>
              <a:gd name="T78" fmla="*/ 360 w 467"/>
              <a:gd name="T79" fmla="*/ 221 h 233"/>
              <a:gd name="T80" fmla="*/ 349 w 467"/>
              <a:gd name="T81" fmla="*/ 181 h 233"/>
              <a:gd name="T82" fmla="*/ 372 w 467"/>
              <a:gd name="T83" fmla="*/ 154 h 233"/>
              <a:gd name="T84" fmla="*/ 386 w 467"/>
              <a:gd name="T85" fmla="*/ 141 h 233"/>
              <a:gd name="T86" fmla="*/ 395 w 467"/>
              <a:gd name="T87" fmla="*/ 134 h 233"/>
              <a:gd name="T88" fmla="*/ 390 w 467"/>
              <a:gd name="T89" fmla="*/ 122 h 233"/>
              <a:gd name="T90" fmla="*/ 389 w 467"/>
              <a:gd name="T91" fmla="*/ 101 h 233"/>
              <a:gd name="T92" fmla="*/ 393 w 467"/>
              <a:gd name="T93" fmla="*/ 119 h 233"/>
              <a:gd name="T94" fmla="*/ 398 w 467"/>
              <a:gd name="T95" fmla="*/ 103 h 233"/>
              <a:gd name="T96" fmla="*/ 413 w 467"/>
              <a:gd name="T97" fmla="*/ 90 h 233"/>
              <a:gd name="T98" fmla="*/ 425 w 467"/>
              <a:gd name="T99" fmla="*/ 82 h 233"/>
              <a:gd name="T100" fmla="*/ 434 w 467"/>
              <a:gd name="T101" fmla="*/ 73 h 233"/>
              <a:gd name="T102" fmla="*/ 445 w 467"/>
              <a:gd name="T103" fmla="*/ 58 h 233"/>
              <a:gd name="T104" fmla="*/ 467 w 467"/>
              <a:gd name="T105" fmla="*/ 48 h 2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</a:cxnLst>
            <a:rect l="0" t="0" r="r" b="b"/>
            <a:pathLst>
              <a:path w="467" h="233">
                <a:moveTo>
                  <a:pt x="460" y="25"/>
                </a:moveTo>
                <a:cubicBezTo>
                  <a:pt x="460" y="23"/>
                  <a:pt x="452" y="25"/>
                  <a:pt x="449" y="22"/>
                </a:cubicBezTo>
                <a:cubicBezTo>
                  <a:pt x="446" y="19"/>
                  <a:pt x="440" y="31"/>
                  <a:pt x="439" y="36"/>
                </a:cubicBezTo>
                <a:cubicBezTo>
                  <a:pt x="438" y="41"/>
                  <a:pt x="429" y="47"/>
                  <a:pt x="429" y="47"/>
                </a:cubicBezTo>
                <a:cubicBezTo>
                  <a:pt x="429" y="47"/>
                  <a:pt x="404" y="47"/>
                  <a:pt x="401" y="47"/>
                </a:cubicBezTo>
                <a:cubicBezTo>
                  <a:pt x="400" y="47"/>
                  <a:pt x="394" y="52"/>
                  <a:pt x="391" y="55"/>
                </a:cubicBezTo>
                <a:cubicBezTo>
                  <a:pt x="391" y="55"/>
                  <a:pt x="391" y="55"/>
                  <a:pt x="391" y="56"/>
                </a:cubicBezTo>
                <a:cubicBezTo>
                  <a:pt x="393" y="60"/>
                  <a:pt x="384" y="63"/>
                  <a:pt x="375" y="63"/>
                </a:cubicBezTo>
                <a:cubicBezTo>
                  <a:pt x="372" y="64"/>
                  <a:pt x="370" y="64"/>
                  <a:pt x="369" y="64"/>
                </a:cubicBezTo>
                <a:cubicBezTo>
                  <a:pt x="369" y="65"/>
                  <a:pt x="369" y="66"/>
                  <a:pt x="369" y="67"/>
                </a:cubicBezTo>
                <a:cubicBezTo>
                  <a:pt x="369" y="68"/>
                  <a:pt x="368" y="69"/>
                  <a:pt x="367" y="69"/>
                </a:cubicBezTo>
                <a:cubicBezTo>
                  <a:pt x="366" y="72"/>
                  <a:pt x="355" y="77"/>
                  <a:pt x="348" y="81"/>
                </a:cubicBezTo>
                <a:cubicBezTo>
                  <a:pt x="342" y="84"/>
                  <a:pt x="332" y="82"/>
                  <a:pt x="332" y="77"/>
                </a:cubicBezTo>
                <a:cubicBezTo>
                  <a:pt x="332" y="72"/>
                  <a:pt x="337" y="73"/>
                  <a:pt x="338" y="75"/>
                </a:cubicBezTo>
                <a:cubicBezTo>
                  <a:pt x="339" y="76"/>
                  <a:pt x="340" y="76"/>
                  <a:pt x="342" y="74"/>
                </a:cubicBezTo>
                <a:cubicBezTo>
                  <a:pt x="340" y="73"/>
                  <a:pt x="340" y="70"/>
                  <a:pt x="340" y="68"/>
                </a:cubicBezTo>
                <a:cubicBezTo>
                  <a:pt x="338" y="67"/>
                  <a:pt x="342" y="59"/>
                  <a:pt x="337" y="58"/>
                </a:cubicBezTo>
                <a:cubicBezTo>
                  <a:pt x="333" y="56"/>
                  <a:pt x="328" y="64"/>
                  <a:pt x="329" y="59"/>
                </a:cubicBezTo>
                <a:cubicBezTo>
                  <a:pt x="330" y="55"/>
                  <a:pt x="336" y="51"/>
                  <a:pt x="332" y="45"/>
                </a:cubicBezTo>
                <a:cubicBezTo>
                  <a:pt x="328" y="39"/>
                  <a:pt x="321" y="39"/>
                  <a:pt x="320" y="43"/>
                </a:cubicBezTo>
                <a:cubicBezTo>
                  <a:pt x="318" y="48"/>
                  <a:pt x="313" y="46"/>
                  <a:pt x="311" y="49"/>
                </a:cubicBezTo>
                <a:cubicBezTo>
                  <a:pt x="310" y="53"/>
                  <a:pt x="308" y="61"/>
                  <a:pt x="309" y="66"/>
                </a:cubicBezTo>
                <a:cubicBezTo>
                  <a:pt x="311" y="72"/>
                  <a:pt x="309" y="75"/>
                  <a:pt x="304" y="78"/>
                </a:cubicBezTo>
                <a:cubicBezTo>
                  <a:pt x="298" y="81"/>
                  <a:pt x="295" y="73"/>
                  <a:pt x="297" y="63"/>
                </a:cubicBezTo>
                <a:cubicBezTo>
                  <a:pt x="299" y="56"/>
                  <a:pt x="303" y="49"/>
                  <a:pt x="299" y="49"/>
                </a:cubicBezTo>
                <a:cubicBezTo>
                  <a:pt x="296" y="49"/>
                  <a:pt x="304" y="40"/>
                  <a:pt x="311" y="39"/>
                </a:cubicBezTo>
                <a:cubicBezTo>
                  <a:pt x="319" y="37"/>
                  <a:pt x="328" y="37"/>
                  <a:pt x="328" y="35"/>
                </a:cubicBezTo>
                <a:cubicBezTo>
                  <a:pt x="328" y="35"/>
                  <a:pt x="328" y="35"/>
                  <a:pt x="329" y="34"/>
                </a:cubicBezTo>
                <a:cubicBezTo>
                  <a:pt x="328" y="33"/>
                  <a:pt x="326" y="32"/>
                  <a:pt x="324" y="31"/>
                </a:cubicBezTo>
                <a:cubicBezTo>
                  <a:pt x="324" y="32"/>
                  <a:pt x="324" y="32"/>
                  <a:pt x="323" y="32"/>
                </a:cubicBezTo>
                <a:cubicBezTo>
                  <a:pt x="321" y="34"/>
                  <a:pt x="321" y="29"/>
                  <a:pt x="316" y="29"/>
                </a:cubicBezTo>
                <a:cubicBezTo>
                  <a:pt x="311" y="29"/>
                  <a:pt x="305" y="34"/>
                  <a:pt x="301" y="32"/>
                </a:cubicBezTo>
                <a:cubicBezTo>
                  <a:pt x="297" y="30"/>
                  <a:pt x="299" y="27"/>
                  <a:pt x="295" y="27"/>
                </a:cubicBezTo>
                <a:cubicBezTo>
                  <a:pt x="291" y="27"/>
                  <a:pt x="298" y="20"/>
                  <a:pt x="292" y="23"/>
                </a:cubicBezTo>
                <a:cubicBezTo>
                  <a:pt x="286" y="26"/>
                  <a:pt x="278" y="34"/>
                  <a:pt x="274" y="30"/>
                </a:cubicBezTo>
                <a:cubicBezTo>
                  <a:pt x="270" y="27"/>
                  <a:pt x="266" y="31"/>
                  <a:pt x="264" y="29"/>
                </a:cubicBezTo>
                <a:cubicBezTo>
                  <a:pt x="261" y="26"/>
                  <a:pt x="274" y="18"/>
                  <a:pt x="280" y="18"/>
                </a:cubicBezTo>
                <a:cubicBezTo>
                  <a:pt x="281" y="18"/>
                  <a:pt x="282" y="18"/>
                  <a:pt x="284" y="17"/>
                </a:cubicBezTo>
                <a:cubicBezTo>
                  <a:pt x="281" y="15"/>
                  <a:pt x="274" y="13"/>
                  <a:pt x="272" y="15"/>
                </a:cubicBezTo>
                <a:cubicBezTo>
                  <a:pt x="270" y="18"/>
                  <a:pt x="267" y="16"/>
                  <a:pt x="265" y="14"/>
                </a:cubicBezTo>
                <a:cubicBezTo>
                  <a:pt x="264" y="12"/>
                  <a:pt x="262" y="14"/>
                  <a:pt x="259" y="11"/>
                </a:cubicBezTo>
                <a:cubicBezTo>
                  <a:pt x="256" y="8"/>
                  <a:pt x="253" y="10"/>
                  <a:pt x="251" y="11"/>
                </a:cubicBezTo>
                <a:cubicBezTo>
                  <a:pt x="250" y="12"/>
                  <a:pt x="248" y="10"/>
                  <a:pt x="244" y="9"/>
                </a:cubicBezTo>
                <a:cubicBezTo>
                  <a:pt x="241" y="7"/>
                  <a:pt x="244" y="4"/>
                  <a:pt x="241" y="2"/>
                </a:cubicBezTo>
                <a:cubicBezTo>
                  <a:pt x="238" y="0"/>
                  <a:pt x="238" y="6"/>
                  <a:pt x="238" y="6"/>
                </a:cubicBezTo>
                <a:cubicBezTo>
                  <a:pt x="17" y="7"/>
                  <a:pt x="17" y="7"/>
                  <a:pt x="17" y="7"/>
                </a:cubicBezTo>
                <a:cubicBezTo>
                  <a:pt x="17" y="8"/>
                  <a:pt x="17" y="8"/>
                  <a:pt x="17" y="8"/>
                </a:cubicBezTo>
                <a:cubicBezTo>
                  <a:pt x="20" y="11"/>
                  <a:pt x="18" y="13"/>
                  <a:pt x="19" y="17"/>
                </a:cubicBezTo>
                <a:cubicBezTo>
                  <a:pt x="20" y="20"/>
                  <a:pt x="19" y="25"/>
                  <a:pt x="16" y="25"/>
                </a:cubicBezTo>
                <a:cubicBezTo>
                  <a:pt x="14" y="25"/>
                  <a:pt x="13" y="22"/>
                  <a:pt x="15" y="21"/>
                </a:cubicBezTo>
                <a:cubicBezTo>
                  <a:pt x="17" y="20"/>
                  <a:pt x="16" y="16"/>
                  <a:pt x="14" y="16"/>
                </a:cubicBezTo>
                <a:cubicBezTo>
                  <a:pt x="13" y="16"/>
                  <a:pt x="13" y="14"/>
                  <a:pt x="13" y="13"/>
                </a:cubicBezTo>
                <a:cubicBezTo>
                  <a:pt x="9" y="14"/>
                  <a:pt x="5" y="13"/>
                  <a:pt x="0" y="13"/>
                </a:cubicBezTo>
                <a:cubicBezTo>
                  <a:pt x="0" y="13"/>
                  <a:pt x="0" y="13"/>
                  <a:pt x="0" y="13"/>
                </a:cubicBezTo>
                <a:cubicBezTo>
                  <a:pt x="0" y="16"/>
                  <a:pt x="1" y="20"/>
                  <a:pt x="4" y="24"/>
                </a:cubicBezTo>
                <a:cubicBezTo>
                  <a:pt x="7" y="28"/>
                  <a:pt x="5" y="30"/>
                  <a:pt x="8" y="32"/>
                </a:cubicBezTo>
                <a:cubicBezTo>
                  <a:pt x="10" y="33"/>
                  <a:pt x="10" y="35"/>
                  <a:pt x="8" y="34"/>
                </a:cubicBezTo>
                <a:cubicBezTo>
                  <a:pt x="5" y="34"/>
                  <a:pt x="7" y="36"/>
                  <a:pt x="6" y="42"/>
                </a:cubicBezTo>
                <a:cubicBezTo>
                  <a:pt x="5" y="47"/>
                  <a:pt x="5" y="58"/>
                  <a:pt x="5" y="61"/>
                </a:cubicBezTo>
                <a:cubicBezTo>
                  <a:pt x="4" y="65"/>
                  <a:pt x="1" y="70"/>
                  <a:pt x="3" y="74"/>
                </a:cubicBezTo>
                <a:cubicBezTo>
                  <a:pt x="5" y="77"/>
                  <a:pt x="7" y="82"/>
                  <a:pt x="5" y="87"/>
                </a:cubicBezTo>
                <a:cubicBezTo>
                  <a:pt x="4" y="91"/>
                  <a:pt x="4" y="94"/>
                  <a:pt x="6" y="97"/>
                </a:cubicBezTo>
                <a:cubicBezTo>
                  <a:pt x="8" y="101"/>
                  <a:pt x="7" y="107"/>
                  <a:pt x="9" y="108"/>
                </a:cubicBezTo>
                <a:cubicBezTo>
                  <a:pt x="11" y="109"/>
                  <a:pt x="13" y="112"/>
                  <a:pt x="15" y="115"/>
                </a:cubicBezTo>
                <a:cubicBezTo>
                  <a:pt x="17" y="118"/>
                  <a:pt x="19" y="116"/>
                  <a:pt x="19" y="119"/>
                </a:cubicBezTo>
                <a:cubicBezTo>
                  <a:pt x="19" y="123"/>
                  <a:pt x="19" y="123"/>
                  <a:pt x="22" y="124"/>
                </a:cubicBezTo>
                <a:cubicBezTo>
                  <a:pt x="25" y="126"/>
                  <a:pt x="23" y="129"/>
                  <a:pt x="23" y="131"/>
                </a:cubicBezTo>
                <a:cubicBezTo>
                  <a:pt x="23" y="132"/>
                  <a:pt x="27" y="136"/>
                  <a:pt x="32" y="140"/>
                </a:cubicBezTo>
                <a:cubicBezTo>
                  <a:pt x="36" y="144"/>
                  <a:pt x="32" y="147"/>
                  <a:pt x="36" y="147"/>
                </a:cubicBezTo>
                <a:cubicBezTo>
                  <a:pt x="39" y="147"/>
                  <a:pt x="42" y="149"/>
                  <a:pt x="46" y="151"/>
                </a:cubicBezTo>
                <a:cubicBezTo>
                  <a:pt x="49" y="153"/>
                  <a:pt x="50" y="152"/>
                  <a:pt x="53" y="153"/>
                </a:cubicBezTo>
                <a:cubicBezTo>
                  <a:pt x="55" y="153"/>
                  <a:pt x="59" y="158"/>
                  <a:pt x="60" y="162"/>
                </a:cubicBezTo>
                <a:cubicBezTo>
                  <a:pt x="60" y="163"/>
                  <a:pt x="61" y="165"/>
                  <a:pt x="62" y="167"/>
                </a:cubicBezTo>
                <a:cubicBezTo>
                  <a:pt x="80" y="164"/>
                  <a:pt x="80" y="164"/>
                  <a:pt x="80" y="164"/>
                </a:cubicBezTo>
                <a:cubicBezTo>
                  <a:pt x="80" y="164"/>
                  <a:pt x="86" y="168"/>
                  <a:pt x="89" y="169"/>
                </a:cubicBezTo>
                <a:cubicBezTo>
                  <a:pt x="93" y="170"/>
                  <a:pt x="110" y="176"/>
                  <a:pt x="110" y="176"/>
                </a:cubicBezTo>
                <a:cubicBezTo>
                  <a:pt x="133" y="176"/>
                  <a:pt x="133" y="176"/>
                  <a:pt x="133" y="176"/>
                </a:cubicBezTo>
                <a:cubicBezTo>
                  <a:pt x="136" y="173"/>
                  <a:pt x="136" y="173"/>
                  <a:pt x="136" y="173"/>
                </a:cubicBezTo>
                <a:cubicBezTo>
                  <a:pt x="148" y="173"/>
                  <a:pt x="148" y="173"/>
                  <a:pt x="148" y="173"/>
                </a:cubicBezTo>
                <a:cubicBezTo>
                  <a:pt x="148" y="173"/>
                  <a:pt x="156" y="180"/>
                  <a:pt x="157" y="181"/>
                </a:cubicBezTo>
                <a:cubicBezTo>
                  <a:pt x="158" y="181"/>
                  <a:pt x="162" y="185"/>
                  <a:pt x="162" y="187"/>
                </a:cubicBezTo>
                <a:cubicBezTo>
                  <a:pt x="162" y="189"/>
                  <a:pt x="163" y="191"/>
                  <a:pt x="165" y="192"/>
                </a:cubicBezTo>
                <a:cubicBezTo>
                  <a:pt x="167" y="193"/>
                  <a:pt x="174" y="197"/>
                  <a:pt x="175" y="197"/>
                </a:cubicBezTo>
                <a:cubicBezTo>
                  <a:pt x="176" y="197"/>
                  <a:pt x="178" y="189"/>
                  <a:pt x="181" y="190"/>
                </a:cubicBezTo>
                <a:cubicBezTo>
                  <a:pt x="184" y="190"/>
                  <a:pt x="194" y="192"/>
                  <a:pt x="195" y="198"/>
                </a:cubicBezTo>
                <a:cubicBezTo>
                  <a:pt x="197" y="203"/>
                  <a:pt x="201" y="207"/>
                  <a:pt x="203" y="209"/>
                </a:cubicBezTo>
                <a:cubicBezTo>
                  <a:pt x="204" y="210"/>
                  <a:pt x="204" y="213"/>
                  <a:pt x="205" y="215"/>
                </a:cubicBezTo>
                <a:cubicBezTo>
                  <a:pt x="206" y="216"/>
                  <a:pt x="206" y="220"/>
                  <a:pt x="207" y="220"/>
                </a:cubicBezTo>
                <a:cubicBezTo>
                  <a:pt x="208" y="220"/>
                  <a:pt x="215" y="224"/>
                  <a:pt x="218" y="224"/>
                </a:cubicBezTo>
                <a:cubicBezTo>
                  <a:pt x="219" y="224"/>
                  <a:pt x="220" y="224"/>
                  <a:pt x="222" y="225"/>
                </a:cubicBezTo>
                <a:cubicBezTo>
                  <a:pt x="222" y="219"/>
                  <a:pt x="215" y="217"/>
                  <a:pt x="219" y="215"/>
                </a:cubicBezTo>
                <a:cubicBezTo>
                  <a:pt x="224" y="211"/>
                  <a:pt x="219" y="208"/>
                  <a:pt x="221" y="207"/>
                </a:cubicBezTo>
                <a:cubicBezTo>
                  <a:pt x="223" y="205"/>
                  <a:pt x="227" y="204"/>
                  <a:pt x="227" y="202"/>
                </a:cubicBezTo>
                <a:cubicBezTo>
                  <a:pt x="227" y="200"/>
                  <a:pt x="229" y="200"/>
                  <a:pt x="232" y="200"/>
                </a:cubicBezTo>
                <a:cubicBezTo>
                  <a:pt x="235" y="200"/>
                  <a:pt x="240" y="195"/>
                  <a:pt x="240" y="193"/>
                </a:cubicBezTo>
                <a:cubicBezTo>
                  <a:pt x="239" y="192"/>
                  <a:pt x="240" y="191"/>
                  <a:pt x="244" y="192"/>
                </a:cubicBezTo>
                <a:cubicBezTo>
                  <a:pt x="247" y="193"/>
                  <a:pt x="247" y="188"/>
                  <a:pt x="249" y="189"/>
                </a:cubicBezTo>
                <a:cubicBezTo>
                  <a:pt x="251" y="189"/>
                  <a:pt x="253" y="191"/>
                  <a:pt x="253" y="189"/>
                </a:cubicBezTo>
                <a:cubicBezTo>
                  <a:pt x="253" y="187"/>
                  <a:pt x="255" y="188"/>
                  <a:pt x="257" y="190"/>
                </a:cubicBezTo>
                <a:cubicBezTo>
                  <a:pt x="258" y="192"/>
                  <a:pt x="263" y="193"/>
                  <a:pt x="263" y="190"/>
                </a:cubicBezTo>
                <a:cubicBezTo>
                  <a:pt x="264" y="188"/>
                  <a:pt x="266" y="190"/>
                  <a:pt x="269" y="193"/>
                </a:cubicBezTo>
                <a:cubicBezTo>
                  <a:pt x="271" y="195"/>
                  <a:pt x="272" y="194"/>
                  <a:pt x="276" y="195"/>
                </a:cubicBezTo>
                <a:cubicBezTo>
                  <a:pt x="279" y="195"/>
                  <a:pt x="279" y="194"/>
                  <a:pt x="279" y="192"/>
                </a:cubicBezTo>
                <a:cubicBezTo>
                  <a:pt x="279" y="190"/>
                  <a:pt x="283" y="196"/>
                  <a:pt x="286" y="197"/>
                </a:cubicBezTo>
                <a:cubicBezTo>
                  <a:pt x="290" y="197"/>
                  <a:pt x="287" y="195"/>
                  <a:pt x="284" y="193"/>
                </a:cubicBezTo>
                <a:cubicBezTo>
                  <a:pt x="282" y="191"/>
                  <a:pt x="285" y="190"/>
                  <a:pt x="283" y="188"/>
                </a:cubicBezTo>
                <a:cubicBezTo>
                  <a:pt x="281" y="187"/>
                  <a:pt x="286" y="184"/>
                  <a:pt x="290" y="185"/>
                </a:cubicBezTo>
                <a:cubicBezTo>
                  <a:pt x="294" y="185"/>
                  <a:pt x="294" y="186"/>
                  <a:pt x="295" y="183"/>
                </a:cubicBezTo>
                <a:cubicBezTo>
                  <a:pt x="297" y="181"/>
                  <a:pt x="299" y="183"/>
                  <a:pt x="299" y="185"/>
                </a:cubicBezTo>
                <a:cubicBezTo>
                  <a:pt x="299" y="188"/>
                  <a:pt x="306" y="184"/>
                  <a:pt x="309" y="184"/>
                </a:cubicBezTo>
                <a:cubicBezTo>
                  <a:pt x="313" y="184"/>
                  <a:pt x="317" y="187"/>
                  <a:pt x="317" y="190"/>
                </a:cubicBezTo>
                <a:cubicBezTo>
                  <a:pt x="317" y="192"/>
                  <a:pt x="320" y="193"/>
                  <a:pt x="322" y="190"/>
                </a:cubicBezTo>
                <a:cubicBezTo>
                  <a:pt x="325" y="188"/>
                  <a:pt x="327" y="185"/>
                  <a:pt x="330" y="188"/>
                </a:cubicBezTo>
                <a:cubicBezTo>
                  <a:pt x="332" y="190"/>
                  <a:pt x="335" y="194"/>
                  <a:pt x="338" y="197"/>
                </a:cubicBezTo>
                <a:cubicBezTo>
                  <a:pt x="341" y="200"/>
                  <a:pt x="337" y="204"/>
                  <a:pt x="338" y="206"/>
                </a:cubicBezTo>
                <a:cubicBezTo>
                  <a:pt x="340" y="208"/>
                  <a:pt x="338" y="212"/>
                  <a:pt x="342" y="214"/>
                </a:cubicBezTo>
                <a:cubicBezTo>
                  <a:pt x="345" y="216"/>
                  <a:pt x="342" y="222"/>
                  <a:pt x="345" y="222"/>
                </a:cubicBezTo>
                <a:cubicBezTo>
                  <a:pt x="348" y="223"/>
                  <a:pt x="350" y="228"/>
                  <a:pt x="350" y="229"/>
                </a:cubicBezTo>
                <a:cubicBezTo>
                  <a:pt x="351" y="231"/>
                  <a:pt x="356" y="233"/>
                  <a:pt x="356" y="230"/>
                </a:cubicBezTo>
                <a:cubicBezTo>
                  <a:pt x="357" y="227"/>
                  <a:pt x="360" y="224"/>
                  <a:pt x="360" y="221"/>
                </a:cubicBezTo>
                <a:cubicBezTo>
                  <a:pt x="360" y="218"/>
                  <a:pt x="358" y="208"/>
                  <a:pt x="355" y="205"/>
                </a:cubicBezTo>
                <a:cubicBezTo>
                  <a:pt x="353" y="202"/>
                  <a:pt x="356" y="201"/>
                  <a:pt x="353" y="197"/>
                </a:cubicBezTo>
                <a:cubicBezTo>
                  <a:pt x="350" y="193"/>
                  <a:pt x="348" y="187"/>
                  <a:pt x="349" y="181"/>
                </a:cubicBezTo>
                <a:cubicBezTo>
                  <a:pt x="349" y="176"/>
                  <a:pt x="355" y="167"/>
                  <a:pt x="358" y="165"/>
                </a:cubicBezTo>
                <a:cubicBezTo>
                  <a:pt x="361" y="162"/>
                  <a:pt x="365" y="163"/>
                  <a:pt x="365" y="160"/>
                </a:cubicBezTo>
                <a:cubicBezTo>
                  <a:pt x="366" y="158"/>
                  <a:pt x="370" y="154"/>
                  <a:pt x="372" y="154"/>
                </a:cubicBezTo>
                <a:cubicBezTo>
                  <a:pt x="374" y="154"/>
                  <a:pt x="376" y="155"/>
                  <a:pt x="377" y="152"/>
                </a:cubicBezTo>
                <a:cubicBezTo>
                  <a:pt x="377" y="150"/>
                  <a:pt x="381" y="147"/>
                  <a:pt x="385" y="146"/>
                </a:cubicBezTo>
                <a:cubicBezTo>
                  <a:pt x="390" y="146"/>
                  <a:pt x="387" y="143"/>
                  <a:pt x="386" y="141"/>
                </a:cubicBezTo>
                <a:cubicBezTo>
                  <a:pt x="385" y="139"/>
                  <a:pt x="387" y="137"/>
                  <a:pt x="388" y="138"/>
                </a:cubicBezTo>
                <a:cubicBezTo>
                  <a:pt x="389" y="140"/>
                  <a:pt x="392" y="140"/>
                  <a:pt x="393" y="139"/>
                </a:cubicBezTo>
                <a:cubicBezTo>
                  <a:pt x="395" y="137"/>
                  <a:pt x="399" y="134"/>
                  <a:pt x="395" y="134"/>
                </a:cubicBezTo>
                <a:cubicBezTo>
                  <a:pt x="391" y="134"/>
                  <a:pt x="391" y="132"/>
                  <a:pt x="393" y="131"/>
                </a:cubicBezTo>
                <a:cubicBezTo>
                  <a:pt x="395" y="130"/>
                  <a:pt x="393" y="126"/>
                  <a:pt x="390" y="126"/>
                </a:cubicBezTo>
                <a:cubicBezTo>
                  <a:pt x="387" y="125"/>
                  <a:pt x="388" y="124"/>
                  <a:pt x="390" y="122"/>
                </a:cubicBezTo>
                <a:cubicBezTo>
                  <a:pt x="392" y="120"/>
                  <a:pt x="387" y="116"/>
                  <a:pt x="385" y="115"/>
                </a:cubicBezTo>
                <a:cubicBezTo>
                  <a:pt x="382" y="113"/>
                  <a:pt x="386" y="112"/>
                  <a:pt x="388" y="112"/>
                </a:cubicBezTo>
                <a:cubicBezTo>
                  <a:pt x="390" y="112"/>
                  <a:pt x="388" y="103"/>
                  <a:pt x="389" y="101"/>
                </a:cubicBezTo>
                <a:cubicBezTo>
                  <a:pt x="390" y="100"/>
                  <a:pt x="393" y="100"/>
                  <a:pt x="392" y="101"/>
                </a:cubicBezTo>
                <a:cubicBezTo>
                  <a:pt x="391" y="103"/>
                  <a:pt x="389" y="107"/>
                  <a:pt x="391" y="109"/>
                </a:cubicBezTo>
                <a:cubicBezTo>
                  <a:pt x="393" y="112"/>
                  <a:pt x="394" y="115"/>
                  <a:pt x="393" y="119"/>
                </a:cubicBezTo>
                <a:cubicBezTo>
                  <a:pt x="392" y="123"/>
                  <a:pt x="394" y="122"/>
                  <a:pt x="397" y="117"/>
                </a:cubicBezTo>
                <a:cubicBezTo>
                  <a:pt x="399" y="111"/>
                  <a:pt x="400" y="107"/>
                  <a:pt x="398" y="106"/>
                </a:cubicBezTo>
                <a:cubicBezTo>
                  <a:pt x="396" y="106"/>
                  <a:pt x="396" y="100"/>
                  <a:pt x="398" y="103"/>
                </a:cubicBezTo>
                <a:cubicBezTo>
                  <a:pt x="400" y="105"/>
                  <a:pt x="401" y="106"/>
                  <a:pt x="404" y="102"/>
                </a:cubicBezTo>
                <a:cubicBezTo>
                  <a:pt x="407" y="99"/>
                  <a:pt x="410" y="94"/>
                  <a:pt x="408" y="92"/>
                </a:cubicBezTo>
                <a:cubicBezTo>
                  <a:pt x="406" y="91"/>
                  <a:pt x="409" y="90"/>
                  <a:pt x="413" y="90"/>
                </a:cubicBezTo>
                <a:cubicBezTo>
                  <a:pt x="416" y="90"/>
                  <a:pt x="424" y="88"/>
                  <a:pt x="425" y="87"/>
                </a:cubicBezTo>
                <a:cubicBezTo>
                  <a:pt x="426" y="83"/>
                  <a:pt x="412" y="88"/>
                  <a:pt x="412" y="86"/>
                </a:cubicBezTo>
                <a:cubicBezTo>
                  <a:pt x="412" y="85"/>
                  <a:pt x="421" y="83"/>
                  <a:pt x="425" y="82"/>
                </a:cubicBezTo>
                <a:cubicBezTo>
                  <a:pt x="429" y="82"/>
                  <a:pt x="427" y="77"/>
                  <a:pt x="429" y="79"/>
                </a:cubicBezTo>
                <a:cubicBezTo>
                  <a:pt x="431" y="81"/>
                  <a:pt x="434" y="81"/>
                  <a:pt x="436" y="80"/>
                </a:cubicBezTo>
                <a:cubicBezTo>
                  <a:pt x="438" y="78"/>
                  <a:pt x="437" y="74"/>
                  <a:pt x="434" y="73"/>
                </a:cubicBezTo>
                <a:cubicBezTo>
                  <a:pt x="431" y="73"/>
                  <a:pt x="436" y="71"/>
                  <a:pt x="435" y="69"/>
                </a:cubicBezTo>
                <a:cubicBezTo>
                  <a:pt x="434" y="68"/>
                  <a:pt x="437" y="61"/>
                  <a:pt x="440" y="60"/>
                </a:cubicBezTo>
                <a:cubicBezTo>
                  <a:pt x="444" y="60"/>
                  <a:pt x="442" y="58"/>
                  <a:pt x="445" y="58"/>
                </a:cubicBezTo>
                <a:cubicBezTo>
                  <a:pt x="448" y="58"/>
                  <a:pt x="448" y="54"/>
                  <a:pt x="451" y="52"/>
                </a:cubicBezTo>
                <a:cubicBezTo>
                  <a:pt x="453" y="49"/>
                  <a:pt x="457" y="56"/>
                  <a:pt x="461" y="52"/>
                </a:cubicBezTo>
                <a:cubicBezTo>
                  <a:pt x="462" y="51"/>
                  <a:pt x="464" y="49"/>
                  <a:pt x="467" y="48"/>
                </a:cubicBezTo>
                <a:cubicBezTo>
                  <a:pt x="457" y="35"/>
                  <a:pt x="460" y="27"/>
                  <a:pt x="460" y="25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3175" cap="flat">
            <a:noFill/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600">
              <a:latin typeface="Montserrat" panose="02000505000000020004" pitchFamily="2" charset="0"/>
              <a:ea typeface="Montserrat" charset="0"/>
              <a:cs typeface="Montserrat" charset="0"/>
            </a:endParaRPr>
          </a:p>
        </p:txBody>
      </p:sp>
      <p:sp>
        <p:nvSpPr>
          <p:cNvPr id="160" name="Freeform 133"/>
          <p:cNvSpPr>
            <a:spLocks noEditPoints="1"/>
          </p:cNvSpPr>
          <p:nvPr/>
        </p:nvSpPr>
        <p:spPr bwMode="auto">
          <a:xfrm>
            <a:off x="5553867" y="2245584"/>
            <a:ext cx="344011" cy="256255"/>
          </a:xfrm>
          <a:custGeom>
            <a:avLst/>
            <a:gdLst>
              <a:gd name="T0" fmla="*/ 102 w 104"/>
              <a:gd name="T1" fmla="*/ 13 h 74"/>
              <a:gd name="T2" fmla="*/ 94 w 104"/>
              <a:gd name="T3" fmla="*/ 13 h 74"/>
              <a:gd name="T4" fmla="*/ 85 w 104"/>
              <a:gd name="T5" fmla="*/ 11 h 74"/>
              <a:gd name="T6" fmla="*/ 81 w 104"/>
              <a:gd name="T7" fmla="*/ 10 h 74"/>
              <a:gd name="T8" fmla="*/ 74 w 104"/>
              <a:gd name="T9" fmla="*/ 11 h 74"/>
              <a:gd name="T10" fmla="*/ 67 w 104"/>
              <a:gd name="T11" fmla="*/ 7 h 74"/>
              <a:gd name="T12" fmla="*/ 62 w 104"/>
              <a:gd name="T13" fmla="*/ 5 h 74"/>
              <a:gd name="T14" fmla="*/ 48 w 104"/>
              <a:gd name="T15" fmla="*/ 3 h 74"/>
              <a:gd name="T16" fmla="*/ 22 w 104"/>
              <a:gd name="T17" fmla="*/ 3 h 74"/>
              <a:gd name="T18" fmla="*/ 12 w 104"/>
              <a:gd name="T19" fmla="*/ 0 h 74"/>
              <a:gd name="T20" fmla="*/ 5 w 104"/>
              <a:gd name="T21" fmla="*/ 4 h 74"/>
              <a:gd name="T22" fmla="*/ 3 w 104"/>
              <a:gd name="T23" fmla="*/ 10 h 74"/>
              <a:gd name="T24" fmla="*/ 5 w 104"/>
              <a:gd name="T25" fmla="*/ 18 h 74"/>
              <a:gd name="T26" fmla="*/ 7 w 104"/>
              <a:gd name="T27" fmla="*/ 17 h 74"/>
              <a:gd name="T28" fmla="*/ 10 w 104"/>
              <a:gd name="T29" fmla="*/ 18 h 74"/>
              <a:gd name="T30" fmla="*/ 15 w 104"/>
              <a:gd name="T31" fmla="*/ 19 h 74"/>
              <a:gd name="T32" fmla="*/ 18 w 104"/>
              <a:gd name="T33" fmla="*/ 19 h 74"/>
              <a:gd name="T34" fmla="*/ 23 w 104"/>
              <a:gd name="T35" fmla="*/ 20 h 74"/>
              <a:gd name="T36" fmla="*/ 25 w 104"/>
              <a:gd name="T37" fmla="*/ 23 h 74"/>
              <a:gd name="T38" fmla="*/ 20 w 104"/>
              <a:gd name="T39" fmla="*/ 27 h 74"/>
              <a:gd name="T40" fmla="*/ 20 w 104"/>
              <a:gd name="T41" fmla="*/ 35 h 74"/>
              <a:gd name="T42" fmla="*/ 19 w 104"/>
              <a:gd name="T43" fmla="*/ 40 h 74"/>
              <a:gd name="T44" fmla="*/ 17 w 104"/>
              <a:gd name="T45" fmla="*/ 44 h 74"/>
              <a:gd name="T46" fmla="*/ 19 w 104"/>
              <a:gd name="T47" fmla="*/ 48 h 74"/>
              <a:gd name="T48" fmla="*/ 17 w 104"/>
              <a:gd name="T49" fmla="*/ 52 h 74"/>
              <a:gd name="T50" fmla="*/ 19 w 104"/>
              <a:gd name="T51" fmla="*/ 56 h 74"/>
              <a:gd name="T52" fmla="*/ 16 w 104"/>
              <a:gd name="T53" fmla="*/ 61 h 74"/>
              <a:gd name="T54" fmla="*/ 17 w 104"/>
              <a:gd name="T55" fmla="*/ 64 h 74"/>
              <a:gd name="T56" fmla="*/ 21 w 104"/>
              <a:gd name="T57" fmla="*/ 64 h 74"/>
              <a:gd name="T58" fmla="*/ 31 w 104"/>
              <a:gd name="T59" fmla="*/ 73 h 74"/>
              <a:gd name="T60" fmla="*/ 33 w 104"/>
              <a:gd name="T61" fmla="*/ 71 h 74"/>
              <a:gd name="T62" fmla="*/ 37 w 104"/>
              <a:gd name="T63" fmla="*/ 71 h 74"/>
              <a:gd name="T64" fmla="*/ 45 w 104"/>
              <a:gd name="T65" fmla="*/ 68 h 74"/>
              <a:gd name="T66" fmla="*/ 55 w 104"/>
              <a:gd name="T67" fmla="*/ 67 h 74"/>
              <a:gd name="T68" fmla="*/ 61 w 104"/>
              <a:gd name="T69" fmla="*/ 65 h 74"/>
              <a:gd name="T70" fmla="*/ 67 w 104"/>
              <a:gd name="T71" fmla="*/ 60 h 74"/>
              <a:gd name="T72" fmla="*/ 70 w 104"/>
              <a:gd name="T73" fmla="*/ 55 h 74"/>
              <a:gd name="T74" fmla="*/ 76 w 104"/>
              <a:gd name="T75" fmla="*/ 48 h 74"/>
              <a:gd name="T76" fmla="*/ 76 w 104"/>
              <a:gd name="T77" fmla="*/ 37 h 74"/>
              <a:gd name="T78" fmla="*/ 83 w 104"/>
              <a:gd name="T79" fmla="*/ 29 h 74"/>
              <a:gd name="T80" fmla="*/ 90 w 104"/>
              <a:gd name="T81" fmla="*/ 25 h 74"/>
              <a:gd name="T82" fmla="*/ 99 w 104"/>
              <a:gd name="T83" fmla="*/ 20 h 74"/>
              <a:gd name="T84" fmla="*/ 102 w 104"/>
              <a:gd name="T85" fmla="*/ 13 h 74"/>
              <a:gd name="T86" fmla="*/ 103 w 104"/>
              <a:gd name="T87" fmla="*/ 39 h 74"/>
              <a:gd name="T88" fmla="*/ 96 w 104"/>
              <a:gd name="T89" fmla="*/ 42 h 74"/>
              <a:gd name="T90" fmla="*/ 103 w 104"/>
              <a:gd name="T91" fmla="*/ 39 h 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</a:cxnLst>
            <a:rect l="0" t="0" r="r" b="b"/>
            <a:pathLst>
              <a:path w="104" h="74">
                <a:moveTo>
                  <a:pt x="102" y="13"/>
                </a:moveTo>
                <a:cubicBezTo>
                  <a:pt x="100" y="13"/>
                  <a:pt x="96" y="14"/>
                  <a:pt x="94" y="13"/>
                </a:cubicBezTo>
                <a:cubicBezTo>
                  <a:pt x="92" y="13"/>
                  <a:pt x="86" y="12"/>
                  <a:pt x="85" y="11"/>
                </a:cubicBezTo>
                <a:cubicBezTo>
                  <a:pt x="83" y="9"/>
                  <a:pt x="81" y="8"/>
                  <a:pt x="81" y="10"/>
                </a:cubicBezTo>
                <a:cubicBezTo>
                  <a:pt x="81" y="12"/>
                  <a:pt x="77" y="12"/>
                  <a:pt x="74" y="11"/>
                </a:cubicBezTo>
                <a:cubicBezTo>
                  <a:pt x="72" y="9"/>
                  <a:pt x="68" y="8"/>
                  <a:pt x="67" y="7"/>
                </a:cubicBezTo>
                <a:cubicBezTo>
                  <a:pt x="66" y="6"/>
                  <a:pt x="64" y="5"/>
                  <a:pt x="62" y="5"/>
                </a:cubicBezTo>
                <a:cubicBezTo>
                  <a:pt x="60" y="5"/>
                  <a:pt x="53" y="2"/>
                  <a:pt x="48" y="3"/>
                </a:cubicBezTo>
                <a:cubicBezTo>
                  <a:pt x="43" y="4"/>
                  <a:pt x="28" y="2"/>
                  <a:pt x="22" y="3"/>
                </a:cubicBezTo>
                <a:cubicBezTo>
                  <a:pt x="16" y="3"/>
                  <a:pt x="15" y="0"/>
                  <a:pt x="12" y="0"/>
                </a:cubicBezTo>
                <a:cubicBezTo>
                  <a:pt x="9" y="0"/>
                  <a:pt x="10" y="4"/>
                  <a:pt x="5" y="4"/>
                </a:cubicBezTo>
                <a:cubicBezTo>
                  <a:pt x="1" y="5"/>
                  <a:pt x="0" y="8"/>
                  <a:pt x="3" y="10"/>
                </a:cubicBezTo>
                <a:cubicBezTo>
                  <a:pt x="5" y="12"/>
                  <a:pt x="5" y="15"/>
                  <a:pt x="5" y="18"/>
                </a:cubicBezTo>
                <a:cubicBezTo>
                  <a:pt x="6" y="18"/>
                  <a:pt x="7" y="18"/>
                  <a:pt x="7" y="17"/>
                </a:cubicBezTo>
                <a:cubicBezTo>
                  <a:pt x="9" y="16"/>
                  <a:pt x="10" y="16"/>
                  <a:pt x="10" y="18"/>
                </a:cubicBezTo>
                <a:cubicBezTo>
                  <a:pt x="10" y="19"/>
                  <a:pt x="13" y="19"/>
                  <a:pt x="15" y="19"/>
                </a:cubicBezTo>
                <a:cubicBezTo>
                  <a:pt x="17" y="19"/>
                  <a:pt x="16" y="20"/>
                  <a:pt x="18" y="19"/>
                </a:cubicBezTo>
                <a:cubicBezTo>
                  <a:pt x="20" y="17"/>
                  <a:pt x="23" y="18"/>
                  <a:pt x="23" y="20"/>
                </a:cubicBezTo>
                <a:cubicBezTo>
                  <a:pt x="23" y="21"/>
                  <a:pt x="27" y="20"/>
                  <a:pt x="25" y="23"/>
                </a:cubicBezTo>
                <a:cubicBezTo>
                  <a:pt x="23" y="25"/>
                  <a:pt x="20" y="26"/>
                  <a:pt x="20" y="27"/>
                </a:cubicBezTo>
                <a:cubicBezTo>
                  <a:pt x="20" y="29"/>
                  <a:pt x="22" y="33"/>
                  <a:pt x="20" y="35"/>
                </a:cubicBezTo>
                <a:cubicBezTo>
                  <a:pt x="18" y="37"/>
                  <a:pt x="21" y="40"/>
                  <a:pt x="19" y="40"/>
                </a:cubicBezTo>
                <a:cubicBezTo>
                  <a:pt x="17" y="40"/>
                  <a:pt x="15" y="41"/>
                  <a:pt x="17" y="44"/>
                </a:cubicBezTo>
                <a:cubicBezTo>
                  <a:pt x="19" y="46"/>
                  <a:pt x="21" y="48"/>
                  <a:pt x="19" y="48"/>
                </a:cubicBezTo>
                <a:cubicBezTo>
                  <a:pt x="17" y="48"/>
                  <a:pt x="16" y="51"/>
                  <a:pt x="17" y="52"/>
                </a:cubicBezTo>
                <a:cubicBezTo>
                  <a:pt x="18" y="53"/>
                  <a:pt x="22" y="56"/>
                  <a:pt x="19" y="56"/>
                </a:cubicBezTo>
                <a:cubicBezTo>
                  <a:pt x="16" y="57"/>
                  <a:pt x="16" y="59"/>
                  <a:pt x="16" y="61"/>
                </a:cubicBezTo>
                <a:cubicBezTo>
                  <a:pt x="16" y="62"/>
                  <a:pt x="16" y="63"/>
                  <a:pt x="17" y="64"/>
                </a:cubicBezTo>
                <a:cubicBezTo>
                  <a:pt x="18" y="64"/>
                  <a:pt x="20" y="64"/>
                  <a:pt x="21" y="64"/>
                </a:cubicBezTo>
                <a:cubicBezTo>
                  <a:pt x="25" y="66"/>
                  <a:pt x="26" y="74"/>
                  <a:pt x="31" y="73"/>
                </a:cubicBezTo>
                <a:cubicBezTo>
                  <a:pt x="33" y="73"/>
                  <a:pt x="32" y="72"/>
                  <a:pt x="33" y="71"/>
                </a:cubicBezTo>
                <a:cubicBezTo>
                  <a:pt x="34" y="70"/>
                  <a:pt x="36" y="71"/>
                  <a:pt x="37" y="71"/>
                </a:cubicBezTo>
                <a:cubicBezTo>
                  <a:pt x="39" y="71"/>
                  <a:pt x="40" y="68"/>
                  <a:pt x="45" y="68"/>
                </a:cubicBezTo>
                <a:cubicBezTo>
                  <a:pt x="49" y="68"/>
                  <a:pt x="52" y="67"/>
                  <a:pt x="55" y="67"/>
                </a:cubicBezTo>
                <a:cubicBezTo>
                  <a:pt x="58" y="67"/>
                  <a:pt x="60" y="67"/>
                  <a:pt x="61" y="65"/>
                </a:cubicBezTo>
                <a:cubicBezTo>
                  <a:pt x="62" y="62"/>
                  <a:pt x="64" y="61"/>
                  <a:pt x="67" y="60"/>
                </a:cubicBezTo>
                <a:cubicBezTo>
                  <a:pt x="70" y="60"/>
                  <a:pt x="70" y="56"/>
                  <a:pt x="70" y="55"/>
                </a:cubicBezTo>
                <a:cubicBezTo>
                  <a:pt x="70" y="53"/>
                  <a:pt x="76" y="50"/>
                  <a:pt x="76" y="48"/>
                </a:cubicBezTo>
                <a:cubicBezTo>
                  <a:pt x="76" y="47"/>
                  <a:pt x="73" y="41"/>
                  <a:pt x="76" y="37"/>
                </a:cubicBezTo>
                <a:cubicBezTo>
                  <a:pt x="79" y="32"/>
                  <a:pt x="83" y="31"/>
                  <a:pt x="83" y="29"/>
                </a:cubicBezTo>
                <a:cubicBezTo>
                  <a:pt x="83" y="26"/>
                  <a:pt x="86" y="25"/>
                  <a:pt x="90" y="25"/>
                </a:cubicBezTo>
                <a:cubicBezTo>
                  <a:pt x="94" y="24"/>
                  <a:pt x="96" y="22"/>
                  <a:pt x="99" y="20"/>
                </a:cubicBezTo>
                <a:cubicBezTo>
                  <a:pt x="102" y="19"/>
                  <a:pt x="103" y="17"/>
                  <a:pt x="102" y="13"/>
                </a:cubicBezTo>
                <a:close/>
                <a:moveTo>
                  <a:pt x="103" y="39"/>
                </a:moveTo>
                <a:cubicBezTo>
                  <a:pt x="103" y="35"/>
                  <a:pt x="94" y="41"/>
                  <a:pt x="96" y="42"/>
                </a:cubicBezTo>
                <a:cubicBezTo>
                  <a:pt x="100" y="44"/>
                  <a:pt x="104" y="43"/>
                  <a:pt x="103" y="39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3175" cap="flat">
            <a:noFill/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600">
              <a:latin typeface="Montserrat" panose="02000505000000020004" pitchFamily="2" charset="0"/>
              <a:ea typeface="Montserrat" charset="0"/>
              <a:cs typeface="Montserrat" charset="0"/>
            </a:endParaRPr>
          </a:p>
        </p:txBody>
      </p:sp>
      <p:sp>
        <p:nvSpPr>
          <p:cNvPr id="161" name="Freeform 134"/>
          <p:cNvSpPr>
            <a:spLocks/>
          </p:cNvSpPr>
          <p:nvPr/>
        </p:nvSpPr>
        <p:spPr bwMode="auto">
          <a:xfrm>
            <a:off x="6150033" y="2134415"/>
            <a:ext cx="88254" cy="56527"/>
          </a:xfrm>
          <a:custGeom>
            <a:avLst/>
            <a:gdLst>
              <a:gd name="T0" fmla="*/ 0 w 27"/>
              <a:gd name="T1" fmla="*/ 14 h 16"/>
              <a:gd name="T2" fmla="*/ 5 w 27"/>
              <a:gd name="T3" fmla="*/ 13 h 16"/>
              <a:gd name="T4" fmla="*/ 7 w 27"/>
              <a:gd name="T5" fmla="*/ 15 h 16"/>
              <a:gd name="T6" fmla="*/ 12 w 27"/>
              <a:gd name="T7" fmla="*/ 14 h 16"/>
              <a:gd name="T8" fmla="*/ 17 w 27"/>
              <a:gd name="T9" fmla="*/ 15 h 16"/>
              <a:gd name="T10" fmla="*/ 20 w 27"/>
              <a:gd name="T11" fmla="*/ 11 h 16"/>
              <a:gd name="T12" fmla="*/ 22 w 27"/>
              <a:gd name="T13" fmla="*/ 7 h 16"/>
              <a:gd name="T14" fmla="*/ 27 w 27"/>
              <a:gd name="T15" fmla="*/ 4 h 16"/>
              <a:gd name="T16" fmla="*/ 25 w 27"/>
              <a:gd name="T17" fmla="*/ 1 h 16"/>
              <a:gd name="T18" fmla="*/ 20 w 27"/>
              <a:gd name="T19" fmla="*/ 2 h 16"/>
              <a:gd name="T20" fmla="*/ 13 w 27"/>
              <a:gd name="T21" fmla="*/ 5 h 16"/>
              <a:gd name="T22" fmla="*/ 4 w 27"/>
              <a:gd name="T23" fmla="*/ 3 h 16"/>
              <a:gd name="T24" fmla="*/ 0 w 27"/>
              <a:gd name="T25" fmla="*/ 3 h 16"/>
              <a:gd name="T26" fmla="*/ 0 w 27"/>
              <a:gd name="T27" fmla="*/ 14 h 1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27" h="16">
                <a:moveTo>
                  <a:pt x="0" y="14"/>
                </a:moveTo>
                <a:cubicBezTo>
                  <a:pt x="2" y="13"/>
                  <a:pt x="4" y="13"/>
                  <a:pt x="5" y="13"/>
                </a:cubicBezTo>
                <a:cubicBezTo>
                  <a:pt x="6" y="13"/>
                  <a:pt x="6" y="14"/>
                  <a:pt x="7" y="15"/>
                </a:cubicBezTo>
                <a:cubicBezTo>
                  <a:pt x="8" y="15"/>
                  <a:pt x="11" y="15"/>
                  <a:pt x="12" y="14"/>
                </a:cubicBezTo>
                <a:cubicBezTo>
                  <a:pt x="14" y="14"/>
                  <a:pt x="17" y="16"/>
                  <a:pt x="17" y="15"/>
                </a:cubicBezTo>
                <a:cubicBezTo>
                  <a:pt x="18" y="13"/>
                  <a:pt x="19" y="11"/>
                  <a:pt x="20" y="11"/>
                </a:cubicBezTo>
                <a:cubicBezTo>
                  <a:pt x="21" y="11"/>
                  <a:pt x="21" y="7"/>
                  <a:pt x="22" y="7"/>
                </a:cubicBezTo>
                <a:cubicBezTo>
                  <a:pt x="23" y="7"/>
                  <a:pt x="27" y="4"/>
                  <a:pt x="27" y="4"/>
                </a:cubicBezTo>
                <a:cubicBezTo>
                  <a:pt x="27" y="4"/>
                  <a:pt x="26" y="1"/>
                  <a:pt x="25" y="1"/>
                </a:cubicBezTo>
                <a:cubicBezTo>
                  <a:pt x="25" y="0"/>
                  <a:pt x="23" y="2"/>
                  <a:pt x="20" y="2"/>
                </a:cubicBezTo>
                <a:cubicBezTo>
                  <a:pt x="16" y="2"/>
                  <a:pt x="14" y="5"/>
                  <a:pt x="13" y="5"/>
                </a:cubicBezTo>
                <a:cubicBezTo>
                  <a:pt x="11" y="5"/>
                  <a:pt x="7" y="3"/>
                  <a:pt x="4" y="3"/>
                </a:cubicBezTo>
                <a:cubicBezTo>
                  <a:pt x="3" y="3"/>
                  <a:pt x="1" y="3"/>
                  <a:pt x="0" y="3"/>
                </a:cubicBezTo>
                <a:cubicBezTo>
                  <a:pt x="0" y="6"/>
                  <a:pt x="0" y="10"/>
                  <a:pt x="0" y="14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3175" cap="flat">
            <a:noFill/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600">
              <a:latin typeface="Montserrat" panose="02000505000000020004" pitchFamily="2" charset="0"/>
              <a:ea typeface="Montserrat" charset="0"/>
              <a:cs typeface="Montserrat" charset="0"/>
            </a:endParaRPr>
          </a:p>
        </p:txBody>
      </p:sp>
      <p:sp>
        <p:nvSpPr>
          <p:cNvPr id="162" name="Freeform 135"/>
          <p:cNvSpPr>
            <a:spLocks noEditPoints="1"/>
          </p:cNvSpPr>
          <p:nvPr/>
        </p:nvSpPr>
        <p:spPr bwMode="auto">
          <a:xfrm>
            <a:off x="6333745" y="2315301"/>
            <a:ext cx="169304" cy="216686"/>
          </a:xfrm>
          <a:custGeom>
            <a:avLst/>
            <a:gdLst>
              <a:gd name="T0" fmla="*/ 50 w 51"/>
              <a:gd name="T1" fmla="*/ 0 h 63"/>
              <a:gd name="T2" fmla="*/ 46 w 51"/>
              <a:gd name="T3" fmla="*/ 1 h 63"/>
              <a:gd name="T4" fmla="*/ 43 w 51"/>
              <a:gd name="T5" fmla="*/ 3 h 63"/>
              <a:gd name="T6" fmla="*/ 34 w 51"/>
              <a:gd name="T7" fmla="*/ 2 h 63"/>
              <a:gd name="T8" fmla="*/ 24 w 51"/>
              <a:gd name="T9" fmla="*/ 2 h 63"/>
              <a:gd name="T10" fmla="*/ 23 w 51"/>
              <a:gd name="T11" fmla="*/ 2 h 63"/>
              <a:gd name="T12" fmla="*/ 16 w 51"/>
              <a:gd name="T13" fmla="*/ 6 h 63"/>
              <a:gd name="T14" fmla="*/ 12 w 51"/>
              <a:gd name="T15" fmla="*/ 8 h 63"/>
              <a:gd name="T16" fmla="*/ 7 w 51"/>
              <a:gd name="T17" fmla="*/ 9 h 63"/>
              <a:gd name="T18" fmla="*/ 4 w 51"/>
              <a:gd name="T19" fmla="*/ 13 h 63"/>
              <a:gd name="T20" fmla="*/ 2 w 51"/>
              <a:gd name="T21" fmla="*/ 16 h 63"/>
              <a:gd name="T22" fmla="*/ 0 w 51"/>
              <a:gd name="T23" fmla="*/ 21 h 63"/>
              <a:gd name="T24" fmla="*/ 0 w 51"/>
              <a:gd name="T25" fmla="*/ 21 h 63"/>
              <a:gd name="T26" fmla="*/ 4 w 51"/>
              <a:gd name="T27" fmla="*/ 28 h 63"/>
              <a:gd name="T28" fmla="*/ 10 w 51"/>
              <a:gd name="T29" fmla="*/ 30 h 63"/>
              <a:gd name="T30" fmla="*/ 17 w 51"/>
              <a:gd name="T31" fmla="*/ 32 h 63"/>
              <a:gd name="T32" fmla="*/ 9 w 51"/>
              <a:gd name="T33" fmla="*/ 33 h 63"/>
              <a:gd name="T34" fmla="*/ 10 w 51"/>
              <a:gd name="T35" fmla="*/ 40 h 63"/>
              <a:gd name="T36" fmla="*/ 14 w 51"/>
              <a:gd name="T37" fmla="*/ 45 h 63"/>
              <a:gd name="T38" fmla="*/ 22 w 51"/>
              <a:gd name="T39" fmla="*/ 49 h 63"/>
              <a:gd name="T40" fmla="*/ 20 w 51"/>
              <a:gd name="T41" fmla="*/ 41 h 63"/>
              <a:gd name="T42" fmla="*/ 26 w 51"/>
              <a:gd name="T43" fmla="*/ 40 h 63"/>
              <a:gd name="T44" fmla="*/ 22 w 51"/>
              <a:gd name="T45" fmla="*/ 37 h 63"/>
              <a:gd name="T46" fmla="*/ 25 w 51"/>
              <a:gd name="T47" fmla="*/ 36 h 63"/>
              <a:gd name="T48" fmla="*/ 31 w 51"/>
              <a:gd name="T49" fmla="*/ 35 h 63"/>
              <a:gd name="T50" fmla="*/ 28 w 51"/>
              <a:gd name="T51" fmla="*/ 28 h 63"/>
              <a:gd name="T52" fmla="*/ 22 w 51"/>
              <a:gd name="T53" fmla="*/ 29 h 63"/>
              <a:gd name="T54" fmla="*/ 24 w 51"/>
              <a:gd name="T55" fmla="*/ 24 h 63"/>
              <a:gd name="T56" fmla="*/ 18 w 51"/>
              <a:gd name="T57" fmla="*/ 15 h 63"/>
              <a:gd name="T58" fmla="*/ 22 w 51"/>
              <a:gd name="T59" fmla="*/ 13 h 63"/>
              <a:gd name="T60" fmla="*/ 28 w 51"/>
              <a:gd name="T61" fmla="*/ 14 h 63"/>
              <a:gd name="T62" fmla="*/ 30 w 51"/>
              <a:gd name="T63" fmla="*/ 8 h 63"/>
              <a:gd name="T64" fmla="*/ 35 w 51"/>
              <a:gd name="T65" fmla="*/ 10 h 63"/>
              <a:gd name="T66" fmla="*/ 41 w 51"/>
              <a:gd name="T67" fmla="*/ 7 h 63"/>
              <a:gd name="T68" fmla="*/ 46 w 51"/>
              <a:gd name="T69" fmla="*/ 9 h 63"/>
              <a:gd name="T70" fmla="*/ 48 w 51"/>
              <a:gd name="T71" fmla="*/ 6 h 63"/>
              <a:gd name="T72" fmla="*/ 51 w 51"/>
              <a:gd name="T73" fmla="*/ 3 h 63"/>
              <a:gd name="T74" fmla="*/ 50 w 51"/>
              <a:gd name="T75" fmla="*/ 0 h 63"/>
              <a:gd name="T76" fmla="*/ 43 w 51"/>
              <a:gd name="T77" fmla="*/ 59 h 63"/>
              <a:gd name="T78" fmla="*/ 30 w 51"/>
              <a:gd name="T79" fmla="*/ 58 h 63"/>
              <a:gd name="T80" fmla="*/ 26 w 51"/>
              <a:gd name="T81" fmla="*/ 60 h 63"/>
              <a:gd name="T82" fmla="*/ 37 w 51"/>
              <a:gd name="T83" fmla="*/ 63 h 63"/>
              <a:gd name="T84" fmla="*/ 48 w 51"/>
              <a:gd name="T85" fmla="*/ 60 h 63"/>
              <a:gd name="T86" fmla="*/ 43 w 51"/>
              <a:gd name="T87" fmla="*/ 59 h 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l="0" t="0" r="r" b="b"/>
            <a:pathLst>
              <a:path w="51" h="63">
                <a:moveTo>
                  <a:pt x="50" y="0"/>
                </a:moveTo>
                <a:cubicBezTo>
                  <a:pt x="48" y="0"/>
                  <a:pt x="46" y="0"/>
                  <a:pt x="46" y="1"/>
                </a:cubicBezTo>
                <a:cubicBezTo>
                  <a:pt x="47" y="3"/>
                  <a:pt x="45" y="3"/>
                  <a:pt x="43" y="3"/>
                </a:cubicBezTo>
                <a:cubicBezTo>
                  <a:pt x="43" y="3"/>
                  <a:pt x="36" y="3"/>
                  <a:pt x="34" y="2"/>
                </a:cubicBezTo>
                <a:cubicBezTo>
                  <a:pt x="33" y="1"/>
                  <a:pt x="27" y="1"/>
                  <a:pt x="24" y="2"/>
                </a:cubicBezTo>
                <a:cubicBezTo>
                  <a:pt x="24" y="2"/>
                  <a:pt x="24" y="2"/>
                  <a:pt x="23" y="2"/>
                </a:cubicBezTo>
                <a:cubicBezTo>
                  <a:pt x="23" y="3"/>
                  <a:pt x="17" y="6"/>
                  <a:pt x="16" y="6"/>
                </a:cubicBezTo>
                <a:cubicBezTo>
                  <a:pt x="15" y="5"/>
                  <a:pt x="14" y="7"/>
                  <a:pt x="12" y="8"/>
                </a:cubicBezTo>
                <a:cubicBezTo>
                  <a:pt x="10" y="8"/>
                  <a:pt x="7" y="8"/>
                  <a:pt x="7" y="9"/>
                </a:cubicBezTo>
                <a:cubicBezTo>
                  <a:pt x="7" y="9"/>
                  <a:pt x="5" y="12"/>
                  <a:pt x="4" y="13"/>
                </a:cubicBezTo>
                <a:cubicBezTo>
                  <a:pt x="3" y="14"/>
                  <a:pt x="4" y="16"/>
                  <a:pt x="2" y="16"/>
                </a:cubicBezTo>
                <a:cubicBezTo>
                  <a:pt x="1" y="16"/>
                  <a:pt x="0" y="19"/>
                  <a:pt x="0" y="21"/>
                </a:cubicBezTo>
                <a:cubicBezTo>
                  <a:pt x="0" y="21"/>
                  <a:pt x="0" y="21"/>
                  <a:pt x="0" y="21"/>
                </a:cubicBezTo>
                <a:cubicBezTo>
                  <a:pt x="3" y="22"/>
                  <a:pt x="5" y="25"/>
                  <a:pt x="4" y="28"/>
                </a:cubicBezTo>
                <a:cubicBezTo>
                  <a:pt x="4" y="31"/>
                  <a:pt x="8" y="32"/>
                  <a:pt x="10" y="30"/>
                </a:cubicBezTo>
                <a:cubicBezTo>
                  <a:pt x="12" y="27"/>
                  <a:pt x="17" y="31"/>
                  <a:pt x="17" y="32"/>
                </a:cubicBezTo>
                <a:cubicBezTo>
                  <a:pt x="17" y="34"/>
                  <a:pt x="12" y="31"/>
                  <a:pt x="9" y="33"/>
                </a:cubicBezTo>
                <a:cubicBezTo>
                  <a:pt x="6" y="35"/>
                  <a:pt x="11" y="37"/>
                  <a:pt x="10" y="40"/>
                </a:cubicBezTo>
                <a:cubicBezTo>
                  <a:pt x="10" y="42"/>
                  <a:pt x="12" y="45"/>
                  <a:pt x="14" y="45"/>
                </a:cubicBezTo>
                <a:cubicBezTo>
                  <a:pt x="17" y="45"/>
                  <a:pt x="20" y="50"/>
                  <a:pt x="22" y="49"/>
                </a:cubicBezTo>
                <a:cubicBezTo>
                  <a:pt x="24" y="48"/>
                  <a:pt x="20" y="42"/>
                  <a:pt x="20" y="41"/>
                </a:cubicBezTo>
                <a:cubicBezTo>
                  <a:pt x="21" y="40"/>
                  <a:pt x="24" y="42"/>
                  <a:pt x="26" y="40"/>
                </a:cubicBezTo>
                <a:cubicBezTo>
                  <a:pt x="28" y="39"/>
                  <a:pt x="25" y="37"/>
                  <a:pt x="22" y="37"/>
                </a:cubicBezTo>
                <a:cubicBezTo>
                  <a:pt x="20" y="37"/>
                  <a:pt x="22" y="34"/>
                  <a:pt x="25" y="36"/>
                </a:cubicBezTo>
                <a:cubicBezTo>
                  <a:pt x="28" y="37"/>
                  <a:pt x="30" y="35"/>
                  <a:pt x="31" y="35"/>
                </a:cubicBezTo>
                <a:cubicBezTo>
                  <a:pt x="32" y="35"/>
                  <a:pt x="33" y="30"/>
                  <a:pt x="28" y="28"/>
                </a:cubicBezTo>
                <a:cubicBezTo>
                  <a:pt x="24" y="27"/>
                  <a:pt x="25" y="32"/>
                  <a:pt x="22" y="29"/>
                </a:cubicBezTo>
                <a:cubicBezTo>
                  <a:pt x="19" y="26"/>
                  <a:pt x="24" y="27"/>
                  <a:pt x="24" y="24"/>
                </a:cubicBezTo>
                <a:cubicBezTo>
                  <a:pt x="24" y="22"/>
                  <a:pt x="20" y="18"/>
                  <a:pt x="18" y="15"/>
                </a:cubicBezTo>
                <a:cubicBezTo>
                  <a:pt x="16" y="12"/>
                  <a:pt x="21" y="11"/>
                  <a:pt x="22" y="13"/>
                </a:cubicBezTo>
                <a:cubicBezTo>
                  <a:pt x="23" y="15"/>
                  <a:pt x="26" y="15"/>
                  <a:pt x="28" y="14"/>
                </a:cubicBezTo>
                <a:cubicBezTo>
                  <a:pt x="30" y="13"/>
                  <a:pt x="26" y="9"/>
                  <a:pt x="30" y="8"/>
                </a:cubicBezTo>
                <a:cubicBezTo>
                  <a:pt x="34" y="7"/>
                  <a:pt x="34" y="9"/>
                  <a:pt x="35" y="10"/>
                </a:cubicBezTo>
                <a:cubicBezTo>
                  <a:pt x="36" y="10"/>
                  <a:pt x="37" y="7"/>
                  <a:pt x="41" y="7"/>
                </a:cubicBezTo>
                <a:cubicBezTo>
                  <a:pt x="43" y="7"/>
                  <a:pt x="45" y="8"/>
                  <a:pt x="46" y="9"/>
                </a:cubicBezTo>
                <a:cubicBezTo>
                  <a:pt x="47" y="8"/>
                  <a:pt x="48" y="7"/>
                  <a:pt x="48" y="6"/>
                </a:cubicBezTo>
                <a:cubicBezTo>
                  <a:pt x="48" y="5"/>
                  <a:pt x="51" y="5"/>
                  <a:pt x="51" y="3"/>
                </a:cubicBezTo>
                <a:cubicBezTo>
                  <a:pt x="51" y="2"/>
                  <a:pt x="50" y="1"/>
                  <a:pt x="50" y="0"/>
                </a:cubicBezTo>
                <a:close/>
                <a:moveTo>
                  <a:pt x="43" y="59"/>
                </a:moveTo>
                <a:cubicBezTo>
                  <a:pt x="41" y="58"/>
                  <a:pt x="33" y="60"/>
                  <a:pt x="30" y="58"/>
                </a:cubicBezTo>
                <a:cubicBezTo>
                  <a:pt x="28" y="56"/>
                  <a:pt x="24" y="60"/>
                  <a:pt x="26" y="60"/>
                </a:cubicBezTo>
                <a:cubicBezTo>
                  <a:pt x="28" y="61"/>
                  <a:pt x="33" y="63"/>
                  <a:pt x="37" y="63"/>
                </a:cubicBezTo>
                <a:cubicBezTo>
                  <a:pt x="42" y="63"/>
                  <a:pt x="48" y="61"/>
                  <a:pt x="48" y="60"/>
                </a:cubicBezTo>
                <a:cubicBezTo>
                  <a:pt x="48" y="59"/>
                  <a:pt x="45" y="61"/>
                  <a:pt x="43" y="59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3175" cap="flat">
            <a:noFill/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600">
              <a:latin typeface="Montserrat" panose="02000505000000020004" pitchFamily="2" charset="0"/>
              <a:ea typeface="Montserrat" charset="0"/>
              <a:cs typeface="Montserrat" charset="0"/>
            </a:endParaRPr>
          </a:p>
        </p:txBody>
      </p:sp>
      <p:sp>
        <p:nvSpPr>
          <p:cNvPr id="163" name="Freeform 136"/>
          <p:cNvSpPr>
            <a:spLocks/>
          </p:cNvSpPr>
          <p:nvPr/>
        </p:nvSpPr>
        <p:spPr bwMode="auto">
          <a:xfrm>
            <a:off x="6645336" y="2505608"/>
            <a:ext cx="70243" cy="45221"/>
          </a:xfrm>
          <a:custGeom>
            <a:avLst/>
            <a:gdLst>
              <a:gd name="T0" fmla="*/ 14 w 21"/>
              <a:gd name="T1" fmla="*/ 8 h 13"/>
              <a:gd name="T2" fmla="*/ 19 w 21"/>
              <a:gd name="T3" fmla="*/ 3 h 13"/>
              <a:gd name="T4" fmla="*/ 19 w 21"/>
              <a:gd name="T5" fmla="*/ 1 h 13"/>
              <a:gd name="T6" fmla="*/ 7 w 21"/>
              <a:gd name="T7" fmla="*/ 5 h 13"/>
              <a:gd name="T8" fmla="*/ 4 w 21"/>
              <a:gd name="T9" fmla="*/ 10 h 13"/>
              <a:gd name="T10" fmla="*/ 14 w 21"/>
              <a:gd name="T11" fmla="*/ 8 h 1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21" h="13">
                <a:moveTo>
                  <a:pt x="14" y="8"/>
                </a:moveTo>
                <a:cubicBezTo>
                  <a:pt x="14" y="7"/>
                  <a:pt x="16" y="4"/>
                  <a:pt x="19" y="3"/>
                </a:cubicBezTo>
                <a:cubicBezTo>
                  <a:pt x="21" y="2"/>
                  <a:pt x="20" y="0"/>
                  <a:pt x="19" y="1"/>
                </a:cubicBezTo>
                <a:cubicBezTo>
                  <a:pt x="17" y="3"/>
                  <a:pt x="13" y="4"/>
                  <a:pt x="7" y="5"/>
                </a:cubicBezTo>
                <a:cubicBezTo>
                  <a:pt x="2" y="5"/>
                  <a:pt x="0" y="8"/>
                  <a:pt x="4" y="10"/>
                </a:cubicBezTo>
                <a:cubicBezTo>
                  <a:pt x="8" y="13"/>
                  <a:pt x="15" y="9"/>
                  <a:pt x="14" y="8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3175" cap="flat">
            <a:noFill/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600">
              <a:latin typeface="Montserrat" panose="02000505000000020004" pitchFamily="2" charset="0"/>
              <a:ea typeface="Montserrat" charset="0"/>
              <a:cs typeface="Montserrat" charset="0"/>
            </a:endParaRPr>
          </a:p>
        </p:txBody>
      </p:sp>
      <p:sp>
        <p:nvSpPr>
          <p:cNvPr id="164" name="Freeform 137"/>
          <p:cNvSpPr>
            <a:spLocks/>
          </p:cNvSpPr>
          <p:nvPr/>
        </p:nvSpPr>
        <p:spPr bwMode="auto">
          <a:xfrm>
            <a:off x="5159426" y="1341155"/>
            <a:ext cx="284574" cy="148854"/>
          </a:xfrm>
          <a:custGeom>
            <a:avLst/>
            <a:gdLst>
              <a:gd name="T0" fmla="*/ 72 w 86"/>
              <a:gd name="T1" fmla="*/ 31 h 43"/>
              <a:gd name="T2" fmla="*/ 79 w 86"/>
              <a:gd name="T3" fmla="*/ 26 h 43"/>
              <a:gd name="T4" fmla="*/ 85 w 86"/>
              <a:gd name="T5" fmla="*/ 20 h 43"/>
              <a:gd name="T6" fmla="*/ 81 w 86"/>
              <a:gd name="T7" fmla="*/ 13 h 43"/>
              <a:gd name="T8" fmla="*/ 76 w 86"/>
              <a:gd name="T9" fmla="*/ 9 h 43"/>
              <a:gd name="T10" fmla="*/ 75 w 86"/>
              <a:gd name="T11" fmla="*/ 4 h 43"/>
              <a:gd name="T12" fmla="*/ 69 w 86"/>
              <a:gd name="T13" fmla="*/ 4 h 43"/>
              <a:gd name="T14" fmla="*/ 62 w 86"/>
              <a:gd name="T15" fmla="*/ 1 h 43"/>
              <a:gd name="T16" fmla="*/ 61 w 86"/>
              <a:gd name="T17" fmla="*/ 6 h 43"/>
              <a:gd name="T18" fmla="*/ 56 w 86"/>
              <a:gd name="T19" fmla="*/ 6 h 43"/>
              <a:gd name="T20" fmla="*/ 53 w 86"/>
              <a:gd name="T21" fmla="*/ 6 h 43"/>
              <a:gd name="T22" fmla="*/ 48 w 86"/>
              <a:gd name="T23" fmla="*/ 7 h 43"/>
              <a:gd name="T24" fmla="*/ 44 w 86"/>
              <a:gd name="T25" fmla="*/ 5 h 43"/>
              <a:gd name="T26" fmla="*/ 39 w 86"/>
              <a:gd name="T27" fmla="*/ 9 h 43"/>
              <a:gd name="T28" fmla="*/ 35 w 86"/>
              <a:gd name="T29" fmla="*/ 7 h 43"/>
              <a:gd name="T30" fmla="*/ 32 w 86"/>
              <a:gd name="T31" fmla="*/ 10 h 43"/>
              <a:gd name="T32" fmla="*/ 31 w 86"/>
              <a:gd name="T33" fmla="*/ 14 h 43"/>
              <a:gd name="T34" fmla="*/ 25 w 86"/>
              <a:gd name="T35" fmla="*/ 16 h 43"/>
              <a:gd name="T36" fmla="*/ 23 w 86"/>
              <a:gd name="T37" fmla="*/ 10 h 43"/>
              <a:gd name="T38" fmla="*/ 11 w 86"/>
              <a:gd name="T39" fmla="*/ 2 h 43"/>
              <a:gd name="T40" fmla="*/ 12 w 86"/>
              <a:gd name="T41" fmla="*/ 6 h 43"/>
              <a:gd name="T42" fmla="*/ 9 w 86"/>
              <a:gd name="T43" fmla="*/ 6 h 43"/>
              <a:gd name="T44" fmla="*/ 4 w 86"/>
              <a:gd name="T45" fmla="*/ 8 h 43"/>
              <a:gd name="T46" fmla="*/ 0 w 86"/>
              <a:gd name="T47" fmla="*/ 13 h 43"/>
              <a:gd name="T48" fmla="*/ 8 w 86"/>
              <a:gd name="T49" fmla="*/ 15 h 43"/>
              <a:gd name="T50" fmla="*/ 17 w 86"/>
              <a:gd name="T51" fmla="*/ 15 h 43"/>
              <a:gd name="T52" fmla="*/ 16 w 86"/>
              <a:gd name="T53" fmla="*/ 19 h 43"/>
              <a:gd name="T54" fmla="*/ 12 w 86"/>
              <a:gd name="T55" fmla="*/ 21 h 43"/>
              <a:gd name="T56" fmla="*/ 3 w 86"/>
              <a:gd name="T57" fmla="*/ 24 h 43"/>
              <a:gd name="T58" fmla="*/ 14 w 86"/>
              <a:gd name="T59" fmla="*/ 24 h 43"/>
              <a:gd name="T60" fmla="*/ 17 w 86"/>
              <a:gd name="T61" fmla="*/ 27 h 43"/>
              <a:gd name="T62" fmla="*/ 19 w 86"/>
              <a:gd name="T63" fmla="*/ 30 h 43"/>
              <a:gd name="T64" fmla="*/ 17 w 86"/>
              <a:gd name="T65" fmla="*/ 33 h 43"/>
              <a:gd name="T66" fmla="*/ 13 w 86"/>
              <a:gd name="T67" fmla="*/ 36 h 43"/>
              <a:gd name="T68" fmla="*/ 23 w 86"/>
              <a:gd name="T69" fmla="*/ 36 h 43"/>
              <a:gd name="T70" fmla="*/ 37 w 86"/>
              <a:gd name="T71" fmla="*/ 41 h 43"/>
              <a:gd name="T72" fmla="*/ 51 w 86"/>
              <a:gd name="T73" fmla="*/ 38 h 43"/>
              <a:gd name="T74" fmla="*/ 61 w 86"/>
              <a:gd name="T75" fmla="*/ 35 h 43"/>
              <a:gd name="T76" fmla="*/ 72 w 86"/>
              <a:gd name="T77" fmla="*/ 31 h 4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</a:cxnLst>
            <a:rect l="0" t="0" r="r" b="b"/>
            <a:pathLst>
              <a:path w="86" h="43">
                <a:moveTo>
                  <a:pt x="72" y="31"/>
                </a:moveTo>
                <a:cubicBezTo>
                  <a:pt x="77" y="31"/>
                  <a:pt x="77" y="25"/>
                  <a:pt x="79" y="26"/>
                </a:cubicBezTo>
                <a:cubicBezTo>
                  <a:pt x="81" y="26"/>
                  <a:pt x="84" y="22"/>
                  <a:pt x="85" y="20"/>
                </a:cubicBezTo>
                <a:cubicBezTo>
                  <a:pt x="86" y="17"/>
                  <a:pt x="83" y="13"/>
                  <a:pt x="81" y="13"/>
                </a:cubicBezTo>
                <a:cubicBezTo>
                  <a:pt x="78" y="13"/>
                  <a:pt x="76" y="11"/>
                  <a:pt x="76" y="9"/>
                </a:cubicBezTo>
                <a:cubicBezTo>
                  <a:pt x="77" y="7"/>
                  <a:pt x="75" y="5"/>
                  <a:pt x="75" y="4"/>
                </a:cubicBezTo>
                <a:cubicBezTo>
                  <a:pt x="75" y="3"/>
                  <a:pt x="71" y="4"/>
                  <a:pt x="69" y="4"/>
                </a:cubicBezTo>
                <a:cubicBezTo>
                  <a:pt x="67" y="5"/>
                  <a:pt x="63" y="0"/>
                  <a:pt x="62" y="1"/>
                </a:cubicBezTo>
                <a:cubicBezTo>
                  <a:pt x="60" y="2"/>
                  <a:pt x="61" y="4"/>
                  <a:pt x="61" y="6"/>
                </a:cubicBezTo>
                <a:cubicBezTo>
                  <a:pt x="60" y="7"/>
                  <a:pt x="56" y="4"/>
                  <a:pt x="56" y="6"/>
                </a:cubicBezTo>
                <a:cubicBezTo>
                  <a:pt x="56" y="8"/>
                  <a:pt x="54" y="8"/>
                  <a:pt x="53" y="6"/>
                </a:cubicBezTo>
                <a:cubicBezTo>
                  <a:pt x="51" y="4"/>
                  <a:pt x="48" y="5"/>
                  <a:pt x="48" y="7"/>
                </a:cubicBezTo>
                <a:cubicBezTo>
                  <a:pt x="48" y="8"/>
                  <a:pt x="47" y="7"/>
                  <a:pt x="44" y="5"/>
                </a:cubicBezTo>
                <a:cubicBezTo>
                  <a:pt x="41" y="4"/>
                  <a:pt x="38" y="7"/>
                  <a:pt x="39" y="9"/>
                </a:cubicBezTo>
                <a:cubicBezTo>
                  <a:pt x="39" y="11"/>
                  <a:pt x="38" y="11"/>
                  <a:pt x="35" y="7"/>
                </a:cubicBezTo>
                <a:cubicBezTo>
                  <a:pt x="33" y="4"/>
                  <a:pt x="30" y="8"/>
                  <a:pt x="32" y="10"/>
                </a:cubicBezTo>
                <a:cubicBezTo>
                  <a:pt x="33" y="12"/>
                  <a:pt x="32" y="15"/>
                  <a:pt x="31" y="14"/>
                </a:cubicBezTo>
                <a:cubicBezTo>
                  <a:pt x="29" y="13"/>
                  <a:pt x="26" y="14"/>
                  <a:pt x="25" y="16"/>
                </a:cubicBezTo>
                <a:cubicBezTo>
                  <a:pt x="24" y="18"/>
                  <a:pt x="20" y="11"/>
                  <a:pt x="23" y="10"/>
                </a:cubicBezTo>
                <a:cubicBezTo>
                  <a:pt x="26" y="8"/>
                  <a:pt x="15" y="2"/>
                  <a:pt x="11" y="2"/>
                </a:cubicBezTo>
                <a:cubicBezTo>
                  <a:pt x="7" y="2"/>
                  <a:pt x="10" y="4"/>
                  <a:pt x="12" y="6"/>
                </a:cubicBezTo>
                <a:cubicBezTo>
                  <a:pt x="15" y="8"/>
                  <a:pt x="10" y="7"/>
                  <a:pt x="9" y="6"/>
                </a:cubicBezTo>
                <a:cubicBezTo>
                  <a:pt x="8" y="4"/>
                  <a:pt x="5" y="5"/>
                  <a:pt x="4" y="8"/>
                </a:cubicBezTo>
                <a:cubicBezTo>
                  <a:pt x="3" y="10"/>
                  <a:pt x="0" y="12"/>
                  <a:pt x="0" y="13"/>
                </a:cubicBezTo>
                <a:cubicBezTo>
                  <a:pt x="0" y="15"/>
                  <a:pt x="4" y="17"/>
                  <a:pt x="8" y="15"/>
                </a:cubicBezTo>
                <a:cubicBezTo>
                  <a:pt x="11" y="14"/>
                  <a:pt x="15" y="13"/>
                  <a:pt x="17" y="15"/>
                </a:cubicBezTo>
                <a:cubicBezTo>
                  <a:pt x="19" y="17"/>
                  <a:pt x="14" y="18"/>
                  <a:pt x="16" y="19"/>
                </a:cubicBezTo>
                <a:cubicBezTo>
                  <a:pt x="18" y="20"/>
                  <a:pt x="16" y="22"/>
                  <a:pt x="12" y="21"/>
                </a:cubicBezTo>
                <a:cubicBezTo>
                  <a:pt x="7" y="21"/>
                  <a:pt x="2" y="22"/>
                  <a:pt x="3" y="24"/>
                </a:cubicBezTo>
                <a:cubicBezTo>
                  <a:pt x="3" y="25"/>
                  <a:pt x="14" y="22"/>
                  <a:pt x="14" y="24"/>
                </a:cubicBezTo>
                <a:cubicBezTo>
                  <a:pt x="14" y="26"/>
                  <a:pt x="14" y="28"/>
                  <a:pt x="17" y="27"/>
                </a:cubicBezTo>
                <a:cubicBezTo>
                  <a:pt x="20" y="26"/>
                  <a:pt x="18" y="29"/>
                  <a:pt x="19" y="30"/>
                </a:cubicBezTo>
                <a:cubicBezTo>
                  <a:pt x="21" y="30"/>
                  <a:pt x="20" y="33"/>
                  <a:pt x="17" y="33"/>
                </a:cubicBezTo>
                <a:cubicBezTo>
                  <a:pt x="13" y="34"/>
                  <a:pt x="11" y="34"/>
                  <a:pt x="13" y="36"/>
                </a:cubicBezTo>
                <a:cubicBezTo>
                  <a:pt x="15" y="38"/>
                  <a:pt x="19" y="37"/>
                  <a:pt x="23" y="36"/>
                </a:cubicBezTo>
                <a:cubicBezTo>
                  <a:pt x="27" y="35"/>
                  <a:pt x="33" y="40"/>
                  <a:pt x="37" y="41"/>
                </a:cubicBezTo>
                <a:cubicBezTo>
                  <a:pt x="42" y="43"/>
                  <a:pt x="50" y="41"/>
                  <a:pt x="51" y="38"/>
                </a:cubicBezTo>
                <a:cubicBezTo>
                  <a:pt x="52" y="36"/>
                  <a:pt x="59" y="37"/>
                  <a:pt x="61" y="35"/>
                </a:cubicBezTo>
                <a:cubicBezTo>
                  <a:pt x="64" y="33"/>
                  <a:pt x="68" y="31"/>
                  <a:pt x="72" y="31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3175" cap="flat">
            <a:noFill/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latin typeface="Montserrat" panose="02000505000000020004" pitchFamily="2" charset="0"/>
              <a:ea typeface="Montserrat" charset="0"/>
              <a:cs typeface="Montserrat" charset="0"/>
            </a:endParaRPr>
          </a:p>
        </p:txBody>
      </p:sp>
      <p:sp>
        <p:nvSpPr>
          <p:cNvPr id="165" name="Freeform 138"/>
          <p:cNvSpPr>
            <a:spLocks/>
          </p:cNvSpPr>
          <p:nvPr/>
        </p:nvSpPr>
        <p:spPr bwMode="auto">
          <a:xfrm>
            <a:off x="5523249" y="1829170"/>
            <a:ext cx="122475" cy="139433"/>
          </a:xfrm>
          <a:custGeom>
            <a:avLst/>
            <a:gdLst>
              <a:gd name="T0" fmla="*/ 33 w 37"/>
              <a:gd name="T1" fmla="*/ 12 h 40"/>
              <a:gd name="T2" fmla="*/ 30 w 37"/>
              <a:gd name="T3" fmla="*/ 10 h 40"/>
              <a:gd name="T4" fmla="*/ 26 w 37"/>
              <a:gd name="T5" fmla="*/ 11 h 40"/>
              <a:gd name="T6" fmla="*/ 21 w 37"/>
              <a:gd name="T7" fmla="*/ 10 h 40"/>
              <a:gd name="T8" fmla="*/ 22 w 37"/>
              <a:gd name="T9" fmla="*/ 6 h 40"/>
              <a:gd name="T10" fmla="*/ 25 w 37"/>
              <a:gd name="T11" fmla="*/ 1 h 40"/>
              <a:gd name="T12" fmla="*/ 24 w 37"/>
              <a:gd name="T13" fmla="*/ 1 h 40"/>
              <a:gd name="T14" fmla="*/ 16 w 37"/>
              <a:gd name="T15" fmla="*/ 3 h 40"/>
              <a:gd name="T16" fmla="*/ 19 w 37"/>
              <a:gd name="T17" fmla="*/ 6 h 40"/>
              <a:gd name="T18" fmla="*/ 13 w 37"/>
              <a:gd name="T19" fmla="*/ 10 h 40"/>
              <a:gd name="T20" fmla="*/ 4 w 37"/>
              <a:gd name="T21" fmla="*/ 10 h 40"/>
              <a:gd name="T22" fmla="*/ 5 w 37"/>
              <a:gd name="T23" fmla="*/ 16 h 40"/>
              <a:gd name="T24" fmla="*/ 9 w 37"/>
              <a:gd name="T25" fmla="*/ 22 h 40"/>
              <a:gd name="T26" fmla="*/ 7 w 37"/>
              <a:gd name="T27" fmla="*/ 28 h 40"/>
              <a:gd name="T28" fmla="*/ 1 w 37"/>
              <a:gd name="T29" fmla="*/ 34 h 40"/>
              <a:gd name="T30" fmla="*/ 9 w 37"/>
              <a:gd name="T31" fmla="*/ 40 h 40"/>
              <a:gd name="T32" fmla="*/ 23 w 37"/>
              <a:gd name="T33" fmla="*/ 34 h 40"/>
              <a:gd name="T34" fmla="*/ 33 w 37"/>
              <a:gd name="T35" fmla="*/ 32 h 40"/>
              <a:gd name="T36" fmla="*/ 33 w 37"/>
              <a:gd name="T37" fmla="*/ 14 h 40"/>
              <a:gd name="T38" fmla="*/ 33 w 37"/>
              <a:gd name="T39" fmla="*/ 12 h 4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37" h="40">
                <a:moveTo>
                  <a:pt x="33" y="12"/>
                </a:moveTo>
                <a:cubicBezTo>
                  <a:pt x="32" y="12"/>
                  <a:pt x="31" y="11"/>
                  <a:pt x="30" y="10"/>
                </a:cubicBezTo>
                <a:cubicBezTo>
                  <a:pt x="27" y="6"/>
                  <a:pt x="26" y="9"/>
                  <a:pt x="26" y="11"/>
                </a:cubicBezTo>
                <a:cubicBezTo>
                  <a:pt x="25" y="14"/>
                  <a:pt x="22" y="11"/>
                  <a:pt x="21" y="10"/>
                </a:cubicBezTo>
                <a:cubicBezTo>
                  <a:pt x="19" y="10"/>
                  <a:pt x="21" y="7"/>
                  <a:pt x="22" y="6"/>
                </a:cubicBezTo>
                <a:cubicBezTo>
                  <a:pt x="23" y="5"/>
                  <a:pt x="24" y="3"/>
                  <a:pt x="25" y="1"/>
                </a:cubicBezTo>
                <a:cubicBezTo>
                  <a:pt x="24" y="1"/>
                  <a:pt x="24" y="1"/>
                  <a:pt x="24" y="1"/>
                </a:cubicBezTo>
                <a:cubicBezTo>
                  <a:pt x="20" y="0"/>
                  <a:pt x="16" y="0"/>
                  <a:pt x="16" y="3"/>
                </a:cubicBezTo>
                <a:cubicBezTo>
                  <a:pt x="15" y="6"/>
                  <a:pt x="19" y="5"/>
                  <a:pt x="19" y="6"/>
                </a:cubicBezTo>
                <a:cubicBezTo>
                  <a:pt x="19" y="8"/>
                  <a:pt x="16" y="8"/>
                  <a:pt x="13" y="10"/>
                </a:cubicBezTo>
                <a:cubicBezTo>
                  <a:pt x="10" y="12"/>
                  <a:pt x="7" y="8"/>
                  <a:pt x="4" y="10"/>
                </a:cubicBezTo>
                <a:cubicBezTo>
                  <a:pt x="1" y="11"/>
                  <a:pt x="7" y="13"/>
                  <a:pt x="5" y="16"/>
                </a:cubicBezTo>
                <a:cubicBezTo>
                  <a:pt x="3" y="19"/>
                  <a:pt x="5" y="19"/>
                  <a:pt x="9" y="22"/>
                </a:cubicBezTo>
                <a:cubicBezTo>
                  <a:pt x="12" y="24"/>
                  <a:pt x="7" y="25"/>
                  <a:pt x="7" y="28"/>
                </a:cubicBezTo>
                <a:cubicBezTo>
                  <a:pt x="7" y="32"/>
                  <a:pt x="2" y="31"/>
                  <a:pt x="1" y="34"/>
                </a:cubicBezTo>
                <a:cubicBezTo>
                  <a:pt x="0" y="36"/>
                  <a:pt x="5" y="40"/>
                  <a:pt x="9" y="40"/>
                </a:cubicBezTo>
                <a:cubicBezTo>
                  <a:pt x="12" y="40"/>
                  <a:pt x="19" y="38"/>
                  <a:pt x="23" y="34"/>
                </a:cubicBezTo>
                <a:cubicBezTo>
                  <a:pt x="27" y="31"/>
                  <a:pt x="29" y="34"/>
                  <a:pt x="33" y="32"/>
                </a:cubicBezTo>
                <a:cubicBezTo>
                  <a:pt x="37" y="30"/>
                  <a:pt x="35" y="17"/>
                  <a:pt x="33" y="14"/>
                </a:cubicBezTo>
                <a:cubicBezTo>
                  <a:pt x="33" y="13"/>
                  <a:pt x="33" y="13"/>
                  <a:pt x="33" y="12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3175" cap="flat">
            <a:noFill/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600">
              <a:latin typeface="Montserrat" panose="02000505000000020004" pitchFamily="2" charset="0"/>
              <a:ea typeface="Montserrat" charset="0"/>
              <a:cs typeface="Montserrat" charset="0"/>
            </a:endParaRPr>
          </a:p>
        </p:txBody>
      </p:sp>
      <p:sp>
        <p:nvSpPr>
          <p:cNvPr id="166" name="Freeform 139"/>
          <p:cNvSpPr>
            <a:spLocks noEditPoints="1"/>
          </p:cNvSpPr>
          <p:nvPr/>
        </p:nvSpPr>
        <p:spPr bwMode="auto">
          <a:xfrm>
            <a:off x="5586287" y="1601178"/>
            <a:ext cx="268364" cy="429604"/>
          </a:xfrm>
          <a:custGeom>
            <a:avLst/>
            <a:gdLst>
              <a:gd name="T0" fmla="*/ 6 w 81"/>
              <a:gd name="T1" fmla="*/ 67 h 124"/>
              <a:gd name="T2" fmla="*/ 2 w 81"/>
              <a:gd name="T3" fmla="*/ 76 h 124"/>
              <a:gd name="T4" fmla="*/ 11 w 81"/>
              <a:gd name="T5" fmla="*/ 76 h 124"/>
              <a:gd name="T6" fmla="*/ 20 w 81"/>
              <a:gd name="T7" fmla="*/ 75 h 124"/>
              <a:gd name="T8" fmla="*/ 81 w 81"/>
              <a:gd name="T9" fmla="*/ 95 h 124"/>
              <a:gd name="T10" fmla="*/ 68 w 81"/>
              <a:gd name="T11" fmla="*/ 90 h 124"/>
              <a:gd name="T12" fmla="*/ 66 w 81"/>
              <a:gd name="T13" fmla="*/ 82 h 124"/>
              <a:gd name="T14" fmla="*/ 54 w 81"/>
              <a:gd name="T15" fmla="*/ 62 h 124"/>
              <a:gd name="T16" fmla="*/ 42 w 81"/>
              <a:gd name="T17" fmla="*/ 57 h 124"/>
              <a:gd name="T18" fmla="*/ 51 w 81"/>
              <a:gd name="T19" fmla="*/ 38 h 124"/>
              <a:gd name="T20" fmla="*/ 33 w 81"/>
              <a:gd name="T21" fmla="*/ 34 h 124"/>
              <a:gd name="T22" fmla="*/ 40 w 81"/>
              <a:gd name="T23" fmla="*/ 23 h 124"/>
              <a:gd name="T24" fmla="*/ 28 w 81"/>
              <a:gd name="T25" fmla="*/ 26 h 124"/>
              <a:gd name="T26" fmla="*/ 20 w 81"/>
              <a:gd name="T27" fmla="*/ 38 h 124"/>
              <a:gd name="T28" fmla="*/ 13 w 81"/>
              <a:gd name="T29" fmla="*/ 39 h 124"/>
              <a:gd name="T30" fmla="*/ 15 w 81"/>
              <a:gd name="T31" fmla="*/ 50 h 124"/>
              <a:gd name="T32" fmla="*/ 13 w 81"/>
              <a:gd name="T33" fmla="*/ 59 h 124"/>
              <a:gd name="T34" fmla="*/ 22 w 81"/>
              <a:gd name="T35" fmla="*/ 62 h 124"/>
              <a:gd name="T36" fmla="*/ 27 w 81"/>
              <a:gd name="T37" fmla="*/ 61 h 124"/>
              <a:gd name="T38" fmla="*/ 36 w 81"/>
              <a:gd name="T39" fmla="*/ 68 h 124"/>
              <a:gd name="T40" fmla="*/ 39 w 81"/>
              <a:gd name="T41" fmla="*/ 75 h 124"/>
              <a:gd name="T42" fmla="*/ 41 w 81"/>
              <a:gd name="T43" fmla="*/ 86 h 124"/>
              <a:gd name="T44" fmla="*/ 30 w 81"/>
              <a:gd name="T45" fmla="*/ 87 h 124"/>
              <a:gd name="T46" fmla="*/ 33 w 81"/>
              <a:gd name="T47" fmla="*/ 95 h 124"/>
              <a:gd name="T48" fmla="*/ 28 w 81"/>
              <a:gd name="T49" fmla="*/ 104 h 124"/>
              <a:gd name="T50" fmla="*/ 41 w 81"/>
              <a:gd name="T51" fmla="*/ 106 h 124"/>
              <a:gd name="T52" fmla="*/ 33 w 81"/>
              <a:gd name="T53" fmla="*/ 110 h 124"/>
              <a:gd name="T54" fmla="*/ 29 w 81"/>
              <a:gd name="T55" fmla="*/ 119 h 124"/>
              <a:gd name="T56" fmla="*/ 38 w 81"/>
              <a:gd name="T57" fmla="*/ 117 h 124"/>
              <a:gd name="T58" fmla="*/ 50 w 81"/>
              <a:gd name="T59" fmla="*/ 114 h 124"/>
              <a:gd name="T60" fmla="*/ 66 w 81"/>
              <a:gd name="T61" fmla="*/ 114 h 124"/>
              <a:gd name="T62" fmla="*/ 73 w 81"/>
              <a:gd name="T63" fmla="*/ 107 h 124"/>
              <a:gd name="T64" fmla="*/ 81 w 81"/>
              <a:gd name="T65" fmla="*/ 95 h 124"/>
              <a:gd name="T66" fmla="*/ 15 w 81"/>
              <a:gd name="T67" fmla="*/ 28 h 124"/>
              <a:gd name="T68" fmla="*/ 55 w 81"/>
              <a:gd name="T69" fmla="*/ 10 h 124"/>
              <a:gd name="T70" fmla="*/ 55 w 81"/>
              <a:gd name="T71" fmla="*/ 10 h 1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</a:cxnLst>
            <a:rect l="0" t="0" r="r" b="b"/>
            <a:pathLst>
              <a:path w="81" h="124">
                <a:moveTo>
                  <a:pt x="16" y="66"/>
                </a:moveTo>
                <a:cubicBezTo>
                  <a:pt x="13" y="63"/>
                  <a:pt x="9" y="67"/>
                  <a:pt x="6" y="67"/>
                </a:cubicBezTo>
                <a:cubicBezTo>
                  <a:pt x="5" y="69"/>
                  <a:pt x="4" y="71"/>
                  <a:pt x="3" y="72"/>
                </a:cubicBezTo>
                <a:cubicBezTo>
                  <a:pt x="2" y="73"/>
                  <a:pt x="0" y="76"/>
                  <a:pt x="2" y="76"/>
                </a:cubicBezTo>
                <a:cubicBezTo>
                  <a:pt x="3" y="77"/>
                  <a:pt x="6" y="80"/>
                  <a:pt x="7" y="77"/>
                </a:cubicBezTo>
                <a:cubicBezTo>
                  <a:pt x="7" y="75"/>
                  <a:pt x="8" y="72"/>
                  <a:pt x="11" y="76"/>
                </a:cubicBezTo>
                <a:cubicBezTo>
                  <a:pt x="12" y="77"/>
                  <a:pt x="13" y="78"/>
                  <a:pt x="14" y="78"/>
                </a:cubicBezTo>
                <a:cubicBezTo>
                  <a:pt x="15" y="77"/>
                  <a:pt x="18" y="77"/>
                  <a:pt x="20" y="75"/>
                </a:cubicBezTo>
                <a:cubicBezTo>
                  <a:pt x="23" y="72"/>
                  <a:pt x="19" y="69"/>
                  <a:pt x="16" y="66"/>
                </a:cubicBezTo>
                <a:close/>
                <a:moveTo>
                  <a:pt x="81" y="95"/>
                </a:moveTo>
                <a:cubicBezTo>
                  <a:pt x="81" y="91"/>
                  <a:pt x="73" y="89"/>
                  <a:pt x="72" y="91"/>
                </a:cubicBezTo>
                <a:cubicBezTo>
                  <a:pt x="71" y="93"/>
                  <a:pt x="70" y="93"/>
                  <a:pt x="68" y="90"/>
                </a:cubicBezTo>
                <a:cubicBezTo>
                  <a:pt x="67" y="88"/>
                  <a:pt x="70" y="86"/>
                  <a:pt x="68" y="86"/>
                </a:cubicBezTo>
                <a:cubicBezTo>
                  <a:pt x="67" y="86"/>
                  <a:pt x="65" y="83"/>
                  <a:pt x="66" y="82"/>
                </a:cubicBezTo>
                <a:cubicBezTo>
                  <a:pt x="66" y="80"/>
                  <a:pt x="64" y="73"/>
                  <a:pt x="60" y="72"/>
                </a:cubicBezTo>
                <a:cubicBezTo>
                  <a:pt x="56" y="71"/>
                  <a:pt x="55" y="65"/>
                  <a:pt x="54" y="62"/>
                </a:cubicBezTo>
                <a:cubicBezTo>
                  <a:pt x="54" y="59"/>
                  <a:pt x="51" y="61"/>
                  <a:pt x="49" y="58"/>
                </a:cubicBezTo>
                <a:cubicBezTo>
                  <a:pt x="47" y="55"/>
                  <a:pt x="43" y="57"/>
                  <a:pt x="42" y="57"/>
                </a:cubicBezTo>
                <a:cubicBezTo>
                  <a:pt x="40" y="57"/>
                  <a:pt x="42" y="53"/>
                  <a:pt x="44" y="52"/>
                </a:cubicBezTo>
                <a:cubicBezTo>
                  <a:pt x="47" y="50"/>
                  <a:pt x="51" y="40"/>
                  <a:pt x="51" y="38"/>
                </a:cubicBezTo>
                <a:cubicBezTo>
                  <a:pt x="51" y="36"/>
                  <a:pt x="38" y="36"/>
                  <a:pt x="36" y="37"/>
                </a:cubicBezTo>
                <a:cubicBezTo>
                  <a:pt x="33" y="38"/>
                  <a:pt x="31" y="35"/>
                  <a:pt x="33" y="34"/>
                </a:cubicBezTo>
                <a:cubicBezTo>
                  <a:pt x="35" y="33"/>
                  <a:pt x="39" y="29"/>
                  <a:pt x="39" y="28"/>
                </a:cubicBezTo>
                <a:cubicBezTo>
                  <a:pt x="39" y="26"/>
                  <a:pt x="42" y="24"/>
                  <a:pt x="40" y="23"/>
                </a:cubicBezTo>
                <a:cubicBezTo>
                  <a:pt x="39" y="21"/>
                  <a:pt x="38" y="25"/>
                  <a:pt x="37" y="26"/>
                </a:cubicBezTo>
                <a:cubicBezTo>
                  <a:pt x="35" y="27"/>
                  <a:pt x="32" y="27"/>
                  <a:pt x="28" y="26"/>
                </a:cubicBezTo>
                <a:cubicBezTo>
                  <a:pt x="24" y="25"/>
                  <a:pt x="23" y="31"/>
                  <a:pt x="23" y="33"/>
                </a:cubicBezTo>
                <a:cubicBezTo>
                  <a:pt x="23" y="35"/>
                  <a:pt x="19" y="37"/>
                  <a:pt x="20" y="38"/>
                </a:cubicBezTo>
                <a:cubicBezTo>
                  <a:pt x="20" y="40"/>
                  <a:pt x="19" y="42"/>
                  <a:pt x="17" y="41"/>
                </a:cubicBezTo>
                <a:cubicBezTo>
                  <a:pt x="16" y="40"/>
                  <a:pt x="15" y="37"/>
                  <a:pt x="13" y="39"/>
                </a:cubicBezTo>
                <a:cubicBezTo>
                  <a:pt x="10" y="41"/>
                  <a:pt x="15" y="43"/>
                  <a:pt x="18" y="44"/>
                </a:cubicBezTo>
                <a:cubicBezTo>
                  <a:pt x="22" y="44"/>
                  <a:pt x="16" y="46"/>
                  <a:pt x="15" y="50"/>
                </a:cubicBezTo>
                <a:cubicBezTo>
                  <a:pt x="15" y="53"/>
                  <a:pt x="20" y="51"/>
                  <a:pt x="20" y="54"/>
                </a:cubicBezTo>
                <a:cubicBezTo>
                  <a:pt x="20" y="56"/>
                  <a:pt x="13" y="57"/>
                  <a:pt x="13" y="59"/>
                </a:cubicBezTo>
                <a:cubicBezTo>
                  <a:pt x="13" y="61"/>
                  <a:pt x="17" y="58"/>
                  <a:pt x="19" y="57"/>
                </a:cubicBezTo>
                <a:cubicBezTo>
                  <a:pt x="21" y="56"/>
                  <a:pt x="18" y="62"/>
                  <a:pt x="22" y="62"/>
                </a:cubicBezTo>
                <a:cubicBezTo>
                  <a:pt x="26" y="61"/>
                  <a:pt x="25" y="55"/>
                  <a:pt x="27" y="55"/>
                </a:cubicBezTo>
                <a:cubicBezTo>
                  <a:pt x="28" y="56"/>
                  <a:pt x="26" y="58"/>
                  <a:pt x="27" y="61"/>
                </a:cubicBezTo>
                <a:cubicBezTo>
                  <a:pt x="29" y="63"/>
                  <a:pt x="24" y="67"/>
                  <a:pt x="25" y="69"/>
                </a:cubicBezTo>
                <a:cubicBezTo>
                  <a:pt x="25" y="71"/>
                  <a:pt x="33" y="71"/>
                  <a:pt x="36" y="68"/>
                </a:cubicBezTo>
                <a:cubicBezTo>
                  <a:pt x="39" y="65"/>
                  <a:pt x="40" y="68"/>
                  <a:pt x="38" y="70"/>
                </a:cubicBezTo>
                <a:cubicBezTo>
                  <a:pt x="36" y="73"/>
                  <a:pt x="37" y="75"/>
                  <a:pt x="39" y="75"/>
                </a:cubicBezTo>
                <a:cubicBezTo>
                  <a:pt x="42" y="76"/>
                  <a:pt x="43" y="76"/>
                  <a:pt x="42" y="78"/>
                </a:cubicBezTo>
                <a:cubicBezTo>
                  <a:pt x="41" y="80"/>
                  <a:pt x="42" y="84"/>
                  <a:pt x="41" y="86"/>
                </a:cubicBezTo>
                <a:cubicBezTo>
                  <a:pt x="40" y="87"/>
                  <a:pt x="33" y="87"/>
                  <a:pt x="33" y="86"/>
                </a:cubicBezTo>
                <a:cubicBezTo>
                  <a:pt x="32" y="85"/>
                  <a:pt x="29" y="86"/>
                  <a:pt x="30" y="87"/>
                </a:cubicBezTo>
                <a:cubicBezTo>
                  <a:pt x="31" y="89"/>
                  <a:pt x="28" y="91"/>
                  <a:pt x="28" y="92"/>
                </a:cubicBezTo>
                <a:cubicBezTo>
                  <a:pt x="28" y="94"/>
                  <a:pt x="32" y="93"/>
                  <a:pt x="33" y="95"/>
                </a:cubicBezTo>
                <a:cubicBezTo>
                  <a:pt x="33" y="97"/>
                  <a:pt x="29" y="100"/>
                  <a:pt x="25" y="101"/>
                </a:cubicBezTo>
                <a:cubicBezTo>
                  <a:pt x="20" y="102"/>
                  <a:pt x="26" y="106"/>
                  <a:pt x="28" y="104"/>
                </a:cubicBezTo>
                <a:cubicBezTo>
                  <a:pt x="30" y="103"/>
                  <a:pt x="30" y="105"/>
                  <a:pt x="33" y="105"/>
                </a:cubicBezTo>
                <a:cubicBezTo>
                  <a:pt x="36" y="105"/>
                  <a:pt x="38" y="108"/>
                  <a:pt x="41" y="106"/>
                </a:cubicBezTo>
                <a:cubicBezTo>
                  <a:pt x="45" y="105"/>
                  <a:pt x="44" y="106"/>
                  <a:pt x="42" y="108"/>
                </a:cubicBezTo>
                <a:cubicBezTo>
                  <a:pt x="39" y="110"/>
                  <a:pt x="35" y="108"/>
                  <a:pt x="33" y="110"/>
                </a:cubicBezTo>
                <a:cubicBezTo>
                  <a:pt x="31" y="111"/>
                  <a:pt x="21" y="120"/>
                  <a:pt x="23" y="122"/>
                </a:cubicBezTo>
                <a:cubicBezTo>
                  <a:pt x="24" y="124"/>
                  <a:pt x="25" y="120"/>
                  <a:pt x="29" y="119"/>
                </a:cubicBezTo>
                <a:cubicBezTo>
                  <a:pt x="32" y="117"/>
                  <a:pt x="33" y="120"/>
                  <a:pt x="35" y="120"/>
                </a:cubicBezTo>
                <a:cubicBezTo>
                  <a:pt x="37" y="120"/>
                  <a:pt x="37" y="116"/>
                  <a:pt x="38" y="117"/>
                </a:cubicBezTo>
                <a:cubicBezTo>
                  <a:pt x="40" y="117"/>
                  <a:pt x="41" y="115"/>
                  <a:pt x="44" y="116"/>
                </a:cubicBezTo>
                <a:cubicBezTo>
                  <a:pt x="47" y="116"/>
                  <a:pt x="49" y="115"/>
                  <a:pt x="50" y="114"/>
                </a:cubicBezTo>
                <a:cubicBezTo>
                  <a:pt x="52" y="113"/>
                  <a:pt x="56" y="116"/>
                  <a:pt x="57" y="115"/>
                </a:cubicBezTo>
                <a:cubicBezTo>
                  <a:pt x="58" y="115"/>
                  <a:pt x="63" y="114"/>
                  <a:pt x="66" y="114"/>
                </a:cubicBezTo>
                <a:cubicBezTo>
                  <a:pt x="68" y="114"/>
                  <a:pt x="75" y="111"/>
                  <a:pt x="77" y="109"/>
                </a:cubicBezTo>
                <a:cubicBezTo>
                  <a:pt x="79" y="107"/>
                  <a:pt x="76" y="107"/>
                  <a:pt x="73" y="107"/>
                </a:cubicBezTo>
                <a:cubicBezTo>
                  <a:pt x="71" y="108"/>
                  <a:pt x="72" y="105"/>
                  <a:pt x="74" y="103"/>
                </a:cubicBezTo>
                <a:cubicBezTo>
                  <a:pt x="77" y="100"/>
                  <a:pt x="81" y="99"/>
                  <a:pt x="81" y="95"/>
                </a:cubicBezTo>
                <a:close/>
                <a:moveTo>
                  <a:pt x="9" y="35"/>
                </a:moveTo>
                <a:cubicBezTo>
                  <a:pt x="13" y="35"/>
                  <a:pt x="16" y="30"/>
                  <a:pt x="15" y="28"/>
                </a:cubicBezTo>
                <a:cubicBezTo>
                  <a:pt x="13" y="27"/>
                  <a:pt x="7" y="35"/>
                  <a:pt x="9" y="35"/>
                </a:cubicBezTo>
                <a:close/>
                <a:moveTo>
                  <a:pt x="55" y="10"/>
                </a:moveTo>
                <a:cubicBezTo>
                  <a:pt x="57" y="7"/>
                  <a:pt x="60" y="0"/>
                  <a:pt x="57" y="1"/>
                </a:cubicBezTo>
                <a:cubicBezTo>
                  <a:pt x="54" y="1"/>
                  <a:pt x="54" y="10"/>
                  <a:pt x="55" y="10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3175" cap="flat">
            <a:noFill/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600">
              <a:latin typeface="Montserrat" panose="02000505000000020004" pitchFamily="2" charset="0"/>
              <a:ea typeface="Montserrat" charset="0"/>
              <a:cs typeface="Montserrat" charset="0"/>
            </a:endParaRPr>
          </a:p>
        </p:txBody>
      </p:sp>
      <p:sp>
        <p:nvSpPr>
          <p:cNvPr id="167" name="Freeform 140"/>
          <p:cNvSpPr>
            <a:spLocks noEditPoints="1"/>
          </p:cNvSpPr>
          <p:nvPr/>
        </p:nvSpPr>
        <p:spPr bwMode="auto">
          <a:xfrm>
            <a:off x="5586287" y="1601178"/>
            <a:ext cx="268364" cy="429604"/>
          </a:xfrm>
          <a:custGeom>
            <a:avLst/>
            <a:gdLst>
              <a:gd name="T0" fmla="*/ 6 w 81"/>
              <a:gd name="T1" fmla="*/ 67 h 124"/>
              <a:gd name="T2" fmla="*/ 2 w 81"/>
              <a:gd name="T3" fmla="*/ 76 h 124"/>
              <a:gd name="T4" fmla="*/ 11 w 81"/>
              <a:gd name="T5" fmla="*/ 76 h 124"/>
              <a:gd name="T6" fmla="*/ 20 w 81"/>
              <a:gd name="T7" fmla="*/ 75 h 124"/>
              <a:gd name="T8" fmla="*/ 81 w 81"/>
              <a:gd name="T9" fmla="*/ 95 h 124"/>
              <a:gd name="T10" fmla="*/ 68 w 81"/>
              <a:gd name="T11" fmla="*/ 90 h 124"/>
              <a:gd name="T12" fmla="*/ 66 w 81"/>
              <a:gd name="T13" fmla="*/ 82 h 124"/>
              <a:gd name="T14" fmla="*/ 54 w 81"/>
              <a:gd name="T15" fmla="*/ 62 h 124"/>
              <a:gd name="T16" fmla="*/ 42 w 81"/>
              <a:gd name="T17" fmla="*/ 57 h 124"/>
              <a:gd name="T18" fmla="*/ 51 w 81"/>
              <a:gd name="T19" fmla="*/ 38 h 124"/>
              <a:gd name="T20" fmla="*/ 33 w 81"/>
              <a:gd name="T21" fmla="*/ 34 h 124"/>
              <a:gd name="T22" fmla="*/ 40 w 81"/>
              <a:gd name="T23" fmla="*/ 23 h 124"/>
              <a:gd name="T24" fmla="*/ 28 w 81"/>
              <a:gd name="T25" fmla="*/ 26 h 124"/>
              <a:gd name="T26" fmla="*/ 20 w 81"/>
              <a:gd name="T27" fmla="*/ 38 h 124"/>
              <a:gd name="T28" fmla="*/ 13 w 81"/>
              <a:gd name="T29" fmla="*/ 39 h 124"/>
              <a:gd name="T30" fmla="*/ 15 w 81"/>
              <a:gd name="T31" fmla="*/ 50 h 124"/>
              <a:gd name="T32" fmla="*/ 13 w 81"/>
              <a:gd name="T33" fmla="*/ 59 h 124"/>
              <a:gd name="T34" fmla="*/ 22 w 81"/>
              <a:gd name="T35" fmla="*/ 62 h 124"/>
              <a:gd name="T36" fmla="*/ 27 w 81"/>
              <a:gd name="T37" fmla="*/ 61 h 124"/>
              <a:gd name="T38" fmla="*/ 36 w 81"/>
              <a:gd name="T39" fmla="*/ 68 h 124"/>
              <a:gd name="T40" fmla="*/ 39 w 81"/>
              <a:gd name="T41" fmla="*/ 75 h 124"/>
              <a:gd name="T42" fmla="*/ 41 w 81"/>
              <a:gd name="T43" fmla="*/ 86 h 124"/>
              <a:gd name="T44" fmla="*/ 30 w 81"/>
              <a:gd name="T45" fmla="*/ 87 h 124"/>
              <a:gd name="T46" fmla="*/ 33 w 81"/>
              <a:gd name="T47" fmla="*/ 95 h 124"/>
              <a:gd name="T48" fmla="*/ 28 w 81"/>
              <a:gd name="T49" fmla="*/ 104 h 124"/>
              <a:gd name="T50" fmla="*/ 41 w 81"/>
              <a:gd name="T51" fmla="*/ 106 h 124"/>
              <a:gd name="T52" fmla="*/ 33 w 81"/>
              <a:gd name="T53" fmla="*/ 110 h 124"/>
              <a:gd name="T54" fmla="*/ 29 w 81"/>
              <a:gd name="T55" fmla="*/ 119 h 124"/>
              <a:gd name="T56" fmla="*/ 38 w 81"/>
              <a:gd name="T57" fmla="*/ 117 h 124"/>
              <a:gd name="T58" fmla="*/ 50 w 81"/>
              <a:gd name="T59" fmla="*/ 114 h 124"/>
              <a:gd name="T60" fmla="*/ 66 w 81"/>
              <a:gd name="T61" fmla="*/ 114 h 124"/>
              <a:gd name="T62" fmla="*/ 73 w 81"/>
              <a:gd name="T63" fmla="*/ 107 h 124"/>
              <a:gd name="T64" fmla="*/ 81 w 81"/>
              <a:gd name="T65" fmla="*/ 95 h 124"/>
              <a:gd name="T66" fmla="*/ 15 w 81"/>
              <a:gd name="T67" fmla="*/ 28 h 124"/>
              <a:gd name="T68" fmla="*/ 55 w 81"/>
              <a:gd name="T69" fmla="*/ 10 h 124"/>
              <a:gd name="T70" fmla="*/ 55 w 81"/>
              <a:gd name="T71" fmla="*/ 10 h 1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</a:cxnLst>
            <a:rect l="0" t="0" r="r" b="b"/>
            <a:pathLst>
              <a:path w="81" h="124">
                <a:moveTo>
                  <a:pt x="16" y="66"/>
                </a:moveTo>
                <a:cubicBezTo>
                  <a:pt x="13" y="63"/>
                  <a:pt x="9" y="67"/>
                  <a:pt x="6" y="67"/>
                </a:cubicBezTo>
                <a:cubicBezTo>
                  <a:pt x="5" y="69"/>
                  <a:pt x="4" y="71"/>
                  <a:pt x="3" y="72"/>
                </a:cubicBezTo>
                <a:cubicBezTo>
                  <a:pt x="2" y="73"/>
                  <a:pt x="0" y="76"/>
                  <a:pt x="2" y="76"/>
                </a:cubicBezTo>
                <a:cubicBezTo>
                  <a:pt x="3" y="77"/>
                  <a:pt x="6" y="80"/>
                  <a:pt x="7" y="77"/>
                </a:cubicBezTo>
                <a:cubicBezTo>
                  <a:pt x="7" y="75"/>
                  <a:pt x="8" y="72"/>
                  <a:pt x="11" y="76"/>
                </a:cubicBezTo>
                <a:cubicBezTo>
                  <a:pt x="12" y="77"/>
                  <a:pt x="13" y="78"/>
                  <a:pt x="14" y="78"/>
                </a:cubicBezTo>
                <a:cubicBezTo>
                  <a:pt x="15" y="77"/>
                  <a:pt x="18" y="77"/>
                  <a:pt x="20" y="75"/>
                </a:cubicBezTo>
                <a:cubicBezTo>
                  <a:pt x="23" y="72"/>
                  <a:pt x="19" y="69"/>
                  <a:pt x="16" y="66"/>
                </a:cubicBezTo>
                <a:close/>
                <a:moveTo>
                  <a:pt x="81" y="95"/>
                </a:moveTo>
                <a:cubicBezTo>
                  <a:pt x="81" y="91"/>
                  <a:pt x="73" y="89"/>
                  <a:pt x="72" y="91"/>
                </a:cubicBezTo>
                <a:cubicBezTo>
                  <a:pt x="71" y="93"/>
                  <a:pt x="70" y="93"/>
                  <a:pt x="68" y="90"/>
                </a:cubicBezTo>
                <a:cubicBezTo>
                  <a:pt x="67" y="88"/>
                  <a:pt x="70" y="86"/>
                  <a:pt x="68" y="86"/>
                </a:cubicBezTo>
                <a:cubicBezTo>
                  <a:pt x="67" y="86"/>
                  <a:pt x="65" y="83"/>
                  <a:pt x="66" y="82"/>
                </a:cubicBezTo>
                <a:cubicBezTo>
                  <a:pt x="66" y="80"/>
                  <a:pt x="64" y="73"/>
                  <a:pt x="60" y="72"/>
                </a:cubicBezTo>
                <a:cubicBezTo>
                  <a:pt x="56" y="71"/>
                  <a:pt x="55" y="65"/>
                  <a:pt x="54" y="62"/>
                </a:cubicBezTo>
                <a:cubicBezTo>
                  <a:pt x="54" y="59"/>
                  <a:pt x="51" y="61"/>
                  <a:pt x="49" y="58"/>
                </a:cubicBezTo>
                <a:cubicBezTo>
                  <a:pt x="47" y="55"/>
                  <a:pt x="43" y="57"/>
                  <a:pt x="42" y="57"/>
                </a:cubicBezTo>
                <a:cubicBezTo>
                  <a:pt x="40" y="57"/>
                  <a:pt x="42" y="53"/>
                  <a:pt x="44" y="52"/>
                </a:cubicBezTo>
                <a:cubicBezTo>
                  <a:pt x="47" y="50"/>
                  <a:pt x="51" y="40"/>
                  <a:pt x="51" y="38"/>
                </a:cubicBezTo>
                <a:cubicBezTo>
                  <a:pt x="51" y="36"/>
                  <a:pt x="38" y="36"/>
                  <a:pt x="36" y="37"/>
                </a:cubicBezTo>
                <a:cubicBezTo>
                  <a:pt x="33" y="38"/>
                  <a:pt x="31" y="35"/>
                  <a:pt x="33" y="34"/>
                </a:cubicBezTo>
                <a:cubicBezTo>
                  <a:pt x="35" y="33"/>
                  <a:pt x="39" y="29"/>
                  <a:pt x="39" y="28"/>
                </a:cubicBezTo>
                <a:cubicBezTo>
                  <a:pt x="39" y="26"/>
                  <a:pt x="42" y="24"/>
                  <a:pt x="40" y="23"/>
                </a:cubicBezTo>
                <a:cubicBezTo>
                  <a:pt x="39" y="21"/>
                  <a:pt x="38" y="25"/>
                  <a:pt x="37" y="26"/>
                </a:cubicBezTo>
                <a:cubicBezTo>
                  <a:pt x="35" y="27"/>
                  <a:pt x="32" y="27"/>
                  <a:pt x="28" y="26"/>
                </a:cubicBezTo>
                <a:cubicBezTo>
                  <a:pt x="24" y="25"/>
                  <a:pt x="23" y="31"/>
                  <a:pt x="23" y="33"/>
                </a:cubicBezTo>
                <a:cubicBezTo>
                  <a:pt x="23" y="35"/>
                  <a:pt x="19" y="37"/>
                  <a:pt x="20" y="38"/>
                </a:cubicBezTo>
                <a:cubicBezTo>
                  <a:pt x="20" y="40"/>
                  <a:pt x="19" y="42"/>
                  <a:pt x="17" y="41"/>
                </a:cubicBezTo>
                <a:cubicBezTo>
                  <a:pt x="16" y="40"/>
                  <a:pt x="15" y="37"/>
                  <a:pt x="13" y="39"/>
                </a:cubicBezTo>
                <a:cubicBezTo>
                  <a:pt x="10" y="41"/>
                  <a:pt x="15" y="43"/>
                  <a:pt x="18" y="44"/>
                </a:cubicBezTo>
                <a:cubicBezTo>
                  <a:pt x="22" y="44"/>
                  <a:pt x="16" y="46"/>
                  <a:pt x="15" y="50"/>
                </a:cubicBezTo>
                <a:cubicBezTo>
                  <a:pt x="15" y="53"/>
                  <a:pt x="20" y="51"/>
                  <a:pt x="20" y="54"/>
                </a:cubicBezTo>
                <a:cubicBezTo>
                  <a:pt x="20" y="56"/>
                  <a:pt x="13" y="57"/>
                  <a:pt x="13" y="59"/>
                </a:cubicBezTo>
                <a:cubicBezTo>
                  <a:pt x="13" y="61"/>
                  <a:pt x="17" y="58"/>
                  <a:pt x="19" y="57"/>
                </a:cubicBezTo>
                <a:cubicBezTo>
                  <a:pt x="21" y="56"/>
                  <a:pt x="18" y="62"/>
                  <a:pt x="22" y="62"/>
                </a:cubicBezTo>
                <a:cubicBezTo>
                  <a:pt x="26" y="61"/>
                  <a:pt x="25" y="55"/>
                  <a:pt x="27" y="55"/>
                </a:cubicBezTo>
                <a:cubicBezTo>
                  <a:pt x="28" y="56"/>
                  <a:pt x="26" y="58"/>
                  <a:pt x="27" y="61"/>
                </a:cubicBezTo>
                <a:cubicBezTo>
                  <a:pt x="29" y="63"/>
                  <a:pt x="24" y="67"/>
                  <a:pt x="25" y="69"/>
                </a:cubicBezTo>
                <a:cubicBezTo>
                  <a:pt x="25" y="71"/>
                  <a:pt x="33" y="71"/>
                  <a:pt x="36" y="68"/>
                </a:cubicBezTo>
                <a:cubicBezTo>
                  <a:pt x="39" y="65"/>
                  <a:pt x="40" y="68"/>
                  <a:pt x="38" y="70"/>
                </a:cubicBezTo>
                <a:cubicBezTo>
                  <a:pt x="36" y="73"/>
                  <a:pt x="37" y="75"/>
                  <a:pt x="39" y="75"/>
                </a:cubicBezTo>
                <a:cubicBezTo>
                  <a:pt x="42" y="76"/>
                  <a:pt x="43" y="76"/>
                  <a:pt x="42" y="78"/>
                </a:cubicBezTo>
                <a:cubicBezTo>
                  <a:pt x="41" y="80"/>
                  <a:pt x="42" y="84"/>
                  <a:pt x="41" y="86"/>
                </a:cubicBezTo>
                <a:cubicBezTo>
                  <a:pt x="40" y="87"/>
                  <a:pt x="33" y="87"/>
                  <a:pt x="33" y="86"/>
                </a:cubicBezTo>
                <a:cubicBezTo>
                  <a:pt x="32" y="85"/>
                  <a:pt x="29" y="86"/>
                  <a:pt x="30" y="87"/>
                </a:cubicBezTo>
                <a:cubicBezTo>
                  <a:pt x="31" y="89"/>
                  <a:pt x="28" y="91"/>
                  <a:pt x="28" y="92"/>
                </a:cubicBezTo>
                <a:cubicBezTo>
                  <a:pt x="28" y="94"/>
                  <a:pt x="32" y="93"/>
                  <a:pt x="33" y="95"/>
                </a:cubicBezTo>
                <a:cubicBezTo>
                  <a:pt x="33" y="97"/>
                  <a:pt x="29" y="100"/>
                  <a:pt x="25" y="101"/>
                </a:cubicBezTo>
                <a:cubicBezTo>
                  <a:pt x="20" y="102"/>
                  <a:pt x="26" y="106"/>
                  <a:pt x="28" y="104"/>
                </a:cubicBezTo>
                <a:cubicBezTo>
                  <a:pt x="30" y="103"/>
                  <a:pt x="30" y="105"/>
                  <a:pt x="33" y="105"/>
                </a:cubicBezTo>
                <a:cubicBezTo>
                  <a:pt x="36" y="105"/>
                  <a:pt x="38" y="108"/>
                  <a:pt x="41" y="106"/>
                </a:cubicBezTo>
                <a:cubicBezTo>
                  <a:pt x="45" y="105"/>
                  <a:pt x="44" y="106"/>
                  <a:pt x="42" y="108"/>
                </a:cubicBezTo>
                <a:cubicBezTo>
                  <a:pt x="39" y="110"/>
                  <a:pt x="35" y="108"/>
                  <a:pt x="33" y="110"/>
                </a:cubicBezTo>
                <a:cubicBezTo>
                  <a:pt x="31" y="111"/>
                  <a:pt x="21" y="120"/>
                  <a:pt x="23" y="122"/>
                </a:cubicBezTo>
                <a:cubicBezTo>
                  <a:pt x="24" y="124"/>
                  <a:pt x="25" y="120"/>
                  <a:pt x="29" y="119"/>
                </a:cubicBezTo>
                <a:cubicBezTo>
                  <a:pt x="32" y="117"/>
                  <a:pt x="33" y="120"/>
                  <a:pt x="35" y="120"/>
                </a:cubicBezTo>
                <a:cubicBezTo>
                  <a:pt x="37" y="120"/>
                  <a:pt x="37" y="116"/>
                  <a:pt x="38" y="117"/>
                </a:cubicBezTo>
                <a:cubicBezTo>
                  <a:pt x="40" y="117"/>
                  <a:pt x="41" y="115"/>
                  <a:pt x="44" y="116"/>
                </a:cubicBezTo>
                <a:cubicBezTo>
                  <a:pt x="47" y="116"/>
                  <a:pt x="49" y="115"/>
                  <a:pt x="50" y="114"/>
                </a:cubicBezTo>
                <a:cubicBezTo>
                  <a:pt x="52" y="113"/>
                  <a:pt x="56" y="116"/>
                  <a:pt x="57" y="115"/>
                </a:cubicBezTo>
                <a:cubicBezTo>
                  <a:pt x="58" y="115"/>
                  <a:pt x="63" y="114"/>
                  <a:pt x="66" y="114"/>
                </a:cubicBezTo>
                <a:cubicBezTo>
                  <a:pt x="68" y="114"/>
                  <a:pt x="75" y="111"/>
                  <a:pt x="77" y="109"/>
                </a:cubicBezTo>
                <a:cubicBezTo>
                  <a:pt x="79" y="107"/>
                  <a:pt x="76" y="107"/>
                  <a:pt x="73" y="107"/>
                </a:cubicBezTo>
                <a:cubicBezTo>
                  <a:pt x="71" y="108"/>
                  <a:pt x="72" y="105"/>
                  <a:pt x="74" y="103"/>
                </a:cubicBezTo>
                <a:cubicBezTo>
                  <a:pt x="77" y="100"/>
                  <a:pt x="81" y="99"/>
                  <a:pt x="81" y="95"/>
                </a:cubicBezTo>
                <a:close/>
                <a:moveTo>
                  <a:pt x="9" y="35"/>
                </a:moveTo>
                <a:cubicBezTo>
                  <a:pt x="13" y="35"/>
                  <a:pt x="16" y="30"/>
                  <a:pt x="15" y="28"/>
                </a:cubicBezTo>
                <a:cubicBezTo>
                  <a:pt x="13" y="27"/>
                  <a:pt x="7" y="35"/>
                  <a:pt x="9" y="35"/>
                </a:cubicBezTo>
                <a:close/>
                <a:moveTo>
                  <a:pt x="55" y="10"/>
                </a:moveTo>
                <a:cubicBezTo>
                  <a:pt x="57" y="7"/>
                  <a:pt x="60" y="0"/>
                  <a:pt x="57" y="1"/>
                </a:cubicBezTo>
                <a:cubicBezTo>
                  <a:pt x="54" y="1"/>
                  <a:pt x="54" y="10"/>
                  <a:pt x="55" y="10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3175" cap="flat">
            <a:noFill/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600">
              <a:latin typeface="Montserrat" panose="02000505000000020004" pitchFamily="2" charset="0"/>
              <a:ea typeface="Montserrat" charset="0"/>
              <a:cs typeface="Montserrat" charset="0"/>
            </a:endParaRPr>
          </a:p>
        </p:txBody>
      </p:sp>
      <p:sp>
        <p:nvSpPr>
          <p:cNvPr id="168" name="Freeform 141"/>
          <p:cNvSpPr>
            <a:spLocks noEditPoints="1"/>
          </p:cNvSpPr>
          <p:nvPr/>
        </p:nvSpPr>
        <p:spPr bwMode="auto">
          <a:xfrm>
            <a:off x="6020353" y="1725537"/>
            <a:ext cx="126077" cy="124359"/>
          </a:xfrm>
          <a:custGeom>
            <a:avLst/>
            <a:gdLst>
              <a:gd name="T0" fmla="*/ 19 w 38"/>
              <a:gd name="T1" fmla="*/ 13 h 36"/>
              <a:gd name="T2" fmla="*/ 19 w 38"/>
              <a:gd name="T3" fmla="*/ 8 h 36"/>
              <a:gd name="T4" fmla="*/ 20 w 38"/>
              <a:gd name="T5" fmla="*/ 1 h 36"/>
              <a:gd name="T6" fmla="*/ 14 w 38"/>
              <a:gd name="T7" fmla="*/ 4 h 36"/>
              <a:gd name="T8" fmla="*/ 9 w 38"/>
              <a:gd name="T9" fmla="*/ 6 h 36"/>
              <a:gd name="T10" fmla="*/ 10 w 38"/>
              <a:gd name="T11" fmla="*/ 10 h 36"/>
              <a:gd name="T12" fmla="*/ 5 w 38"/>
              <a:gd name="T13" fmla="*/ 8 h 36"/>
              <a:gd name="T14" fmla="*/ 1 w 38"/>
              <a:gd name="T15" fmla="*/ 13 h 36"/>
              <a:gd name="T16" fmla="*/ 1 w 38"/>
              <a:gd name="T17" fmla="*/ 23 h 36"/>
              <a:gd name="T18" fmla="*/ 4 w 38"/>
              <a:gd name="T19" fmla="*/ 30 h 36"/>
              <a:gd name="T20" fmla="*/ 5 w 38"/>
              <a:gd name="T21" fmla="*/ 33 h 36"/>
              <a:gd name="T22" fmla="*/ 13 w 38"/>
              <a:gd name="T23" fmla="*/ 34 h 36"/>
              <a:gd name="T24" fmla="*/ 16 w 38"/>
              <a:gd name="T25" fmla="*/ 34 h 36"/>
              <a:gd name="T26" fmla="*/ 12 w 38"/>
              <a:gd name="T27" fmla="*/ 30 h 36"/>
              <a:gd name="T28" fmla="*/ 17 w 38"/>
              <a:gd name="T29" fmla="*/ 30 h 36"/>
              <a:gd name="T30" fmla="*/ 22 w 38"/>
              <a:gd name="T31" fmla="*/ 30 h 36"/>
              <a:gd name="T32" fmla="*/ 19 w 38"/>
              <a:gd name="T33" fmla="*/ 25 h 36"/>
              <a:gd name="T34" fmla="*/ 16 w 38"/>
              <a:gd name="T35" fmla="*/ 25 h 36"/>
              <a:gd name="T36" fmla="*/ 18 w 38"/>
              <a:gd name="T37" fmla="*/ 20 h 36"/>
              <a:gd name="T38" fmla="*/ 23 w 38"/>
              <a:gd name="T39" fmla="*/ 17 h 36"/>
              <a:gd name="T40" fmla="*/ 19 w 38"/>
              <a:gd name="T41" fmla="*/ 13 h 36"/>
              <a:gd name="T42" fmla="*/ 37 w 38"/>
              <a:gd name="T43" fmla="*/ 20 h 36"/>
              <a:gd name="T44" fmla="*/ 35 w 38"/>
              <a:gd name="T45" fmla="*/ 22 h 36"/>
              <a:gd name="T46" fmla="*/ 32 w 38"/>
              <a:gd name="T47" fmla="*/ 20 h 36"/>
              <a:gd name="T48" fmla="*/ 27 w 38"/>
              <a:gd name="T49" fmla="*/ 23 h 36"/>
              <a:gd name="T50" fmla="*/ 30 w 38"/>
              <a:gd name="T51" fmla="*/ 30 h 36"/>
              <a:gd name="T52" fmla="*/ 27 w 38"/>
              <a:gd name="T53" fmla="*/ 32 h 36"/>
              <a:gd name="T54" fmla="*/ 30 w 38"/>
              <a:gd name="T55" fmla="*/ 36 h 36"/>
              <a:gd name="T56" fmla="*/ 35 w 38"/>
              <a:gd name="T57" fmla="*/ 29 h 36"/>
              <a:gd name="T58" fmla="*/ 37 w 38"/>
              <a:gd name="T59" fmla="*/ 20 h 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</a:cxnLst>
            <a:rect l="0" t="0" r="r" b="b"/>
            <a:pathLst>
              <a:path w="38" h="36">
                <a:moveTo>
                  <a:pt x="19" y="13"/>
                </a:moveTo>
                <a:cubicBezTo>
                  <a:pt x="18" y="13"/>
                  <a:pt x="18" y="9"/>
                  <a:pt x="19" y="8"/>
                </a:cubicBezTo>
                <a:cubicBezTo>
                  <a:pt x="20" y="6"/>
                  <a:pt x="21" y="2"/>
                  <a:pt x="20" y="1"/>
                </a:cubicBezTo>
                <a:cubicBezTo>
                  <a:pt x="19" y="0"/>
                  <a:pt x="14" y="1"/>
                  <a:pt x="14" y="4"/>
                </a:cubicBezTo>
                <a:cubicBezTo>
                  <a:pt x="14" y="7"/>
                  <a:pt x="10" y="6"/>
                  <a:pt x="9" y="6"/>
                </a:cubicBezTo>
                <a:cubicBezTo>
                  <a:pt x="8" y="7"/>
                  <a:pt x="11" y="9"/>
                  <a:pt x="10" y="10"/>
                </a:cubicBezTo>
                <a:cubicBezTo>
                  <a:pt x="8" y="11"/>
                  <a:pt x="8" y="8"/>
                  <a:pt x="5" y="8"/>
                </a:cubicBezTo>
                <a:cubicBezTo>
                  <a:pt x="3" y="7"/>
                  <a:pt x="2" y="11"/>
                  <a:pt x="1" y="13"/>
                </a:cubicBezTo>
                <a:cubicBezTo>
                  <a:pt x="0" y="15"/>
                  <a:pt x="1" y="20"/>
                  <a:pt x="1" y="23"/>
                </a:cubicBezTo>
                <a:cubicBezTo>
                  <a:pt x="1" y="25"/>
                  <a:pt x="5" y="27"/>
                  <a:pt x="4" y="30"/>
                </a:cubicBezTo>
                <a:cubicBezTo>
                  <a:pt x="4" y="31"/>
                  <a:pt x="4" y="32"/>
                  <a:pt x="5" y="33"/>
                </a:cubicBezTo>
                <a:cubicBezTo>
                  <a:pt x="8" y="33"/>
                  <a:pt x="11" y="33"/>
                  <a:pt x="13" y="34"/>
                </a:cubicBezTo>
                <a:cubicBezTo>
                  <a:pt x="13" y="34"/>
                  <a:pt x="14" y="34"/>
                  <a:pt x="16" y="34"/>
                </a:cubicBezTo>
                <a:cubicBezTo>
                  <a:pt x="15" y="32"/>
                  <a:pt x="12" y="31"/>
                  <a:pt x="12" y="30"/>
                </a:cubicBezTo>
                <a:cubicBezTo>
                  <a:pt x="13" y="28"/>
                  <a:pt x="15" y="29"/>
                  <a:pt x="17" y="30"/>
                </a:cubicBezTo>
                <a:cubicBezTo>
                  <a:pt x="18" y="32"/>
                  <a:pt x="22" y="32"/>
                  <a:pt x="22" y="30"/>
                </a:cubicBezTo>
                <a:cubicBezTo>
                  <a:pt x="22" y="29"/>
                  <a:pt x="22" y="24"/>
                  <a:pt x="19" y="25"/>
                </a:cubicBezTo>
                <a:cubicBezTo>
                  <a:pt x="17" y="26"/>
                  <a:pt x="17" y="26"/>
                  <a:pt x="16" y="25"/>
                </a:cubicBezTo>
                <a:cubicBezTo>
                  <a:pt x="15" y="24"/>
                  <a:pt x="17" y="22"/>
                  <a:pt x="18" y="20"/>
                </a:cubicBezTo>
                <a:cubicBezTo>
                  <a:pt x="19" y="18"/>
                  <a:pt x="23" y="19"/>
                  <a:pt x="23" y="17"/>
                </a:cubicBezTo>
                <a:cubicBezTo>
                  <a:pt x="24" y="15"/>
                  <a:pt x="20" y="14"/>
                  <a:pt x="19" y="13"/>
                </a:cubicBezTo>
                <a:close/>
                <a:moveTo>
                  <a:pt x="37" y="20"/>
                </a:moveTo>
                <a:cubicBezTo>
                  <a:pt x="36" y="20"/>
                  <a:pt x="36" y="22"/>
                  <a:pt x="35" y="22"/>
                </a:cubicBezTo>
                <a:cubicBezTo>
                  <a:pt x="33" y="23"/>
                  <a:pt x="32" y="18"/>
                  <a:pt x="32" y="20"/>
                </a:cubicBezTo>
                <a:cubicBezTo>
                  <a:pt x="31" y="23"/>
                  <a:pt x="29" y="19"/>
                  <a:pt x="27" y="23"/>
                </a:cubicBezTo>
                <a:cubicBezTo>
                  <a:pt x="24" y="26"/>
                  <a:pt x="28" y="29"/>
                  <a:pt x="30" y="30"/>
                </a:cubicBezTo>
                <a:cubicBezTo>
                  <a:pt x="31" y="31"/>
                  <a:pt x="30" y="33"/>
                  <a:pt x="27" y="32"/>
                </a:cubicBezTo>
                <a:cubicBezTo>
                  <a:pt x="25" y="32"/>
                  <a:pt x="27" y="35"/>
                  <a:pt x="30" y="36"/>
                </a:cubicBezTo>
                <a:cubicBezTo>
                  <a:pt x="32" y="36"/>
                  <a:pt x="36" y="31"/>
                  <a:pt x="35" y="29"/>
                </a:cubicBezTo>
                <a:cubicBezTo>
                  <a:pt x="35" y="28"/>
                  <a:pt x="38" y="21"/>
                  <a:pt x="37" y="20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3175" cap="flat">
            <a:noFill/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600">
              <a:latin typeface="Montserrat" panose="02000505000000020004" pitchFamily="2" charset="0"/>
              <a:ea typeface="Montserrat" charset="0"/>
              <a:cs typeface="Montserrat" charset="0"/>
            </a:endParaRPr>
          </a:p>
        </p:txBody>
      </p:sp>
      <p:sp>
        <p:nvSpPr>
          <p:cNvPr id="169" name="Freeform 142"/>
          <p:cNvSpPr>
            <a:spLocks noEditPoints="1"/>
          </p:cNvSpPr>
          <p:nvPr/>
        </p:nvSpPr>
        <p:spPr bwMode="auto">
          <a:xfrm>
            <a:off x="6106806" y="1213027"/>
            <a:ext cx="329602" cy="610490"/>
          </a:xfrm>
          <a:custGeom>
            <a:avLst/>
            <a:gdLst>
              <a:gd name="T0" fmla="*/ 98 w 100"/>
              <a:gd name="T1" fmla="*/ 38 h 176"/>
              <a:gd name="T2" fmla="*/ 96 w 100"/>
              <a:gd name="T3" fmla="*/ 24 h 176"/>
              <a:gd name="T4" fmla="*/ 84 w 100"/>
              <a:gd name="T5" fmla="*/ 9 h 176"/>
              <a:gd name="T6" fmla="*/ 70 w 100"/>
              <a:gd name="T7" fmla="*/ 8 h 176"/>
              <a:gd name="T8" fmla="*/ 56 w 100"/>
              <a:gd name="T9" fmla="*/ 8 h 176"/>
              <a:gd name="T10" fmla="*/ 48 w 100"/>
              <a:gd name="T11" fmla="*/ 16 h 176"/>
              <a:gd name="T12" fmla="*/ 40 w 100"/>
              <a:gd name="T13" fmla="*/ 27 h 176"/>
              <a:gd name="T14" fmla="*/ 34 w 100"/>
              <a:gd name="T15" fmla="*/ 37 h 176"/>
              <a:gd name="T16" fmla="*/ 26 w 100"/>
              <a:gd name="T17" fmla="*/ 43 h 176"/>
              <a:gd name="T18" fmla="*/ 21 w 100"/>
              <a:gd name="T19" fmla="*/ 61 h 176"/>
              <a:gd name="T20" fmla="*/ 22 w 100"/>
              <a:gd name="T21" fmla="*/ 70 h 176"/>
              <a:gd name="T22" fmla="*/ 9 w 100"/>
              <a:gd name="T23" fmla="*/ 75 h 176"/>
              <a:gd name="T24" fmla="*/ 8 w 100"/>
              <a:gd name="T25" fmla="*/ 91 h 176"/>
              <a:gd name="T26" fmla="*/ 13 w 100"/>
              <a:gd name="T27" fmla="*/ 105 h 176"/>
              <a:gd name="T28" fmla="*/ 11 w 100"/>
              <a:gd name="T29" fmla="*/ 113 h 176"/>
              <a:gd name="T30" fmla="*/ 6 w 100"/>
              <a:gd name="T31" fmla="*/ 122 h 176"/>
              <a:gd name="T32" fmla="*/ 3 w 100"/>
              <a:gd name="T33" fmla="*/ 134 h 176"/>
              <a:gd name="T34" fmla="*/ 0 w 100"/>
              <a:gd name="T35" fmla="*/ 134 h 176"/>
              <a:gd name="T36" fmla="*/ 6 w 100"/>
              <a:gd name="T37" fmla="*/ 151 h 176"/>
              <a:gd name="T38" fmla="*/ 12 w 100"/>
              <a:gd name="T39" fmla="*/ 164 h 176"/>
              <a:gd name="T40" fmla="*/ 15 w 100"/>
              <a:gd name="T41" fmla="*/ 175 h 176"/>
              <a:gd name="T42" fmla="*/ 24 w 100"/>
              <a:gd name="T43" fmla="*/ 170 h 176"/>
              <a:gd name="T44" fmla="*/ 33 w 100"/>
              <a:gd name="T45" fmla="*/ 167 h 176"/>
              <a:gd name="T46" fmla="*/ 41 w 100"/>
              <a:gd name="T47" fmla="*/ 164 h 176"/>
              <a:gd name="T48" fmla="*/ 42 w 100"/>
              <a:gd name="T49" fmla="*/ 157 h 176"/>
              <a:gd name="T50" fmla="*/ 43 w 100"/>
              <a:gd name="T51" fmla="*/ 140 h 176"/>
              <a:gd name="T52" fmla="*/ 55 w 100"/>
              <a:gd name="T53" fmla="*/ 128 h 176"/>
              <a:gd name="T54" fmla="*/ 52 w 100"/>
              <a:gd name="T55" fmla="*/ 113 h 176"/>
              <a:gd name="T56" fmla="*/ 46 w 100"/>
              <a:gd name="T57" fmla="*/ 103 h 176"/>
              <a:gd name="T58" fmla="*/ 51 w 100"/>
              <a:gd name="T59" fmla="*/ 89 h 176"/>
              <a:gd name="T60" fmla="*/ 60 w 100"/>
              <a:gd name="T61" fmla="*/ 79 h 176"/>
              <a:gd name="T62" fmla="*/ 80 w 100"/>
              <a:gd name="T63" fmla="*/ 65 h 176"/>
              <a:gd name="T64" fmla="*/ 82 w 100"/>
              <a:gd name="T65" fmla="*/ 51 h 176"/>
              <a:gd name="T66" fmla="*/ 96 w 100"/>
              <a:gd name="T67" fmla="*/ 46 h 176"/>
              <a:gd name="T68" fmla="*/ 99 w 100"/>
              <a:gd name="T69" fmla="*/ 42 h 176"/>
              <a:gd name="T70" fmla="*/ 54 w 100"/>
              <a:gd name="T71" fmla="*/ 157 h 1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</a:cxnLst>
            <a:rect l="0" t="0" r="r" b="b"/>
            <a:pathLst>
              <a:path w="100" h="176">
                <a:moveTo>
                  <a:pt x="99" y="42"/>
                </a:moveTo>
                <a:cubicBezTo>
                  <a:pt x="98" y="41"/>
                  <a:pt x="96" y="38"/>
                  <a:pt x="98" y="38"/>
                </a:cubicBezTo>
                <a:cubicBezTo>
                  <a:pt x="100" y="38"/>
                  <a:pt x="100" y="32"/>
                  <a:pt x="98" y="31"/>
                </a:cubicBezTo>
                <a:cubicBezTo>
                  <a:pt x="96" y="30"/>
                  <a:pt x="98" y="25"/>
                  <a:pt x="96" y="24"/>
                </a:cubicBezTo>
                <a:cubicBezTo>
                  <a:pt x="94" y="23"/>
                  <a:pt x="95" y="19"/>
                  <a:pt x="96" y="16"/>
                </a:cubicBezTo>
                <a:cubicBezTo>
                  <a:pt x="96" y="13"/>
                  <a:pt x="89" y="11"/>
                  <a:pt x="84" y="9"/>
                </a:cubicBezTo>
                <a:cubicBezTo>
                  <a:pt x="80" y="7"/>
                  <a:pt x="78" y="4"/>
                  <a:pt x="75" y="2"/>
                </a:cubicBezTo>
                <a:cubicBezTo>
                  <a:pt x="71" y="0"/>
                  <a:pt x="70" y="5"/>
                  <a:pt x="70" y="8"/>
                </a:cubicBezTo>
                <a:cubicBezTo>
                  <a:pt x="70" y="11"/>
                  <a:pt x="67" y="12"/>
                  <a:pt x="65" y="10"/>
                </a:cubicBezTo>
                <a:cubicBezTo>
                  <a:pt x="63" y="8"/>
                  <a:pt x="60" y="10"/>
                  <a:pt x="56" y="8"/>
                </a:cubicBezTo>
                <a:cubicBezTo>
                  <a:pt x="53" y="7"/>
                  <a:pt x="55" y="12"/>
                  <a:pt x="55" y="14"/>
                </a:cubicBezTo>
                <a:cubicBezTo>
                  <a:pt x="55" y="16"/>
                  <a:pt x="51" y="16"/>
                  <a:pt x="48" y="16"/>
                </a:cubicBezTo>
                <a:cubicBezTo>
                  <a:pt x="46" y="16"/>
                  <a:pt x="42" y="18"/>
                  <a:pt x="42" y="21"/>
                </a:cubicBezTo>
                <a:cubicBezTo>
                  <a:pt x="42" y="24"/>
                  <a:pt x="39" y="25"/>
                  <a:pt x="40" y="27"/>
                </a:cubicBezTo>
                <a:cubicBezTo>
                  <a:pt x="41" y="28"/>
                  <a:pt x="40" y="30"/>
                  <a:pt x="38" y="31"/>
                </a:cubicBezTo>
                <a:cubicBezTo>
                  <a:pt x="37" y="32"/>
                  <a:pt x="35" y="36"/>
                  <a:pt x="34" y="37"/>
                </a:cubicBezTo>
                <a:cubicBezTo>
                  <a:pt x="33" y="38"/>
                  <a:pt x="35" y="40"/>
                  <a:pt x="32" y="42"/>
                </a:cubicBezTo>
                <a:cubicBezTo>
                  <a:pt x="30" y="43"/>
                  <a:pt x="27" y="42"/>
                  <a:pt x="26" y="43"/>
                </a:cubicBezTo>
                <a:cubicBezTo>
                  <a:pt x="25" y="44"/>
                  <a:pt x="26" y="47"/>
                  <a:pt x="26" y="50"/>
                </a:cubicBezTo>
                <a:cubicBezTo>
                  <a:pt x="26" y="54"/>
                  <a:pt x="23" y="58"/>
                  <a:pt x="21" y="61"/>
                </a:cubicBezTo>
                <a:cubicBezTo>
                  <a:pt x="18" y="64"/>
                  <a:pt x="21" y="65"/>
                  <a:pt x="22" y="65"/>
                </a:cubicBezTo>
                <a:cubicBezTo>
                  <a:pt x="24" y="65"/>
                  <a:pt x="24" y="67"/>
                  <a:pt x="22" y="70"/>
                </a:cubicBezTo>
                <a:cubicBezTo>
                  <a:pt x="21" y="72"/>
                  <a:pt x="19" y="70"/>
                  <a:pt x="17" y="70"/>
                </a:cubicBezTo>
                <a:cubicBezTo>
                  <a:pt x="16" y="70"/>
                  <a:pt x="11" y="71"/>
                  <a:pt x="9" y="75"/>
                </a:cubicBezTo>
                <a:cubicBezTo>
                  <a:pt x="7" y="79"/>
                  <a:pt x="8" y="81"/>
                  <a:pt x="8" y="83"/>
                </a:cubicBezTo>
                <a:cubicBezTo>
                  <a:pt x="9" y="85"/>
                  <a:pt x="6" y="87"/>
                  <a:pt x="8" y="91"/>
                </a:cubicBezTo>
                <a:cubicBezTo>
                  <a:pt x="10" y="95"/>
                  <a:pt x="8" y="96"/>
                  <a:pt x="8" y="99"/>
                </a:cubicBezTo>
                <a:cubicBezTo>
                  <a:pt x="8" y="102"/>
                  <a:pt x="13" y="102"/>
                  <a:pt x="13" y="105"/>
                </a:cubicBezTo>
                <a:cubicBezTo>
                  <a:pt x="14" y="108"/>
                  <a:pt x="12" y="109"/>
                  <a:pt x="10" y="109"/>
                </a:cubicBezTo>
                <a:cubicBezTo>
                  <a:pt x="9" y="109"/>
                  <a:pt x="9" y="112"/>
                  <a:pt x="11" y="113"/>
                </a:cubicBezTo>
                <a:cubicBezTo>
                  <a:pt x="12" y="113"/>
                  <a:pt x="12" y="119"/>
                  <a:pt x="11" y="120"/>
                </a:cubicBezTo>
                <a:cubicBezTo>
                  <a:pt x="10" y="122"/>
                  <a:pt x="5" y="120"/>
                  <a:pt x="6" y="122"/>
                </a:cubicBezTo>
                <a:cubicBezTo>
                  <a:pt x="6" y="124"/>
                  <a:pt x="5" y="127"/>
                  <a:pt x="5" y="129"/>
                </a:cubicBezTo>
                <a:cubicBezTo>
                  <a:pt x="5" y="130"/>
                  <a:pt x="4" y="135"/>
                  <a:pt x="3" y="134"/>
                </a:cubicBezTo>
                <a:cubicBezTo>
                  <a:pt x="2" y="134"/>
                  <a:pt x="1" y="134"/>
                  <a:pt x="0" y="134"/>
                </a:cubicBezTo>
                <a:cubicBezTo>
                  <a:pt x="0" y="134"/>
                  <a:pt x="0" y="134"/>
                  <a:pt x="0" y="134"/>
                </a:cubicBezTo>
                <a:cubicBezTo>
                  <a:pt x="0" y="137"/>
                  <a:pt x="1" y="140"/>
                  <a:pt x="4" y="143"/>
                </a:cubicBezTo>
                <a:cubicBezTo>
                  <a:pt x="6" y="145"/>
                  <a:pt x="4" y="148"/>
                  <a:pt x="6" y="151"/>
                </a:cubicBezTo>
                <a:cubicBezTo>
                  <a:pt x="9" y="154"/>
                  <a:pt x="8" y="156"/>
                  <a:pt x="11" y="158"/>
                </a:cubicBezTo>
                <a:cubicBezTo>
                  <a:pt x="13" y="160"/>
                  <a:pt x="13" y="161"/>
                  <a:pt x="12" y="164"/>
                </a:cubicBezTo>
                <a:cubicBezTo>
                  <a:pt x="11" y="167"/>
                  <a:pt x="14" y="166"/>
                  <a:pt x="14" y="168"/>
                </a:cubicBezTo>
                <a:cubicBezTo>
                  <a:pt x="15" y="170"/>
                  <a:pt x="14" y="173"/>
                  <a:pt x="15" y="175"/>
                </a:cubicBezTo>
                <a:cubicBezTo>
                  <a:pt x="15" y="176"/>
                  <a:pt x="17" y="175"/>
                  <a:pt x="21" y="175"/>
                </a:cubicBezTo>
                <a:cubicBezTo>
                  <a:pt x="25" y="174"/>
                  <a:pt x="24" y="172"/>
                  <a:pt x="24" y="170"/>
                </a:cubicBezTo>
                <a:cubicBezTo>
                  <a:pt x="24" y="168"/>
                  <a:pt x="26" y="169"/>
                  <a:pt x="26" y="167"/>
                </a:cubicBezTo>
                <a:cubicBezTo>
                  <a:pt x="27" y="166"/>
                  <a:pt x="30" y="165"/>
                  <a:pt x="33" y="167"/>
                </a:cubicBezTo>
                <a:cubicBezTo>
                  <a:pt x="36" y="168"/>
                  <a:pt x="37" y="166"/>
                  <a:pt x="38" y="163"/>
                </a:cubicBezTo>
                <a:cubicBezTo>
                  <a:pt x="38" y="160"/>
                  <a:pt x="40" y="163"/>
                  <a:pt x="41" y="164"/>
                </a:cubicBezTo>
                <a:cubicBezTo>
                  <a:pt x="41" y="165"/>
                  <a:pt x="44" y="160"/>
                  <a:pt x="45" y="156"/>
                </a:cubicBezTo>
                <a:cubicBezTo>
                  <a:pt x="46" y="153"/>
                  <a:pt x="45" y="154"/>
                  <a:pt x="42" y="157"/>
                </a:cubicBezTo>
                <a:cubicBezTo>
                  <a:pt x="39" y="160"/>
                  <a:pt x="41" y="154"/>
                  <a:pt x="42" y="151"/>
                </a:cubicBezTo>
                <a:cubicBezTo>
                  <a:pt x="43" y="149"/>
                  <a:pt x="43" y="142"/>
                  <a:pt x="43" y="140"/>
                </a:cubicBezTo>
                <a:cubicBezTo>
                  <a:pt x="44" y="138"/>
                  <a:pt x="44" y="136"/>
                  <a:pt x="48" y="135"/>
                </a:cubicBezTo>
                <a:cubicBezTo>
                  <a:pt x="51" y="134"/>
                  <a:pt x="56" y="130"/>
                  <a:pt x="55" y="128"/>
                </a:cubicBezTo>
                <a:cubicBezTo>
                  <a:pt x="54" y="127"/>
                  <a:pt x="60" y="124"/>
                  <a:pt x="60" y="122"/>
                </a:cubicBezTo>
                <a:cubicBezTo>
                  <a:pt x="60" y="120"/>
                  <a:pt x="54" y="114"/>
                  <a:pt x="52" y="113"/>
                </a:cubicBezTo>
                <a:cubicBezTo>
                  <a:pt x="50" y="112"/>
                  <a:pt x="46" y="113"/>
                  <a:pt x="47" y="112"/>
                </a:cubicBezTo>
                <a:cubicBezTo>
                  <a:pt x="47" y="110"/>
                  <a:pt x="46" y="105"/>
                  <a:pt x="46" y="103"/>
                </a:cubicBezTo>
                <a:cubicBezTo>
                  <a:pt x="45" y="100"/>
                  <a:pt x="49" y="97"/>
                  <a:pt x="49" y="95"/>
                </a:cubicBezTo>
                <a:cubicBezTo>
                  <a:pt x="49" y="92"/>
                  <a:pt x="48" y="90"/>
                  <a:pt x="51" y="89"/>
                </a:cubicBezTo>
                <a:cubicBezTo>
                  <a:pt x="53" y="88"/>
                  <a:pt x="52" y="86"/>
                  <a:pt x="55" y="85"/>
                </a:cubicBezTo>
                <a:cubicBezTo>
                  <a:pt x="58" y="84"/>
                  <a:pt x="57" y="80"/>
                  <a:pt x="60" y="79"/>
                </a:cubicBezTo>
                <a:cubicBezTo>
                  <a:pt x="63" y="77"/>
                  <a:pt x="64" y="76"/>
                  <a:pt x="68" y="74"/>
                </a:cubicBezTo>
                <a:cubicBezTo>
                  <a:pt x="72" y="72"/>
                  <a:pt x="79" y="68"/>
                  <a:pt x="80" y="65"/>
                </a:cubicBezTo>
                <a:cubicBezTo>
                  <a:pt x="81" y="63"/>
                  <a:pt x="76" y="60"/>
                  <a:pt x="79" y="57"/>
                </a:cubicBezTo>
                <a:cubicBezTo>
                  <a:pt x="83" y="55"/>
                  <a:pt x="80" y="52"/>
                  <a:pt x="82" y="51"/>
                </a:cubicBezTo>
                <a:cubicBezTo>
                  <a:pt x="85" y="50"/>
                  <a:pt x="86" y="49"/>
                  <a:pt x="88" y="47"/>
                </a:cubicBezTo>
                <a:cubicBezTo>
                  <a:pt x="89" y="45"/>
                  <a:pt x="92" y="46"/>
                  <a:pt x="96" y="46"/>
                </a:cubicBezTo>
                <a:cubicBezTo>
                  <a:pt x="98" y="46"/>
                  <a:pt x="99" y="46"/>
                  <a:pt x="100" y="46"/>
                </a:cubicBezTo>
                <a:cubicBezTo>
                  <a:pt x="100" y="44"/>
                  <a:pt x="100" y="43"/>
                  <a:pt x="99" y="42"/>
                </a:cubicBezTo>
                <a:close/>
                <a:moveTo>
                  <a:pt x="59" y="147"/>
                </a:moveTo>
                <a:cubicBezTo>
                  <a:pt x="55" y="147"/>
                  <a:pt x="52" y="156"/>
                  <a:pt x="54" y="157"/>
                </a:cubicBezTo>
                <a:cubicBezTo>
                  <a:pt x="55" y="158"/>
                  <a:pt x="64" y="146"/>
                  <a:pt x="59" y="147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3175" cap="flat">
            <a:noFill/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latin typeface="Montserrat" panose="02000505000000020004" pitchFamily="2" charset="0"/>
              <a:ea typeface="Montserrat" charset="0"/>
              <a:cs typeface="Montserrat" charset="0"/>
            </a:endParaRPr>
          </a:p>
        </p:txBody>
      </p:sp>
      <p:sp>
        <p:nvSpPr>
          <p:cNvPr id="170" name="Freeform 143"/>
          <p:cNvSpPr>
            <a:spLocks noEditPoints="1"/>
          </p:cNvSpPr>
          <p:nvPr/>
        </p:nvSpPr>
        <p:spPr bwMode="auto">
          <a:xfrm>
            <a:off x="6380574" y="1646400"/>
            <a:ext cx="165701" cy="82906"/>
          </a:xfrm>
          <a:custGeom>
            <a:avLst/>
            <a:gdLst>
              <a:gd name="T0" fmla="*/ 47 w 50"/>
              <a:gd name="T1" fmla="*/ 6 h 24"/>
              <a:gd name="T2" fmla="*/ 48 w 50"/>
              <a:gd name="T3" fmla="*/ 1 h 24"/>
              <a:gd name="T4" fmla="*/ 46 w 50"/>
              <a:gd name="T5" fmla="*/ 2 h 24"/>
              <a:gd name="T6" fmla="*/ 31 w 50"/>
              <a:gd name="T7" fmla="*/ 0 h 24"/>
              <a:gd name="T8" fmla="*/ 16 w 50"/>
              <a:gd name="T9" fmla="*/ 3 h 24"/>
              <a:gd name="T10" fmla="*/ 11 w 50"/>
              <a:gd name="T11" fmla="*/ 8 h 24"/>
              <a:gd name="T12" fmla="*/ 13 w 50"/>
              <a:gd name="T13" fmla="*/ 13 h 24"/>
              <a:gd name="T14" fmla="*/ 18 w 50"/>
              <a:gd name="T15" fmla="*/ 16 h 24"/>
              <a:gd name="T16" fmla="*/ 19 w 50"/>
              <a:gd name="T17" fmla="*/ 19 h 24"/>
              <a:gd name="T18" fmla="*/ 19 w 50"/>
              <a:gd name="T19" fmla="*/ 19 h 24"/>
              <a:gd name="T20" fmla="*/ 28 w 50"/>
              <a:gd name="T21" fmla="*/ 19 h 24"/>
              <a:gd name="T22" fmla="*/ 36 w 50"/>
              <a:gd name="T23" fmla="*/ 24 h 24"/>
              <a:gd name="T24" fmla="*/ 44 w 50"/>
              <a:gd name="T25" fmla="*/ 24 h 24"/>
              <a:gd name="T26" fmla="*/ 44 w 50"/>
              <a:gd name="T27" fmla="*/ 22 h 24"/>
              <a:gd name="T28" fmla="*/ 46 w 50"/>
              <a:gd name="T29" fmla="*/ 19 h 24"/>
              <a:gd name="T30" fmla="*/ 44 w 50"/>
              <a:gd name="T31" fmla="*/ 15 h 24"/>
              <a:gd name="T32" fmla="*/ 44 w 50"/>
              <a:gd name="T33" fmla="*/ 11 h 24"/>
              <a:gd name="T34" fmla="*/ 47 w 50"/>
              <a:gd name="T35" fmla="*/ 6 h 24"/>
              <a:gd name="T36" fmla="*/ 4 w 50"/>
              <a:gd name="T37" fmla="*/ 12 h 24"/>
              <a:gd name="T38" fmla="*/ 1 w 50"/>
              <a:gd name="T39" fmla="*/ 19 h 24"/>
              <a:gd name="T40" fmla="*/ 10 w 50"/>
              <a:gd name="T41" fmla="*/ 14 h 24"/>
              <a:gd name="T42" fmla="*/ 4 w 50"/>
              <a:gd name="T43" fmla="*/ 12 h 24"/>
              <a:gd name="T44" fmla="*/ 8 w 50"/>
              <a:gd name="T45" fmla="*/ 9 h 24"/>
              <a:gd name="T46" fmla="*/ 3 w 50"/>
              <a:gd name="T47" fmla="*/ 9 h 24"/>
              <a:gd name="T48" fmla="*/ 8 w 50"/>
              <a:gd name="T49" fmla="*/ 9 h 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</a:cxnLst>
            <a:rect l="0" t="0" r="r" b="b"/>
            <a:pathLst>
              <a:path w="50" h="24">
                <a:moveTo>
                  <a:pt x="47" y="6"/>
                </a:moveTo>
                <a:cubicBezTo>
                  <a:pt x="48" y="4"/>
                  <a:pt x="50" y="4"/>
                  <a:pt x="48" y="1"/>
                </a:cubicBezTo>
                <a:cubicBezTo>
                  <a:pt x="48" y="1"/>
                  <a:pt x="47" y="2"/>
                  <a:pt x="46" y="2"/>
                </a:cubicBezTo>
                <a:cubicBezTo>
                  <a:pt x="43" y="3"/>
                  <a:pt x="35" y="0"/>
                  <a:pt x="31" y="0"/>
                </a:cubicBezTo>
                <a:cubicBezTo>
                  <a:pt x="27" y="1"/>
                  <a:pt x="18" y="1"/>
                  <a:pt x="16" y="3"/>
                </a:cubicBezTo>
                <a:cubicBezTo>
                  <a:pt x="14" y="6"/>
                  <a:pt x="9" y="6"/>
                  <a:pt x="11" y="8"/>
                </a:cubicBezTo>
                <a:cubicBezTo>
                  <a:pt x="14" y="10"/>
                  <a:pt x="11" y="11"/>
                  <a:pt x="13" y="13"/>
                </a:cubicBezTo>
                <a:cubicBezTo>
                  <a:pt x="15" y="15"/>
                  <a:pt x="16" y="16"/>
                  <a:pt x="18" y="16"/>
                </a:cubicBezTo>
                <a:cubicBezTo>
                  <a:pt x="20" y="15"/>
                  <a:pt x="22" y="17"/>
                  <a:pt x="19" y="19"/>
                </a:cubicBezTo>
                <a:cubicBezTo>
                  <a:pt x="19" y="19"/>
                  <a:pt x="19" y="19"/>
                  <a:pt x="19" y="19"/>
                </a:cubicBezTo>
                <a:cubicBezTo>
                  <a:pt x="23" y="19"/>
                  <a:pt x="27" y="19"/>
                  <a:pt x="28" y="19"/>
                </a:cubicBezTo>
                <a:cubicBezTo>
                  <a:pt x="29" y="20"/>
                  <a:pt x="35" y="24"/>
                  <a:pt x="36" y="24"/>
                </a:cubicBezTo>
                <a:cubicBezTo>
                  <a:pt x="37" y="24"/>
                  <a:pt x="41" y="24"/>
                  <a:pt x="44" y="24"/>
                </a:cubicBezTo>
                <a:cubicBezTo>
                  <a:pt x="43" y="23"/>
                  <a:pt x="43" y="23"/>
                  <a:pt x="44" y="22"/>
                </a:cubicBezTo>
                <a:cubicBezTo>
                  <a:pt x="45" y="21"/>
                  <a:pt x="47" y="21"/>
                  <a:pt x="46" y="19"/>
                </a:cubicBezTo>
                <a:cubicBezTo>
                  <a:pt x="45" y="18"/>
                  <a:pt x="45" y="17"/>
                  <a:pt x="44" y="15"/>
                </a:cubicBezTo>
                <a:cubicBezTo>
                  <a:pt x="44" y="13"/>
                  <a:pt x="44" y="12"/>
                  <a:pt x="44" y="11"/>
                </a:cubicBezTo>
                <a:cubicBezTo>
                  <a:pt x="44" y="9"/>
                  <a:pt x="45" y="9"/>
                  <a:pt x="47" y="6"/>
                </a:cubicBezTo>
                <a:close/>
                <a:moveTo>
                  <a:pt x="4" y="12"/>
                </a:moveTo>
                <a:cubicBezTo>
                  <a:pt x="0" y="13"/>
                  <a:pt x="0" y="19"/>
                  <a:pt x="1" y="19"/>
                </a:cubicBezTo>
                <a:cubicBezTo>
                  <a:pt x="3" y="19"/>
                  <a:pt x="8" y="15"/>
                  <a:pt x="10" y="14"/>
                </a:cubicBezTo>
                <a:cubicBezTo>
                  <a:pt x="11" y="12"/>
                  <a:pt x="9" y="11"/>
                  <a:pt x="4" y="12"/>
                </a:cubicBezTo>
                <a:close/>
                <a:moveTo>
                  <a:pt x="8" y="9"/>
                </a:moveTo>
                <a:cubicBezTo>
                  <a:pt x="9" y="7"/>
                  <a:pt x="1" y="8"/>
                  <a:pt x="3" y="9"/>
                </a:cubicBezTo>
                <a:cubicBezTo>
                  <a:pt x="4" y="11"/>
                  <a:pt x="7" y="11"/>
                  <a:pt x="8" y="9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3175" cap="flat">
            <a:noFill/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600">
              <a:latin typeface="Montserrat" panose="02000505000000020004" pitchFamily="2" charset="0"/>
              <a:ea typeface="Montserrat" charset="0"/>
              <a:cs typeface="Montserrat" charset="0"/>
            </a:endParaRPr>
          </a:p>
        </p:txBody>
      </p:sp>
      <p:sp>
        <p:nvSpPr>
          <p:cNvPr id="171" name="Freeform 144"/>
          <p:cNvSpPr>
            <a:spLocks/>
          </p:cNvSpPr>
          <p:nvPr/>
        </p:nvSpPr>
        <p:spPr bwMode="auto">
          <a:xfrm>
            <a:off x="6688562" y="3419458"/>
            <a:ext cx="212530" cy="273213"/>
          </a:xfrm>
          <a:custGeom>
            <a:avLst/>
            <a:gdLst>
              <a:gd name="T0" fmla="*/ 57 w 64"/>
              <a:gd name="T1" fmla="*/ 18 h 79"/>
              <a:gd name="T2" fmla="*/ 61 w 64"/>
              <a:gd name="T3" fmla="*/ 12 h 79"/>
              <a:gd name="T4" fmla="*/ 64 w 64"/>
              <a:gd name="T5" fmla="*/ 7 h 79"/>
              <a:gd name="T6" fmla="*/ 60 w 64"/>
              <a:gd name="T7" fmla="*/ 8 h 79"/>
              <a:gd name="T8" fmla="*/ 56 w 64"/>
              <a:gd name="T9" fmla="*/ 6 h 79"/>
              <a:gd name="T10" fmla="*/ 50 w 64"/>
              <a:gd name="T11" fmla="*/ 8 h 79"/>
              <a:gd name="T12" fmla="*/ 44 w 64"/>
              <a:gd name="T13" fmla="*/ 12 h 79"/>
              <a:gd name="T14" fmla="*/ 35 w 64"/>
              <a:gd name="T15" fmla="*/ 10 h 79"/>
              <a:gd name="T16" fmla="*/ 26 w 64"/>
              <a:gd name="T17" fmla="*/ 5 h 79"/>
              <a:gd name="T18" fmla="*/ 17 w 64"/>
              <a:gd name="T19" fmla="*/ 3 h 79"/>
              <a:gd name="T20" fmla="*/ 13 w 64"/>
              <a:gd name="T21" fmla="*/ 1 h 79"/>
              <a:gd name="T22" fmla="*/ 8 w 64"/>
              <a:gd name="T23" fmla="*/ 1 h 79"/>
              <a:gd name="T24" fmla="*/ 2 w 64"/>
              <a:gd name="T25" fmla="*/ 5 h 79"/>
              <a:gd name="T26" fmla="*/ 1 w 64"/>
              <a:gd name="T27" fmla="*/ 6 h 79"/>
              <a:gd name="T28" fmla="*/ 4 w 64"/>
              <a:gd name="T29" fmla="*/ 10 h 79"/>
              <a:gd name="T30" fmla="*/ 5 w 64"/>
              <a:gd name="T31" fmla="*/ 15 h 79"/>
              <a:gd name="T32" fmla="*/ 8 w 64"/>
              <a:gd name="T33" fmla="*/ 18 h 79"/>
              <a:gd name="T34" fmla="*/ 8 w 64"/>
              <a:gd name="T35" fmla="*/ 25 h 79"/>
              <a:gd name="T36" fmla="*/ 3 w 64"/>
              <a:gd name="T37" fmla="*/ 34 h 79"/>
              <a:gd name="T38" fmla="*/ 0 w 64"/>
              <a:gd name="T39" fmla="*/ 39 h 79"/>
              <a:gd name="T40" fmla="*/ 5 w 64"/>
              <a:gd name="T41" fmla="*/ 42 h 79"/>
              <a:gd name="T42" fmla="*/ 0 w 64"/>
              <a:gd name="T43" fmla="*/ 47 h 79"/>
              <a:gd name="T44" fmla="*/ 0 w 64"/>
              <a:gd name="T45" fmla="*/ 48 h 79"/>
              <a:gd name="T46" fmla="*/ 30 w 64"/>
              <a:gd name="T47" fmla="*/ 64 h 79"/>
              <a:gd name="T48" fmla="*/ 30 w 64"/>
              <a:gd name="T49" fmla="*/ 69 h 79"/>
              <a:gd name="T50" fmla="*/ 43 w 64"/>
              <a:gd name="T51" fmla="*/ 79 h 79"/>
              <a:gd name="T52" fmla="*/ 51 w 64"/>
              <a:gd name="T53" fmla="*/ 61 h 79"/>
              <a:gd name="T54" fmla="*/ 56 w 64"/>
              <a:gd name="T55" fmla="*/ 57 h 79"/>
              <a:gd name="T56" fmla="*/ 61 w 64"/>
              <a:gd name="T57" fmla="*/ 54 h 79"/>
              <a:gd name="T58" fmla="*/ 61 w 64"/>
              <a:gd name="T59" fmla="*/ 53 h 79"/>
              <a:gd name="T60" fmla="*/ 57 w 64"/>
              <a:gd name="T61" fmla="*/ 47 h 79"/>
              <a:gd name="T62" fmla="*/ 57 w 64"/>
              <a:gd name="T63" fmla="*/ 18 h 7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</a:cxnLst>
            <a:rect l="0" t="0" r="r" b="b"/>
            <a:pathLst>
              <a:path w="64" h="79">
                <a:moveTo>
                  <a:pt x="57" y="18"/>
                </a:moveTo>
                <a:cubicBezTo>
                  <a:pt x="61" y="12"/>
                  <a:pt x="61" y="12"/>
                  <a:pt x="61" y="12"/>
                </a:cubicBezTo>
                <a:cubicBezTo>
                  <a:pt x="64" y="7"/>
                  <a:pt x="64" y="7"/>
                  <a:pt x="64" y="7"/>
                </a:cubicBezTo>
                <a:cubicBezTo>
                  <a:pt x="63" y="7"/>
                  <a:pt x="61" y="8"/>
                  <a:pt x="60" y="8"/>
                </a:cubicBezTo>
                <a:cubicBezTo>
                  <a:pt x="59" y="9"/>
                  <a:pt x="57" y="8"/>
                  <a:pt x="56" y="6"/>
                </a:cubicBezTo>
                <a:cubicBezTo>
                  <a:pt x="56" y="5"/>
                  <a:pt x="52" y="6"/>
                  <a:pt x="50" y="8"/>
                </a:cubicBezTo>
                <a:cubicBezTo>
                  <a:pt x="47" y="9"/>
                  <a:pt x="45" y="13"/>
                  <a:pt x="44" y="12"/>
                </a:cubicBezTo>
                <a:cubicBezTo>
                  <a:pt x="43" y="11"/>
                  <a:pt x="37" y="10"/>
                  <a:pt x="35" y="10"/>
                </a:cubicBezTo>
                <a:cubicBezTo>
                  <a:pt x="33" y="10"/>
                  <a:pt x="27" y="7"/>
                  <a:pt x="26" y="5"/>
                </a:cubicBezTo>
                <a:cubicBezTo>
                  <a:pt x="24" y="3"/>
                  <a:pt x="19" y="4"/>
                  <a:pt x="17" y="3"/>
                </a:cubicBezTo>
                <a:cubicBezTo>
                  <a:pt x="16" y="3"/>
                  <a:pt x="14" y="2"/>
                  <a:pt x="13" y="1"/>
                </a:cubicBezTo>
                <a:cubicBezTo>
                  <a:pt x="12" y="0"/>
                  <a:pt x="10" y="0"/>
                  <a:pt x="8" y="1"/>
                </a:cubicBezTo>
                <a:cubicBezTo>
                  <a:pt x="6" y="1"/>
                  <a:pt x="2" y="3"/>
                  <a:pt x="2" y="5"/>
                </a:cubicBezTo>
                <a:cubicBezTo>
                  <a:pt x="1" y="5"/>
                  <a:pt x="1" y="6"/>
                  <a:pt x="1" y="6"/>
                </a:cubicBezTo>
                <a:cubicBezTo>
                  <a:pt x="4" y="10"/>
                  <a:pt x="4" y="10"/>
                  <a:pt x="4" y="10"/>
                </a:cubicBezTo>
                <a:cubicBezTo>
                  <a:pt x="5" y="15"/>
                  <a:pt x="5" y="15"/>
                  <a:pt x="5" y="15"/>
                </a:cubicBezTo>
                <a:cubicBezTo>
                  <a:pt x="8" y="18"/>
                  <a:pt x="8" y="18"/>
                  <a:pt x="8" y="18"/>
                </a:cubicBezTo>
                <a:cubicBezTo>
                  <a:pt x="8" y="18"/>
                  <a:pt x="8" y="21"/>
                  <a:pt x="8" y="25"/>
                </a:cubicBezTo>
                <a:cubicBezTo>
                  <a:pt x="7" y="28"/>
                  <a:pt x="5" y="32"/>
                  <a:pt x="3" y="34"/>
                </a:cubicBezTo>
                <a:cubicBezTo>
                  <a:pt x="2" y="35"/>
                  <a:pt x="1" y="37"/>
                  <a:pt x="0" y="39"/>
                </a:cubicBezTo>
                <a:cubicBezTo>
                  <a:pt x="3" y="40"/>
                  <a:pt x="6" y="41"/>
                  <a:pt x="5" y="42"/>
                </a:cubicBezTo>
                <a:cubicBezTo>
                  <a:pt x="5" y="44"/>
                  <a:pt x="0" y="43"/>
                  <a:pt x="0" y="47"/>
                </a:cubicBezTo>
                <a:cubicBezTo>
                  <a:pt x="0" y="48"/>
                  <a:pt x="0" y="48"/>
                  <a:pt x="0" y="48"/>
                </a:cubicBezTo>
                <a:cubicBezTo>
                  <a:pt x="30" y="64"/>
                  <a:pt x="30" y="64"/>
                  <a:pt x="30" y="64"/>
                </a:cubicBezTo>
                <a:cubicBezTo>
                  <a:pt x="30" y="69"/>
                  <a:pt x="30" y="69"/>
                  <a:pt x="30" y="69"/>
                </a:cubicBezTo>
                <a:cubicBezTo>
                  <a:pt x="30" y="69"/>
                  <a:pt x="37" y="74"/>
                  <a:pt x="43" y="79"/>
                </a:cubicBezTo>
                <a:cubicBezTo>
                  <a:pt x="46" y="71"/>
                  <a:pt x="50" y="63"/>
                  <a:pt x="51" y="61"/>
                </a:cubicBezTo>
                <a:cubicBezTo>
                  <a:pt x="53" y="59"/>
                  <a:pt x="55" y="59"/>
                  <a:pt x="56" y="57"/>
                </a:cubicBezTo>
                <a:cubicBezTo>
                  <a:pt x="58" y="55"/>
                  <a:pt x="58" y="58"/>
                  <a:pt x="61" y="54"/>
                </a:cubicBezTo>
                <a:cubicBezTo>
                  <a:pt x="61" y="54"/>
                  <a:pt x="61" y="54"/>
                  <a:pt x="61" y="53"/>
                </a:cubicBezTo>
                <a:cubicBezTo>
                  <a:pt x="57" y="47"/>
                  <a:pt x="57" y="47"/>
                  <a:pt x="57" y="47"/>
                </a:cubicBezTo>
                <a:lnTo>
                  <a:pt x="57" y="18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 w="3175" cap="flat">
            <a:noFill/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600">
              <a:latin typeface="Montserrat" panose="02000505000000020004" pitchFamily="2" charset="0"/>
              <a:ea typeface="Montserrat" charset="0"/>
              <a:cs typeface="Montserrat" charset="0"/>
            </a:endParaRPr>
          </a:p>
        </p:txBody>
      </p:sp>
      <p:sp>
        <p:nvSpPr>
          <p:cNvPr id="172" name="Freeform 145"/>
          <p:cNvSpPr>
            <a:spLocks/>
          </p:cNvSpPr>
          <p:nvPr/>
        </p:nvSpPr>
        <p:spPr bwMode="auto">
          <a:xfrm>
            <a:off x="6569690" y="3440185"/>
            <a:ext cx="145889" cy="158275"/>
          </a:xfrm>
          <a:custGeom>
            <a:avLst/>
            <a:gdLst>
              <a:gd name="T0" fmla="*/ 41 w 44"/>
              <a:gd name="T1" fmla="*/ 9 h 46"/>
              <a:gd name="T2" fmla="*/ 40 w 44"/>
              <a:gd name="T3" fmla="*/ 4 h 46"/>
              <a:gd name="T4" fmla="*/ 37 w 44"/>
              <a:gd name="T5" fmla="*/ 0 h 46"/>
              <a:gd name="T6" fmla="*/ 34 w 44"/>
              <a:gd name="T7" fmla="*/ 3 h 46"/>
              <a:gd name="T8" fmla="*/ 29 w 44"/>
              <a:gd name="T9" fmla="*/ 3 h 46"/>
              <a:gd name="T10" fmla="*/ 23 w 44"/>
              <a:gd name="T11" fmla="*/ 5 h 46"/>
              <a:gd name="T12" fmla="*/ 18 w 44"/>
              <a:gd name="T13" fmla="*/ 3 h 46"/>
              <a:gd name="T14" fmla="*/ 12 w 44"/>
              <a:gd name="T15" fmla="*/ 5 h 46"/>
              <a:gd name="T16" fmla="*/ 11 w 44"/>
              <a:gd name="T17" fmla="*/ 12 h 46"/>
              <a:gd name="T18" fmla="*/ 14 w 44"/>
              <a:gd name="T19" fmla="*/ 16 h 46"/>
              <a:gd name="T20" fmla="*/ 11 w 44"/>
              <a:gd name="T21" fmla="*/ 20 h 46"/>
              <a:gd name="T22" fmla="*/ 8 w 44"/>
              <a:gd name="T23" fmla="*/ 22 h 46"/>
              <a:gd name="T24" fmla="*/ 5 w 44"/>
              <a:gd name="T25" fmla="*/ 27 h 46"/>
              <a:gd name="T26" fmla="*/ 3 w 44"/>
              <a:gd name="T27" fmla="*/ 33 h 46"/>
              <a:gd name="T28" fmla="*/ 2 w 44"/>
              <a:gd name="T29" fmla="*/ 40 h 46"/>
              <a:gd name="T30" fmla="*/ 0 w 44"/>
              <a:gd name="T31" fmla="*/ 45 h 46"/>
              <a:gd name="T32" fmla="*/ 4 w 44"/>
              <a:gd name="T33" fmla="*/ 45 h 46"/>
              <a:gd name="T34" fmla="*/ 13 w 44"/>
              <a:gd name="T35" fmla="*/ 42 h 46"/>
              <a:gd name="T36" fmla="*/ 19 w 44"/>
              <a:gd name="T37" fmla="*/ 42 h 46"/>
              <a:gd name="T38" fmla="*/ 25 w 44"/>
              <a:gd name="T39" fmla="*/ 33 h 46"/>
              <a:gd name="T40" fmla="*/ 36 w 44"/>
              <a:gd name="T41" fmla="*/ 33 h 46"/>
              <a:gd name="T42" fmla="*/ 39 w 44"/>
              <a:gd name="T43" fmla="*/ 28 h 46"/>
              <a:gd name="T44" fmla="*/ 44 w 44"/>
              <a:gd name="T45" fmla="*/ 19 h 46"/>
              <a:gd name="T46" fmla="*/ 44 w 44"/>
              <a:gd name="T47" fmla="*/ 12 h 46"/>
              <a:gd name="T48" fmla="*/ 41 w 44"/>
              <a:gd name="T49" fmla="*/ 9 h 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</a:cxnLst>
            <a:rect l="0" t="0" r="r" b="b"/>
            <a:pathLst>
              <a:path w="44" h="46">
                <a:moveTo>
                  <a:pt x="41" y="9"/>
                </a:moveTo>
                <a:cubicBezTo>
                  <a:pt x="40" y="4"/>
                  <a:pt x="40" y="4"/>
                  <a:pt x="40" y="4"/>
                </a:cubicBezTo>
                <a:cubicBezTo>
                  <a:pt x="37" y="0"/>
                  <a:pt x="37" y="0"/>
                  <a:pt x="37" y="0"/>
                </a:cubicBezTo>
                <a:cubicBezTo>
                  <a:pt x="35" y="1"/>
                  <a:pt x="34" y="2"/>
                  <a:pt x="34" y="3"/>
                </a:cubicBezTo>
                <a:cubicBezTo>
                  <a:pt x="34" y="4"/>
                  <a:pt x="30" y="4"/>
                  <a:pt x="29" y="3"/>
                </a:cubicBezTo>
                <a:cubicBezTo>
                  <a:pt x="27" y="2"/>
                  <a:pt x="24" y="4"/>
                  <a:pt x="23" y="5"/>
                </a:cubicBezTo>
                <a:cubicBezTo>
                  <a:pt x="22" y="6"/>
                  <a:pt x="20" y="3"/>
                  <a:pt x="18" y="3"/>
                </a:cubicBezTo>
                <a:cubicBezTo>
                  <a:pt x="16" y="3"/>
                  <a:pt x="12" y="5"/>
                  <a:pt x="12" y="5"/>
                </a:cubicBezTo>
                <a:cubicBezTo>
                  <a:pt x="12" y="5"/>
                  <a:pt x="11" y="10"/>
                  <a:pt x="11" y="12"/>
                </a:cubicBezTo>
                <a:cubicBezTo>
                  <a:pt x="11" y="14"/>
                  <a:pt x="14" y="14"/>
                  <a:pt x="14" y="16"/>
                </a:cubicBezTo>
                <a:cubicBezTo>
                  <a:pt x="14" y="18"/>
                  <a:pt x="12" y="19"/>
                  <a:pt x="11" y="20"/>
                </a:cubicBezTo>
                <a:cubicBezTo>
                  <a:pt x="11" y="21"/>
                  <a:pt x="10" y="22"/>
                  <a:pt x="8" y="22"/>
                </a:cubicBezTo>
                <a:cubicBezTo>
                  <a:pt x="6" y="23"/>
                  <a:pt x="6" y="26"/>
                  <a:pt x="5" y="27"/>
                </a:cubicBezTo>
                <a:cubicBezTo>
                  <a:pt x="4" y="28"/>
                  <a:pt x="4" y="31"/>
                  <a:pt x="3" y="33"/>
                </a:cubicBezTo>
                <a:cubicBezTo>
                  <a:pt x="2" y="35"/>
                  <a:pt x="2" y="37"/>
                  <a:pt x="2" y="40"/>
                </a:cubicBezTo>
                <a:cubicBezTo>
                  <a:pt x="2" y="41"/>
                  <a:pt x="1" y="44"/>
                  <a:pt x="0" y="45"/>
                </a:cubicBezTo>
                <a:cubicBezTo>
                  <a:pt x="3" y="46"/>
                  <a:pt x="3" y="45"/>
                  <a:pt x="4" y="45"/>
                </a:cubicBezTo>
                <a:cubicBezTo>
                  <a:pt x="6" y="44"/>
                  <a:pt x="13" y="42"/>
                  <a:pt x="13" y="42"/>
                </a:cubicBezTo>
                <a:cubicBezTo>
                  <a:pt x="19" y="42"/>
                  <a:pt x="19" y="42"/>
                  <a:pt x="19" y="42"/>
                </a:cubicBezTo>
                <a:cubicBezTo>
                  <a:pt x="21" y="37"/>
                  <a:pt x="23" y="34"/>
                  <a:pt x="25" y="33"/>
                </a:cubicBezTo>
                <a:cubicBezTo>
                  <a:pt x="29" y="32"/>
                  <a:pt x="33" y="32"/>
                  <a:pt x="36" y="33"/>
                </a:cubicBezTo>
                <a:cubicBezTo>
                  <a:pt x="37" y="31"/>
                  <a:pt x="38" y="29"/>
                  <a:pt x="39" y="28"/>
                </a:cubicBezTo>
                <a:cubicBezTo>
                  <a:pt x="41" y="26"/>
                  <a:pt x="43" y="22"/>
                  <a:pt x="44" y="19"/>
                </a:cubicBezTo>
                <a:cubicBezTo>
                  <a:pt x="44" y="15"/>
                  <a:pt x="44" y="12"/>
                  <a:pt x="44" y="12"/>
                </a:cubicBezTo>
                <a:lnTo>
                  <a:pt x="41" y="9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 w="3175" cap="flat">
            <a:noFill/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600">
              <a:latin typeface="Montserrat" panose="02000505000000020004" pitchFamily="2" charset="0"/>
              <a:ea typeface="Montserrat" charset="0"/>
              <a:cs typeface="Montserrat" charset="0"/>
            </a:endParaRPr>
          </a:p>
        </p:txBody>
      </p:sp>
      <p:sp>
        <p:nvSpPr>
          <p:cNvPr id="173" name="Freeform 146"/>
          <p:cNvSpPr>
            <a:spLocks/>
          </p:cNvSpPr>
          <p:nvPr/>
        </p:nvSpPr>
        <p:spPr bwMode="auto">
          <a:xfrm>
            <a:off x="7288330" y="2187173"/>
            <a:ext cx="468287" cy="286403"/>
          </a:xfrm>
          <a:custGeom>
            <a:avLst/>
            <a:gdLst>
              <a:gd name="T0" fmla="*/ 138 w 142"/>
              <a:gd name="T1" fmla="*/ 46 h 83"/>
              <a:gd name="T2" fmla="*/ 127 w 142"/>
              <a:gd name="T3" fmla="*/ 41 h 83"/>
              <a:gd name="T4" fmla="*/ 121 w 142"/>
              <a:gd name="T5" fmla="*/ 41 h 83"/>
              <a:gd name="T6" fmla="*/ 113 w 142"/>
              <a:gd name="T7" fmla="*/ 39 h 83"/>
              <a:gd name="T8" fmla="*/ 105 w 142"/>
              <a:gd name="T9" fmla="*/ 46 h 83"/>
              <a:gd name="T10" fmla="*/ 101 w 142"/>
              <a:gd name="T11" fmla="*/ 47 h 83"/>
              <a:gd name="T12" fmla="*/ 95 w 142"/>
              <a:gd name="T13" fmla="*/ 43 h 83"/>
              <a:gd name="T14" fmla="*/ 88 w 142"/>
              <a:gd name="T15" fmla="*/ 41 h 83"/>
              <a:gd name="T16" fmla="*/ 83 w 142"/>
              <a:gd name="T17" fmla="*/ 33 h 83"/>
              <a:gd name="T18" fmla="*/ 81 w 142"/>
              <a:gd name="T19" fmla="*/ 25 h 83"/>
              <a:gd name="T20" fmla="*/ 75 w 142"/>
              <a:gd name="T21" fmla="*/ 20 h 83"/>
              <a:gd name="T22" fmla="*/ 59 w 142"/>
              <a:gd name="T23" fmla="*/ 20 h 83"/>
              <a:gd name="T24" fmla="*/ 48 w 142"/>
              <a:gd name="T25" fmla="*/ 20 h 83"/>
              <a:gd name="T26" fmla="*/ 39 w 142"/>
              <a:gd name="T27" fmla="*/ 10 h 83"/>
              <a:gd name="T28" fmla="*/ 37 w 142"/>
              <a:gd name="T29" fmla="*/ 13 h 83"/>
              <a:gd name="T30" fmla="*/ 27 w 142"/>
              <a:gd name="T31" fmla="*/ 12 h 83"/>
              <a:gd name="T32" fmla="*/ 26 w 142"/>
              <a:gd name="T33" fmla="*/ 0 h 83"/>
              <a:gd name="T34" fmla="*/ 22 w 142"/>
              <a:gd name="T35" fmla="*/ 12 h 83"/>
              <a:gd name="T36" fmla="*/ 21 w 142"/>
              <a:gd name="T37" fmla="*/ 0 h 83"/>
              <a:gd name="T38" fmla="*/ 1 w 142"/>
              <a:gd name="T39" fmla="*/ 5 h 83"/>
              <a:gd name="T40" fmla="*/ 0 w 142"/>
              <a:gd name="T41" fmla="*/ 41 h 83"/>
              <a:gd name="T42" fmla="*/ 0 w 142"/>
              <a:gd name="T43" fmla="*/ 41 h 83"/>
              <a:gd name="T44" fmla="*/ 6 w 142"/>
              <a:gd name="T45" fmla="*/ 42 h 83"/>
              <a:gd name="T46" fmla="*/ 8 w 142"/>
              <a:gd name="T47" fmla="*/ 38 h 83"/>
              <a:gd name="T48" fmla="*/ 14 w 142"/>
              <a:gd name="T49" fmla="*/ 34 h 83"/>
              <a:gd name="T50" fmla="*/ 17 w 142"/>
              <a:gd name="T51" fmla="*/ 31 h 83"/>
              <a:gd name="T52" fmla="*/ 20 w 142"/>
              <a:gd name="T53" fmla="*/ 29 h 83"/>
              <a:gd name="T54" fmla="*/ 26 w 142"/>
              <a:gd name="T55" fmla="*/ 31 h 83"/>
              <a:gd name="T56" fmla="*/ 32 w 142"/>
              <a:gd name="T57" fmla="*/ 33 h 83"/>
              <a:gd name="T58" fmla="*/ 35 w 142"/>
              <a:gd name="T59" fmla="*/ 41 h 83"/>
              <a:gd name="T60" fmla="*/ 47 w 142"/>
              <a:gd name="T61" fmla="*/ 43 h 83"/>
              <a:gd name="T62" fmla="*/ 50 w 142"/>
              <a:gd name="T63" fmla="*/ 48 h 83"/>
              <a:gd name="T64" fmla="*/ 54 w 142"/>
              <a:gd name="T65" fmla="*/ 55 h 83"/>
              <a:gd name="T66" fmla="*/ 62 w 142"/>
              <a:gd name="T67" fmla="*/ 60 h 83"/>
              <a:gd name="T68" fmla="*/ 71 w 142"/>
              <a:gd name="T69" fmla="*/ 66 h 83"/>
              <a:gd name="T70" fmla="*/ 80 w 142"/>
              <a:gd name="T71" fmla="*/ 71 h 83"/>
              <a:gd name="T72" fmla="*/ 87 w 142"/>
              <a:gd name="T73" fmla="*/ 74 h 83"/>
              <a:gd name="T74" fmla="*/ 87 w 142"/>
              <a:gd name="T75" fmla="*/ 79 h 83"/>
              <a:gd name="T76" fmla="*/ 88 w 142"/>
              <a:gd name="T77" fmla="*/ 79 h 83"/>
              <a:gd name="T78" fmla="*/ 95 w 142"/>
              <a:gd name="T79" fmla="*/ 81 h 83"/>
              <a:gd name="T80" fmla="*/ 98 w 142"/>
              <a:gd name="T81" fmla="*/ 83 h 83"/>
              <a:gd name="T82" fmla="*/ 101 w 142"/>
              <a:gd name="T83" fmla="*/ 74 h 83"/>
              <a:gd name="T84" fmla="*/ 100 w 142"/>
              <a:gd name="T85" fmla="*/ 67 h 83"/>
              <a:gd name="T86" fmla="*/ 95 w 142"/>
              <a:gd name="T87" fmla="*/ 61 h 83"/>
              <a:gd name="T88" fmla="*/ 103 w 142"/>
              <a:gd name="T89" fmla="*/ 58 h 83"/>
              <a:gd name="T90" fmla="*/ 105 w 142"/>
              <a:gd name="T91" fmla="*/ 54 h 83"/>
              <a:gd name="T92" fmla="*/ 109 w 142"/>
              <a:gd name="T93" fmla="*/ 49 h 83"/>
              <a:gd name="T94" fmla="*/ 115 w 142"/>
              <a:gd name="T95" fmla="*/ 48 h 83"/>
              <a:gd name="T96" fmla="*/ 121 w 142"/>
              <a:gd name="T97" fmla="*/ 47 h 83"/>
              <a:gd name="T98" fmla="*/ 118 w 142"/>
              <a:gd name="T99" fmla="*/ 53 h 83"/>
              <a:gd name="T100" fmla="*/ 127 w 142"/>
              <a:gd name="T101" fmla="*/ 52 h 83"/>
              <a:gd name="T102" fmla="*/ 135 w 142"/>
              <a:gd name="T103" fmla="*/ 50 h 83"/>
              <a:gd name="T104" fmla="*/ 138 w 142"/>
              <a:gd name="T105" fmla="*/ 46 h 8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</a:cxnLst>
            <a:rect l="0" t="0" r="r" b="b"/>
            <a:pathLst>
              <a:path w="142" h="83">
                <a:moveTo>
                  <a:pt x="138" y="46"/>
                </a:moveTo>
                <a:cubicBezTo>
                  <a:pt x="135" y="43"/>
                  <a:pt x="128" y="39"/>
                  <a:pt x="127" y="41"/>
                </a:cubicBezTo>
                <a:cubicBezTo>
                  <a:pt x="127" y="43"/>
                  <a:pt x="123" y="43"/>
                  <a:pt x="121" y="41"/>
                </a:cubicBezTo>
                <a:cubicBezTo>
                  <a:pt x="119" y="40"/>
                  <a:pt x="118" y="37"/>
                  <a:pt x="113" y="39"/>
                </a:cubicBezTo>
                <a:cubicBezTo>
                  <a:pt x="109" y="41"/>
                  <a:pt x="105" y="44"/>
                  <a:pt x="105" y="46"/>
                </a:cubicBezTo>
                <a:cubicBezTo>
                  <a:pt x="105" y="47"/>
                  <a:pt x="102" y="49"/>
                  <a:pt x="101" y="47"/>
                </a:cubicBezTo>
                <a:cubicBezTo>
                  <a:pt x="101" y="44"/>
                  <a:pt x="97" y="43"/>
                  <a:pt x="95" y="43"/>
                </a:cubicBezTo>
                <a:cubicBezTo>
                  <a:pt x="92" y="42"/>
                  <a:pt x="88" y="43"/>
                  <a:pt x="88" y="41"/>
                </a:cubicBezTo>
                <a:cubicBezTo>
                  <a:pt x="87" y="38"/>
                  <a:pt x="84" y="35"/>
                  <a:pt x="83" y="33"/>
                </a:cubicBezTo>
                <a:cubicBezTo>
                  <a:pt x="83" y="30"/>
                  <a:pt x="84" y="26"/>
                  <a:pt x="81" y="25"/>
                </a:cubicBezTo>
                <a:cubicBezTo>
                  <a:pt x="79" y="24"/>
                  <a:pt x="77" y="20"/>
                  <a:pt x="75" y="20"/>
                </a:cubicBezTo>
                <a:cubicBezTo>
                  <a:pt x="73" y="20"/>
                  <a:pt x="60" y="20"/>
                  <a:pt x="59" y="20"/>
                </a:cubicBezTo>
                <a:cubicBezTo>
                  <a:pt x="57" y="19"/>
                  <a:pt x="49" y="22"/>
                  <a:pt x="48" y="20"/>
                </a:cubicBezTo>
                <a:cubicBezTo>
                  <a:pt x="48" y="19"/>
                  <a:pt x="42" y="13"/>
                  <a:pt x="39" y="10"/>
                </a:cubicBezTo>
                <a:cubicBezTo>
                  <a:pt x="39" y="11"/>
                  <a:pt x="38" y="12"/>
                  <a:pt x="37" y="13"/>
                </a:cubicBezTo>
                <a:cubicBezTo>
                  <a:pt x="31" y="18"/>
                  <a:pt x="25" y="17"/>
                  <a:pt x="27" y="12"/>
                </a:cubicBezTo>
                <a:cubicBezTo>
                  <a:pt x="29" y="6"/>
                  <a:pt x="29" y="0"/>
                  <a:pt x="26" y="0"/>
                </a:cubicBezTo>
                <a:cubicBezTo>
                  <a:pt x="23" y="0"/>
                  <a:pt x="25" y="11"/>
                  <a:pt x="22" y="12"/>
                </a:cubicBezTo>
                <a:cubicBezTo>
                  <a:pt x="20" y="13"/>
                  <a:pt x="20" y="4"/>
                  <a:pt x="21" y="0"/>
                </a:cubicBezTo>
                <a:cubicBezTo>
                  <a:pt x="1" y="5"/>
                  <a:pt x="1" y="5"/>
                  <a:pt x="1" y="5"/>
                </a:cubicBezTo>
                <a:cubicBezTo>
                  <a:pt x="0" y="41"/>
                  <a:pt x="0" y="41"/>
                  <a:pt x="0" y="41"/>
                </a:cubicBezTo>
                <a:cubicBezTo>
                  <a:pt x="0" y="41"/>
                  <a:pt x="0" y="41"/>
                  <a:pt x="0" y="41"/>
                </a:cubicBezTo>
                <a:cubicBezTo>
                  <a:pt x="2" y="42"/>
                  <a:pt x="4" y="42"/>
                  <a:pt x="6" y="42"/>
                </a:cubicBezTo>
                <a:cubicBezTo>
                  <a:pt x="9" y="42"/>
                  <a:pt x="8" y="40"/>
                  <a:pt x="8" y="38"/>
                </a:cubicBezTo>
                <a:cubicBezTo>
                  <a:pt x="8" y="36"/>
                  <a:pt x="12" y="34"/>
                  <a:pt x="14" y="34"/>
                </a:cubicBezTo>
                <a:cubicBezTo>
                  <a:pt x="17" y="34"/>
                  <a:pt x="16" y="31"/>
                  <a:pt x="17" y="31"/>
                </a:cubicBezTo>
                <a:cubicBezTo>
                  <a:pt x="18" y="31"/>
                  <a:pt x="20" y="30"/>
                  <a:pt x="20" y="29"/>
                </a:cubicBezTo>
                <a:cubicBezTo>
                  <a:pt x="21" y="28"/>
                  <a:pt x="25" y="29"/>
                  <a:pt x="26" y="31"/>
                </a:cubicBezTo>
                <a:cubicBezTo>
                  <a:pt x="27" y="32"/>
                  <a:pt x="30" y="32"/>
                  <a:pt x="32" y="33"/>
                </a:cubicBezTo>
                <a:cubicBezTo>
                  <a:pt x="34" y="33"/>
                  <a:pt x="35" y="40"/>
                  <a:pt x="35" y="41"/>
                </a:cubicBezTo>
                <a:cubicBezTo>
                  <a:pt x="35" y="43"/>
                  <a:pt x="45" y="42"/>
                  <a:pt x="47" y="43"/>
                </a:cubicBezTo>
                <a:cubicBezTo>
                  <a:pt x="49" y="43"/>
                  <a:pt x="49" y="46"/>
                  <a:pt x="50" y="48"/>
                </a:cubicBezTo>
                <a:cubicBezTo>
                  <a:pt x="52" y="50"/>
                  <a:pt x="53" y="53"/>
                  <a:pt x="54" y="55"/>
                </a:cubicBezTo>
                <a:cubicBezTo>
                  <a:pt x="55" y="56"/>
                  <a:pt x="61" y="58"/>
                  <a:pt x="62" y="60"/>
                </a:cubicBezTo>
                <a:cubicBezTo>
                  <a:pt x="63" y="63"/>
                  <a:pt x="68" y="65"/>
                  <a:pt x="71" y="66"/>
                </a:cubicBezTo>
                <a:cubicBezTo>
                  <a:pt x="75" y="67"/>
                  <a:pt x="78" y="72"/>
                  <a:pt x="80" y="71"/>
                </a:cubicBezTo>
                <a:cubicBezTo>
                  <a:pt x="81" y="71"/>
                  <a:pt x="87" y="74"/>
                  <a:pt x="87" y="74"/>
                </a:cubicBezTo>
                <a:cubicBezTo>
                  <a:pt x="87" y="79"/>
                  <a:pt x="87" y="79"/>
                  <a:pt x="87" y="79"/>
                </a:cubicBezTo>
                <a:cubicBezTo>
                  <a:pt x="88" y="79"/>
                  <a:pt x="88" y="79"/>
                  <a:pt x="88" y="79"/>
                </a:cubicBezTo>
                <a:cubicBezTo>
                  <a:pt x="91" y="78"/>
                  <a:pt x="92" y="81"/>
                  <a:pt x="95" y="81"/>
                </a:cubicBezTo>
                <a:cubicBezTo>
                  <a:pt x="96" y="81"/>
                  <a:pt x="97" y="82"/>
                  <a:pt x="98" y="83"/>
                </a:cubicBezTo>
                <a:cubicBezTo>
                  <a:pt x="98" y="78"/>
                  <a:pt x="99" y="76"/>
                  <a:pt x="101" y="74"/>
                </a:cubicBezTo>
                <a:cubicBezTo>
                  <a:pt x="103" y="73"/>
                  <a:pt x="100" y="70"/>
                  <a:pt x="100" y="67"/>
                </a:cubicBezTo>
                <a:cubicBezTo>
                  <a:pt x="101" y="65"/>
                  <a:pt x="95" y="63"/>
                  <a:pt x="95" y="61"/>
                </a:cubicBezTo>
                <a:cubicBezTo>
                  <a:pt x="96" y="59"/>
                  <a:pt x="101" y="59"/>
                  <a:pt x="103" y="58"/>
                </a:cubicBezTo>
                <a:cubicBezTo>
                  <a:pt x="105" y="57"/>
                  <a:pt x="103" y="54"/>
                  <a:pt x="105" y="54"/>
                </a:cubicBezTo>
                <a:cubicBezTo>
                  <a:pt x="108" y="54"/>
                  <a:pt x="109" y="51"/>
                  <a:pt x="109" y="49"/>
                </a:cubicBezTo>
                <a:cubicBezTo>
                  <a:pt x="110" y="47"/>
                  <a:pt x="114" y="49"/>
                  <a:pt x="115" y="48"/>
                </a:cubicBezTo>
                <a:cubicBezTo>
                  <a:pt x="117" y="46"/>
                  <a:pt x="120" y="45"/>
                  <a:pt x="121" y="47"/>
                </a:cubicBezTo>
                <a:cubicBezTo>
                  <a:pt x="121" y="48"/>
                  <a:pt x="119" y="52"/>
                  <a:pt x="118" y="53"/>
                </a:cubicBezTo>
                <a:cubicBezTo>
                  <a:pt x="121" y="53"/>
                  <a:pt x="126" y="53"/>
                  <a:pt x="127" y="52"/>
                </a:cubicBezTo>
                <a:cubicBezTo>
                  <a:pt x="129" y="50"/>
                  <a:pt x="133" y="54"/>
                  <a:pt x="135" y="50"/>
                </a:cubicBezTo>
                <a:cubicBezTo>
                  <a:pt x="137" y="47"/>
                  <a:pt x="142" y="49"/>
                  <a:pt x="138" y="46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3175" cap="flat">
            <a:noFill/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600">
              <a:latin typeface="Montserrat" panose="02000505000000020004" pitchFamily="2" charset="0"/>
              <a:ea typeface="Montserrat" charset="0"/>
              <a:cs typeface="Montserrat" charset="0"/>
            </a:endParaRPr>
          </a:p>
        </p:txBody>
      </p:sp>
      <p:sp>
        <p:nvSpPr>
          <p:cNvPr id="174" name="Freeform 147"/>
          <p:cNvSpPr>
            <a:spLocks noEditPoints="1"/>
          </p:cNvSpPr>
          <p:nvPr/>
        </p:nvSpPr>
        <p:spPr bwMode="auto">
          <a:xfrm>
            <a:off x="5937502" y="572390"/>
            <a:ext cx="688021" cy="1139958"/>
          </a:xfrm>
          <a:custGeom>
            <a:avLst/>
            <a:gdLst>
              <a:gd name="T0" fmla="*/ 197 w 208"/>
              <a:gd name="T1" fmla="*/ 172 h 329"/>
              <a:gd name="T2" fmla="*/ 197 w 208"/>
              <a:gd name="T3" fmla="*/ 162 h 329"/>
              <a:gd name="T4" fmla="*/ 186 w 208"/>
              <a:gd name="T5" fmla="*/ 161 h 329"/>
              <a:gd name="T6" fmla="*/ 173 w 208"/>
              <a:gd name="T7" fmla="*/ 160 h 329"/>
              <a:gd name="T8" fmla="*/ 167 w 208"/>
              <a:gd name="T9" fmla="*/ 159 h 329"/>
              <a:gd name="T10" fmla="*/ 154 w 208"/>
              <a:gd name="T11" fmla="*/ 162 h 329"/>
              <a:gd name="T12" fmla="*/ 144 w 208"/>
              <a:gd name="T13" fmla="*/ 173 h 329"/>
              <a:gd name="T14" fmla="*/ 144 w 208"/>
              <a:gd name="T15" fmla="*/ 161 h 329"/>
              <a:gd name="T16" fmla="*/ 130 w 208"/>
              <a:gd name="T17" fmla="*/ 170 h 329"/>
              <a:gd name="T18" fmla="*/ 124 w 208"/>
              <a:gd name="T19" fmla="*/ 172 h 329"/>
              <a:gd name="T20" fmla="*/ 118 w 208"/>
              <a:gd name="T21" fmla="*/ 171 h 329"/>
              <a:gd name="T22" fmla="*/ 106 w 208"/>
              <a:gd name="T23" fmla="*/ 179 h 329"/>
              <a:gd name="T24" fmla="*/ 99 w 208"/>
              <a:gd name="T25" fmla="*/ 185 h 329"/>
              <a:gd name="T26" fmla="*/ 92 w 208"/>
              <a:gd name="T27" fmla="*/ 189 h 329"/>
              <a:gd name="T28" fmla="*/ 79 w 208"/>
              <a:gd name="T29" fmla="*/ 192 h 329"/>
              <a:gd name="T30" fmla="*/ 75 w 208"/>
              <a:gd name="T31" fmla="*/ 199 h 329"/>
              <a:gd name="T32" fmla="*/ 92 w 208"/>
              <a:gd name="T33" fmla="*/ 199 h 329"/>
              <a:gd name="T34" fmla="*/ 79 w 208"/>
              <a:gd name="T35" fmla="*/ 208 h 329"/>
              <a:gd name="T36" fmla="*/ 61 w 208"/>
              <a:gd name="T37" fmla="*/ 228 h 329"/>
              <a:gd name="T38" fmla="*/ 50 w 208"/>
              <a:gd name="T39" fmla="*/ 243 h 329"/>
              <a:gd name="T40" fmla="*/ 39 w 208"/>
              <a:gd name="T41" fmla="*/ 257 h 329"/>
              <a:gd name="T42" fmla="*/ 26 w 208"/>
              <a:gd name="T43" fmla="*/ 267 h 329"/>
              <a:gd name="T44" fmla="*/ 11 w 208"/>
              <a:gd name="T45" fmla="*/ 276 h 329"/>
              <a:gd name="T46" fmla="*/ 4 w 208"/>
              <a:gd name="T47" fmla="*/ 288 h 329"/>
              <a:gd name="T48" fmla="*/ 1 w 208"/>
              <a:gd name="T49" fmla="*/ 303 h 329"/>
              <a:gd name="T50" fmla="*/ 9 w 208"/>
              <a:gd name="T51" fmla="*/ 308 h 329"/>
              <a:gd name="T52" fmla="*/ 7 w 208"/>
              <a:gd name="T53" fmla="*/ 313 h 329"/>
              <a:gd name="T54" fmla="*/ 14 w 208"/>
              <a:gd name="T55" fmla="*/ 326 h 329"/>
              <a:gd name="T56" fmla="*/ 46 w 208"/>
              <a:gd name="T57" fmla="*/ 311 h 329"/>
              <a:gd name="T58" fmla="*/ 56 w 208"/>
              <a:gd name="T59" fmla="*/ 314 h 329"/>
              <a:gd name="T60" fmla="*/ 61 w 208"/>
              <a:gd name="T61" fmla="*/ 294 h 329"/>
              <a:gd name="T62" fmla="*/ 59 w 208"/>
              <a:gd name="T63" fmla="*/ 268 h 329"/>
              <a:gd name="T64" fmla="*/ 73 w 208"/>
              <a:gd name="T65" fmla="*/ 250 h 329"/>
              <a:gd name="T66" fmla="*/ 83 w 208"/>
              <a:gd name="T67" fmla="*/ 227 h 329"/>
              <a:gd name="T68" fmla="*/ 93 w 208"/>
              <a:gd name="T69" fmla="*/ 206 h 329"/>
              <a:gd name="T70" fmla="*/ 116 w 208"/>
              <a:gd name="T71" fmla="*/ 195 h 329"/>
              <a:gd name="T72" fmla="*/ 132 w 208"/>
              <a:gd name="T73" fmla="*/ 184 h 329"/>
              <a:gd name="T74" fmla="*/ 160 w 208"/>
              <a:gd name="T75" fmla="*/ 192 h 329"/>
              <a:gd name="T76" fmla="*/ 178 w 208"/>
              <a:gd name="T77" fmla="*/ 174 h 329"/>
              <a:gd name="T78" fmla="*/ 197 w 208"/>
              <a:gd name="T79" fmla="*/ 182 h 329"/>
              <a:gd name="T80" fmla="*/ 58 w 208"/>
              <a:gd name="T81" fmla="*/ 24 h 329"/>
              <a:gd name="T82" fmla="*/ 77 w 208"/>
              <a:gd name="T83" fmla="*/ 35 h 329"/>
              <a:gd name="T84" fmla="*/ 92 w 208"/>
              <a:gd name="T85" fmla="*/ 38 h 329"/>
              <a:gd name="T86" fmla="*/ 93 w 208"/>
              <a:gd name="T87" fmla="*/ 49 h 329"/>
              <a:gd name="T88" fmla="*/ 79 w 208"/>
              <a:gd name="T89" fmla="*/ 62 h 329"/>
              <a:gd name="T90" fmla="*/ 95 w 208"/>
              <a:gd name="T91" fmla="*/ 68 h 329"/>
              <a:gd name="T92" fmla="*/ 114 w 208"/>
              <a:gd name="T93" fmla="*/ 37 h 329"/>
              <a:gd name="T94" fmla="*/ 129 w 208"/>
              <a:gd name="T95" fmla="*/ 45 h 329"/>
              <a:gd name="T96" fmla="*/ 150 w 208"/>
              <a:gd name="T97" fmla="*/ 54 h 329"/>
              <a:gd name="T98" fmla="*/ 143 w 208"/>
              <a:gd name="T99" fmla="*/ 43 h 329"/>
              <a:gd name="T100" fmla="*/ 125 w 208"/>
              <a:gd name="T101" fmla="*/ 28 h 329"/>
              <a:gd name="T102" fmla="*/ 107 w 208"/>
              <a:gd name="T103" fmla="*/ 18 h 329"/>
              <a:gd name="T104" fmla="*/ 90 w 208"/>
              <a:gd name="T105" fmla="*/ 9 h 329"/>
              <a:gd name="T106" fmla="*/ 83 w 208"/>
              <a:gd name="T107" fmla="*/ 18 h 329"/>
              <a:gd name="T108" fmla="*/ 66 w 208"/>
              <a:gd name="T109" fmla="*/ 17 h 329"/>
              <a:gd name="T110" fmla="*/ 56 w 208"/>
              <a:gd name="T111" fmla="*/ 14 h 329"/>
              <a:gd name="T112" fmla="*/ 50 w 208"/>
              <a:gd name="T113" fmla="*/ 38 h 329"/>
              <a:gd name="T114" fmla="*/ 50 w 208"/>
              <a:gd name="T115" fmla="*/ 38 h 329"/>
              <a:gd name="T116" fmla="*/ 119 w 208"/>
              <a:gd name="T117" fmla="*/ 19 h 329"/>
              <a:gd name="T118" fmla="*/ 167 w 208"/>
              <a:gd name="T119" fmla="*/ 18 h 329"/>
              <a:gd name="T120" fmla="*/ 145 w 208"/>
              <a:gd name="T121" fmla="*/ 7 h 329"/>
              <a:gd name="T122" fmla="*/ 126 w 208"/>
              <a:gd name="T123" fmla="*/ 6 h 329"/>
              <a:gd name="T124" fmla="*/ 112 w 208"/>
              <a:gd name="T125" fmla="*/ 7 h 32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208" h="329">
                <a:moveTo>
                  <a:pt x="201" y="176"/>
                </a:moveTo>
                <a:cubicBezTo>
                  <a:pt x="201" y="178"/>
                  <a:pt x="198" y="178"/>
                  <a:pt x="198" y="176"/>
                </a:cubicBezTo>
                <a:cubicBezTo>
                  <a:pt x="198" y="174"/>
                  <a:pt x="193" y="173"/>
                  <a:pt x="193" y="172"/>
                </a:cubicBezTo>
                <a:cubicBezTo>
                  <a:pt x="192" y="171"/>
                  <a:pt x="195" y="171"/>
                  <a:pt x="197" y="172"/>
                </a:cubicBezTo>
                <a:cubicBezTo>
                  <a:pt x="199" y="173"/>
                  <a:pt x="200" y="173"/>
                  <a:pt x="202" y="170"/>
                </a:cubicBezTo>
                <a:cubicBezTo>
                  <a:pt x="204" y="168"/>
                  <a:pt x="207" y="170"/>
                  <a:pt x="208" y="168"/>
                </a:cubicBezTo>
                <a:cubicBezTo>
                  <a:pt x="208" y="167"/>
                  <a:pt x="204" y="165"/>
                  <a:pt x="203" y="164"/>
                </a:cubicBezTo>
                <a:cubicBezTo>
                  <a:pt x="203" y="163"/>
                  <a:pt x="200" y="162"/>
                  <a:pt x="197" y="162"/>
                </a:cubicBezTo>
                <a:cubicBezTo>
                  <a:pt x="195" y="163"/>
                  <a:pt x="195" y="162"/>
                  <a:pt x="193" y="160"/>
                </a:cubicBezTo>
                <a:cubicBezTo>
                  <a:pt x="191" y="159"/>
                  <a:pt x="187" y="161"/>
                  <a:pt x="187" y="165"/>
                </a:cubicBezTo>
                <a:cubicBezTo>
                  <a:pt x="187" y="168"/>
                  <a:pt x="184" y="167"/>
                  <a:pt x="185" y="165"/>
                </a:cubicBezTo>
                <a:cubicBezTo>
                  <a:pt x="186" y="163"/>
                  <a:pt x="183" y="161"/>
                  <a:pt x="186" y="161"/>
                </a:cubicBezTo>
                <a:cubicBezTo>
                  <a:pt x="188" y="160"/>
                  <a:pt x="187" y="157"/>
                  <a:pt x="182" y="156"/>
                </a:cubicBezTo>
                <a:cubicBezTo>
                  <a:pt x="178" y="156"/>
                  <a:pt x="176" y="160"/>
                  <a:pt x="177" y="161"/>
                </a:cubicBezTo>
                <a:cubicBezTo>
                  <a:pt x="179" y="162"/>
                  <a:pt x="174" y="167"/>
                  <a:pt x="173" y="167"/>
                </a:cubicBezTo>
                <a:cubicBezTo>
                  <a:pt x="171" y="167"/>
                  <a:pt x="173" y="163"/>
                  <a:pt x="173" y="160"/>
                </a:cubicBezTo>
                <a:cubicBezTo>
                  <a:pt x="173" y="158"/>
                  <a:pt x="171" y="159"/>
                  <a:pt x="168" y="163"/>
                </a:cubicBezTo>
                <a:cubicBezTo>
                  <a:pt x="164" y="167"/>
                  <a:pt x="162" y="170"/>
                  <a:pt x="160" y="171"/>
                </a:cubicBezTo>
                <a:cubicBezTo>
                  <a:pt x="158" y="171"/>
                  <a:pt x="158" y="167"/>
                  <a:pt x="161" y="166"/>
                </a:cubicBezTo>
                <a:cubicBezTo>
                  <a:pt x="165" y="164"/>
                  <a:pt x="165" y="159"/>
                  <a:pt x="167" y="159"/>
                </a:cubicBezTo>
                <a:cubicBezTo>
                  <a:pt x="169" y="159"/>
                  <a:pt x="169" y="157"/>
                  <a:pt x="166" y="156"/>
                </a:cubicBezTo>
                <a:cubicBezTo>
                  <a:pt x="163" y="156"/>
                  <a:pt x="162" y="159"/>
                  <a:pt x="161" y="160"/>
                </a:cubicBezTo>
                <a:cubicBezTo>
                  <a:pt x="160" y="161"/>
                  <a:pt x="155" y="158"/>
                  <a:pt x="156" y="159"/>
                </a:cubicBezTo>
                <a:cubicBezTo>
                  <a:pt x="156" y="160"/>
                  <a:pt x="153" y="160"/>
                  <a:pt x="154" y="162"/>
                </a:cubicBezTo>
                <a:cubicBezTo>
                  <a:pt x="155" y="164"/>
                  <a:pt x="154" y="166"/>
                  <a:pt x="152" y="163"/>
                </a:cubicBezTo>
                <a:cubicBezTo>
                  <a:pt x="151" y="161"/>
                  <a:pt x="148" y="163"/>
                  <a:pt x="147" y="165"/>
                </a:cubicBezTo>
                <a:cubicBezTo>
                  <a:pt x="145" y="168"/>
                  <a:pt x="143" y="168"/>
                  <a:pt x="145" y="168"/>
                </a:cubicBezTo>
                <a:cubicBezTo>
                  <a:pt x="146" y="169"/>
                  <a:pt x="146" y="172"/>
                  <a:pt x="144" y="173"/>
                </a:cubicBezTo>
                <a:cubicBezTo>
                  <a:pt x="142" y="174"/>
                  <a:pt x="143" y="167"/>
                  <a:pt x="141" y="168"/>
                </a:cubicBezTo>
                <a:cubicBezTo>
                  <a:pt x="139" y="168"/>
                  <a:pt x="140" y="165"/>
                  <a:pt x="143" y="165"/>
                </a:cubicBezTo>
                <a:cubicBezTo>
                  <a:pt x="145" y="165"/>
                  <a:pt x="147" y="161"/>
                  <a:pt x="147" y="161"/>
                </a:cubicBezTo>
                <a:cubicBezTo>
                  <a:pt x="147" y="159"/>
                  <a:pt x="144" y="159"/>
                  <a:pt x="144" y="161"/>
                </a:cubicBezTo>
                <a:cubicBezTo>
                  <a:pt x="144" y="163"/>
                  <a:pt x="141" y="163"/>
                  <a:pt x="138" y="163"/>
                </a:cubicBezTo>
                <a:cubicBezTo>
                  <a:pt x="135" y="162"/>
                  <a:pt x="135" y="166"/>
                  <a:pt x="138" y="168"/>
                </a:cubicBezTo>
                <a:cubicBezTo>
                  <a:pt x="141" y="170"/>
                  <a:pt x="138" y="171"/>
                  <a:pt x="136" y="170"/>
                </a:cubicBezTo>
                <a:cubicBezTo>
                  <a:pt x="134" y="168"/>
                  <a:pt x="132" y="169"/>
                  <a:pt x="130" y="170"/>
                </a:cubicBezTo>
                <a:cubicBezTo>
                  <a:pt x="128" y="170"/>
                  <a:pt x="134" y="173"/>
                  <a:pt x="134" y="174"/>
                </a:cubicBezTo>
                <a:cubicBezTo>
                  <a:pt x="135" y="175"/>
                  <a:pt x="131" y="172"/>
                  <a:pt x="130" y="173"/>
                </a:cubicBezTo>
                <a:cubicBezTo>
                  <a:pt x="130" y="174"/>
                  <a:pt x="126" y="173"/>
                  <a:pt x="126" y="171"/>
                </a:cubicBezTo>
                <a:cubicBezTo>
                  <a:pt x="126" y="169"/>
                  <a:pt x="121" y="171"/>
                  <a:pt x="124" y="172"/>
                </a:cubicBezTo>
                <a:cubicBezTo>
                  <a:pt x="127" y="173"/>
                  <a:pt x="126" y="175"/>
                  <a:pt x="126" y="177"/>
                </a:cubicBezTo>
                <a:cubicBezTo>
                  <a:pt x="126" y="180"/>
                  <a:pt x="122" y="178"/>
                  <a:pt x="123" y="176"/>
                </a:cubicBezTo>
                <a:cubicBezTo>
                  <a:pt x="123" y="173"/>
                  <a:pt x="121" y="174"/>
                  <a:pt x="118" y="175"/>
                </a:cubicBezTo>
                <a:cubicBezTo>
                  <a:pt x="116" y="177"/>
                  <a:pt x="119" y="173"/>
                  <a:pt x="118" y="171"/>
                </a:cubicBezTo>
                <a:cubicBezTo>
                  <a:pt x="117" y="169"/>
                  <a:pt x="115" y="171"/>
                  <a:pt x="112" y="171"/>
                </a:cubicBezTo>
                <a:cubicBezTo>
                  <a:pt x="110" y="172"/>
                  <a:pt x="108" y="172"/>
                  <a:pt x="110" y="173"/>
                </a:cubicBezTo>
                <a:cubicBezTo>
                  <a:pt x="111" y="175"/>
                  <a:pt x="111" y="178"/>
                  <a:pt x="109" y="177"/>
                </a:cubicBezTo>
                <a:cubicBezTo>
                  <a:pt x="107" y="177"/>
                  <a:pt x="106" y="177"/>
                  <a:pt x="106" y="179"/>
                </a:cubicBezTo>
                <a:cubicBezTo>
                  <a:pt x="107" y="181"/>
                  <a:pt x="104" y="181"/>
                  <a:pt x="104" y="179"/>
                </a:cubicBezTo>
                <a:cubicBezTo>
                  <a:pt x="103" y="178"/>
                  <a:pt x="99" y="178"/>
                  <a:pt x="98" y="180"/>
                </a:cubicBezTo>
                <a:cubicBezTo>
                  <a:pt x="97" y="182"/>
                  <a:pt x="94" y="183"/>
                  <a:pt x="94" y="186"/>
                </a:cubicBezTo>
                <a:cubicBezTo>
                  <a:pt x="94" y="188"/>
                  <a:pt x="97" y="185"/>
                  <a:pt x="99" y="185"/>
                </a:cubicBezTo>
                <a:cubicBezTo>
                  <a:pt x="101" y="186"/>
                  <a:pt x="99" y="187"/>
                  <a:pt x="100" y="188"/>
                </a:cubicBezTo>
                <a:cubicBezTo>
                  <a:pt x="101" y="189"/>
                  <a:pt x="101" y="192"/>
                  <a:pt x="99" y="190"/>
                </a:cubicBezTo>
                <a:cubicBezTo>
                  <a:pt x="98" y="189"/>
                  <a:pt x="96" y="188"/>
                  <a:pt x="95" y="191"/>
                </a:cubicBezTo>
                <a:cubicBezTo>
                  <a:pt x="95" y="193"/>
                  <a:pt x="93" y="190"/>
                  <a:pt x="92" y="189"/>
                </a:cubicBezTo>
                <a:cubicBezTo>
                  <a:pt x="90" y="187"/>
                  <a:pt x="89" y="192"/>
                  <a:pt x="87" y="191"/>
                </a:cubicBezTo>
                <a:cubicBezTo>
                  <a:pt x="86" y="190"/>
                  <a:pt x="90" y="186"/>
                  <a:pt x="89" y="184"/>
                </a:cubicBezTo>
                <a:cubicBezTo>
                  <a:pt x="88" y="182"/>
                  <a:pt x="87" y="185"/>
                  <a:pt x="84" y="188"/>
                </a:cubicBezTo>
                <a:cubicBezTo>
                  <a:pt x="82" y="191"/>
                  <a:pt x="78" y="190"/>
                  <a:pt x="79" y="192"/>
                </a:cubicBezTo>
                <a:cubicBezTo>
                  <a:pt x="81" y="193"/>
                  <a:pt x="77" y="194"/>
                  <a:pt x="76" y="196"/>
                </a:cubicBezTo>
                <a:cubicBezTo>
                  <a:pt x="75" y="198"/>
                  <a:pt x="70" y="199"/>
                  <a:pt x="66" y="202"/>
                </a:cubicBezTo>
                <a:cubicBezTo>
                  <a:pt x="62" y="204"/>
                  <a:pt x="67" y="204"/>
                  <a:pt x="69" y="202"/>
                </a:cubicBezTo>
                <a:cubicBezTo>
                  <a:pt x="71" y="200"/>
                  <a:pt x="72" y="201"/>
                  <a:pt x="75" y="199"/>
                </a:cubicBezTo>
                <a:cubicBezTo>
                  <a:pt x="78" y="197"/>
                  <a:pt x="81" y="195"/>
                  <a:pt x="83" y="196"/>
                </a:cubicBezTo>
                <a:cubicBezTo>
                  <a:pt x="84" y="197"/>
                  <a:pt x="86" y="197"/>
                  <a:pt x="87" y="195"/>
                </a:cubicBezTo>
                <a:cubicBezTo>
                  <a:pt x="89" y="193"/>
                  <a:pt x="91" y="194"/>
                  <a:pt x="92" y="195"/>
                </a:cubicBezTo>
                <a:cubicBezTo>
                  <a:pt x="94" y="196"/>
                  <a:pt x="90" y="197"/>
                  <a:pt x="92" y="199"/>
                </a:cubicBezTo>
                <a:cubicBezTo>
                  <a:pt x="94" y="201"/>
                  <a:pt x="89" y="202"/>
                  <a:pt x="89" y="200"/>
                </a:cubicBezTo>
                <a:cubicBezTo>
                  <a:pt x="89" y="199"/>
                  <a:pt x="87" y="197"/>
                  <a:pt x="86" y="199"/>
                </a:cubicBezTo>
                <a:cubicBezTo>
                  <a:pt x="85" y="200"/>
                  <a:pt x="84" y="202"/>
                  <a:pt x="82" y="202"/>
                </a:cubicBezTo>
                <a:cubicBezTo>
                  <a:pt x="81" y="202"/>
                  <a:pt x="79" y="205"/>
                  <a:pt x="79" y="208"/>
                </a:cubicBezTo>
                <a:cubicBezTo>
                  <a:pt x="79" y="211"/>
                  <a:pt x="76" y="208"/>
                  <a:pt x="76" y="211"/>
                </a:cubicBezTo>
                <a:cubicBezTo>
                  <a:pt x="76" y="213"/>
                  <a:pt x="72" y="217"/>
                  <a:pt x="69" y="221"/>
                </a:cubicBezTo>
                <a:cubicBezTo>
                  <a:pt x="65" y="224"/>
                  <a:pt x="69" y="225"/>
                  <a:pt x="67" y="227"/>
                </a:cubicBezTo>
                <a:cubicBezTo>
                  <a:pt x="66" y="229"/>
                  <a:pt x="62" y="227"/>
                  <a:pt x="61" y="228"/>
                </a:cubicBezTo>
                <a:cubicBezTo>
                  <a:pt x="60" y="229"/>
                  <a:pt x="62" y="234"/>
                  <a:pt x="60" y="235"/>
                </a:cubicBezTo>
                <a:cubicBezTo>
                  <a:pt x="58" y="237"/>
                  <a:pt x="60" y="239"/>
                  <a:pt x="60" y="241"/>
                </a:cubicBezTo>
                <a:cubicBezTo>
                  <a:pt x="60" y="242"/>
                  <a:pt x="55" y="239"/>
                  <a:pt x="55" y="241"/>
                </a:cubicBezTo>
                <a:cubicBezTo>
                  <a:pt x="55" y="243"/>
                  <a:pt x="51" y="243"/>
                  <a:pt x="50" y="243"/>
                </a:cubicBezTo>
                <a:cubicBezTo>
                  <a:pt x="48" y="243"/>
                  <a:pt x="52" y="246"/>
                  <a:pt x="54" y="248"/>
                </a:cubicBezTo>
                <a:cubicBezTo>
                  <a:pt x="56" y="250"/>
                  <a:pt x="52" y="251"/>
                  <a:pt x="52" y="249"/>
                </a:cubicBezTo>
                <a:cubicBezTo>
                  <a:pt x="51" y="247"/>
                  <a:pt x="48" y="250"/>
                  <a:pt x="44" y="252"/>
                </a:cubicBezTo>
                <a:cubicBezTo>
                  <a:pt x="41" y="254"/>
                  <a:pt x="42" y="257"/>
                  <a:pt x="39" y="257"/>
                </a:cubicBezTo>
                <a:cubicBezTo>
                  <a:pt x="37" y="257"/>
                  <a:pt x="37" y="262"/>
                  <a:pt x="36" y="263"/>
                </a:cubicBezTo>
                <a:cubicBezTo>
                  <a:pt x="34" y="265"/>
                  <a:pt x="34" y="260"/>
                  <a:pt x="31" y="260"/>
                </a:cubicBezTo>
                <a:cubicBezTo>
                  <a:pt x="28" y="260"/>
                  <a:pt x="28" y="262"/>
                  <a:pt x="30" y="264"/>
                </a:cubicBezTo>
                <a:cubicBezTo>
                  <a:pt x="32" y="267"/>
                  <a:pt x="27" y="265"/>
                  <a:pt x="26" y="267"/>
                </a:cubicBezTo>
                <a:cubicBezTo>
                  <a:pt x="24" y="269"/>
                  <a:pt x="19" y="268"/>
                  <a:pt x="18" y="270"/>
                </a:cubicBezTo>
                <a:cubicBezTo>
                  <a:pt x="17" y="272"/>
                  <a:pt x="22" y="272"/>
                  <a:pt x="22" y="273"/>
                </a:cubicBezTo>
                <a:cubicBezTo>
                  <a:pt x="23" y="274"/>
                  <a:pt x="18" y="274"/>
                  <a:pt x="15" y="273"/>
                </a:cubicBezTo>
                <a:cubicBezTo>
                  <a:pt x="13" y="273"/>
                  <a:pt x="14" y="276"/>
                  <a:pt x="11" y="276"/>
                </a:cubicBezTo>
                <a:cubicBezTo>
                  <a:pt x="9" y="275"/>
                  <a:pt x="6" y="278"/>
                  <a:pt x="7" y="280"/>
                </a:cubicBezTo>
                <a:cubicBezTo>
                  <a:pt x="9" y="281"/>
                  <a:pt x="6" y="282"/>
                  <a:pt x="4" y="280"/>
                </a:cubicBezTo>
                <a:cubicBezTo>
                  <a:pt x="3" y="279"/>
                  <a:pt x="1" y="282"/>
                  <a:pt x="1" y="284"/>
                </a:cubicBezTo>
                <a:cubicBezTo>
                  <a:pt x="0" y="286"/>
                  <a:pt x="4" y="287"/>
                  <a:pt x="4" y="288"/>
                </a:cubicBezTo>
                <a:cubicBezTo>
                  <a:pt x="4" y="289"/>
                  <a:pt x="1" y="291"/>
                  <a:pt x="3" y="291"/>
                </a:cubicBezTo>
                <a:cubicBezTo>
                  <a:pt x="5" y="292"/>
                  <a:pt x="4" y="293"/>
                  <a:pt x="2" y="294"/>
                </a:cubicBezTo>
                <a:cubicBezTo>
                  <a:pt x="1" y="295"/>
                  <a:pt x="1" y="296"/>
                  <a:pt x="2" y="298"/>
                </a:cubicBezTo>
                <a:cubicBezTo>
                  <a:pt x="4" y="300"/>
                  <a:pt x="0" y="300"/>
                  <a:pt x="1" y="303"/>
                </a:cubicBezTo>
                <a:cubicBezTo>
                  <a:pt x="3" y="305"/>
                  <a:pt x="5" y="302"/>
                  <a:pt x="6" y="304"/>
                </a:cubicBezTo>
                <a:cubicBezTo>
                  <a:pt x="6" y="306"/>
                  <a:pt x="9" y="304"/>
                  <a:pt x="11" y="302"/>
                </a:cubicBezTo>
                <a:cubicBezTo>
                  <a:pt x="14" y="300"/>
                  <a:pt x="15" y="304"/>
                  <a:pt x="13" y="304"/>
                </a:cubicBezTo>
                <a:cubicBezTo>
                  <a:pt x="11" y="304"/>
                  <a:pt x="8" y="306"/>
                  <a:pt x="9" y="308"/>
                </a:cubicBezTo>
                <a:cubicBezTo>
                  <a:pt x="9" y="310"/>
                  <a:pt x="5" y="309"/>
                  <a:pt x="5" y="307"/>
                </a:cubicBezTo>
                <a:cubicBezTo>
                  <a:pt x="6" y="304"/>
                  <a:pt x="1" y="307"/>
                  <a:pt x="3" y="309"/>
                </a:cubicBezTo>
                <a:cubicBezTo>
                  <a:pt x="4" y="311"/>
                  <a:pt x="2" y="312"/>
                  <a:pt x="2" y="314"/>
                </a:cubicBezTo>
                <a:cubicBezTo>
                  <a:pt x="2" y="316"/>
                  <a:pt x="5" y="315"/>
                  <a:pt x="7" y="313"/>
                </a:cubicBezTo>
                <a:cubicBezTo>
                  <a:pt x="8" y="311"/>
                  <a:pt x="10" y="312"/>
                  <a:pt x="11" y="314"/>
                </a:cubicBezTo>
                <a:cubicBezTo>
                  <a:pt x="12" y="316"/>
                  <a:pt x="9" y="314"/>
                  <a:pt x="9" y="317"/>
                </a:cubicBezTo>
                <a:cubicBezTo>
                  <a:pt x="9" y="320"/>
                  <a:pt x="7" y="317"/>
                  <a:pt x="6" y="320"/>
                </a:cubicBezTo>
                <a:cubicBezTo>
                  <a:pt x="4" y="322"/>
                  <a:pt x="12" y="326"/>
                  <a:pt x="14" y="326"/>
                </a:cubicBezTo>
                <a:cubicBezTo>
                  <a:pt x="16" y="327"/>
                  <a:pt x="19" y="329"/>
                  <a:pt x="23" y="329"/>
                </a:cubicBezTo>
                <a:cubicBezTo>
                  <a:pt x="28" y="328"/>
                  <a:pt x="37" y="319"/>
                  <a:pt x="38" y="318"/>
                </a:cubicBezTo>
                <a:cubicBezTo>
                  <a:pt x="40" y="316"/>
                  <a:pt x="42" y="318"/>
                  <a:pt x="44" y="316"/>
                </a:cubicBezTo>
                <a:cubicBezTo>
                  <a:pt x="46" y="315"/>
                  <a:pt x="45" y="311"/>
                  <a:pt x="46" y="311"/>
                </a:cubicBezTo>
                <a:cubicBezTo>
                  <a:pt x="47" y="310"/>
                  <a:pt x="48" y="315"/>
                  <a:pt x="49" y="315"/>
                </a:cubicBezTo>
                <a:cubicBezTo>
                  <a:pt x="50" y="315"/>
                  <a:pt x="51" y="316"/>
                  <a:pt x="51" y="319"/>
                </a:cubicBezTo>
                <a:cubicBezTo>
                  <a:pt x="52" y="319"/>
                  <a:pt x="53" y="319"/>
                  <a:pt x="54" y="319"/>
                </a:cubicBezTo>
                <a:cubicBezTo>
                  <a:pt x="55" y="320"/>
                  <a:pt x="56" y="315"/>
                  <a:pt x="56" y="314"/>
                </a:cubicBezTo>
                <a:cubicBezTo>
                  <a:pt x="56" y="312"/>
                  <a:pt x="57" y="309"/>
                  <a:pt x="57" y="307"/>
                </a:cubicBezTo>
                <a:cubicBezTo>
                  <a:pt x="56" y="305"/>
                  <a:pt x="61" y="307"/>
                  <a:pt x="62" y="305"/>
                </a:cubicBezTo>
                <a:cubicBezTo>
                  <a:pt x="63" y="304"/>
                  <a:pt x="63" y="298"/>
                  <a:pt x="62" y="298"/>
                </a:cubicBezTo>
                <a:cubicBezTo>
                  <a:pt x="60" y="297"/>
                  <a:pt x="60" y="294"/>
                  <a:pt x="61" y="294"/>
                </a:cubicBezTo>
                <a:cubicBezTo>
                  <a:pt x="63" y="294"/>
                  <a:pt x="65" y="293"/>
                  <a:pt x="64" y="290"/>
                </a:cubicBezTo>
                <a:cubicBezTo>
                  <a:pt x="64" y="287"/>
                  <a:pt x="59" y="287"/>
                  <a:pt x="59" y="284"/>
                </a:cubicBezTo>
                <a:cubicBezTo>
                  <a:pt x="59" y="281"/>
                  <a:pt x="61" y="280"/>
                  <a:pt x="59" y="276"/>
                </a:cubicBezTo>
                <a:cubicBezTo>
                  <a:pt x="57" y="272"/>
                  <a:pt x="60" y="270"/>
                  <a:pt x="59" y="268"/>
                </a:cubicBezTo>
                <a:cubicBezTo>
                  <a:pt x="59" y="266"/>
                  <a:pt x="58" y="264"/>
                  <a:pt x="60" y="260"/>
                </a:cubicBezTo>
                <a:cubicBezTo>
                  <a:pt x="62" y="256"/>
                  <a:pt x="67" y="255"/>
                  <a:pt x="68" y="255"/>
                </a:cubicBezTo>
                <a:cubicBezTo>
                  <a:pt x="70" y="255"/>
                  <a:pt x="72" y="257"/>
                  <a:pt x="73" y="255"/>
                </a:cubicBezTo>
                <a:cubicBezTo>
                  <a:pt x="75" y="252"/>
                  <a:pt x="75" y="250"/>
                  <a:pt x="73" y="250"/>
                </a:cubicBezTo>
                <a:cubicBezTo>
                  <a:pt x="72" y="250"/>
                  <a:pt x="69" y="249"/>
                  <a:pt x="72" y="246"/>
                </a:cubicBezTo>
                <a:cubicBezTo>
                  <a:pt x="74" y="243"/>
                  <a:pt x="77" y="239"/>
                  <a:pt x="77" y="235"/>
                </a:cubicBezTo>
                <a:cubicBezTo>
                  <a:pt x="77" y="232"/>
                  <a:pt x="76" y="229"/>
                  <a:pt x="77" y="228"/>
                </a:cubicBezTo>
                <a:cubicBezTo>
                  <a:pt x="78" y="227"/>
                  <a:pt x="81" y="228"/>
                  <a:pt x="83" y="227"/>
                </a:cubicBezTo>
                <a:cubicBezTo>
                  <a:pt x="86" y="225"/>
                  <a:pt x="84" y="223"/>
                  <a:pt x="85" y="222"/>
                </a:cubicBezTo>
                <a:cubicBezTo>
                  <a:pt x="86" y="221"/>
                  <a:pt x="88" y="217"/>
                  <a:pt x="89" y="216"/>
                </a:cubicBezTo>
                <a:cubicBezTo>
                  <a:pt x="91" y="215"/>
                  <a:pt x="92" y="213"/>
                  <a:pt x="91" y="212"/>
                </a:cubicBezTo>
                <a:cubicBezTo>
                  <a:pt x="90" y="210"/>
                  <a:pt x="93" y="209"/>
                  <a:pt x="93" y="206"/>
                </a:cubicBezTo>
                <a:cubicBezTo>
                  <a:pt x="93" y="203"/>
                  <a:pt x="97" y="201"/>
                  <a:pt x="99" y="201"/>
                </a:cubicBezTo>
                <a:cubicBezTo>
                  <a:pt x="102" y="201"/>
                  <a:pt x="106" y="201"/>
                  <a:pt x="106" y="199"/>
                </a:cubicBezTo>
                <a:cubicBezTo>
                  <a:pt x="106" y="197"/>
                  <a:pt x="104" y="192"/>
                  <a:pt x="107" y="193"/>
                </a:cubicBezTo>
                <a:cubicBezTo>
                  <a:pt x="111" y="195"/>
                  <a:pt x="114" y="193"/>
                  <a:pt x="116" y="195"/>
                </a:cubicBezTo>
                <a:cubicBezTo>
                  <a:pt x="118" y="197"/>
                  <a:pt x="121" y="196"/>
                  <a:pt x="121" y="193"/>
                </a:cubicBezTo>
                <a:cubicBezTo>
                  <a:pt x="121" y="190"/>
                  <a:pt x="122" y="185"/>
                  <a:pt x="126" y="187"/>
                </a:cubicBezTo>
                <a:cubicBezTo>
                  <a:pt x="126" y="187"/>
                  <a:pt x="126" y="188"/>
                  <a:pt x="127" y="188"/>
                </a:cubicBezTo>
                <a:cubicBezTo>
                  <a:pt x="128" y="185"/>
                  <a:pt x="130" y="184"/>
                  <a:pt x="132" y="184"/>
                </a:cubicBezTo>
                <a:cubicBezTo>
                  <a:pt x="135" y="184"/>
                  <a:pt x="137" y="190"/>
                  <a:pt x="141" y="190"/>
                </a:cubicBezTo>
                <a:cubicBezTo>
                  <a:pt x="145" y="191"/>
                  <a:pt x="148" y="193"/>
                  <a:pt x="149" y="191"/>
                </a:cubicBezTo>
                <a:cubicBezTo>
                  <a:pt x="151" y="189"/>
                  <a:pt x="153" y="192"/>
                  <a:pt x="156" y="191"/>
                </a:cubicBezTo>
                <a:cubicBezTo>
                  <a:pt x="158" y="190"/>
                  <a:pt x="158" y="195"/>
                  <a:pt x="160" y="192"/>
                </a:cubicBezTo>
                <a:cubicBezTo>
                  <a:pt x="162" y="189"/>
                  <a:pt x="160" y="187"/>
                  <a:pt x="164" y="188"/>
                </a:cubicBezTo>
                <a:cubicBezTo>
                  <a:pt x="167" y="188"/>
                  <a:pt x="165" y="183"/>
                  <a:pt x="165" y="181"/>
                </a:cubicBezTo>
                <a:cubicBezTo>
                  <a:pt x="165" y="178"/>
                  <a:pt x="170" y="178"/>
                  <a:pt x="170" y="175"/>
                </a:cubicBezTo>
                <a:cubicBezTo>
                  <a:pt x="170" y="173"/>
                  <a:pt x="177" y="175"/>
                  <a:pt x="178" y="174"/>
                </a:cubicBezTo>
                <a:cubicBezTo>
                  <a:pt x="179" y="172"/>
                  <a:pt x="183" y="171"/>
                  <a:pt x="185" y="174"/>
                </a:cubicBezTo>
                <a:cubicBezTo>
                  <a:pt x="186" y="176"/>
                  <a:pt x="193" y="177"/>
                  <a:pt x="193" y="179"/>
                </a:cubicBezTo>
                <a:cubicBezTo>
                  <a:pt x="193" y="180"/>
                  <a:pt x="193" y="182"/>
                  <a:pt x="193" y="184"/>
                </a:cubicBezTo>
                <a:cubicBezTo>
                  <a:pt x="194" y="183"/>
                  <a:pt x="195" y="182"/>
                  <a:pt x="197" y="182"/>
                </a:cubicBezTo>
                <a:cubicBezTo>
                  <a:pt x="199" y="182"/>
                  <a:pt x="201" y="178"/>
                  <a:pt x="203" y="179"/>
                </a:cubicBezTo>
                <a:cubicBezTo>
                  <a:pt x="205" y="179"/>
                  <a:pt x="207" y="179"/>
                  <a:pt x="207" y="176"/>
                </a:cubicBezTo>
                <a:cubicBezTo>
                  <a:pt x="206" y="175"/>
                  <a:pt x="202" y="175"/>
                  <a:pt x="201" y="176"/>
                </a:cubicBezTo>
                <a:close/>
                <a:moveTo>
                  <a:pt x="58" y="24"/>
                </a:moveTo>
                <a:cubicBezTo>
                  <a:pt x="61" y="24"/>
                  <a:pt x="54" y="28"/>
                  <a:pt x="53" y="32"/>
                </a:cubicBezTo>
                <a:cubicBezTo>
                  <a:pt x="52" y="35"/>
                  <a:pt x="58" y="38"/>
                  <a:pt x="61" y="41"/>
                </a:cubicBezTo>
                <a:cubicBezTo>
                  <a:pt x="64" y="43"/>
                  <a:pt x="70" y="43"/>
                  <a:pt x="72" y="41"/>
                </a:cubicBezTo>
                <a:cubicBezTo>
                  <a:pt x="75" y="40"/>
                  <a:pt x="74" y="35"/>
                  <a:pt x="77" y="35"/>
                </a:cubicBezTo>
                <a:cubicBezTo>
                  <a:pt x="80" y="35"/>
                  <a:pt x="79" y="32"/>
                  <a:pt x="81" y="31"/>
                </a:cubicBezTo>
                <a:cubicBezTo>
                  <a:pt x="84" y="31"/>
                  <a:pt x="84" y="34"/>
                  <a:pt x="82" y="36"/>
                </a:cubicBezTo>
                <a:cubicBezTo>
                  <a:pt x="80" y="39"/>
                  <a:pt x="85" y="39"/>
                  <a:pt x="89" y="36"/>
                </a:cubicBezTo>
                <a:cubicBezTo>
                  <a:pt x="92" y="33"/>
                  <a:pt x="93" y="35"/>
                  <a:pt x="92" y="38"/>
                </a:cubicBezTo>
                <a:cubicBezTo>
                  <a:pt x="91" y="41"/>
                  <a:pt x="85" y="39"/>
                  <a:pt x="82" y="43"/>
                </a:cubicBezTo>
                <a:cubicBezTo>
                  <a:pt x="80" y="46"/>
                  <a:pt x="73" y="43"/>
                  <a:pt x="70" y="47"/>
                </a:cubicBezTo>
                <a:cubicBezTo>
                  <a:pt x="66" y="51"/>
                  <a:pt x="72" y="51"/>
                  <a:pt x="77" y="50"/>
                </a:cubicBezTo>
                <a:cubicBezTo>
                  <a:pt x="81" y="49"/>
                  <a:pt x="90" y="48"/>
                  <a:pt x="93" y="49"/>
                </a:cubicBezTo>
                <a:cubicBezTo>
                  <a:pt x="96" y="50"/>
                  <a:pt x="91" y="51"/>
                  <a:pt x="86" y="51"/>
                </a:cubicBezTo>
                <a:cubicBezTo>
                  <a:pt x="80" y="51"/>
                  <a:pt x="79" y="52"/>
                  <a:pt x="79" y="54"/>
                </a:cubicBezTo>
                <a:cubicBezTo>
                  <a:pt x="79" y="55"/>
                  <a:pt x="71" y="52"/>
                  <a:pt x="71" y="56"/>
                </a:cubicBezTo>
                <a:cubicBezTo>
                  <a:pt x="71" y="59"/>
                  <a:pt x="78" y="60"/>
                  <a:pt x="79" y="62"/>
                </a:cubicBezTo>
                <a:cubicBezTo>
                  <a:pt x="80" y="64"/>
                  <a:pt x="85" y="62"/>
                  <a:pt x="87" y="63"/>
                </a:cubicBezTo>
                <a:cubicBezTo>
                  <a:pt x="89" y="64"/>
                  <a:pt x="84" y="65"/>
                  <a:pt x="83" y="66"/>
                </a:cubicBezTo>
                <a:cubicBezTo>
                  <a:pt x="82" y="67"/>
                  <a:pt x="88" y="68"/>
                  <a:pt x="89" y="70"/>
                </a:cubicBezTo>
                <a:cubicBezTo>
                  <a:pt x="90" y="72"/>
                  <a:pt x="95" y="71"/>
                  <a:pt x="95" y="68"/>
                </a:cubicBezTo>
                <a:cubicBezTo>
                  <a:pt x="95" y="65"/>
                  <a:pt x="99" y="56"/>
                  <a:pt x="104" y="54"/>
                </a:cubicBezTo>
                <a:cubicBezTo>
                  <a:pt x="109" y="52"/>
                  <a:pt x="106" y="50"/>
                  <a:pt x="107" y="47"/>
                </a:cubicBezTo>
                <a:cubicBezTo>
                  <a:pt x="108" y="44"/>
                  <a:pt x="112" y="46"/>
                  <a:pt x="111" y="44"/>
                </a:cubicBezTo>
                <a:cubicBezTo>
                  <a:pt x="110" y="41"/>
                  <a:pt x="110" y="40"/>
                  <a:pt x="114" y="37"/>
                </a:cubicBezTo>
                <a:cubicBezTo>
                  <a:pt x="117" y="34"/>
                  <a:pt x="119" y="36"/>
                  <a:pt x="123" y="34"/>
                </a:cubicBezTo>
                <a:cubicBezTo>
                  <a:pt x="127" y="32"/>
                  <a:pt x="129" y="36"/>
                  <a:pt x="125" y="36"/>
                </a:cubicBezTo>
                <a:cubicBezTo>
                  <a:pt x="121" y="36"/>
                  <a:pt x="123" y="41"/>
                  <a:pt x="126" y="42"/>
                </a:cubicBezTo>
                <a:cubicBezTo>
                  <a:pt x="129" y="43"/>
                  <a:pt x="127" y="44"/>
                  <a:pt x="129" y="45"/>
                </a:cubicBezTo>
                <a:cubicBezTo>
                  <a:pt x="132" y="46"/>
                  <a:pt x="131" y="49"/>
                  <a:pt x="128" y="53"/>
                </a:cubicBezTo>
                <a:cubicBezTo>
                  <a:pt x="124" y="56"/>
                  <a:pt x="128" y="57"/>
                  <a:pt x="135" y="54"/>
                </a:cubicBezTo>
                <a:cubicBezTo>
                  <a:pt x="142" y="52"/>
                  <a:pt x="138" y="56"/>
                  <a:pt x="140" y="58"/>
                </a:cubicBezTo>
                <a:cubicBezTo>
                  <a:pt x="142" y="60"/>
                  <a:pt x="147" y="57"/>
                  <a:pt x="150" y="54"/>
                </a:cubicBezTo>
                <a:cubicBezTo>
                  <a:pt x="153" y="50"/>
                  <a:pt x="157" y="51"/>
                  <a:pt x="157" y="49"/>
                </a:cubicBezTo>
                <a:cubicBezTo>
                  <a:pt x="157" y="47"/>
                  <a:pt x="154" y="46"/>
                  <a:pt x="151" y="47"/>
                </a:cubicBezTo>
                <a:cubicBezTo>
                  <a:pt x="149" y="49"/>
                  <a:pt x="142" y="48"/>
                  <a:pt x="145" y="46"/>
                </a:cubicBezTo>
                <a:cubicBezTo>
                  <a:pt x="147" y="44"/>
                  <a:pt x="146" y="42"/>
                  <a:pt x="143" y="43"/>
                </a:cubicBezTo>
                <a:cubicBezTo>
                  <a:pt x="140" y="43"/>
                  <a:pt x="134" y="41"/>
                  <a:pt x="137" y="40"/>
                </a:cubicBezTo>
                <a:cubicBezTo>
                  <a:pt x="140" y="39"/>
                  <a:pt x="135" y="36"/>
                  <a:pt x="132" y="36"/>
                </a:cubicBezTo>
                <a:cubicBezTo>
                  <a:pt x="130" y="36"/>
                  <a:pt x="131" y="33"/>
                  <a:pt x="131" y="31"/>
                </a:cubicBezTo>
                <a:cubicBezTo>
                  <a:pt x="131" y="29"/>
                  <a:pt x="124" y="28"/>
                  <a:pt x="125" y="28"/>
                </a:cubicBezTo>
                <a:cubicBezTo>
                  <a:pt x="127" y="27"/>
                  <a:pt x="122" y="25"/>
                  <a:pt x="121" y="27"/>
                </a:cubicBezTo>
                <a:cubicBezTo>
                  <a:pt x="120" y="28"/>
                  <a:pt x="118" y="28"/>
                  <a:pt x="118" y="26"/>
                </a:cubicBezTo>
                <a:cubicBezTo>
                  <a:pt x="118" y="24"/>
                  <a:pt x="112" y="24"/>
                  <a:pt x="110" y="24"/>
                </a:cubicBezTo>
                <a:cubicBezTo>
                  <a:pt x="108" y="24"/>
                  <a:pt x="109" y="20"/>
                  <a:pt x="107" y="18"/>
                </a:cubicBezTo>
                <a:cubicBezTo>
                  <a:pt x="105" y="16"/>
                  <a:pt x="102" y="21"/>
                  <a:pt x="100" y="21"/>
                </a:cubicBezTo>
                <a:cubicBezTo>
                  <a:pt x="99" y="21"/>
                  <a:pt x="102" y="17"/>
                  <a:pt x="103" y="15"/>
                </a:cubicBezTo>
                <a:cubicBezTo>
                  <a:pt x="104" y="13"/>
                  <a:pt x="95" y="10"/>
                  <a:pt x="94" y="12"/>
                </a:cubicBezTo>
                <a:cubicBezTo>
                  <a:pt x="93" y="14"/>
                  <a:pt x="92" y="9"/>
                  <a:pt x="90" y="9"/>
                </a:cubicBezTo>
                <a:cubicBezTo>
                  <a:pt x="88" y="8"/>
                  <a:pt x="90" y="12"/>
                  <a:pt x="88" y="13"/>
                </a:cubicBezTo>
                <a:cubicBezTo>
                  <a:pt x="86" y="13"/>
                  <a:pt x="84" y="14"/>
                  <a:pt x="87" y="16"/>
                </a:cubicBezTo>
                <a:cubicBezTo>
                  <a:pt x="90" y="18"/>
                  <a:pt x="92" y="27"/>
                  <a:pt x="92" y="28"/>
                </a:cubicBezTo>
                <a:cubicBezTo>
                  <a:pt x="92" y="30"/>
                  <a:pt x="83" y="22"/>
                  <a:pt x="83" y="18"/>
                </a:cubicBezTo>
                <a:cubicBezTo>
                  <a:pt x="83" y="14"/>
                  <a:pt x="79" y="11"/>
                  <a:pt x="77" y="14"/>
                </a:cubicBezTo>
                <a:cubicBezTo>
                  <a:pt x="76" y="17"/>
                  <a:pt x="73" y="18"/>
                  <a:pt x="74" y="21"/>
                </a:cubicBezTo>
                <a:cubicBezTo>
                  <a:pt x="75" y="23"/>
                  <a:pt x="72" y="24"/>
                  <a:pt x="72" y="22"/>
                </a:cubicBezTo>
                <a:cubicBezTo>
                  <a:pt x="72" y="20"/>
                  <a:pt x="68" y="17"/>
                  <a:pt x="66" y="17"/>
                </a:cubicBezTo>
                <a:cubicBezTo>
                  <a:pt x="64" y="17"/>
                  <a:pt x="70" y="16"/>
                  <a:pt x="73" y="15"/>
                </a:cubicBezTo>
                <a:cubicBezTo>
                  <a:pt x="76" y="13"/>
                  <a:pt x="71" y="12"/>
                  <a:pt x="68" y="13"/>
                </a:cubicBezTo>
                <a:cubicBezTo>
                  <a:pt x="66" y="14"/>
                  <a:pt x="63" y="12"/>
                  <a:pt x="61" y="14"/>
                </a:cubicBezTo>
                <a:cubicBezTo>
                  <a:pt x="60" y="16"/>
                  <a:pt x="58" y="14"/>
                  <a:pt x="56" y="14"/>
                </a:cubicBezTo>
                <a:cubicBezTo>
                  <a:pt x="53" y="13"/>
                  <a:pt x="51" y="17"/>
                  <a:pt x="49" y="16"/>
                </a:cubicBezTo>
                <a:cubicBezTo>
                  <a:pt x="48" y="16"/>
                  <a:pt x="46" y="20"/>
                  <a:pt x="49" y="24"/>
                </a:cubicBezTo>
                <a:cubicBezTo>
                  <a:pt x="52" y="29"/>
                  <a:pt x="54" y="23"/>
                  <a:pt x="58" y="24"/>
                </a:cubicBezTo>
                <a:close/>
                <a:moveTo>
                  <a:pt x="50" y="38"/>
                </a:moveTo>
                <a:cubicBezTo>
                  <a:pt x="53" y="39"/>
                  <a:pt x="54" y="42"/>
                  <a:pt x="56" y="42"/>
                </a:cubicBezTo>
                <a:cubicBezTo>
                  <a:pt x="57" y="42"/>
                  <a:pt x="53" y="38"/>
                  <a:pt x="51" y="35"/>
                </a:cubicBezTo>
                <a:cubicBezTo>
                  <a:pt x="48" y="33"/>
                  <a:pt x="49" y="30"/>
                  <a:pt x="45" y="31"/>
                </a:cubicBezTo>
                <a:cubicBezTo>
                  <a:pt x="42" y="32"/>
                  <a:pt x="48" y="38"/>
                  <a:pt x="50" y="38"/>
                </a:cubicBezTo>
                <a:close/>
                <a:moveTo>
                  <a:pt x="107" y="9"/>
                </a:moveTo>
                <a:cubicBezTo>
                  <a:pt x="109" y="11"/>
                  <a:pt x="104" y="11"/>
                  <a:pt x="106" y="12"/>
                </a:cubicBezTo>
                <a:cubicBezTo>
                  <a:pt x="112" y="18"/>
                  <a:pt x="133" y="12"/>
                  <a:pt x="135" y="13"/>
                </a:cubicBezTo>
                <a:cubicBezTo>
                  <a:pt x="138" y="15"/>
                  <a:pt x="118" y="17"/>
                  <a:pt x="119" y="19"/>
                </a:cubicBezTo>
                <a:cubicBezTo>
                  <a:pt x="120" y="21"/>
                  <a:pt x="136" y="23"/>
                  <a:pt x="138" y="21"/>
                </a:cubicBezTo>
                <a:cubicBezTo>
                  <a:pt x="139" y="20"/>
                  <a:pt x="142" y="24"/>
                  <a:pt x="147" y="25"/>
                </a:cubicBezTo>
                <a:cubicBezTo>
                  <a:pt x="153" y="25"/>
                  <a:pt x="152" y="23"/>
                  <a:pt x="156" y="22"/>
                </a:cubicBezTo>
                <a:cubicBezTo>
                  <a:pt x="160" y="22"/>
                  <a:pt x="166" y="20"/>
                  <a:pt x="167" y="18"/>
                </a:cubicBezTo>
                <a:cubicBezTo>
                  <a:pt x="167" y="16"/>
                  <a:pt x="179" y="13"/>
                  <a:pt x="178" y="9"/>
                </a:cubicBezTo>
                <a:cubicBezTo>
                  <a:pt x="177" y="5"/>
                  <a:pt x="165" y="8"/>
                  <a:pt x="162" y="6"/>
                </a:cubicBezTo>
                <a:cubicBezTo>
                  <a:pt x="159" y="4"/>
                  <a:pt x="151" y="2"/>
                  <a:pt x="150" y="5"/>
                </a:cubicBezTo>
                <a:cubicBezTo>
                  <a:pt x="149" y="7"/>
                  <a:pt x="146" y="8"/>
                  <a:pt x="145" y="7"/>
                </a:cubicBezTo>
                <a:cubicBezTo>
                  <a:pt x="144" y="6"/>
                  <a:pt x="146" y="0"/>
                  <a:pt x="141" y="2"/>
                </a:cubicBezTo>
                <a:cubicBezTo>
                  <a:pt x="136" y="3"/>
                  <a:pt x="140" y="9"/>
                  <a:pt x="139" y="10"/>
                </a:cubicBezTo>
                <a:cubicBezTo>
                  <a:pt x="138" y="10"/>
                  <a:pt x="133" y="8"/>
                  <a:pt x="133" y="6"/>
                </a:cubicBezTo>
                <a:cubicBezTo>
                  <a:pt x="133" y="3"/>
                  <a:pt x="127" y="9"/>
                  <a:pt x="126" y="6"/>
                </a:cubicBezTo>
                <a:cubicBezTo>
                  <a:pt x="126" y="3"/>
                  <a:pt x="119" y="0"/>
                  <a:pt x="118" y="1"/>
                </a:cubicBezTo>
                <a:cubicBezTo>
                  <a:pt x="116" y="1"/>
                  <a:pt x="119" y="3"/>
                  <a:pt x="118" y="4"/>
                </a:cubicBezTo>
                <a:cubicBezTo>
                  <a:pt x="117" y="6"/>
                  <a:pt x="114" y="3"/>
                  <a:pt x="112" y="3"/>
                </a:cubicBezTo>
                <a:cubicBezTo>
                  <a:pt x="111" y="2"/>
                  <a:pt x="113" y="6"/>
                  <a:pt x="112" y="7"/>
                </a:cubicBezTo>
                <a:cubicBezTo>
                  <a:pt x="112" y="8"/>
                  <a:pt x="109" y="3"/>
                  <a:pt x="106" y="3"/>
                </a:cubicBezTo>
                <a:cubicBezTo>
                  <a:pt x="104" y="3"/>
                  <a:pt x="105" y="6"/>
                  <a:pt x="103" y="6"/>
                </a:cubicBezTo>
                <a:cubicBezTo>
                  <a:pt x="101" y="6"/>
                  <a:pt x="105" y="8"/>
                  <a:pt x="107" y="9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3175" cap="flat">
            <a:noFill/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latin typeface="Montserrat" panose="02000505000000020004" pitchFamily="2" charset="0"/>
              <a:ea typeface="Montserrat" charset="0"/>
              <a:cs typeface="Montserrat" charset="0"/>
            </a:endParaRPr>
          </a:p>
        </p:txBody>
      </p:sp>
      <p:sp>
        <p:nvSpPr>
          <p:cNvPr id="175" name="Freeform 148"/>
          <p:cNvSpPr>
            <a:spLocks/>
          </p:cNvSpPr>
          <p:nvPr/>
        </p:nvSpPr>
        <p:spPr bwMode="auto">
          <a:xfrm>
            <a:off x="10802282" y="1484356"/>
            <a:ext cx="88254" cy="33916"/>
          </a:xfrm>
          <a:custGeom>
            <a:avLst/>
            <a:gdLst>
              <a:gd name="T0" fmla="*/ 12 w 27"/>
              <a:gd name="T1" fmla="*/ 1 h 10"/>
              <a:gd name="T2" fmla="*/ 2 w 27"/>
              <a:gd name="T3" fmla="*/ 4 h 10"/>
              <a:gd name="T4" fmla="*/ 17 w 27"/>
              <a:gd name="T5" fmla="*/ 8 h 10"/>
              <a:gd name="T6" fmla="*/ 27 w 27"/>
              <a:gd name="T7" fmla="*/ 6 h 10"/>
              <a:gd name="T8" fmla="*/ 12 w 27"/>
              <a:gd name="T9" fmla="*/ 1 h 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7" h="10">
                <a:moveTo>
                  <a:pt x="12" y="1"/>
                </a:moveTo>
                <a:cubicBezTo>
                  <a:pt x="11" y="2"/>
                  <a:pt x="0" y="2"/>
                  <a:pt x="2" y="4"/>
                </a:cubicBezTo>
                <a:cubicBezTo>
                  <a:pt x="4" y="6"/>
                  <a:pt x="13" y="5"/>
                  <a:pt x="17" y="8"/>
                </a:cubicBezTo>
                <a:cubicBezTo>
                  <a:pt x="21" y="10"/>
                  <a:pt x="27" y="8"/>
                  <a:pt x="27" y="6"/>
                </a:cubicBezTo>
                <a:cubicBezTo>
                  <a:pt x="27" y="4"/>
                  <a:pt x="14" y="0"/>
                  <a:pt x="12" y="1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3175" cap="flat">
            <a:noFill/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600">
              <a:latin typeface="Montserrat" panose="02000505000000020004" pitchFamily="2" charset="0"/>
              <a:ea typeface="Montserrat" charset="0"/>
              <a:cs typeface="Montserrat" charset="0"/>
            </a:endParaRPr>
          </a:p>
        </p:txBody>
      </p:sp>
      <p:sp>
        <p:nvSpPr>
          <p:cNvPr id="176" name="Freeform 149"/>
          <p:cNvSpPr>
            <a:spLocks noEditPoints="1"/>
          </p:cNvSpPr>
          <p:nvPr/>
        </p:nvSpPr>
        <p:spPr bwMode="auto">
          <a:xfrm>
            <a:off x="9226317" y="2187173"/>
            <a:ext cx="453878" cy="476710"/>
          </a:xfrm>
          <a:custGeom>
            <a:avLst/>
            <a:gdLst>
              <a:gd name="T0" fmla="*/ 122 w 137"/>
              <a:gd name="T1" fmla="*/ 17 h 138"/>
              <a:gd name="T2" fmla="*/ 99 w 137"/>
              <a:gd name="T3" fmla="*/ 7 h 138"/>
              <a:gd name="T4" fmla="*/ 96 w 137"/>
              <a:gd name="T5" fmla="*/ 22 h 138"/>
              <a:gd name="T6" fmla="*/ 86 w 137"/>
              <a:gd name="T7" fmla="*/ 30 h 138"/>
              <a:gd name="T8" fmla="*/ 85 w 137"/>
              <a:gd name="T9" fmla="*/ 41 h 138"/>
              <a:gd name="T10" fmla="*/ 93 w 137"/>
              <a:gd name="T11" fmla="*/ 38 h 138"/>
              <a:gd name="T12" fmla="*/ 95 w 137"/>
              <a:gd name="T13" fmla="*/ 31 h 138"/>
              <a:gd name="T14" fmla="*/ 112 w 137"/>
              <a:gd name="T15" fmla="*/ 32 h 138"/>
              <a:gd name="T16" fmla="*/ 128 w 137"/>
              <a:gd name="T17" fmla="*/ 23 h 138"/>
              <a:gd name="T18" fmla="*/ 130 w 137"/>
              <a:gd name="T19" fmla="*/ 15 h 138"/>
              <a:gd name="T20" fmla="*/ 84 w 137"/>
              <a:gd name="T21" fmla="*/ 59 h 138"/>
              <a:gd name="T22" fmla="*/ 75 w 137"/>
              <a:gd name="T23" fmla="*/ 77 h 138"/>
              <a:gd name="T24" fmla="*/ 63 w 137"/>
              <a:gd name="T25" fmla="*/ 80 h 138"/>
              <a:gd name="T26" fmla="*/ 52 w 137"/>
              <a:gd name="T27" fmla="*/ 95 h 138"/>
              <a:gd name="T28" fmla="*/ 37 w 137"/>
              <a:gd name="T29" fmla="*/ 98 h 138"/>
              <a:gd name="T30" fmla="*/ 13 w 137"/>
              <a:gd name="T31" fmla="*/ 108 h 138"/>
              <a:gd name="T32" fmla="*/ 22 w 137"/>
              <a:gd name="T33" fmla="*/ 110 h 138"/>
              <a:gd name="T34" fmla="*/ 45 w 137"/>
              <a:gd name="T35" fmla="*/ 112 h 138"/>
              <a:gd name="T36" fmla="*/ 58 w 137"/>
              <a:gd name="T37" fmla="*/ 106 h 138"/>
              <a:gd name="T38" fmla="*/ 70 w 137"/>
              <a:gd name="T39" fmla="*/ 104 h 138"/>
              <a:gd name="T40" fmla="*/ 81 w 137"/>
              <a:gd name="T41" fmla="*/ 100 h 138"/>
              <a:gd name="T42" fmla="*/ 91 w 137"/>
              <a:gd name="T43" fmla="*/ 88 h 138"/>
              <a:gd name="T44" fmla="*/ 100 w 137"/>
              <a:gd name="T45" fmla="*/ 66 h 138"/>
              <a:gd name="T46" fmla="*/ 86 w 137"/>
              <a:gd name="T47" fmla="*/ 48 h 138"/>
              <a:gd name="T48" fmla="*/ 26 w 137"/>
              <a:gd name="T49" fmla="*/ 112 h 138"/>
              <a:gd name="T50" fmla="*/ 29 w 137"/>
              <a:gd name="T51" fmla="*/ 120 h 138"/>
              <a:gd name="T52" fmla="*/ 42 w 137"/>
              <a:gd name="T53" fmla="*/ 111 h 138"/>
              <a:gd name="T54" fmla="*/ 17 w 137"/>
              <a:gd name="T55" fmla="*/ 119 h 138"/>
              <a:gd name="T56" fmla="*/ 4 w 137"/>
              <a:gd name="T57" fmla="*/ 117 h 138"/>
              <a:gd name="T58" fmla="*/ 6 w 137"/>
              <a:gd name="T59" fmla="*/ 120 h 138"/>
              <a:gd name="T60" fmla="*/ 10 w 137"/>
              <a:gd name="T61" fmla="*/ 138 h 138"/>
              <a:gd name="T62" fmla="*/ 17 w 137"/>
              <a:gd name="T63" fmla="*/ 119 h 13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</a:cxnLst>
            <a:rect l="0" t="0" r="r" b="b"/>
            <a:pathLst>
              <a:path w="137" h="138">
                <a:moveTo>
                  <a:pt x="130" y="15"/>
                </a:moveTo>
                <a:cubicBezTo>
                  <a:pt x="128" y="13"/>
                  <a:pt x="125" y="16"/>
                  <a:pt x="122" y="17"/>
                </a:cubicBezTo>
                <a:cubicBezTo>
                  <a:pt x="118" y="18"/>
                  <a:pt x="107" y="9"/>
                  <a:pt x="104" y="4"/>
                </a:cubicBezTo>
                <a:cubicBezTo>
                  <a:pt x="101" y="0"/>
                  <a:pt x="96" y="4"/>
                  <a:pt x="99" y="7"/>
                </a:cubicBezTo>
                <a:cubicBezTo>
                  <a:pt x="101" y="10"/>
                  <a:pt x="98" y="11"/>
                  <a:pt x="98" y="15"/>
                </a:cubicBezTo>
                <a:cubicBezTo>
                  <a:pt x="98" y="19"/>
                  <a:pt x="95" y="19"/>
                  <a:pt x="96" y="22"/>
                </a:cubicBezTo>
                <a:cubicBezTo>
                  <a:pt x="96" y="25"/>
                  <a:pt x="92" y="25"/>
                  <a:pt x="89" y="25"/>
                </a:cubicBezTo>
                <a:cubicBezTo>
                  <a:pt x="86" y="26"/>
                  <a:pt x="89" y="28"/>
                  <a:pt x="86" y="30"/>
                </a:cubicBezTo>
                <a:cubicBezTo>
                  <a:pt x="83" y="31"/>
                  <a:pt x="83" y="34"/>
                  <a:pt x="85" y="35"/>
                </a:cubicBezTo>
                <a:cubicBezTo>
                  <a:pt x="86" y="36"/>
                  <a:pt x="85" y="39"/>
                  <a:pt x="85" y="41"/>
                </a:cubicBezTo>
                <a:cubicBezTo>
                  <a:pt x="84" y="43"/>
                  <a:pt x="87" y="41"/>
                  <a:pt x="89" y="39"/>
                </a:cubicBezTo>
                <a:cubicBezTo>
                  <a:pt x="91" y="37"/>
                  <a:pt x="93" y="40"/>
                  <a:pt x="93" y="38"/>
                </a:cubicBezTo>
                <a:cubicBezTo>
                  <a:pt x="94" y="36"/>
                  <a:pt x="88" y="35"/>
                  <a:pt x="88" y="32"/>
                </a:cubicBezTo>
                <a:cubicBezTo>
                  <a:pt x="89" y="30"/>
                  <a:pt x="92" y="33"/>
                  <a:pt x="95" y="31"/>
                </a:cubicBezTo>
                <a:cubicBezTo>
                  <a:pt x="98" y="30"/>
                  <a:pt x="103" y="31"/>
                  <a:pt x="107" y="34"/>
                </a:cubicBezTo>
                <a:cubicBezTo>
                  <a:pt x="111" y="37"/>
                  <a:pt x="112" y="36"/>
                  <a:pt x="112" y="32"/>
                </a:cubicBezTo>
                <a:cubicBezTo>
                  <a:pt x="113" y="29"/>
                  <a:pt x="118" y="27"/>
                  <a:pt x="124" y="27"/>
                </a:cubicBezTo>
                <a:cubicBezTo>
                  <a:pt x="129" y="27"/>
                  <a:pt x="130" y="24"/>
                  <a:pt x="128" y="23"/>
                </a:cubicBezTo>
                <a:cubicBezTo>
                  <a:pt x="127" y="22"/>
                  <a:pt x="137" y="15"/>
                  <a:pt x="137" y="13"/>
                </a:cubicBezTo>
                <a:cubicBezTo>
                  <a:pt x="137" y="11"/>
                  <a:pt x="131" y="17"/>
                  <a:pt x="130" y="15"/>
                </a:cubicBezTo>
                <a:close/>
                <a:moveTo>
                  <a:pt x="86" y="48"/>
                </a:moveTo>
                <a:cubicBezTo>
                  <a:pt x="84" y="49"/>
                  <a:pt x="82" y="56"/>
                  <a:pt x="84" y="59"/>
                </a:cubicBezTo>
                <a:cubicBezTo>
                  <a:pt x="87" y="61"/>
                  <a:pt x="80" y="65"/>
                  <a:pt x="80" y="69"/>
                </a:cubicBezTo>
                <a:cubicBezTo>
                  <a:pt x="81" y="74"/>
                  <a:pt x="76" y="74"/>
                  <a:pt x="75" y="77"/>
                </a:cubicBezTo>
                <a:cubicBezTo>
                  <a:pt x="75" y="80"/>
                  <a:pt x="72" y="80"/>
                  <a:pt x="68" y="83"/>
                </a:cubicBezTo>
                <a:cubicBezTo>
                  <a:pt x="64" y="86"/>
                  <a:pt x="62" y="82"/>
                  <a:pt x="63" y="80"/>
                </a:cubicBezTo>
                <a:cubicBezTo>
                  <a:pt x="64" y="78"/>
                  <a:pt x="57" y="81"/>
                  <a:pt x="57" y="87"/>
                </a:cubicBezTo>
                <a:cubicBezTo>
                  <a:pt x="57" y="92"/>
                  <a:pt x="50" y="92"/>
                  <a:pt x="52" y="95"/>
                </a:cubicBezTo>
                <a:cubicBezTo>
                  <a:pt x="54" y="97"/>
                  <a:pt x="47" y="99"/>
                  <a:pt x="47" y="96"/>
                </a:cubicBezTo>
                <a:cubicBezTo>
                  <a:pt x="47" y="94"/>
                  <a:pt x="43" y="95"/>
                  <a:pt x="37" y="98"/>
                </a:cubicBezTo>
                <a:cubicBezTo>
                  <a:pt x="32" y="100"/>
                  <a:pt x="28" y="95"/>
                  <a:pt x="25" y="98"/>
                </a:cubicBezTo>
                <a:cubicBezTo>
                  <a:pt x="22" y="101"/>
                  <a:pt x="17" y="107"/>
                  <a:pt x="13" y="108"/>
                </a:cubicBezTo>
                <a:cubicBezTo>
                  <a:pt x="9" y="108"/>
                  <a:pt x="11" y="113"/>
                  <a:pt x="13" y="112"/>
                </a:cubicBezTo>
                <a:cubicBezTo>
                  <a:pt x="16" y="111"/>
                  <a:pt x="20" y="112"/>
                  <a:pt x="22" y="110"/>
                </a:cubicBezTo>
                <a:cubicBezTo>
                  <a:pt x="23" y="108"/>
                  <a:pt x="35" y="105"/>
                  <a:pt x="42" y="105"/>
                </a:cubicBezTo>
                <a:cubicBezTo>
                  <a:pt x="49" y="105"/>
                  <a:pt x="45" y="109"/>
                  <a:pt x="45" y="112"/>
                </a:cubicBezTo>
                <a:cubicBezTo>
                  <a:pt x="46" y="116"/>
                  <a:pt x="52" y="115"/>
                  <a:pt x="55" y="112"/>
                </a:cubicBezTo>
                <a:cubicBezTo>
                  <a:pt x="58" y="108"/>
                  <a:pt x="60" y="109"/>
                  <a:pt x="58" y="106"/>
                </a:cubicBezTo>
                <a:cubicBezTo>
                  <a:pt x="55" y="104"/>
                  <a:pt x="58" y="102"/>
                  <a:pt x="60" y="105"/>
                </a:cubicBezTo>
                <a:cubicBezTo>
                  <a:pt x="62" y="108"/>
                  <a:pt x="68" y="108"/>
                  <a:pt x="70" y="104"/>
                </a:cubicBezTo>
                <a:cubicBezTo>
                  <a:pt x="73" y="101"/>
                  <a:pt x="73" y="105"/>
                  <a:pt x="76" y="105"/>
                </a:cubicBezTo>
                <a:cubicBezTo>
                  <a:pt x="79" y="105"/>
                  <a:pt x="81" y="98"/>
                  <a:pt x="81" y="100"/>
                </a:cubicBezTo>
                <a:cubicBezTo>
                  <a:pt x="81" y="103"/>
                  <a:pt x="86" y="102"/>
                  <a:pt x="89" y="99"/>
                </a:cubicBezTo>
                <a:cubicBezTo>
                  <a:pt x="91" y="96"/>
                  <a:pt x="89" y="90"/>
                  <a:pt x="91" y="88"/>
                </a:cubicBezTo>
                <a:cubicBezTo>
                  <a:pt x="93" y="85"/>
                  <a:pt x="94" y="79"/>
                  <a:pt x="93" y="75"/>
                </a:cubicBezTo>
                <a:cubicBezTo>
                  <a:pt x="91" y="72"/>
                  <a:pt x="97" y="69"/>
                  <a:pt x="100" y="66"/>
                </a:cubicBezTo>
                <a:cubicBezTo>
                  <a:pt x="103" y="64"/>
                  <a:pt x="96" y="49"/>
                  <a:pt x="96" y="45"/>
                </a:cubicBezTo>
                <a:cubicBezTo>
                  <a:pt x="96" y="41"/>
                  <a:pt x="88" y="47"/>
                  <a:pt x="86" y="48"/>
                </a:cubicBezTo>
                <a:close/>
                <a:moveTo>
                  <a:pt x="34" y="110"/>
                </a:moveTo>
                <a:cubicBezTo>
                  <a:pt x="33" y="112"/>
                  <a:pt x="30" y="111"/>
                  <a:pt x="26" y="112"/>
                </a:cubicBezTo>
                <a:cubicBezTo>
                  <a:pt x="22" y="113"/>
                  <a:pt x="22" y="122"/>
                  <a:pt x="25" y="123"/>
                </a:cubicBezTo>
                <a:cubicBezTo>
                  <a:pt x="27" y="123"/>
                  <a:pt x="29" y="123"/>
                  <a:pt x="29" y="120"/>
                </a:cubicBezTo>
                <a:cubicBezTo>
                  <a:pt x="30" y="118"/>
                  <a:pt x="34" y="117"/>
                  <a:pt x="36" y="118"/>
                </a:cubicBezTo>
                <a:cubicBezTo>
                  <a:pt x="39" y="119"/>
                  <a:pt x="42" y="114"/>
                  <a:pt x="42" y="111"/>
                </a:cubicBezTo>
                <a:cubicBezTo>
                  <a:pt x="42" y="107"/>
                  <a:pt x="35" y="107"/>
                  <a:pt x="34" y="110"/>
                </a:cubicBezTo>
                <a:close/>
                <a:moveTo>
                  <a:pt x="17" y="119"/>
                </a:moveTo>
                <a:cubicBezTo>
                  <a:pt x="17" y="117"/>
                  <a:pt x="12" y="117"/>
                  <a:pt x="12" y="115"/>
                </a:cubicBezTo>
                <a:cubicBezTo>
                  <a:pt x="11" y="113"/>
                  <a:pt x="8" y="114"/>
                  <a:pt x="4" y="117"/>
                </a:cubicBezTo>
                <a:cubicBezTo>
                  <a:pt x="1" y="119"/>
                  <a:pt x="0" y="120"/>
                  <a:pt x="1" y="122"/>
                </a:cubicBezTo>
                <a:cubicBezTo>
                  <a:pt x="2" y="125"/>
                  <a:pt x="5" y="123"/>
                  <a:pt x="6" y="120"/>
                </a:cubicBezTo>
                <a:cubicBezTo>
                  <a:pt x="6" y="117"/>
                  <a:pt x="9" y="124"/>
                  <a:pt x="7" y="128"/>
                </a:cubicBezTo>
                <a:cubicBezTo>
                  <a:pt x="5" y="132"/>
                  <a:pt x="7" y="138"/>
                  <a:pt x="10" y="138"/>
                </a:cubicBezTo>
                <a:cubicBezTo>
                  <a:pt x="12" y="137"/>
                  <a:pt x="15" y="129"/>
                  <a:pt x="19" y="124"/>
                </a:cubicBezTo>
                <a:cubicBezTo>
                  <a:pt x="22" y="120"/>
                  <a:pt x="17" y="121"/>
                  <a:pt x="17" y="119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3175" cap="flat">
            <a:noFill/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600">
              <a:latin typeface="Montserrat" panose="02000505000000020004" pitchFamily="2" charset="0"/>
              <a:ea typeface="Montserrat" charset="0"/>
              <a:cs typeface="Montserrat" charset="0"/>
            </a:endParaRPr>
          </a:p>
        </p:txBody>
      </p:sp>
      <p:sp>
        <p:nvSpPr>
          <p:cNvPr id="177" name="Freeform 150"/>
          <p:cNvSpPr>
            <a:spLocks noEditPoints="1"/>
          </p:cNvSpPr>
          <p:nvPr/>
        </p:nvSpPr>
        <p:spPr bwMode="auto">
          <a:xfrm>
            <a:off x="7771025" y="1898886"/>
            <a:ext cx="1597578" cy="1156916"/>
          </a:xfrm>
          <a:custGeom>
            <a:avLst/>
            <a:gdLst>
              <a:gd name="T0" fmla="*/ 459 w 483"/>
              <a:gd name="T1" fmla="*/ 62 h 334"/>
              <a:gd name="T2" fmla="*/ 436 w 483"/>
              <a:gd name="T3" fmla="*/ 45 h 334"/>
              <a:gd name="T4" fmla="*/ 416 w 483"/>
              <a:gd name="T5" fmla="*/ 18 h 334"/>
              <a:gd name="T6" fmla="*/ 388 w 483"/>
              <a:gd name="T7" fmla="*/ 1 h 334"/>
              <a:gd name="T8" fmla="*/ 369 w 483"/>
              <a:gd name="T9" fmla="*/ 15 h 334"/>
              <a:gd name="T10" fmla="*/ 353 w 483"/>
              <a:gd name="T11" fmla="*/ 38 h 334"/>
              <a:gd name="T12" fmla="*/ 329 w 483"/>
              <a:gd name="T13" fmla="*/ 52 h 334"/>
              <a:gd name="T14" fmla="*/ 344 w 483"/>
              <a:gd name="T15" fmla="*/ 62 h 334"/>
              <a:gd name="T16" fmla="*/ 343 w 483"/>
              <a:gd name="T17" fmla="*/ 75 h 334"/>
              <a:gd name="T18" fmla="*/ 301 w 483"/>
              <a:gd name="T19" fmla="*/ 90 h 334"/>
              <a:gd name="T20" fmla="*/ 271 w 483"/>
              <a:gd name="T21" fmla="*/ 116 h 334"/>
              <a:gd name="T22" fmla="*/ 225 w 483"/>
              <a:gd name="T23" fmla="*/ 118 h 334"/>
              <a:gd name="T24" fmla="*/ 172 w 483"/>
              <a:gd name="T25" fmla="*/ 111 h 334"/>
              <a:gd name="T26" fmla="*/ 150 w 483"/>
              <a:gd name="T27" fmla="*/ 89 h 334"/>
              <a:gd name="T28" fmla="*/ 130 w 483"/>
              <a:gd name="T29" fmla="*/ 64 h 334"/>
              <a:gd name="T30" fmla="*/ 109 w 483"/>
              <a:gd name="T31" fmla="*/ 46 h 334"/>
              <a:gd name="T32" fmla="*/ 98 w 483"/>
              <a:gd name="T33" fmla="*/ 54 h 334"/>
              <a:gd name="T34" fmla="*/ 79 w 483"/>
              <a:gd name="T35" fmla="*/ 69 h 334"/>
              <a:gd name="T36" fmla="*/ 63 w 483"/>
              <a:gd name="T37" fmla="*/ 86 h 334"/>
              <a:gd name="T38" fmla="*/ 56 w 483"/>
              <a:gd name="T39" fmla="*/ 107 h 334"/>
              <a:gd name="T40" fmla="*/ 37 w 483"/>
              <a:gd name="T41" fmla="*/ 125 h 334"/>
              <a:gd name="T42" fmla="*/ 14 w 483"/>
              <a:gd name="T43" fmla="*/ 132 h 334"/>
              <a:gd name="T44" fmla="*/ 0 w 483"/>
              <a:gd name="T45" fmla="*/ 143 h 334"/>
              <a:gd name="T46" fmla="*/ 11 w 483"/>
              <a:gd name="T47" fmla="*/ 166 h 334"/>
              <a:gd name="T48" fmla="*/ 28 w 483"/>
              <a:gd name="T49" fmla="*/ 181 h 334"/>
              <a:gd name="T50" fmla="*/ 42 w 483"/>
              <a:gd name="T51" fmla="*/ 176 h 334"/>
              <a:gd name="T52" fmla="*/ 40 w 483"/>
              <a:gd name="T53" fmla="*/ 197 h 334"/>
              <a:gd name="T54" fmla="*/ 40 w 483"/>
              <a:gd name="T55" fmla="*/ 217 h 334"/>
              <a:gd name="T56" fmla="*/ 55 w 483"/>
              <a:gd name="T57" fmla="*/ 229 h 334"/>
              <a:gd name="T58" fmla="*/ 98 w 483"/>
              <a:gd name="T59" fmla="*/ 247 h 334"/>
              <a:gd name="T60" fmla="*/ 116 w 483"/>
              <a:gd name="T61" fmla="*/ 251 h 334"/>
              <a:gd name="T62" fmla="*/ 131 w 483"/>
              <a:gd name="T63" fmla="*/ 248 h 334"/>
              <a:gd name="T64" fmla="*/ 150 w 483"/>
              <a:gd name="T65" fmla="*/ 243 h 334"/>
              <a:gd name="T66" fmla="*/ 173 w 483"/>
              <a:gd name="T67" fmla="*/ 243 h 334"/>
              <a:gd name="T68" fmla="*/ 187 w 483"/>
              <a:gd name="T69" fmla="*/ 251 h 334"/>
              <a:gd name="T70" fmla="*/ 183 w 483"/>
              <a:gd name="T71" fmla="*/ 282 h 334"/>
              <a:gd name="T72" fmla="*/ 195 w 483"/>
              <a:gd name="T73" fmla="*/ 299 h 334"/>
              <a:gd name="T74" fmla="*/ 213 w 483"/>
              <a:gd name="T75" fmla="*/ 307 h 334"/>
              <a:gd name="T76" fmla="*/ 226 w 483"/>
              <a:gd name="T77" fmla="*/ 294 h 334"/>
              <a:gd name="T78" fmla="*/ 251 w 483"/>
              <a:gd name="T79" fmla="*/ 292 h 334"/>
              <a:gd name="T80" fmla="*/ 268 w 483"/>
              <a:gd name="T81" fmla="*/ 303 h 334"/>
              <a:gd name="T82" fmla="*/ 281 w 483"/>
              <a:gd name="T83" fmla="*/ 313 h 334"/>
              <a:gd name="T84" fmla="*/ 318 w 483"/>
              <a:gd name="T85" fmla="*/ 294 h 334"/>
              <a:gd name="T86" fmla="*/ 346 w 483"/>
              <a:gd name="T87" fmla="*/ 279 h 334"/>
              <a:gd name="T88" fmla="*/ 360 w 483"/>
              <a:gd name="T89" fmla="*/ 263 h 334"/>
              <a:gd name="T90" fmla="*/ 373 w 483"/>
              <a:gd name="T91" fmla="*/ 246 h 334"/>
              <a:gd name="T92" fmla="*/ 376 w 483"/>
              <a:gd name="T93" fmla="*/ 230 h 334"/>
              <a:gd name="T94" fmla="*/ 372 w 483"/>
              <a:gd name="T95" fmla="*/ 218 h 334"/>
              <a:gd name="T96" fmla="*/ 370 w 483"/>
              <a:gd name="T97" fmla="*/ 207 h 334"/>
              <a:gd name="T98" fmla="*/ 360 w 483"/>
              <a:gd name="T99" fmla="*/ 180 h 334"/>
              <a:gd name="T100" fmla="*/ 382 w 483"/>
              <a:gd name="T101" fmla="*/ 167 h 334"/>
              <a:gd name="T102" fmla="*/ 354 w 483"/>
              <a:gd name="T103" fmla="*/ 159 h 334"/>
              <a:gd name="T104" fmla="*/ 365 w 483"/>
              <a:gd name="T105" fmla="*/ 137 h 334"/>
              <a:gd name="T106" fmla="*/ 378 w 483"/>
              <a:gd name="T107" fmla="*/ 149 h 334"/>
              <a:gd name="T108" fmla="*/ 414 w 483"/>
              <a:gd name="T109" fmla="*/ 128 h 334"/>
              <a:gd name="T110" fmla="*/ 432 w 483"/>
              <a:gd name="T111" fmla="*/ 120 h 334"/>
              <a:gd name="T112" fmla="*/ 452 w 483"/>
              <a:gd name="T113" fmla="*/ 112 h 334"/>
              <a:gd name="T114" fmla="*/ 454 w 483"/>
              <a:gd name="T115" fmla="*/ 91 h 334"/>
              <a:gd name="T116" fmla="*/ 476 w 483"/>
              <a:gd name="T117" fmla="*/ 76 h 334"/>
              <a:gd name="T118" fmla="*/ 368 w 483"/>
              <a:gd name="T119" fmla="*/ 298 h 334"/>
              <a:gd name="T120" fmla="*/ 271 w 483"/>
              <a:gd name="T121" fmla="*/ 328 h 33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483" h="334">
                <a:moveTo>
                  <a:pt x="480" y="59"/>
                </a:moveTo>
                <a:cubicBezTo>
                  <a:pt x="480" y="55"/>
                  <a:pt x="475" y="56"/>
                  <a:pt x="474" y="58"/>
                </a:cubicBezTo>
                <a:cubicBezTo>
                  <a:pt x="472" y="59"/>
                  <a:pt x="467" y="58"/>
                  <a:pt x="466" y="60"/>
                </a:cubicBezTo>
                <a:cubicBezTo>
                  <a:pt x="465" y="63"/>
                  <a:pt x="462" y="62"/>
                  <a:pt x="459" y="62"/>
                </a:cubicBezTo>
                <a:cubicBezTo>
                  <a:pt x="456" y="63"/>
                  <a:pt x="451" y="61"/>
                  <a:pt x="451" y="59"/>
                </a:cubicBezTo>
                <a:cubicBezTo>
                  <a:pt x="451" y="57"/>
                  <a:pt x="449" y="55"/>
                  <a:pt x="449" y="52"/>
                </a:cubicBezTo>
                <a:cubicBezTo>
                  <a:pt x="450" y="50"/>
                  <a:pt x="446" y="51"/>
                  <a:pt x="444" y="48"/>
                </a:cubicBezTo>
                <a:cubicBezTo>
                  <a:pt x="441" y="46"/>
                  <a:pt x="436" y="44"/>
                  <a:pt x="436" y="45"/>
                </a:cubicBezTo>
                <a:cubicBezTo>
                  <a:pt x="435" y="45"/>
                  <a:pt x="432" y="42"/>
                  <a:pt x="428" y="42"/>
                </a:cubicBezTo>
                <a:cubicBezTo>
                  <a:pt x="424" y="42"/>
                  <a:pt x="424" y="39"/>
                  <a:pt x="425" y="37"/>
                </a:cubicBezTo>
                <a:cubicBezTo>
                  <a:pt x="425" y="36"/>
                  <a:pt x="421" y="31"/>
                  <a:pt x="421" y="28"/>
                </a:cubicBezTo>
                <a:cubicBezTo>
                  <a:pt x="420" y="25"/>
                  <a:pt x="417" y="24"/>
                  <a:pt x="416" y="18"/>
                </a:cubicBezTo>
                <a:cubicBezTo>
                  <a:pt x="415" y="12"/>
                  <a:pt x="411" y="14"/>
                  <a:pt x="412" y="11"/>
                </a:cubicBezTo>
                <a:cubicBezTo>
                  <a:pt x="413" y="8"/>
                  <a:pt x="408" y="7"/>
                  <a:pt x="407" y="5"/>
                </a:cubicBezTo>
                <a:cubicBezTo>
                  <a:pt x="406" y="3"/>
                  <a:pt x="401" y="4"/>
                  <a:pt x="397" y="2"/>
                </a:cubicBezTo>
                <a:cubicBezTo>
                  <a:pt x="393" y="0"/>
                  <a:pt x="391" y="2"/>
                  <a:pt x="388" y="1"/>
                </a:cubicBezTo>
                <a:cubicBezTo>
                  <a:pt x="385" y="0"/>
                  <a:pt x="377" y="2"/>
                  <a:pt x="376" y="2"/>
                </a:cubicBezTo>
                <a:cubicBezTo>
                  <a:pt x="375" y="2"/>
                  <a:pt x="369" y="0"/>
                  <a:pt x="366" y="5"/>
                </a:cubicBezTo>
                <a:cubicBezTo>
                  <a:pt x="363" y="9"/>
                  <a:pt x="365" y="9"/>
                  <a:pt x="367" y="9"/>
                </a:cubicBezTo>
                <a:cubicBezTo>
                  <a:pt x="368" y="9"/>
                  <a:pt x="369" y="13"/>
                  <a:pt x="369" y="15"/>
                </a:cubicBezTo>
                <a:cubicBezTo>
                  <a:pt x="369" y="16"/>
                  <a:pt x="367" y="18"/>
                  <a:pt x="365" y="19"/>
                </a:cubicBezTo>
                <a:cubicBezTo>
                  <a:pt x="364" y="19"/>
                  <a:pt x="361" y="25"/>
                  <a:pt x="360" y="26"/>
                </a:cubicBezTo>
                <a:cubicBezTo>
                  <a:pt x="360" y="28"/>
                  <a:pt x="356" y="33"/>
                  <a:pt x="357" y="35"/>
                </a:cubicBezTo>
                <a:cubicBezTo>
                  <a:pt x="357" y="36"/>
                  <a:pt x="355" y="38"/>
                  <a:pt x="353" y="38"/>
                </a:cubicBezTo>
                <a:cubicBezTo>
                  <a:pt x="351" y="39"/>
                  <a:pt x="347" y="42"/>
                  <a:pt x="345" y="42"/>
                </a:cubicBezTo>
                <a:cubicBezTo>
                  <a:pt x="344" y="43"/>
                  <a:pt x="338" y="42"/>
                  <a:pt x="338" y="40"/>
                </a:cubicBezTo>
                <a:cubicBezTo>
                  <a:pt x="337" y="40"/>
                  <a:pt x="337" y="39"/>
                  <a:pt x="336" y="39"/>
                </a:cubicBezTo>
                <a:cubicBezTo>
                  <a:pt x="329" y="52"/>
                  <a:pt x="329" y="52"/>
                  <a:pt x="329" y="52"/>
                </a:cubicBezTo>
                <a:cubicBezTo>
                  <a:pt x="329" y="56"/>
                  <a:pt x="329" y="56"/>
                  <a:pt x="329" y="56"/>
                </a:cubicBezTo>
                <a:cubicBezTo>
                  <a:pt x="329" y="56"/>
                  <a:pt x="325" y="57"/>
                  <a:pt x="328" y="60"/>
                </a:cubicBezTo>
                <a:cubicBezTo>
                  <a:pt x="331" y="63"/>
                  <a:pt x="331" y="61"/>
                  <a:pt x="336" y="61"/>
                </a:cubicBezTo>
                <a:cubicBezTo>
                  <a:pt x="341" y="61"/>
                  <a:pt x="343" y="64"/>
                  <a:pt x="344" y="62"/>
                </a:cubicBezTo>
                <a:cubicBezTo>
                  <a:pt x="345" y="59"/>
                  <a:pt x="349" y="57"/>
                  <a:pt x="352" y="61"/>
                </a:cubicBezTo>
                <a:cubicBezTo>
                  <a:pt x="354" y="64"/>
                  <a:pt x="362" y="69"/>
                  <a:pt x="362" y="71"/>
                </a:cubicBezTo>
                <a:cubicBezTo>
                  <a:pt x="361" y="74"/>
                  <a:pt x="357" y="74"/>
                  <a:pt x="354" y="73"/>
                </a:cubicBezTo>
                <a:cubicBezTo>
                  <a:pt x="351" y="71"/>
                  <a:pt x="346" y="75"/>
                  <a:pt x="343" y="75"/>
                </a:cubicBezTo>
                <a:cubicBezTo>
                  <a:pt x="340" y="75"/>
                  <a:pt x="337" y="76"/>
                  <a:pt x="333" y="79"/>
                </a:cubicBezTo>
                <a:cubicBezTo>
                  <a:pt x="330" y="82"/>
                  <a:pt x="331" y="85"/>
                  <a:pt x="326" y="85"/>
                </a:cubicBezTo>
                <a:cubicBezTo>
                  <a:pt x="322" y="86"/>
                  <a:pt x="319" y="85"/>
                  <a:pt x="314" y="89"/>
                </a:cubicBezTo>
                <a:cubicBezTo>
                  <a:pt x="309" y="93"/>
                  <a:pt x="303" y="91"/>
                  <a:pt x="301" y="90"/>
                </a:cubicBezTo>
                <a:cubicBezTo>
                  <a:pt x="299" y="89"/>
                  <a:pt x="296" y="89"/>
                  <a:pt x="294" y="92"/>
                </a:cubicBezTo>
                <a:cubicBezTo>
                  <a:pt x="292" y="96"/>
                  <a:pt x="296" y="97"/>
                  <a:pt x="296" y="102"/>
                </a:cubicBezTo>
                <a:cubicBezTo>
                  <a:pt x="295" y="106"/>
                  <a:pt x="290" y="105"/>
                  <a:pt x="286" y="109"/>
                </a:cubicBezTo>
                <a:cubicBezTo>
                  <a:pt x="282" y="114"/>
                  <a:pt x="275" y="116"/>
                  <a:pt x="271" y="116"/>
                </a:cubicBezTo>
                <a:cubicBezTo>
                  <a:pt x="268" y="115"/>
                  <a:pt x="260" y="113"/>
                  <a:pt x="253" y="116"/>
                </a:cubicBezTo>
                <a:cubicBezTo>
                  <a:pt x="246" y="119"/>
                  <a:pt x="242" y="124"/>
                  <a:pt x="239" y="123"/>
                </a:cubicBezTo>
                <a:cubicBezTo>
                  <a:pt x="237" y="123"/>
                  <a:pt x="237" y="120"/>
                  <a:pt x="233" y="120"/>
                </a:cubicBezTo>
                <a:cubicBezTo>
                  <a:pt x="229" y="121"/>
                  <a:pt x="227" y="120"/>
                  <a:pt x="225" y="118"/>
                </a:cubicBezTo>
                <a:cubicBezTo>
                  <a:pt x="222" y="117"/>
                  <a:pt x="220" y="119"/>
                  <a:pt x="216" y="116"/>
                </a:cubicBezTo>
                <a:cubicBezTo>
                  <a:pt x="212" y="113"/>
                  <a:pt x="204" y="113"/>
                  <a:pt x="201" y="113"/>
                </a:cubicBezTo>
                <a:cubicBezTo>
                  <a:pt x="198" y="112"/>
                  <a:pt x="186" y="113"/>
                  <a:pt x="182" y="112"/>
                </a:cubicBezTo>
                <a:cubicBezTo>
                  <a:pt x="178" y="112"/>
                  <a:pt x="172" y="113"/>
                  <a:pt x="172" y="111"/>
                </a:cubicBezTo>
                <a:cubicBezTo>
                  <a:pt x="171" y="109"/>
                  <a:pt x="168" y="108"/>
                  <a:pt x="167" y="103"/>
                </a:cubicBezTo>
                <a:cubicBezTo>
                  <a:pt x="166" y="98"/>
                  <a:pt x="164" y="97"/>
                  <a:pt x="161" y="96"/>
                </a:cubicBezTo>
                <a:cubicBezTo>
                  <a:pt x="158" y="96"/>
                  <a:pt x="158" y="93"/>
                  <a:pt x="156" y="93"/>
                </a:cubicBezTo>
                <a:cubicBezTo>
                  <a:pt x="155" y="93"/>
                  <a:pt x="153" y="89"/>
                  <a:pt x="150" y="89"/>
                </a:cubicBezTo>
                <a:cubicBezTo>
                  <a:pt x="146" y="89"/>
                  <a:pt x="133" y="88"/>
                  <a:pt x="132" y="85"/>
                </a:cubicBezTo>
                <a:cubicBezTo>
                  <a:pt x="130" y="82"/>
                  <a:pt x="133" y="81"/>
                  <a:pt x="133" y="78"/>
                </a:cubicBezTo>
                <a:cubicBezTo>
                  <a:pt x="133" y="75"/>
                  <a:pt x="135" y="71"/>
                  <a:pt x="134" y="70"/>
                </a:cubicBezTo>
                <a:cubicBezTo>
                  <a:pt x="132" y="69"/>
                  <a:pt x="130" y="66"/>
                  <a:pt x="130" y="64"/>
                </a:cubicBezTo>
                <a:cubicBezTo>
                  <a:pt x="129" y="62"/>
                  <a:pt x="125" y="58"/>
                  <a:pt x="123" y="58"/>
                </a:cubicBezTo>
                <a:cubicBezTo>
                  <a:pt x="120" y="58"/>
                  <a:pt x="118" y="56"/>
                  <a:pt x="116" y="54"/>
                </a:cubicBezTo>
                <a:cubicBezTo>
                  <a:pt x="113" y="52"/>
                  <a:pt x="111" y="52"/>
                  <a:pt x="110" y="47"/>
                </a:cubicBezTo>
                <a:cubicBezTo>
                  <a:pt x="110" y="47"/>
                  <a:pt x="110" y="46"/>
                  <a:pt x="109" y="46"/>
                </a:cubicBezTo>
                <a:cubicBezTo>
                  <a:pt x="109" y="46"/>
                  <a:pt x="107" y="45"/>
                  <a:pt x="106" y="45"/>
                </a:cubicBezTo>
                <a:cubicBezTo>
                  <a:pt x="106" y="45"/>
                  <a:pt x="105" y="45"/>
                  <a:pt x="104" y="44"/>
                </a:cubicBezTo>
                <a:cubicBezTo>
                  <a:pt x="104" y="47"/>
                  <a:pt x="102" y="48"/>
                  <a:pt x="102" y="49"/>
                </a:cubicBezTo>
                <a:cubicBezTo>
                  <a:pt x="102" y="51"/>
                  <a:pt x="101" y="54"/>
                  <a:pt x="98" y="54"/>
                </a:cubicBezTo>
                <a:cubicBezTo>
                  <a:pt x="95" y="54"/>
                  <a:pt x="93" y="56"/>
                  <a:pt x="93" y="60"/>
                </a:cubicBezTo>
                <a:cubicBezTo>
                  <a:pt x="93" y="64"/>
                  <a:pt x="95" y="65"/>
                  <a:pt x="94" y="66"/>
                </a:cubicBezTo>
                <a:cubicBezTo>
                  <a:pt x="93" y="68"/>
                  <a:pt x="88" y="70"/>
                  <a:pt x="86" y="69"/>
                </a:cubicBezTo>
                <a:cubicBezTo>
                  <a:pt x="85" y="68"/>
                  <a:pt x="82" y="69"/>
                  <a:pt x="79" y="69"/>
                </a:cubicBezTo>
                <a:cubicBezTo>
                  <a:pt x="76" y="68"/>
                  <a:pt x="74" y="65"/>
                  <a:pt x="74" y="69"/>
                </a:cubicBezTo>
                <a:cubicBezTo>
                  <a:pt x="73" y="72"/>
                  <a:pt x="67" y="83"/>
                  <a:pt x="69" y="84"/>
                </a:cubicBezTo>
                <a:cubicBezTo>
                  <a:pt x="70" y="85"/>
                  <a:pt x="71" y="88"/>
                  <a:pt x="69" y="88"/>
                </a:cubicBezTo>
                <a:cubicBezTo>
                  <a:pt x="66" y="88"/>
                  <a:pt x="64" y="87"/>
                  <a:pt x="63" y="86"/>
                </a:cubicBezTo>
                <a:cubicBezTo>
                  <a:pt x="62" y="85"/>
                  <a:pt x="58" y="88"/>
                  <a:pt x="55" y="88"/>
                </a:cubicBezTo>
                <a:cubicBezTo>
                  <a:pt x="54" y="88"/>
                  <a:pt x="49" y="90"/>
                  <a:pt x="51" y="91"/>
                </a:cubicBezTo>
                <a:cubicBezTo>
                  <a:pt x="52" y="92"/>
                  <a:pt x="52" y="96"/>
                  <a:pt x="52" y="98"/>
                </a:cubicBezTo>
                <a:cubicBezTo>
                  <a:pt x="52" y="100"/>
                  <a:pt x="56" y="105"/>
                  <a:pt x="56" y="107"/>
                </a:cubicBezTo>
                <a:cubicBezTo>
                  <a:pt x="55" y="109"/>
                  <a:pt x="51" y="111"/>
                  <a:pt x="51" y="113"/>
                </a:cubicBezTo>
                <a:cubicBezTo>
                  <a:pt x="51" y="115"/>
                  <a:pt x="52" y="117"/>
                  <a:pt x="51" y="118"/>
                </a:cubicBezTo>
                <a:cubicBezTo>
                  <a:pt x="50" y="118"/>
                  <a:pt x="46" y="120"/>
                  <a:pt x="44" y="121"/>
                </a:cubicBezTo>
                <a:cubicBezTo>
                  <a:pt x="42" y="123"/>
                  <a:pt x="39" y="123"/>
                  <a:pt x="37" y="125"/>
                </a:cubicBezTo>
                <a:cubicBezTo>
                  <a:pt x="36" y="127"/>
                  <a:pt x="35" y="129"/>
                  <a:pt x="31" y="129"/>
                </a:cubicBezTo>
                <a:cubicBezTo>
                  <a:pt x="28" y="128"/>
                  <a:pt x="26" y="128"/>
                  <a:pt x="24" y="131"/>
                </a:cubicBezTo>
                <a:cubicBezTo>
                  <a:pt x="21" y="134"/>
                  <a:pt x="21" y="132"/>
                  <a:pt x="19" y="134"/>
                </a:cubicBezTo>
                <a:cubicBezTo>
                  <a:pt x="17" y="135"/>
                  <a:pt x="15" y="133"/>
                  <a:pt x="14" y="132"/>
                </a:cubicBezTo>
                <a:cubicBezTo>
                  <a:pt x="12" y="132"/>
                  <a:pt x="11" y="134"/>
                  <a:pt x="9" y="134"/>
                </a:cubicBezTo>
                <a:cubicBezTo>
                  <a:pt x="8" y="134"/>
                  <a:pt x="6" y="136"/>
                  <a:pt x="5" y="137"/>
                </a:cubicBezTo>
                <a:cubicBezTo>
                  <a:pt x="3" y="137"/>
                  <a:pt x="1" y="137"/>
                  <a:pt x="1" y="139"/>
                </a:cubicBezTo>
                <a:cubicBezTo>
                  <a:pt x="1" y="140"/>
                  <a:pt x="1" y="142"/>
                  <a:pt x="0" y="143"/>
                </a:cubicBezTo>
                <a:cubicBezTo>
                  <a:pt x="0" y="143"/>
                  <a:pt x="0" y="143"/>
                  <a:pt x="0" y="143"/>
                </a:cubicBezTo>
                <a:cubicBezTo>
                  <a:pt x="1" y="150"/>
                  <a:pt x="1" y="150"/>
                  <a:pt x="1" y="150"/>
                </a:cubicBezTo>
                <a:cubicBezTo>
                  <a:pt x="1" y="150"/>
                  <a:pt x="9" y="152"/>
                  <a:pt x="9" y="155"/>
                </a:cubicBezTo>
                <a:cubicBezTo>
                  <a:pt x="9" y="157"/>
                  <a:pt x="11" y="166"/>
                  <a:pt x="11" y="166"/>
                </a:cubicBezTo>
                <a:cubicBezTo>
                  <a:pt x="11" y="166"/>
                  <a:pt x="10" y="166"/>
                  <a:pt x="10" y="166"/>
                </a:cubicBezTo>
                <a:cubicBezTo>
                  <a:pt x="13" y="168"/>
                  <a:pt x="18" y="171"/>
                  <a:pt x="18" y="172"/>
                </a:cubicBezTo>
                <a:cubicBezTo>
                  <a:pt x="18" y="173"/>
                  <a:pt x="18" y="176"/>
                  <a:pt x="22" y="178"/>
                </a:cubicBezTo>
                <a:cubicBezTo>
                  <a:pt x="24" y="179"/>
                  <a:pt x="27" y="180"/>
                  <a:pt x="28" y="181"/>
                </a:cubicBezTo>
                <a:cubicBezTo>
                  <a:pt x="28" y="181"/>
                  <a:pt x="28" y="180"/>
                  <a:pt x="28" y="180"/>
                </a:cubicBezTo>
                <a:cubicBezTo>
                  <a:pt x="32" y="180"/>
                  <a:pt x="32" y="180"/>
                  <a:pt x="32" y="180"/>
                </a:cubicBezTo>
                <a:cubicBezTo>
                  <a:pt x="32" y="180"/>
                  <a:pt x="32" y="181"/>
                  <a:pt x="33" y="182"/>
                </a:cubicBezTo>
                <a:cubicBezTo>
                  <a:pt x="34" y="179"/>
                  <a:pt x="40" y="176"/>
                  <a:pt x="42" y="176"/>
                </a:cubicBezTo>
                <a:cubicBezTo>
                  <a:pt x="45" y="177"/>
                  <a:pt x="52" y="182"/>
                  <a:pt x="52" y="184"/>
                </a:cubicBezTo>
                <a:cubicBezTo>
                  <a:pt x="51" y="186"/>
                  <a:pt x="46" y="193"/>
                  <a:pt x="44" y="194"/>
                </a:cubicBezTo>
                <a:cubicBezTo>
                  <a:pt x="43" y="194"/>
                  <a:pt x="42" y="194"/>
                  <a:pt x="40" y="194"/>
                </a:cubicBezTo>
                <a:cubicBezTo>
                  <a:pt x="40" y="195"/>
                  <a:pt x="40" y="196"/>
                  <a:pt x="40" y="197"/>
                </a:cubicBezTo>
                <a:cubicBezTo>
                  <a:pt x="40" y="198"/>
                  <a:pt x="43" y="201"/>
                  <a:pt x="44" y="204"/>
                </a:cubicBezTo>
                <a:cubicBezTo>
                  <a:pt x="46" y="207"/>
                  <a:pt x="42" y="209"/>
                  <a:pt x="39" y="207"/>
                </a:cubicBezTo>
                <a:cubicBezTo>
                  <a:pt x="37" y="205"/>
                  <a:pt x="36" y="209"/>
                  <a:pt x="38" y="210"/>
                </a:cubicBezTo>
                <a:cubicBezTo>
                  <a:pt x="39" y="212"/>
                  <a:pt x="38" y="216"/>
                  <a:pt x="40" y="217"/>
                </a:cubicBezTo>
                <a:cubicBezTo>
                  <a:pt x="43" y="217"/>
                  <a:pt x="45" y="221"/>
                  <a:pt x="47" y="221"/>
                </a:cubicBezTo>
                <a:cubicBezTo>
                  <a:pt x="50" y="221"/>
                  <a:pt x="52" y="225"/>
                  <a:pt x="52" y="225"/>
                </a:cubicBezTo>
                <a:cubicBezTo>
                  <a:pt x="52" y="225"/>
                  <a:pt x="55" y="228"/>
                  <a:pt x="55" y="229"/>
                </a:cubicBezTo>
                <a:cubicBezTo>
                  <a:pt x="55" y="229"/>
                  <a:pt x="55" y="229"/>
                  <a:pt x="55" y="229"/>
                </a:cubicBezTo>
                <a:cubicBezTo>
                  <a:pt x="58" y="229"/>
                  <a:pt x="60" y="229"/>
                  <a:pt x="60" y="228"/>
                </a:cubicBezTo>
                <a:cubicBezTo>
                  <a:pt x="60" y="227"/>
                  <a:pt x="64" y="227"/>
                  <a:pt x="67" y="229"/>
                </a:cubicBezTo>
                <a:cubicBezTo>
                  <a:pt x="69" y="232"/>
                  <a:pt x="79" y="238"/>
                  <a:pt x="83" y="241"/>
                </a:cubicBezTo>
                <a:cubicBezTo>
                  <a:pt x="87" y="244"/>
                  <a:pt x="95" y="248"/>
                  <a:pt x="98" y="247"/>
                </a:cubicBezTo>
                <a:cubicBezTo>
                  <a:pt x="101" y="247"/>
                  <a:pt x="104" y="249"/>
                  <a:pt x="109" y="249"/>
                </a:cubicBezTo>
                <a:cubicBezTo>
                  <a:pt x="110" y="249"/>
                  <a:pt x="110" y="249"/>
                  <a:pt x="111" y="249"/>
                </a:cubicBezTo>
                <a:cubicBezTo>
                  <a:pt x="111" y="249"/>
                  <a:pt x="113" y="249"/>
                  <a:pt x="113" y="247"/>
                </a:cubicBezTo>
                <a:cubicBezTo>
                  <a:pt x="115" y="245"/>
                  <a:pt x="117" y="249"/>
                  <a:pt x="116" y="251"/>
                </a:cubicBezTo>
                <a:cubicBezTo>
                  <a:pt x="116" y="253"/>
                  <a:pt x="116" y="254"/>
                  <a:pt x="116" y="255"/>
                </a:cubicBezTo>
                <a:cubicBezTo>
                  <a:pt x="117" y="254"/>
                  <a:pt x="118" y="253"/>
                  <a:pt x="118" y="252"/>
                </a:cubicBezTo>
                <a:cubicBezTo>
                  <a:pt x="120" y="248"/>
                  <a:pt x="122" y="248"/>
                  <a:pt x="124" y="247"/>
                </a:cubicBezTo>
                <a:cubicBezTo>
                  <a:pt x="126" y="245"/>
                  <a:pt x="127" y="246"/>
                  <a:pt x="131" y="248"/>
                </a:cubicBezTo>
                <a:cubicBezTo>
                  <a:pt x="134" y="249"/>
                  <a:pt x="135" y="246"/>
                  <a:pt x="140" y="250"/>
                </a:cubicBezTo>
                <a:cubicBezTo>
                  <a:pt x="141" y="250"/>
                  <a:pt x="142" y="249"/>
                  <a:pt x="143" y="249"/>
                </a:cubicBezTo>
                <a:cubicBezTo>
                  <a:pt x="144" y="249"/>
                  <a:pt x="145" y="247"/>
                  <a:pt x="146" y="246"/>
                </a:cubicBezTo>
                <a:cubicBezTo>
                  <a:pt x="148" y="244"/>
                  <a:pt x="148" y="242"/>
                  <a:pt x="150" y="243"/>
                </a:cubicBezTo>
                <a:cubicBezTo>
                  <a:pt x="152" y="243"/>
                  <a:pt x="153" y="240"/>
                  <a:pt x="157" y="238"/>
                </a:cubicBezTo>
                <a:cubicBezTo>
                  <a:pt x="161" y="236"/>
                  <a:pt x="164" y="239"/>
                  <a:pt x="166" y="238"/>
                </a:cubicBezTo>
                <a:cubicBezTo>
                  <a:pt x="168" y="236"/>
                  <a:pt x="170" y="236"/>
                  <a:pt x="170" y="237"/>
                </a:cubicBezTo>
                <a:cubicBezTo>
                  <a:pt x="170" y="239"/>
                  <a:pt x="173" y="241"/>
                  <a:pt x="173" y="243"/>
                </a:cubicBezTo>
                <a:cubicBezTo>
                  <a:pt x="174" y="244"/>
                  <a:pt x="177" y="245"/>
                  <a:pt x="178" y="245"/>
                </a:cubicBezTo>
                <a:cubicBezTo>
                  <a:pt x="179" y="245"/>
                  <a:pt x="179" y="244"/>
                  <a:pt x="179" y="244"/>
                </a:cubicBezTo>
                <a:cubicBezTo>
                  <a:pt x="181" y="243"/>
                  <a:pt x="185" y="244"/>
                  <a:pt x="185" y="247"/>
                </a:cubicBezTo>
                <a:cubicBezTo>
                  <a:pt x="185" y="249"/>
                  <a:pt x="185" y="251"/>
                  <a:pt x="187" y="251"/>
                </a:cubicBezTo>
                <a:cubicBezTo>
                  <a:pt x="188" y="251"/>
                  <a:pt x="190" y="251"/>
                  <a:pt x="190" y="255"/>
                </a:cubicBezTo>
                <a:cubicBezTo>
                  <a:pt x="190" y="259"/>
                  <a:pt x="191" y="263"/>
                  <a:pt x="188" y="267"/>
                </a:cubicBezTo>
                <a:cubicBezTo>
                  <a:pt x="184" y="270"/>
                  <a:pt x="180" y="276"/>
                  <a:pt x="181" y="278"/>
                </a:cubicBezTo>
                <a:cubicBezTo>
                  <a:pt x="182" y="280"/>
                  <a:pt x="180" y="283"/>
                  <a:pt x="183" y="282"/>
                </a:cubicBezTo>
                <a:cubicBezTo>
                  <a:pt x="185" y="281"/>
                  <a:pt x="191" y="282"/>
                  <a:pt x="190" y="283"/>
                </a:cubicBezTo>
                <a:cubicBezTo>
                  <a:pt x="189" y="285"/>
                  <a:pt x="190" y="290"/>
                  <a:pt x="192" y="290"/>
                </a:cubicBezTo>
                <a:cubicBezTo>
                  <a:pt x="195" y="290"/>
                  <a:pt x="196" y="291"/>
                  <a:pt x="195" y="294"/>
                </a:cubicBezTo>
                <a:cubicBezTo>
                  <a:pt x="195" y="296"/>
                  <a:pt x="194" y="299"/>
                  <a:pt x="195" y="299"/>
                </a:cubicBezTo>
                <a:cubicBezTo>
                  <a:pt x="197" y="299"/>
                  <a:pt x="200" y="299"/>
                  <a:pt x="200" y="301"/>
                </a:cubicBezTo>
                <a:cubicBezTo>
                  <a:pt x="200" y="303"/>
                  <a:pt x="201" y="305"/>
                  <a:pt x="205" y="304"/>
                </a:cubicBezTo>
                <a:cubicBezTo>
                  <a:pt x="207" y="303"/>
                  <a:pt x="208" y="302"/>
                  <a:pt x="209" y="303"/>
                </a:cubicBezTo>
                <a:cubicBezTo>
                  <a:pt x="210" y="303"/>
                  <a:pt x="210" y="306"/>
                  <a:pt x="213" y="307"/>
                </a:cubicBezTo>
                <a:cubicBezTo>
                  <a:pt x="215" y="307"/>
                  <a:pt x="214" y="301"/>
                  <a:pt x="213" y="300"/>
                </a:cubicBezTo>
                <a:cubicBezTo>
                  <a:pt x="212" y="299"/>
                  <a:pt x="213" y="295"/>
                  <a:pt x="214" y="296"/>
                </a:cubicBezTo>
                <a:cubicBezTo>
                  <a:pt x="215" y="297"/>
                  <a:pt x="218" y="296"/>
                  <a:pt x="219" y="294"/>
                </a:cubicBezTo>
                <a:cubicBezTo>
                  <a:pt x="221" y="292"/>
                  <a:pt x="224" y="296"/>
                  <a:pt x="226" y="294"/>
                </a:cubicBezTo>
                <a:cubicBezTo>
                  <a:pt x="227" y="291"/>
                  <a:pt x="230" y="295"/>
                  <a:pt x="233" y="294"/>
                </a:cubicBezTo>
                <a:cubicBezTo>
                  <a:pt x="235" y="292"/>
                  <a:pt x="237" y="295"/>
                  <a:pt x="238" y="293"/>
                </a:cubicBezTo>
                <a:cubicBezTo>
                  <a:pt x="239" y="291"/>
                  <a:pt x="243" y="288"/>
                  <a:pt x="244" y="289"/>
                </a:cubicBezTo>
                <a:cubicBezTo>
                  <a:pt x="245" y="290"/>
                  <a:pt x="246" y="291"/>
                  <a:pt x="251" y="292"/>
                </a:cubicBezTo>
                <a:cubicBezTo>
                  <a:pt x="256" y="293"/>
                  <a:pt x="253" y="295"/>
                  <a:pt x="253" y="297"/>
                </a:cubicBezTo>
                <a:cubicBezTo>
                  <a:pt x="253" y="298"/>
                  <a:pt x="259" y="303"/>
                  <a:pt x="261" y="303"/>
                </a:cubicBezTo>
                <a:cubicBezTo>
                  <a:pt x="262" y="303"/>
                  <a:pt x="262" y="303"/>
                  <a:pt x="263" y="304"/>
                </a:cubicBezTo>
                <a:cubicBezTo>
                  <a:pt x="264" y="303"/>
                  <a:pt x="267" y="305"/>
                  <a:pt x="268" y="303"/>
                </a:cubicBezTo>
                <a:cubicBezTo>
                  <a:pt x="268" y="301"/>
                  <a:pt x="271" y="301"/>
                  <a:pt x="272" y="303"/>
                </a:cubicBezTo>
                <a:cubicBezTo>
                  <a:pt x="273" y="305"/>
                  <a:pt x="274" y="305"/>
                  <a:pt x="277" y="303"/>
                </a:cubicBezTo>
                <a:cubicBezTo>
                  <a:pt x="279" y="301"/>
                  <a:pt x="280" y="305"/>
                  <a:pt x="279" y="306"/>
                </a:cubicBezTo>
                <a:cubicBezTo>
                  <a:pt x="277" y="308"/>
                  <a:pt x="278" y="311"/>
                  <a:pt x="281" y="313"/>
                </a:cubicBezTo>
                <a:cubicBezTo>
                  <a:pt x="283" y="316"/>
                  <a:pt x="283" y="312"/>
                  <a:pt x="283" y="310"/>
                </a:cubicBezTo>
                <a:cubicBezTo>
                  <a:pt x="282" y="308"/>
                  <a:pt x="287" y="306"/>
                  <a:pt x="294" y="303"/>
                </a:cubicBezTo>
                <a:cubicBezTo>
                  <a:pt x="302" y="301"/>
                  <a:pt x="310" y="295"/>
                  <a:pt x="310" y="294"/>
                </a:cubicBezTo>
                <a:cubicBezTo>
                  <a:pt x="310" y="293"/>
                  <a:pt x="315" y="296"/>
                  <a:pt x="318" y="294"/>
                </a:cubicBezTo>
                <a:cubicBezTo>
                  <a:pt x="320" y="292"/>
                  <a:pt x="329" y="292"/>
                  <a:pt x="331" y="292"/>
                </a:cubicBezTo>
                <a:cubicBezTo>
                  <a:pt x="334" y="292"/>
                  <a:pt x="334" y="290"/>
                  <a:pt x="336" y="288"/>
                </a:cubicBezTo>
                <a:cubicBezTo>
                  <a:pt x="339" y="286"/>
                  <a:pt x="338" y="285"/>
                  <a:pt x="341" y="284"/>
                </a:cubicBezTo>
                <a:cubicBezTo>
                  <a:pt x="344" y="283"/>
                  <a:pt x="346" y="281"/>
                  <a:pt x="346" y="279"/>
                </a:cubicBezTo>
                <a:cubicBezTo>
                  <a:pt x="346" y="278"/>
                  <a:pt x="351" y="277"/>
                  <a:pt x="351" y="276"/>
                </a:cubicBezTo>
                <a:cubicBezTo>
                  <a:pt x="351" y="274"/>
                  <a:pt x="355" y="274"/>
                  <a:pt x="355" y="272"/>
                </a:cubicBezTo>
                <a:cubicBezTo>
                  <a:pt x="355" y="270"/>
                  <a:pt x="358" y="270"/>
                  <a:pt x="359" y="269"/>
                </a:cubicBezTo>
                <a:cubicBezTo>
                  <a:pt x="360" y="267"/>
                  <a:pt x="358" y="263"/>
                  <a:pt x="360" y="263"/>
                </a:cubicBezTo>
                <a:cubicBezTo>
                  <a:pt x="362" y="262"/>
                  <a:pt x="359" y="260"/>
                  <a:pt x="359" y="259"/>
                </a:cubicBezTo>
                <a:cubicBezTo>
                  <a:pt x="358" y="258"/>
                  <a:pt x="362" y="257"/>
                  <a:pt x="364" y="256"/>
                </a:cubicBezTo>
                <a:cubicBezTo>
                  <a:pt x="366" y="255"/>
                  <a:pt x="368" y="253"/>
                  <a:pt x="368" y="251"/>
                </a:cubicBezTo>
                <a:cubicBezTo>
                  <a:pt x="368" y="248"/>
                  <a:pt x="372" y="246"/>
                  <a:pt x="373" y="246"/>
                </a:cubicBezTo>
                <a:cubicBezTo>
                  <a:pt x="375" y="245"/>
                  <a:pt x="375" y="242"/>
                  <a:pt x="375" y="239"/>
                </a:cubicBezTo>
                <a:cubicBezTo>
                  <a:pt x="374" y="236"/>
                  <a:pt x="378" y="237"/>
                  <a:pt x="376" y="236"/>
                </a:cubicBezTo>
                <a:cubicBezTo>
                  <a:pt x="375" y="235"/>
                  <a:pt x="377" y="232"/>
                  <a:pt x="380" y="231"/>
                </a:cubicBezTo>
                <a:cubicBezTo>
                  <a:pt x="382" y="230"/>
                  <a:pt x="378" y="229"/>
                  <a:pt x="376" y="230"/>
                </a:cubicBezTo>
                <a:cubicBezTo>
                  <a:pt x="375" y="231"/>
                  <a:pt x="373" y="227"/>
                  <a:pt x="372" y="229"/>
                </a:cubicBezTo>
                <a:cubicBezTo>
                  <a:pt x="370" y="230"/>
                  <a:pt x="366" y="228"/>
                  <a:pt x="369" y="227"/>
                </a:cubicBezTo>
                <a:cubicBezTo>
                  <a:pt x="371" y="226"/>
                  <a:pt x="375" y="223"/>
                  <a:pt x="377" y="223"/>
                </a:cubicBezTo>
                <a:cubicBezTo>
                  <a:pt x="379" y="222"/>
                  <a:pt x="375" y="218"/>
                  <a:pt x="372" y="218"/>
                </a:cubicBezTo>
                <a:cubicBezTo>
                  <a:pt x="370" y="218"/>
                  <a:pt x="368" y="213"/>
                  <a:pt x="365" y="213"/>
                </a:cubicBezTo>
                <a:cubicBezTo>
                  <a:pt x="363" y="213"/>
                  <a:pt x="367" y="211"/>
                  <a:pt x="370" y="213"/>
                </a:cubicBezTo>
                <a:cubicBezTo>
                  <a:pt x="372" y="214"/>
                  <a:pt x="376" y="216"/>
                  <a:pt x="377" y="214"/>
                </a:cubicBezTo>
                <a:cubicBezTo>
                  <a:pt x="378" y="213"/>
                  <a:pt x="372" y="208"/>
                  <a:pt x="370" y="207"/>
                </a:cubicBezTo>
                <a:cubicBezTo>
                  <a:pt x="368" y="205"/>
                  <a:pt x="370" y="203"/>
                  <a:pt x="369" y="202"/>
                </a:cubicBezTo>
                <a:cubicBezTo>
                  <a:pt x="367" y="201"/>
                  <a:pt x="364" y="195"/>
                  <a:pt x="363" y="192"/>
                </a:cubicBezTo>
                <a:cubicBezTo>
                  <a:pt x="363" y="189"/>
                  <a:pt x="358" y="189"/>
                  <a:pt x="356" y="187"/>
                </a:cubicBezTo>
                <a:cubicBezTo>
                  <a:pt x="355" y="185"/>
                  <a:pt x="356" y="181"/>
                  <a:pt x="360" y="180"/>
                </a:cubicBezTo>
                <a:cubicBezTo>
                  <a:pt x="364" y="178"/>
                  <a:pt x="362" y="175"/>
                  <a:pt x="364" y="175"/>
                </a:cubicBezTo>
                <a:cubicBezTo>
                  <a:pt x="366" y="176"/>
                  <a:pt x="367" y="175"/>
                  <a:pt x="368" y="172"/>
                </a:cubicBezTo>
                <a:cubicBezTo>
                  <a:pt x="370" y="170"/>
                  <a:pt x="372" y="171"/>
                  <a:pt x="373" y="170"/>
                </a:cubicBezTo>
                <a:cubicBezTo>
                  <a:pt x="375" y="168"/>
                  <a:pt x="380" y="168"/>
                  <a:pt x="382" y="167"/>
                </a:cubicBezTo>
                <a:cubicBezTo>
                  <a:pt x="384" y="166"/>
                  <a:pt x="380" y="161"/>
                  <a:pt x="378" y="162"/>
                </a:cubicBezTo>
                <a:cubicBezTo>
                  <a:pt x="375" y="163"/>
                  <a:pt x="372" y="162"/>
                  <a:pt x="370" y="159"/>
                </a:cubicBezTo>
                <a:cubicBezTo>
                  <a:pt x="368" y="156"/>
                  <a:pt x="363" y="164"/>
                  <a:pt x="359" y="166"/>
                </a:cubicBezTo>
                <a:cubicBezTo>
                  <a:pt x="355" y="167"/>
                  <a:pt x="353" y="162"/>
                  <a:pt x="354" y="159"/>
                </a:cubicBezTo>
                <a:cubicBezTo>
                  <a:pt x="356" y="156"/>
                  <a:pt x="351" y="156"/>
                  <a:pt x="346" y="156"/>
                </a:cubicBezTo>
                <a:cubicBezTo>
                  <a:pt x="341" y="157"/>
                  <a:pt x="343" y="147"/>
                  <a:pt x="346" y="146"/>
                </a:cubicBezTo>
                <a:cubicBezTo>
                  <a:pt x="349" y="146"/>
                  <a:pt x="354" y="149"/>
                  <a:pt x="356" y="143"/>
                </a:cubicBezTo>
                <a:cubicBezTo>
                  <a:pt x="358" y="138"/>
                  <a:pt x="361" y="142"/>
                  <a:pt x="365" y="137"/>
                </a:cubicBezTo>
                <a:cubicBezTo>
                  <a:pt x="370" y="132"/>
                  <a:pt x="375" y="128"/>
                  <a:pt x="379" y="132"/>
                </a:cubicBezTo>
                <a:cubicBezTo>
                  <a:pt x="383" y="135"/>
                  <a:pt x="375" y="140"/>
                  <a:pt x="373" y="143"/>
                </a:cubicBezTo>
                <a:cubicBezTo>
                  <a:pt x="372" y="145"/>
                  <a:pt x="375" y="146"/>
                  <a:pt x="372" y="149"/>
                </a:cubicBezTo>
                <a:cubicBezTo>
                  <a:pt x="370" y="151"/>
                  <a:pt x="373" y="152"/>
                  <a:pt x="378" y="149"/>
                </a:cubicBezTo>
                <a:cubicBezTo>
                  <a:pt x="382" y="146"/>
                  <a:pt x="388" y="142"/>
                  <a:pt x="393" y="140"/>
                </a:cubicBezTo>
                <a:cubicBezTo>
                  <a:pt x="394" y="140"/>
                  <a:pt x="395" y="140"/>
                  <a:pt x="396" y="140"/>
                </a:cubicBezTo>
                <a:cubicBezTo>
                  <a:pt x="397" y="138"/>
                  <a:pt x="398" y="137"/>
                  <a:pt x="399" y="136"/>
                </a:cubicBezTo>
                <a:cubicBezTo>
                  <a:pt x="402" y="135"/>
                  <a:pt x="412" y="130"/>
                  <a:pt x="414" y="128"/>
                </a:cubicBezTo>
                <a:cubicBezTo>
                  <a:pt x="415" y="126"/>
                  <a:pt x="417" y="122"/>
                  <a:pt x="419" y="122"/>
                </a:cubicBezTo>
                <a:cubicBezTo>
                  <a:pt x="421" y="122"/>
                  <a:pt x="421" y="124"/>
                  <a:pt x="424" y="124"/>
                </a:cubicBezTo>
                <a:cubicBezTo>
                  <a:pt x="427" y="124"/>
                  <a:pt x="431" y="125"/>
                  <a:pt x="429" y="123"/>
                </a:cubicBezTo>
                <a:cubicBezTo>
                  <a:pt x="428" y="120"/>
                  <a:pt x="429" y="120"/>
                  <a:pt x="432" y="120"/>
                </a:cubicBezTo>
                <a:cubicBezTo>
                  <a:pt x="436" y="119"/>
                  <a:pt x="436" y="116"/>
                  <a:pt x="438" y="116"/>
                </a:cubicBezTo>
                <a:cubicBezTo>
                  <a:pt x="441" y="116"/>
                  <a:pt x="440" y="109"/>
                  <a:pt x="443" y="109"/>
                </a:cubicBezTo>
                <a:cubicBezTo>
                  <a:pt x="445" y="109"/>
                  <a:pt x="446" y="113"/>
                  <a:pt x="450" y="112"/>
                </a:cubicBezTo>
                <a:cubicBezTo>
                  <a:pt x="450" y="112"/>
                  <a:pt x="451" y="112"/>
                  <a:pt x="452" y="112"/>
                </a:cubicBezTo>
                <a:cubicBezTo>
                  <a:pt x="452" y="112"/>
                  <a:pt x="453" y="111"/>
                  <a:pt x="454" y="111"/>
                </a:cubicBezTo>
                <a:cubicBezTo>
                  <a:pt x="453" y="107"/>
                  <a:pt x="454" y="105"/>
                  <a:pt x="453" y="103"/>
                </a:cubicBezTo>
                <a:cubicBezTo>
                  <a:pt x="452" y="100"/>
                  <a:pt x="453" y="98"/>
                  <a:pt x="453" y="96"/>
                </a:cubicBezTo>
                <a:cubicBezTo>
                  <a:pt x="452" y="95"/>
                  <a:pt x="452" y="91"/>
                  <a:pt x="454" y="91"/>
                </a:cubicBezTo>
                <a:cubicBezTo>
                  <a:pt x="456" y="91"/>
                  <a:pt x="458" y="86"/>
                  <a:pt x="460" y="88"/>
                </a:cubicBezTo>
                <a:cubicBezTo>
                  <a:pt x="463" y="89"/>
                  <a:pt x="468" y="90"/>
                  <a:pt x="468" y="88"/>
                </a:cubicBezTo>
                <a:cubicBezTo>
                  <a:pt x="468" y="85"/>
                  <a:pt x="471" y="85"/>
                  <a:pt x="471" y="82"/>
                </a:cubicBezTo>
                <a:cubicBezTo>
                  <a:pt x="472" y="80"/>
                  <a:pt x="475" y="79"/>
                  <a:pt x="476" y="76"/>
                </a:cubicBezTo>
                <a:cubicBezTo>
                  <a:pt x="477" y="74"/>
                  <a:pt x="478" y="67"/>
                  <a:pt x="480" y="66"/>
                </a:cubicBezTo>
                <a:cubicBezTo>
                  <a:pt x="483" y="65"/>
                  <a:pt x="480" y="64"/>
                  <a:pt x="480" y="59"/>
                </a:cubicBezTo>
                <a:close/>
                <a:moveTo>
                  <a:pt x="364" y="284"/>
                </a:moveTo>
                <a:cubicBezTo>
                  <a:pt x="361" y="294"/>
                  <a:pt x="367" y="299"/>
                  <a:pt x="368" y="298"/>
                </a:cubicBezTo>
                <a:cubicBezTo>
                  <a:pt x="370" y="297"/>
                  <a:pt x="380" y="276"/>
                  <a:pt x="378" y="273"/>
                </a:cubicBezTo>
                <a:cubicBezTo>
                  <a:pt x="376" y="270"/>
                  <a:pt x="366" y="275"/>
                  <a:pt x="364" y="284"/>
                </a:cubicBezTo>
                <a:close/>
                <a:moveTo>
                  <a:pt x="279" y="317"/>
                </a:moveTo>
                <a:cubicBezTo>
                  <a:pt x="276" y="317"/>
                  <a:pt x="268" y="321"/>
                  <a:pt x="271" y="328"/>
                </a:cubicBezTo>
                <a:cubicBezTo>
                  <a:pt x="274" y="334"/>
                  <a:pt x="284" y="330"/>
                  <a:pt x="285" y="327"/>
                </a:cubicBezTo>
                <a:cubicBezTo>
                  <a:pt x="285" y="324"/>
                  <a:pt x="289" y="320"/>
                  <a:pt x="289" y="318"/>
                </a:cubicBezTo>
                <a:cubicBezTo>
                  <a:pt x="288" y="316"/>
                  <a:pt x="282" y="317"/>
                  <a:pt x="279" y="317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3175" cap="flat">
            <a:noFill/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600">
              <a:latin typeface="Montserrat" panose="02000505000000020004" pitchFamily="2" charset="0"/>
              <a:ea typeface="Montserrat" charset="0"/>
              <a:cs typeface="Montserrat" charset="0"/>
            </a:endParaRPr>
          </a:p>
        </p:txBody>
      </p:sp>
      <p:sp>
        <p:nvSpPr>
          <p:cNvPr id="178" name="Freeform 151"/>
          <p:cNvSpPr>
            <a:spLocks noEditPoints="1"/>
          </p:cNvSpPr>
          <p:nvPr/>
        </p:nvSpPr>
        <p:spPr bwMode="auto">
          <a:xfrm>
            <a:off x="8893113" y="3035076"/>
            <a:ext cx="257558" cy="376846"/>
          </a:xfrm>
          <a:custGeom>
            <a:avLst/>
            <a:gdLst>
              <a:gd name="T0" fmla="*/ 41 w 78"/>
              <a:gd name="T1" fmla="*/ 42 h 109"/>
              <a:gd name="T2" fmla="*/ 51 w 78"/>
              <a:gd name="T3" fmla="*/ 49 h 109"/>
              <a:gd name="T4" fmla="*/ 53 w 78"/>
              <a:gd name="T5" fmla="*/ 56 h 109"/>
              <a:gd name="T6" fmla="*/ 57 w 78"/>
              <a:gd name="T7" fmla="*/ 60 h 109"/>
              <a:gd name="T8" fmla="*/ 61 w 78"/>
              <a:gd name="T9" fmla="*/ 70 h 109"/>
              <a:gd name="T10" fmla="*/ 63 w 78"/>
              <a:gd name="T11" fmla="*/ 68 h 109"/>
              <a:gd name="T12" fmla="*/ 67 w 78"/>
              <a:gd name="T13" fmla="*/ 63 h 109"/>
              <a:gd name="T14" fmla="*/ 65 w 78"/>
              <a:gd name="T15" fmla="*/ 53 h 109"/>
              <a:gd name="T16" fmla="*/ 56 w 78"/>
              <a:gd name="T17" fmla="*/ 47 h 109"/>
              <a:gd name="T18" fmla="*/ 50 w 78"/>
              <a:gd name="T19" fmla="*/ 40 h 109"/>
              <a:gd name="T20" fmla="*/ 39 w 78"/>
              <a:gd name="T21" fmla="*/ 38 h 109"/>
              <a:gd name="T22" fmla="*/ 35 w 78"/>
              <a:gd name="T23" fmla="*/ 30 h 109"/>
              <a:gd name="T24" fmla="*/ 41 w 78"/>
              <a:gd name="T25" fmla="*/ 19 h 109"/>
              <a:gd name="T26" fmla="*/ 40 w 78"/>
              <a:gd name="T27" fmla="*/ 6 h 109"/>
              <a:gd name="T28" fmla="*/ 39 w 78"/>
              <a:gd name="T29" fmla="*/ 3 h 109"/>
              <a:gd name="T30" fmla="*/ 27 w 78"/>
              <a:gd name="T31" fmla="*/ 2 h 109"/>
              <a:gd name="T32" fmla="*/ 25 w 78"/>
              <a:gd name="T33" fmla="*/ 21 h 109"/>
              <a:gd name="T34" fmla="*/ 22 w 78"/>
              <a:gd name="T35" fmla="*/ 20 h 109"/>
              <a:gd name="T36" fmla="*/ 24 w 78"/>
              <a:gd name="T37" fmla="*/ 31 h 109"/>
              <a:gd name="T38" fmla="*/ 26 w 78"/>
              <a:gd name="T39" fmla="*/ 37 h 109"/>
              <a:gd name="T40" fmla="*/ 34 w 78"/>
              <a:gd name="T41" fmla="*/ 40 h 109"/>
              <a:gd name="T42" fmla="*/ 41 w 78"/>
              <a:gd name="T43" fmla="*/ 42 h 109"/>
              <a:gd name="T44" fmla="*/ 26 w 78"/>
              <a:gd name="T45" fmla="*/ 44 h 109"/>
              <a:gd name="T46" fmla="*/ 34 w 78"/>
              <a:gd name="T47" fmla="*/ 53 h 109"/>
              <a:gd name="T48" fmla="*/ 26 w 78"/>
              <a:gd name="T49" fmla="*/ 44 h 109"/>
              <a:gd name="T50" fmla="*/ 39 w 78"/>
              <a:gd name="T51" fmla="*/ 67 h 109"/>
              <a:gd name="T52" fmla="*/ 44 w 78"/>
              <a:gd name="T53" fmla="*/ 65 h 109"/>
              <a:gd name="T54" fmla="*/ 44 w 78"/>
              <a:gd name="T55" fmla="*/ 71 h 109"/>
              <a:gd name="T56" fmla="*/ 46 w 78"/>
              <a:gd name="T57" fmla="*/ 80 h 109"/>
              <a:gd name="T58" fmla="*/ 54 w 78"/>
              <a:gd name="T59" fmla="*/ 67 h 109"/>
              <a:gd name="T60" fmla="*/ 51 w 78"/>
              <a:gd name="T61" fmla="*/ 66 h 109"/>
              <a:gd name="T62" fmla="*/ 39 w 78"/>
              <a:gd name="T63" fmla="*/ 56 h 109"/>
              <a:gd name="T64" fmla="*/ 39 w 78"/>
              <a:gd name="T65" fmla="*/ 67 h 109"/>
              <a:gd name="T66" fmla="*/ 11 w 78"/>
              <a:gd name="T67" fmla="*/ 72 h 109"/>
              <a:gd name="T68" fmla="*/ 1 w 78"/>
              <a:gd name="T69" fmla="*/ 85 h 109"/>
              <a:gd name="T70" fmla="*/ 16 w 78"/>
              <a:gd name="T71" fmla="*/ 72 h 109"/>
              <a:gd name="T72" fmla="*/ 18 w 78"/>
              <a:gd name="T73" fmla="*/ 63 h 109"/>
              <a:gd name="T74" fmla="*/ 11 w 78"/>
              <a:gd name="T75" fmla="*/ 72 h 109"/>
              <a:gd name="T76" fmla="*/ 54 w 78"/>
              <a:gd name="T77" fmla="*/ 77 h 109"/>
              <a:gd name="T78" fmla="*/ 60 w 78"/>
              <a:gd name="T79" fmla="*/ 73 h 109"/>
              <a:gd name="T80" fmla="*/ 54 w 78"/>
              <a:gd name="T81" fmla="*/ 77 h 109"/>
              <a:gd name="T82" fmla="*/ 75 w 78"/>
              <a:gd name="T83" fmla="*/ 95 h 109"/>
              <a:gd name="T84" fmla="*/ 73 w 78"/>
              <a:gd name="T85" fmla="*/ 77 h 109"/>
              <a:gd name="T86" fmla="*/ 68 w 78"/>
              <a:gd name="T87" fmla="*/ 77 h 109"/>
              <a:gd name="T88" fmla="*/ 63 w 78"/>
              <a:gd name="T89" fmla="*/ 81 h 109"/>
              <a:gd name="T90" fmla="*/ 58 w 78"/>
              <a:gd name="T91" fmla="*/ 85 h 109"/>
              <a:gd name="T92" fmla="*/ 51 w 78"/>
              <a:gd name="T93" fmla="*/ 83 h 109"/>
              <a:gd name="T94" fmla="*/ 42 w 78"/>
              <a:gd name="T95" fmla="*/ 88 h 109"/>
              <a:gd name="T96" fmla="*/ 39 w 78"/>
              <a:gd name="T97" fmla="*/ 97 h 109"/>
              <a:gd name="T98" fmla="*/ 46 w 78"/>
              <a:gd name="T99" fmla="*/ 93 h 109"/>
              <a:gd name="T100" fmla="*/ 52 w 78"/>
              <a:gd name="T101" fmla="*/ 91 h 109"/>
              <a:gd name="T102" fmla="*/ 58 w 78"/>
              <a:gd name="T103" fmla="*/ 105 h 109"/>
              <a:gd name="T104" fmla="*/ 67 w 78"/>
              <a:gd name="T105" fmla="*/ 109 h 109"/>
              <a:gd name="T106" fmla="*/ 67 w 78"/>
              <a:gd name="T107" fmla="*/ 99 h 109"/>
              <a:gd name="T108" fmla="*/ 75 w 78"/>
              <a:gd name="T109" fmla="*/ 95 h 10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</a:cxnLst>
            <a:rect l="0" t="0" r="r" b="b"/>
            <a:pathLst>
              <a:path w="78" h="109">
                <a:moveTo>
                  <a:pt x="41" y="42"/>
                </a:moveTo>
                <a:cubicBezTo>
                  <a:pt x="46" y="41"/>
                  <a:pt x="52" y="47"/>
                  <a:pt x="51" y="49"/>
                </a:cubicBezTo>
                <a:cubicBezTo>
                  <a:pt x="50" y="51"/>
                  <a:pt x="51" y="58"/>
                  <a:pt x="53" y="56"/>
                </a:cubicBezTo>
                <a:cubicBezTo>
                  <a:pt x="56" y="54"/>
                  <a:pt x="59" y="57"/>
                  <a:pt x="57" y="60"/>
                </a:cubicBezTo>
                <a:cubicBezTo>
                  <a:pt x="55" y="63"/>
                  <a:pt x="60" y="66"/>
                  <a:pt x="61" y="70"/>
                </a:cubicBezTo>
                <a:cubicBezTo>
                  <a:pt x="62" y="74"/>
                  <a:pt x="64" y="71"/>
                  <a:pt x="63" y="68"/>
                </a:cubicBezTo>
                <a:cubicBezTo>
                  <a:pt x="63" y="65"/>
                  <a:pt x="64" y="65"/>
                  <a:pt x="67" y="63"/>
                </a:cubicBezTo>
                <a:cubicBezTo>
                  <a:pt x="70" y="61"/>
                  <a:pt x="67" y="57"/>
                  <a:pt x="65" y="53"/>
                </a:cubicBezTo>
                <a:cubicBezTo>
                  <a:pt x="63" y="49"/>
                  <a:pt x="56" y="51"/>
                  <a:pt x="56" y="47"/>
                </a:cubicBezTo>
                <a:cubicBezTo>
                  <a:pt x="56" y="43"/>
                  <a:pt x="51" y="42"/>
                  <a:pt x="50" y="40"/>
                </a:cubicBezTo>
                <a:cubicBezTo>
                  <a:pt x="50" y="38"/>
                  <a:pt x="43" y="35"/>
                  <a:pt x="39" y="38"/>
                </a:cubicBezTo>
                <a:cubicBezTo>
                  <a:pt x="35" y="40"/>
                  <a:pt x="38" y="34"/>
                  <a:pt x="35" y="30"/>
                </a:cubicBezTo>
                <a:cubicBezTo>
                  <a:pt x="32" y="27"/>
                  <a:pt x="37" y="23"/>
                  <a:pt x="41" y="19"/>
                </a:cubicBezTo>
                <a:cubicBezTo>
                  <a:pt x="44" y="15"/>
                  <a:pt x="40" y="9"/>
                  <a:pt x="40" y="6"/>
                </a:cubicBezTo>
                <a:cubicBezTo>
                  <a:pt x="41" y="3"/>
                  <a:pt x="40" y="2"/>
                  <a:pt x="39" y="3"/>
                </a:cubicBezTo>
                <a:cubicBezTo>
                  <a:pt x="37" y="4"/>
                  <a:pt x="30" y="0"/>
                  <a:pt x="27" y="2"/>
                </a:cubicBezTo>
                <a:cubicBezTo>
                  <a:pt x="24" y="4"/>
                  <a:pt x="27" y="20"/>
                  <a:pt x="25" y="21"/>
                </a:cubicBezTo>
                <a:cubicBezTo>
                  <a:pt x="24" y="22"/>
                  <a:pt x="22" y="18"/>
                  <a:pt x="22" y="20"/>
                </a:cubicBezTo>
                <a:cubicBezTo>
                  <a:pt x="21" y="22"/>
                  <a:pt x="22" y="31"/>
                  <a:pt x="24" y="31"/>
                </a:cubicBezTo>
                <a:cubicBezTo>
                  <a:pt x="26" y="31"/>
                  <a:pt x="27" y="33"/>
                  <a:pt x="26" y="37"/>
                </a:cubicBezTo>
                <a:cubicBezTo>
                  <a:pt x="25" y="41"/>
                  <a:pt x="29" y="41"/>
                  <a:pt x="34" y="40"/>
                </a:cubicBezTo>
                <a:cubicBezTo>
                  <a:pt x="39" y="38"/>
                  <a:pt x="37" y="43"/>
                  <a:pt x="41" y="42"/>
                </a:cubicBezTo>
                <a:close/>
                <a:moveTo>
                  <a:pt x="26" y="44"/>
                </a:moveTo>
                <a:cubicBezTo>
                  <a:pt x="27" y="48"/>
                  <a:pt x="29" y="54"/>
                  <a:pt x="34" y="53"/>
                </a:cubicBezTo>
                <a:cubicBezTo>
                  <a:pt x="39" y="51"/>
                  <a:pt x="26" y="42"/>
                  <a:pt x="26" y="44"/>
                </a:cubicBezTo>
                <a:close/>
                <a:moveTo>
                  <a:pt x="39" y="67"/>
                </a:moveTo>
                <a:cubicBezTo>
                  <a:pt x="41" y="67"/>
                  <a:pt x="44" y="67"/>
                  <a:pt x="44" y="65"/>
                </a:cubicBezTo>
                <a:cubicBezTo>
                  <a:pt x="44" y="63"/>
                  <a:pt x="47" y="69"/>
                  <a:pt x="44" y="71"/>
                </a:cubicBezTo>
                <a:cubicBezTo>
                  <a:pt x="42" y="73"/>
                  <a:pt x="42" y="79"/>
                  <a:pt x="46" y="80"/>
                </a:cubicBezTo>
                <a:cubicBezTo>
                  <a:pt x="49" y="81"/>
                  <a:pt x="55" y="69"/>
                  <a:pt x="54" y="67"/>
                </a:cubicBezTo>
                <a:cubicBezTo>
                  <a:pt x="53" y="65"/>
                  <a:pt x="50" y="69"/>
                  <a:pt x="51" y="66"/>
                </a:cubicBezTo>
                <a:cubicBezTo>
                  <a:pt x="52" y="63"/>
                  <a:pt x="43" y="56"/>
                  <a:pt x="39" y="56"/>
                </a:cubicBezTo>
                <a:cubicBezTo>
                  <a:pt x="35" y="57"/>
                  <a:pt x="37" y="68"/>
                  <a:pt x="39" y="67"/>
                </a:cubicBezTo>
                <a:close/>
                <a:moveTo>
                  <a:pt x="11" y="72"/>
                </a:moveTo>
                <a:cubicBezTo>
                  <a:pt x="8" y="76"/>
                  <a:pt x="0" y="83"/>
                  <a:pt x="1" y="85"/>
                </a:cubicBezTo>
                <a:cubicBezTo>
                  <a:pt x="3" y="88"/>
                  <a:pt x="11" y="75"/>
                  <a:pt x="16" y="72"/>
                </a:cubicBezTo>
                <a:cubicBezTo>
                  <a:pt x="20" y="68"/>
                  <a:pt x="19" y="66"/>
                  <a:pt x="18" y="63"/>
                </a:cubicBezTo>
                <a:cubicBezTo>
                  <a:pt x="16" y="60"/>
                  <a:pt x="15" y="68"/>
                  <a:pt x="11" y="72"/>
                </a:cubicBezTo>
                <a:close/>
                <a:moveTo>
                  <a:pt x="54" y="77"/>
                </a:moveTo>
                <a:cubicBezTo>
                  <a:pt x="55" y="79"/>
                  <a:pt x="62" y="75"/>
                  <a:pt x="60" y="73"/>
                </a:cubicBezTo>
                <a:cubicBezTo>
                  <a:pt x="58" y="70"/>
                  <a:pt x="53" y="75"/>
                  <a:pt x="54" y="77"/>
                </a:cubicBezTo>
                <a:close/>
                <a:moveTo>
                  <a:pt x="75" y="95"/>
                </a:moveTo>
                <a:cubicBezTo>
                  <a:pt x="78" y="92"/>
                  <a:pt x="73" y="83"/>
                  <a:pt x="73" y="77"/>
                </a:cubicBezTo>
                <a:cubicBezTo>
                  <a:pt x="73" y="72"/>
                  <a:pt x="65" y="73"/>
                  <a:pt x="68" y="77"/>
                </a:cubicBezTo>
                <a:cubicBezTo>
                  <a:pt x="70" y="80"/>
                  <a:pt x="63" y="78"/>
                  <a:pt x="63" y="81"/>
                </a:cubicBezTo>
                <a:cubicBezTo>
                  <a:pt x="63" y="85"/>
                  <a:pt x="58" y="82"/>
                  <a:pt x="58" y="85"/>
                </a:cubicBezTo>
                <a:cubicBezTo>
                  <a:pt x="58" y="88"/>
                  <a:pt x="53" y="85"/>
                  <a:pt x="51" y="83"/>
                </a:cubicBezTo>
                <a:cubicBezTo>
                  <a:pt x="49" y="81"/>
                  <a:pt x="45" y="88"/>
                  <a:pt x="42" y="88"/>
                </a:cubicBezTo>
                <a:cubicBezTo>
                  <a:pt x="38" y="89"/>
                  <a:pt x="36" y="97"/>
                  <a:pt x="39" y="97"/>
                </a:cubicBezTo>
                <a:cubicBezTo>
                  <a:pt x="42" y="97"/>
                  <a:pt x="43" y="93"/>
                  <a:pt x="46" y="93"/>
                </a:cubicBezTo>
                <a:cubicBezTo>
                  <a:pt x="49" y="93"/>
                  <a:pt x="48" y="90"/>
                  <a:pt x="52" y="91"/>
                </a:cubicBezTo>
                <a:cubicBezTo>
                  <a:pt x="56" y="92"/>
                  <a:pt x="53" y="104"/>
                  <a:pt x="58" y="105"/>
                </a:cubicBezTo>
                <a:cubicBezTo>
                  <a:pt x="64" y="106"/>
                  <a:pt x="64" y="109"/>
                  <a:pt x="67" y="109"/>
                </a:cubicBezTo>
                <a:cubicBezTo>
                  <a:pt x="69" y="109"/>
                  <a:pt x="66" y="101"/>
                  <a:pt x="67" y="99"/>
                </a:cubicBezTo>
                <a:cubicBezTo>
                  <a:pt x="67" y="96"/>
                  <a:pt x="72" y="98"/>
                  <a:pt x="75" y="95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3175" cap="flat">
            <a:noFill/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600">
              <a:latin typeface="Montserrat" panose="02000505000000020004" pitchFamily="2" charset="0"/>
              <a:ea typeface="Montserrat" charset="0"/>
              <a:cs typeface="Montserrat" charset="0"/>
            </a:endParaRPr>
          </a:p>
        </p:txBody>
      </p:sp>
      <p:sp>
        <p:nvSpPr>
          <p:cNvPr id="179" name="Freeform 152"/>
          <p:cNvSpPr>
            <a:spLocks noEditPoints="1"/>
          </p:cNvSpPr>
          <p:nvPr/>
        </p:nvSpPr>
        <p:spPr bwMode="auto">
          <a:xfrm>
            <a:off x="9527101" y="3643681"/>
            <a:ext cx="338607" cy="226107"/>
          </a:xfrm>
          <a:custGeom>
            <a:avLst/>
            <a:gdLst>
              <a:gd name="T0" fmla="*/ 74 w 102"/>
              <a:gd name="T1" fmla="*/ 59 h 65"/>
              <a:gd name="T2" fmla="*/ 68 w 102"/>
              <a:gd name="T3" fmla="*/ 54 h 65"/>
              <a:gd name="T4" fmla="*/ 60 w 102"/>
              <a:gd name="T5" fmla="*/ 50 h 65"/>
              <a:gd name="T6" fmla="*/ 54 w 102"/>
              <a:gd name="T7" fmla="*/ 39 h 65"/>
              <a:gd name="T8" fmla="*/ 52 w 102"/>
              <a:gd name="T9" fmla="*/ 33 h 65"/>
              <a:gd name="T10" fmla="*/ 54 w 102"/>
              <a:gd name="T11" fmla="*/ 28 h 65"/>
              <a:gd name="T12" fmla="*/ 38 w 102"/>
              <a:gd name="T13" fmla="*/ 19 h 65"/>
              <a:gd name="T14" fmla="*/ 6 w 102"/>
              <a:gd name="T15" fmla="*/ 1 h 65"/>
              <a:gd name="T16" fmla="*/ 0 w 102"/>
              <a:gd name="T17" fmla="*/ 0 h 65"/>
              <a:gd name="T18" fmla="*/ 0 w 102"/>
              <a:gd name="T19" fmla="*/ 50 h 65"/>
              <a:gd name="T20" fmla="*/ 9 w 102"/>
              <a:gd name="T21" fmla="*/ 53 h 65"/>
              <a:gd name="T22" fmla="*/ 19 w 102"/>
              <a:gd name="T23" fmla="*/ 48 h 65"/>
              <a:gd name="T24" fmla="*/ 23 w 102"/>
              <a:gd name="T25" fmla="*/ 42 h 65"/>
              <a:gd name="T26" fmla="*/ 40 w 102"/>
              <a:gd name="T27" fmla="*/ 46 h 65"/>
              <a:gd name="T28" fmla="*/ 58 w 102"/>
              <a:gd name="T29" fmla="*/ 61 h 65"/>
              <a:gd name="T30" fmla="*/ 75 w 102"/>
              <a:gd name="T31" fmla="*/ 64 h 65"/>
              <a:gd name="T32" fmla="*/ 74 w 102"/>
              <a:gd name="T33" fmla="*/ 59 h 65"/>
              <a:gd name="T34" fmla="*/ 87 w 102"/>
              <a:gd name="T35" fmla="*/ 17 h 65"/>
              <a:gd name="T36" fmla="*/ 77 w 102"/>
              <a:gd name="T37" fmla="*/ 23 h 65"/>
              <a:gd name="T38" fmla="*/ 60 w 102"/>
              <a:gd name="T39" fmla="*/ 24 h 65"/>
              <a:gd name="T40" fmla="*/ 73 w 102"/>
              <a:gd name="T41" fmla="*/ 29 h 65"/>
              <a:gd name="T42" fmla="*/ 90 w 102"/>
              <a:gd name="T43" fmla="*/ 21 h 65"/>
              <a:gd name="T44" fmla="*/ 92 w 102"/>
              <a:gd name="T45" fmla="*/ 14 h 65"/>
              <a:gd name="T46" fmla="*/ 87 w 102"/>
              <a:gd name="T47" fmla="*/ 17 h 65"/>
              <a:gd name="T48" fmla="*/ 95 w 102"/>
              <a:gd name="T49" fmla="*/ 8 h 65"/>
              <a:gd name="T50" fmla="*/ 93 w 102"/>
              <a:gd name="T51" fmla="*/ 9 h 65"/>
              <a:gd name="T52" fmla="*/ 98 w 102"/>
              <a:gd name="T53" fmla="*/ 16 h 65"/>
              <a:gd name="T54" fmla="*/ 95 w 102"/>
              <a:gd name="T55" fmla="*/ 8 h 6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</a:cxnLst>
            <a:rect l="0" t="0" r="r" b="b"/>
            <a:pathLst>
              <a:path w="102" h="65">
                <a:moveTo>
                  <a:pt x="74" y="59"/>
                </a:moveTo>
                <a:cubicBezTo>
                  <a:pt x="72" y="59"/>
                  <a:pt x="68" y="56"/>
                  <a:pt x="68" y="54"/>
                </a:cubicBezTo>
                <a:cubicBezTo>
                  <a:pt x="68" y="52"/>
                  <a:pt x="63" y="52"/>
                  <a:pt x="60" y="50"/>
                </a:cubicBezTo>
                <a:cubicBezTo>
                  <a:pt x="56" y="48"/>
                  <a:pt x="58" y="41"/>
                  <a:pt x="54" y="39"/>
                </a:cubicBezTo>
                <a:cubicBezTo>
                  <a:pt x="51" y="38"/>
                  <a:pt x="48" y="33"/>
                  <a:pt x="52" y="33"/>
                </a:cubicBezTo>
                <a:cubicBezTo>
                  <a:pt x="56" y="33"/>
                  <a:pt x="57" y="31"/>
                  <a:pt x="54" y="28"/>
                </a:cubicBezTo>
                <a:cubicBezTo>
                  <a:pt x="51" y="24"/>
                  <a:pt x="38" y="23"/>
                  <a:pt x="38" y="19"/>
                </a:cubicBezTo>
                <a:cubicBezTo>
                  <a:pt x="37" y="14"/>
                  <a:pt x="16" y="4"/>
                  <a:pt x="6" y="1"/>
                </a:cubicBezTo>
                <a:cubicBezTo>
                  <a:pt x="5" y="1"/>
                  <a:pt x="3" y="0"/>
                  <a:pt x="0" y="0"/>
                </a:cubicBezTo>
                <a:cubicBezTo>
                  <a:pt x="0" y="50"/>
                  <a:pt x="0" y="50"/>
                  <a:pt x="0" y="50"/>
                </a:cubicBezTo>
                <a:cubicBezTo>
                  <a:pt x="3" y="52"/>
                  <a:pt x="5" y="53"/>
                  <a:pt x="9" y="53"/>
                </a:cubicBezTo>
                <a:cubicBezTo>
                  <a:pt x="19" y="54"/>
                  <a:pt x="17" y="48"/>
                  <a:pt x="19" y="48"/>
                </a:cubicBezTo>
                <a:cubicBezTo>
                  <a:pt x="21" y="48"/>
                  <a:pt x="21" y="44"/>
                  <a:pt x="23" y="42"/>
                </a:cubicBezTo>
                <a:cubicBezTo>
                  <a:pt x="26" y="39"/>
                  <a:pt x="35" y="41"/>
                  <a:pt x="40" y="46"/>
                </a:cubicBezTo>
                <a:cubicBezTo>
                  <a:pt x="46" y="50"/>
                  <a:pt x="52" y="63"/>
                  <a:pt x="58" y="61"/>
                </a:cubicBezTo>
                <a:cubicBezTo>
                  <a:pt x="64" y="60"/>
                  <a:pt x="70" y="65"/>
                  <a:pt x="75" y="64"/>
                </a:cubicBezTo>
                <a:cubicBezTo>
                  <a:pt x="80" y="64"/>
                  <a:pt x="75" y="60"/>
                  <a:pt x="74" y="59"/>
                </a:cubicBezTo>
                <a:close/>
                <a:moveTo>
                  <a:pt x="87" y="17"/>
                </a:moveTo>
                <a:cubicBezTo>
                  <a:pt x="87" y="19"/>
                  <a:pt x="83" y="20"/>
                  <a:pt x="77" y="23"/>
                </a:cubicBezTo>
                <a:cubicBezTo>
                  <a:pt x="71" y="25"/>
                  <a:pt x="61" y="20"/>
                  <a:pt x="60" y="24"/>
                </a:cubicBezTo>
                <a:cubicBezTo>
                  <a:pt x="60" y="26"/>
                  <a:pt x="67" y="29"/>
                  <a:pt x="73" y="29"/>
                </a:cubicBezTo>
                <a:cubicBezTo>
                  <a:pt x="80" y="29"/>
                  <a:pt x="90" y="23"/>
                  <a:pt x="90" y="21"/>
                </a:cubicBezTo>
                <a:cubicBezTo>
                  <a:pt x="90" y="19"/>
                  <a:pt x="94" y="16"/>
                  <a:pt x="92" y="14"/>
                </a:cubicBezTo>
                <a:cubicBezTo>
                  <a:pt x="91" y="12"/>
                  <a:pt x="87" y="15"/>
                  <a:pt x="87" y="17"/>
                </a:cubicBezTo>
                <a:close/>
                <a:moveTo>
                  <a:pt x="95" y="8"/>
                </a:moveTo>
                <a:cubicBezTo>
                  <a:pt x="91" y="6"/>
                  <a:pt x="88" y="4"/>
                  <a:pt x="93" y="9"/>
                </a:cubicBezTo>
                <a:cubicBezTo>
                  <a:pt x="98" y="13"/>
                  <a:pt x="95" y="17"/>
                  <a:pt x="98" y="16"/>
                </a:cubicBezTo>
                <a:cubicBezTo>
                  <a:pt x="102" y="15"/>
                  <a:pt x="99" y="10"/>
                  <a:pt x="95" y="8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3175" cap="flat">
            <a:noFill/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600">
              <a:latin typeface="Montserrat" panose="02000505000000020004" pitchFamily="2" charset="0"/>
              <a:ea typeface="Montserrat" charset="0"/>
              <a:cs typeface="Montserrat" charset="0"/>
            </a:endParaRPr>
          </a:p>
        </p:txBody>
      </p:sp>
      <p:sp>
        <p:nvSpPr>
          <p:cNvPr id="180" name="Freeform 153"/>
          <p:cNvSpPr>
            <a:spLocks/>
          </p:cNvSpPr>
          <p:nvPr/>
        </p:nvSpPr>
        <p:spPr bwMode="auto">
          <a:xfrm>
            <a:off x="7922318" y="3291331"/>
            <a:ext cx="57635" cy="116822"/>
          </a:xfrm>
          <a:custGeom>
            <a:avLst/>
            <a:gdLst>
              <a:gd name="T0" fmla="*/ 4 w 17"/>
              <a:gd name="T1" fmla="*/ 0 h 34"/>
              <a:gd name="T2" fmla="*/ 1 w 17"/>
              <a:gd name="T3" fmla="*/ 8 h 34"/>
              <a:gd name="T4" fmla="*/ 0 w 17"/>
              <a:gd name="T5" fmla="*/ 19 h 34"/>
              <a:gd name="T6" fmla="*/ 4 w 17"/>
              <a:gd name="T7" fmla="*/ 31 h 34"/>
              <a:gd name="T8" fmla="*/ 17 w 17"/>
              <a:gd name="T9" fmla="*/ 19 h 34"/>
              <a:gd name="T10" fmla="*/ 4 w 17"/>
              <a:gd name="T11" fmla="*/ 0 h 3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7" h="34">
                <a:moveTo>
                  <a:pt x="4" y="0"/>
                </a:moveTo>
                <a:cubicBezTo>
                  <a:pt x="1" y="1"/>
                  <a:pt x="2" y="5"/>
                  <a:pt x="1" y="8"/>
                </a:cubicBezTo>
                <a:cubicBezTo>
                  <a:pt x="0" y="11"/>
                  <a:pt x="0" y="14"/>
                  <a:pt x="0" y="19"/>
                </a:cubicBezTo>
                <a:cubicBezTo>
                  <a:pt x="1" y="23"/>
                  <a:pt x="0" y="28"/>
                  <a:pt x="4" y="31"/>
                </a:cubicBezTo>
                <a:cubicBezTo>
                  <a:pt x="9" y="34"/>
                  <a:pt x="16" y="26"/>
                  <a:pt x="17" y="19"/>
                </a:cubicBezTo>
                <a:cubicBezTo>
                  <a:pt x="17" y="13"/>
                  <a:pt x="5" y="0"/>
                  <a:pt x="4" y="0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3175" cap="flat">
            <a:noFill/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600">
              <a:latin typeface="Montserrat" panose="02000505000000020004" pitchFamily="2" charset="0"/>
              <a:ea typeface="Montserrat" charset="0"/>
              <a:cs typeface="Montserrat" charset="0"/>
            </a:endParaRPr>
          </a:p>
        </p:txBody>
      </p:sp>
      <p:sp>
        <p:nvSpPr>
          <p:cNvPr id="181" name="Freeform 154"/>
          <p:cNvSpPr>
            <a:spLocks/>
          </p:cNvSpPr>
          <p:nvPr/>
        </p:nvSpPr>
        <p:spPr bwMode="auto">
          <a:xfrm>
            <a:off x="6929910" y="3886747"/>
            <a:ext cx="198121" cy="408877"/>
          </a:xfrm>
          <a:custGeom>
            <a:avLst/>
            <a:gdLst>
              <a:gd name="T0" fmla="*/ 51 w 60"/>
              <a:gd name="T1" fmla="*/ 4 h 118"/>
              <a:gd name="T2" fmla="*/ 48 w 60"/>
              <a:gd name="T3" fmla="*/ 6 h 118"/>
              <a:gd name="T4" fmla="*/ 47 w 60"/>
              <a:gd name="T5" fmla="*/ 12 h 118"/>
              <a:gd name="T6" fmla="*/ 42 w 60"/>
              <a:gd name="T7" fmla="*/ 16 h 118"/>
              <a:gd name="T8" fmla="*/ 38 w 60"/>
              <a:gd name="T9" fmla="*/ 19 h 118"/>
              <a:gd name="T10" fmla="*/ 38 w 60"/>
              <a:gd name="T11" fmla="*/ 23 h 118"/>
              <a:gd name="T12" fmla="*/ 32 w 60"/>
              <a:gd name="T13" fmla="*/ 28 h 118"/>
              <a:gd name="T14" fmla="*/ 21 w 60"/>
              <a:gd name="T15" fmla="*/ 34 h 118"/>
              <a:gd name="T16" fmla="*/ 10 w 60"/>
              <a:gd name="T17" fmla="*/ 36 h 118"/>
              <a:gd name="T18" fmla="*/ 7 w 60"/>
              <a:gd name="T19" fmla="*/ 47 h 118"/>
              <a:gd name="T20" fmla="*/ 8 w 60"/>
              <a:gd name="T21" fmla="*/ 61 h 118"/>
              <a:gd name="T22" fmla="*/ 6 w 60"/>
              <a:gd name="T23" fmla="*/ 78 h 118"/>
              <a:gd name="T24" fmla="*/ 3 w 60"/>
              <a:gd name="T25" fmla="*/ 97 h 118"/>
              <a:gd name="T26" fmla="*/ 8 w 60"/>
              <a:gd name="T27" fmla="*/ 112 h 118"/>
              <a:gd name="T28" fmla="*/ 23 w 60"/>
              <a:gd name="T29" fmla="*/ 116 h 118"/>
              <a:gd name="T30" fmla="*/ 31 w 60"/>
              <a:gd name="T31" fmla="*/ 113 h 118"/>
              <a:gd name="T32" fmla="*/ 42 w 60"/>
              <a:gd name="T33" fmla="*/ 79 h 118"/>
              <a:gd name="T34" fmla="*/ 51 w 60"/>
              <a:gd name="T35" fmla="*/ 47 h 118"/>
              <a:gd name="T36" fmla="*/ 53 w 60"/>
              <a:gd name="T37" fmla="*/ 38 h 118"/>
              <a:gd name="T38" fmla="*/ 55 w 60"/>
              <a:gd name="T39" fmla="*/ 33 h 118"/>
              <a:gd name="T40" fmla="*/ 60 w 60"/>
              <a:gd name="T41" fmla="*/ 32 h 118"/>
              <a:gd name="T42" fmla="*/ 57 w 60"/>
              <a:gd name="T43" fmla="*/ 17 h 118"/>
              <a:gd name="T44" fmla="*/ 51 w 60"/>
              <a:gd name="T45" fmla="*/ 4 h 1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60" h="118">
                <a:moveTo>
                  <a:pt x="51" y="4"/>
                </a:moveTo>
                <a:cubicBezTo>
                  <a:pt x="50" y="0"/>
                  <a:pt x="49" y="5"/>
                  <a:pt x="48" y="6"/>
                </a:cubicBezTo>
                <a:cubicBezTo>
                  <a:pt x="47" y="7"/>
                  <a:pt x="47" y="10"/>
                  <a:pt x="47" y="12"/>
                </a:cubicBezTo>
                <a:cubicBezTo>
                  <a:pt x="47" y="14"/>
                  <a:pt x="44" y="16"/>
                  <a:pt x="42" y="16"/>
                </a:cubicBezTo>
                <a:cubicBezTo>
                  <a:pt x="40" y="15"/>
                  <a:pt x="37" y="17"/>
                  <a:pt x="38" y="19"/>
                </a:cubicBezTo>
                <a:cubicBezTo>
                  <a:pt x="39" y="22"/>
                  <a:pt x="37" y="21"/>
                  <a:pt x="38" y="23"/>
                </a:cubicBezTo>
                <a:cubicBezTo>
                  <a:pt x="39" y="26"/>
                  <a:pt x="35" y="28"/>
                  <a:pt x="32" y="28"/>
                </a:cubicBezTo>
                <a:cubicBezTo>
                  <a:pt x="28" y="29"/>
                  <a:pt x="24" y="35"/>
                  <a:pt x="21" y="34"/>
                </a:cubicBezTo>
                <a:cubicBezTo>
                  <a:pt x="17" y="34"/>
                  <a:pt x="13" y="36"/>
                  <a:pt x="10" y="36"/>
                </a:cubicBezTo>
                <a:cubicBezTo>
                  <a:pt x="7" y="36"/>
                  <a:pt x="9" y="42"/>
                  <a:pt x="7" y="47"/>
                </a:cubicBezTo>
                <a:cubicBezTo>
                  <a:pt x="5" y="51"/>
                  <a:pt x="6" y="56"/>
                  <a:pt x="8" y="61"/>
                </a:cubicBezTo>
                <a:cubicBezTo>
                  <a:pt x="10" y="66"/>
                  <a:pt x="12" y="71"/>
                  <a:pt x="6" y="78"/>
                </a:cubicBezTo>
                <a:cubicBezTo>
                  <a:pt x="0" y="85"/>
                  <a:pt x="1" y="92"/>
                  <a:pt x="3" y="97"/>
                </a:cubicBezTo>
                <a:cubicBezTo>
                  <a:pt x="5" y="102"/>
                  <a:pt x="5" y="109"/>
                  <a:pt x="8" y="112"/>
                </a:cubicBezTo>
                <a:cubicBezTo>
                  <a:pt x="11" y="115"/>
                  <a:pt x="20" y="118"/>
                  <a:pt x="23" y="116"/>
                </a:cubicBezTo>
                <a:cubicBezTo>
                  <a:pt x="25" y="113"/>
                  <a:pt x="28" y="116"/>
                  <a:pt x="31" y="113"/>
                </a:cubicBezTo>
                <a:cubicBezTo>
                  <a:pt x="34" y="109"/>
                  <a:pt x="38" y="91"/>
                  <a:pt x="42" y="79"/>
                </a:cubicBezTo>
                <a:cubicBezTo>
                  <a:pt x="47" y="67"/>
                  <a:pt x="52" y="51"/>
                  <a:pt x="51" y="47"/>
                </a:cubicBezTo>
                <a:cubicBezTo>
                  <a:pt x="51" y="44"/>
                  <a:pt x="54" y="42"/>
                  <a:pt x="53" y="38"/>
                </a:cubicBezTo>
                <a:cubicBezTo>
                  <a:pt x="51" y="35"/>
                  <a:pt x="53" y="31"/>
                  <a:pt x="55" y="33"/>
                </a:cubicBezTo>
                <a:cubicBezTo>
                  <a:pt x="57" y="36"/>
                  <a:pt x="59" y="36"/>
                  <a:pt x="60" y="32"/>
                </a:cubicBezTo>
                <a:cubicBezTo>
                  <a:pt x="60" y="29"/>
                  <a:pt x="57" y="23"/>
                  <a:pt x="57" y="17"/>
                </a:cubicBezTo>
                <a:cubicBezTo>
                  <a:pt x="56" y="12"/>
                  <a:pt x="52" y="7"/>
                  <a:pt x="51" y="4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3175" cap="flat">
            <a:noFill/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600">
              <a:latin typeface="Montserrat" panose="02000505000000020004" pitchFamily="2" charset="0"/>
              <a:ea typeface="Montserrat" charset="0"/>
              <a:cs typeface="Montserrat" charset="0"/>
            </a:endParaRPr>
          </a:p>
        </p:txBody>
      </p:sp>
      <p:sp>
        <p:nvSpPr>
          <p:cNvPr id="182" name="Freeform 155"/>
          <p:cNvSpPr>
            <a:spLocks noEditPoints="1"/>
          </p:cNvSpPr>
          <p:nvPr/>
        </p:nvSpPr>
        <p:spPr bwMode="auto">
          <a:xfrm>
            <a:off x="6922706" y="3021886"/>
            <a:ext cx="318795" cy="199728"/>
          </a:xfrm>
          <a:custGeom>
            <a:avLst/>
            <a:gdLst>
              <a:gd name="T0" fmla="*/ 68 w 96"/>
              <a:gd name="T1" fmla="*/ 2 h 58"/>
              <a:gd name="T2" fmla="*/ 52 w 96"/>
              <a:gd name="T3" fmla="*/ 3 h 58"/>
              <a:gd name="T4" fmla="*/ 40 w 96"/>
              <a:gd name="T5" fmla="*/ 14 h 58"/>
              <a:gd name="T6" fmla="*/ 34 w 96"/>
              <a:gd name="T7" fmla="*/ 16 h 58"/>
              <a:gd name="T8" fmla="*/ 23 w 96"/>
              <a:gd name="T9" fmla="*/ 14 h 58"/>
              <a:gd name="T10" fmla="*/ 13 w 96"/>
              <a:gd name="T11" fmla="*/ 13 h 58"/>
              <a:gd name="T12" fmla="*/ 7 w 96"/>
              <a:gd name="T13" fmla="*/ 12 h 58"/>
              <a:gd name="T14" fmla="*/ 4 w 96"/>
              <a:gd name="T15" fmla="*/ 15 h 58"/>
              <a:gd name="T16" fmla="*/ 4 w 96"/>
              <a:gd name="T17" fmla="*/ 19 h 58"/>
              <a:gd name="T18" fmla="*/ 0 w 96"/>
              <a:gd name="T19" fmla="*/ 22 h 58"/>
              <a:gd name="T20" fmla="*/ 1 w 96"/>
              <a:gd name="T21" fmla="*/ 26 h 58"/>
              <a:gd name="T22" fmla="*/ 3 w 96"/>
              <a:gd name="T23" fmla="*/ 39 h 58"/>
              <a:gd name="T24" fmla="*/ 6 w 96"/>
              <a:gd name="T25" fmla="*/ 51 h 58"/>
              <a:gd name="T26" fmla="*/ 21 w 96"/>
              <a:gd name="T27" fmla="*/ 49 h 58"/>
              <a:gd name="T28" fmla="*/ 31 w 96"/>
              <a:gd name="T29" fmla="*/ 46 h 58"/>
              <a:gd name="T30" fmla="*/ 40 w 96"/>
              <a:gd name="T31" fmla="*/ 42 h 58"/>
              <a:gd name="T32" fmla="*/ 48 w 96"/>
              <a:gd name="T33" fmla="*/ 41 h 58"/>
              <a:gd name="T34" fmla="*/ 54 w 96"/>
              <a:gd name="T35" fmla="*/ 36 h 58"/>
              <a:gd name="T36" fmla="*/ 71 w 96"/>
              <a:gd name="T37" fmla="*/ 31 h 58"/>
              <a:gd name="T38" fmla="*/ 79 w 96"/>
              <a:gd name="T39" fmla="*/ 23 h 58"/>
              <a:gd name="T40" fmla="*/ 86 w 96"/>
              <a:gd name="T41" fmla="*/ 20 h 58"/>
              <a:gd name="T42" fmla="*/ 76 w 96"/>
              <a:gd name="T43" fmla="*/ 0 h 58"/>
              <a:gd name="T44" fmla="*/ 68 w 96"/>
              <a:gd name="T45" fmla="*/ 2 h 58"/>
              <a:gd name="T46" fmla="*/ 88 w 96"/>
              <a:gd name="T47" fmla="*/ 55 h 58"/>
              <a:gd name="T48" fmla="*/ 96 w 96"/>
              <a:gd name="T49" fmla="*/ 54 h 58"/>
              <a:gd name="T50" fmla="*/ 88 w 96"/>
              <a:gd name="T51" fmla="*/ 55 h 5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</a:cxnLst>
            <a:rect l="0" t="0" r="r" b="b"/>
            <a:pathLst>
              <a:path w="96" h="58">
                <a:moveTo>
                  <a:pt x="68" y="2"/>
                </a:moveTo>
                <a:cubicBezTo>
                  <a:pt x="64" y="3"/>
                  <a:pt x="54" y="2"/>
                  <a:pt x="52" y="3"/>
                </a:cubicBezTo>
                <a:cubicBezTo>
                  <a:pt x="51" y="4"/>
                  <a:pt x="41" y="11"/>
                  <a:pt x="40" y="14"/>
                </a:cubicBezTo>
                <a:cubicBezTo>
                  <a:pt x="38" y="17"/>
                  <a:pt x="36" y="17"/>
                  <a:pt x="34" y="16"/>
                </a:cubicBezTo>
                <a:cubicBezTo>
                  <a:pt x="32" y="14"/>
                  <a:pt x="24" y="15"/>
                  <a:pt x="23" y="14"/>
                </a:cubicBezTo>
                <a:cubicBezTo>
                  <a:pt x="22" y="13"/>
                  <a:pt x="16" y="13"/>
                  <a:pt x="13" y="13"/>
                </a:cubicBezTo>
                <a:cubicBezTo>
                  <a:pt x="10" y="14"/>
                  <a:pt x="9" y="12"/>
                  <a:pt x="7" y="12"/>
                </a:cubicBezTo>
                <a:cubicBezTo>
                  <a:pt x="6" y="13"/>
                  <a:pt x="4" y="14"/>
                  <a:pt x="4" y="15"/>
                </a:cubicBezTo>
                <a:cubicBezTo>
                  <a:pt x="3" y="16"/>
                  <a:pt x="4" y="19"/>
                  <a:pt x="4" y="19"/>
                </a:cubicBezTo>
                <a:cubicBezTo>
                  <a:pt x="4" y="20"/>
                  <a:pt x="2" y="20"/>
                  <a:pt x="0" y="22"/>
                </a:cubicBezTo>
                <a:cubicBezTo>
                  <a:pt x="1" y="23"/>
                  <a:pt x="1" y="25"/>
                  <a:pt x="1" y="26"/>
                </a:cubicBezTo>
                <a:cubicBezTo>
                  <a:pt x="0" y="29"/>
                  <a:pt x="1" y="36"/>
                  <a:pt x="3" y="39"/>
                </a:cubicBezTo>
                <a:cubicBezTo>
                  <a:pt x="6" y="43"/>
                  <a:pt x="5" y="50"/>
                  <a:pt x="6" y="51"/>
                </a:cubicBezTo>
                <a:cubicBezTo>
                  <a:pt x="7" y="52"/>
                  <a:pt x="17" y="52"/>
                  <a:pt x="21" y="49"/>
                </a:cubicBezTo>
                <a:cubicBezTo>
                  <a:pt x="25" y="47"/>
                  <a:pt x="28" y="46"/>
                  <a:pt x="31" y="46"/>
                </a:cubicBezTo>
                <a:cubicBezTo>
                  <a:pt x="34" y="46"/>
                  <a:pt x="39" y="43"/>
                  <a:pt x="40" y="42"/>
                </a:cubicBezTo>
                <a:cubicBezTo>
                  <a:pt x="41" y="40"/>
                  <a:pt x="46" y="40"/>
                  <a:pt x="48" y="41"/>
                </a:cubicBezTo>
                <a:cubicBezTo>
                  <a:pt x="50" y="41"/>
                  <a:pt x="52" y="39"/>
                  <a:pt x="54" y="36"/>
                </a:cubicBezTo>
                <a:cubicBezTo>
                  <a:pt x="56" y="34"/>
                  <a:pt x="64" y="33"/>
                  <a:pt x="71" y="31"/>
                </a:cubicBezTo>
                <a:cubicBezTo>
                  <a:pt x="79" y="28"/>
                  <a:pt x="77" y="25"/>
                  <a:pt x="79" y="23"/>
                </a:cubicBezTo>
                <a:cubicBezTo>
                  <a:pt x="80" y="21"/>
                  <a:pt x="82" y="21"/>
                  <a:pt x="86" y="20"/>
                </a:cubicBezTo>
                <a:cubicBezTo>
                  <a:pt x="82" y="13"/>
                  <a:pt x="78" y="4"/>
                  <a:pt x="76" y="0"/>
                </a:cubicBezTo>
                <a:cubicBezTo>
                  <a:pt x="72" y="1"/>
                  <a:pt x="69" y="2"/>
                  <a:pt x="68" y="2"/>
                </a:cubicBezTo>
                <a:close/>
                <a:moveTo>
                  <a:pt x="88" y="55"/>
                </a:moveTo>
                <a:cubicBezTo>
                  <a:pt x="90" y="58"/>
                  <a:pt x="96" y="55"/>
                  <a:pt x="96" y="54"/>
                </a:cubicBezTo>
                <a:cubicBezTo>
                  <a:pt x="96" y="53"/>
                  <a:pt x="85" y="52"/>
                  <a:pt x="88" y="55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3175" cap="flat">
            <a:noFill/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600">
              <a:latin typeface="Montserrat" panose="02000505000000020004" pitchFamily="2" charset="0"/>
              <a:ea typeface="Montserrat" charset="0"/>
              <a:cs typeface="Montserrat" charset="0"/>
            </a:endParaRPr>
          </a:p>
        </p:txBody>
      </p:sp>
      <p:sp>
        <p:nvSpPr>
          <p:cNvPr id="183" name="Freeform 156"/>
          <p:cNvSpPr>
            <a:spLocks noEditPoints="1"/>
          </p:cNvSpPr>
          <p:nvPr/>
        </p:nvSpPr>
        <p:spPr bwMode="auto">
          <a:xfrm>
            <a:off x="9894526" y="3717166"/>
            <a:ext cx="217933" cy="162044"/>
          </a:xfrm>
          <a:custGeom>
            <a:avLst/>
            <a:gdLst>
              <a:gd name="T0" fmla="*/ 1 w 66"/>
              <a:gd name="T1" fmla="*/ 2 h 47"/>
              <a:gd name="T2" fmla="*/ 11 w 66"/>
              <a:gd name="T3" fmla="*/ 13 h 47"/>
              <a:gd name="T4" fmla="*/ 1 w 66"/>
              <a:gd name="T5" fmla="*/ 2 h 47"/>
              <a:gd name="T6" fmla="*/ 16 w 66"/>
              <a:gd name="T7" fmla="*/ 12 h 47"/>
              <a:gd name="T8" fmla="*/ 23 w 66"/>
              <a:gd name="T9" fmla="*/ 17 h 47"/>
              <a:gd name="T10" fmla="*/ 16 w 66"/>
              <a:gd name="T11" fmla="*/ 12 h 47"/>
              <a:gd name="T12" fmla="*/ 43 w 66"/>
              <a:gd name="T13" fmla="*/ 26 h 47"/>
              <a:gd name="T14" fmla="*/ 32 w 66"/>
              <a:gd name="T15" fmla="*/ 20 h 47"/>
              <a:gd name="T16" fmla="*/ 43 w 66"/>
              <a:gd name="T17" fmla="*/ 26 h 47"/>
              <a:gd name="T18" fmla="*/ 41 w 66"/>
              <a:gd name="T19" fmla="*/ 34 h 47"/>
              <a:gd name="T20" fmla="*/ 50 w 66"/>
              <a:gd name="T21" fmla="*/ 38 h 47"/>
              <a:gd name="T22" fmla="*/ 41 w 66"/>
              <a:gd name="T23" fmla="*/ 34 h 47"/>
              <a:gd name="T24" fmla="*/ 56 w 66"/>
              <a:gd name="T25" fmla="*/ 42 h 47"/>
              <a:gd name="T26" fmla="*/ 63 w 66"/>
              <a:gd name="T27" fmla="*/ 45 h 47"/>
              <a:gd name="T28" fmla="*/ 56 w 66"/>
              <a:gd name="T29" fmla="*/ 42 h 47"/>
              <a:gd name="T30" fmla="*/ 50 w 66"/>
              <a:gd name="T31" fmla="*/ 26 h 47"/>
              <a:gd name="T32" fmla="*/ 56 w 66"/>
              <a:gd name="T33" fmla="*/ 37 h 47"/>
              <a:gd name="T34" fmla="*/ 50 w 66"/>
              <a:gd name="T35" fmla="*/ 26 h 4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66" h="47">
                <a:moveTo>
                  <a:pt x="1" y="2"/>
                </a:moveTo>
                <a:cubicBezTo>
                  <a:pt x="0" y="4"/>
                  <a:pt x="8" y="15"/>
                  <a:pt x="11" y="13"/>
                </a:cubicBezTo>
                <a:cubicBezTo>
                  <a:pt x="16" y="10"/>
                  <a:pt x="1" y="0"/>
                  <a:pt x="1" y="2"/>
                </a:cubicBezTo>
                <a:close/>
                <a:moveTo>
                  <a:pt x="16" y="12"/>
                </a:moveTo>
                <a:cubicBezTo>
                  <a:pt x="16" y="13"/>
                  <a:pt x="22" y="18"/>
                  <a:pt x="23" y="17"/>
                </a:cubicBezTo>
                <a:cubicBezTo>
                  <a:pt x="24" y="16"/>
                  <a:pt x="16" y="10"/>
                  <a:pt x="16" y="12"/>
                </a:cubicBezTo>
                <a:close/>
                <a:moveTo>
                  <a:pt x="43" y="26"/>
                </a:moveTo>
                <a:cubicBezTo>
                  <a:pt x="45" y="25"/>
                  <a:pt x="32" y="18"/>
                  <a:pt x="32" y="20"/>
                </a:cubicBezTo>
                <a:cubicBezTo>
                  <a:pt x="31" y="22"/>
                  <a:pt x="41" y="27"/>
                  <a:pt x="43" y="26"/>
                </a:cubicBezTo>
                <a:close/>
                <a:moveTo>
                  <a:pt x="41" y="34"/>
                </a:moveTo>
                <a:cubicBezTo>
                  <a:pt x="42" y="37"/>
                  <a:pt x="47" y="39"/>
                  <a:pt x="50" y="38"/>
                </a:cubicBezTo>
                <a:cubicBezTo>
                  <a:pt x="52" y="37"/>
                  <a:pt x="41" y="30"/>
                  <a:pt x="41" y="34"/>
                </a:cubicBezTo>
                <a:close/>
                <a:moveTo>
                  <a:pt x="56" y="42"/>
                </a:moveTo>
                <a:cubicBezTo>
                  <a:pt x="56" y="42"/>
                  <a:pt x="61" y="47"/>
                  <a:pt x="63" y="45"/>
                </a:cubicBezTo>
                <a:cubicBezTo>
                  <a:pt x="66" y="44"/>
                  <a:pt x="55" y="40"/>
                  <a:pt x="56" y="42"/>
                </a:cubicBezTo>
                <a:close/>
                <a:moveTo>
                  <a:pt x="50" y="26"/>
                </a:moveTo>
                <a:cubicBezTo>
                  <a:pt x="48" y="30"/>
                  <a:pt x="55" y="36"/>
                  <a:pt x="56" y="37"/>
                </a:cubicBezTo>
                <a:cubicBezTo>
                  <a:pt x="57" y="37"/>
                  <a:pt x="51" y="23"/>
                  <a:pt x="50" y="26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3175" cap="flat">
            <a:noFill/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600">
              <a:latin typeface="Montserrat" panose="02000505000000020004" pitchFamily="2" charset="0"/>
              <a:ea typeface="Montserrat" charset="0"/>
              <a:cs typeface="Montserrat" charset="0"/>
            </a:endParaRPr>
          </a:p>
        </p:txBody>
      </p:sp>
      <p:sp>
        <p:nvSpPr>
          <p:cNvPr id="184" name="Freeform 157"/>
          <p:cNvSpPr>
            <a:spLocks noEditPoints="1"/>
          </p:cNvSpPr>
          <p:nvPr/>
        </p:nvSpPr>
        <p:spPr bwMode="auto">
          <a:xfrm>
            <a:off x="9894526" y="3717166"/>
            <a:ext cx="217933" cy="162044"/>
          </a:xfrm>
          <a:custGeom>
            <a:avLst/>
            <a:gdLst>
              <a:gd name="T0" fmla="*/ 1 w 66"/>
              <a:gd name="T1" fmla="*/ 2 h 47"/>
              <a:gd name="T2" fmla="*/ 11 w 66"/>
              <a:gd name="T3" fmla="*/ 13 h 47"/>
              <a:gd name="T4" fmla="*/ 1 w 66"/>
              <a:gd name="T5" fmla="*/ 2 h 47"/>
              <a:gd name="T6" fmla="*/ 16 w 66"/>
              <a:gd name="T7" fmla="*/ 12 h 47"/>
              <a:gd name="T8" fmla="*/ 23 w 66"/>
              <a:gd name="T9" fmla="*/ 17 h 47"/>
              <a:gd name="T10" fmla="*/ 16 w 66"/>
              <a:gd name="T11" fmla="*/ 12 h 47"/>
              <a:gd name="T12" fmla="*/ 43 w 66"/>
              <a:gd name="T13" fmla="*/ 26 h 47"/>
              <a:gd name="T14" fmla="*/ 32 w 66"/>
              <a:gd name="T15" fmla="*/ 20 h 47"/>
              <a:gd name="T16" fmla="*/ 43 w 66"/>
              <a:gd name="T17" fmla="*/ 26 h 47"/>
              <a:gd name="T18" fmla="*/ 41 w 66"/>
              <a:gd name="T19" fmla="*/ 34 h 47"/>
              <a:gd name="T20" fmla="*/ 50 w 66"/>
              <a:gd name="T21" fmla="*/ 38 h 47"/>
              <a:gd name="T22" fmla="*/ 41 w 66"/>
              <a:gd name="T23" fmla="*/ 34 h 47"/>
              <a:gd name="T24" fmla="*/ 56 w 66"/>
              <a:gd name="T25" fmla="*/ 42 h 47"/>
              <a:gd name="T26" fmla="*/ 63 w 66"/>
              <a:gd name="T27" fmla="*/ 45 h 47"/>
              <a:gd name="T28" fmla="*/ 56 w 66"/>
              <a:gd name="T29" fmla="*/ 42 h 47"/>
              <a:gd name="T30" fmla="*/ 50 w 66"/>
              <a:gd name="T31" fmla="*/ 26 h 47"/>
              <a:gd name="T32" fmla="*/ 56 w 66"/>
              <a:gd name="T33" fmla="*/ 37 h 47"/>
              <a:gd name="T34" fmla="*/ 50 w 66"/>
              <a:gd name="T35" fmla="*/ 26 h 4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66" h="47">
                <a:moveTo>
                  <a:pt x="1" y="2"/>
                </a:moveTo>
                <a:cubicBezTo>
                  <a:pt x="0" y="4"/>
                  <a:pt x="8" y="15"/>
                  <a:pt x="11" y="13"/>
                </a:cubicBezTo>
                <a:cubicBezTo>
                  <a:pt x="16" y="10"/>
                  <a:pt x="1" y="0"/>
                  <a:pt x="1" y="2"/>
                </a:cubicBezTo>
                <a:close/>
                <a:moveTo>
                  <a:pt x="16" y="12"/>
                </a:moveTo>
                <a:cubicBezTo>
                  <a:pt x="16" y="13"/>
                  <a:pt x="22" y="18"/>
                  <a:pt x="23" y="17"/>
                </a:cubicBezTo>
                <a:cubicBezTo>
                  <a:pt x="24" y="16"/>
                  <a:pt x="16" y="10"/>
                  <a:pt x="16" y="12"/>
                </a:cubicBezTo>
                <a:close/>
                <a:moveTo>
                  <a:pt x="43" y="26"/>
                </a:moveTo>
                <a:cubicBezTo>
                  <a:pt x="45" y="25"/>
                  <a:pt x="32" y="18"/>
                  <a:pt x="32" y="20"/>
                </a:cubicBezTo>
                <a:cubicBezTo>
                  <a:pt x="31" y="22"/>
                  <a:pt x="41" y="27"/>
                  <a:pt x="43" y="26"/>
                </a:cubicBezTo>
                <a:close/>
                <a:moveTo>
                  <a:pt x="41" y="34"/>
                </a:moveTo>
                <a:cubicBezTo>
                  <a:pt x="42" y="37"/>
                  <a:pt x="47" y="39"/>
                  <a:pt x="50" y="38"/>
                </a:cubicBezTo>
                <a:cubicBezTo>
                  <a:pt x="52" y="37"/>
                  <a:pt x="41" y="30"/>
                  <a:pt x="41" y="34"/>
                </a:cubicBezTo>
                <a:close/>
                <a:moveTo>
                  <a:pt x="56" y="42"/>
                </a:moveTo>
                <a:cubicBezTo>
                  <a:pt x="56" y="42"/>
                  <a:pt x="61" y="47"/>
                  <a:pt x="63" y="45"/>
                </a:cubicBezTo>
                <a:cubicBezTo>
                  <a:pt x="66" y="44"/>
                  <a:pt x="55" y="40"/>
                  <a:pt x="56" y="42"/>
                </a:cubicBezTo>
                <a:close/>
                <a:moveTo>
                  <a:pt x="50" y="26"/>
                </a:moveTo>
                <a:cubicBezTo>
                  <a:pt x="48" y="30"/>
                  <a:pt x="55" y="36"/>
                  <a:pt x="56" y="37"/>
                </a:cubicBezTo>
                <a:cubicBezTo>
                  <a:pt x="57" y="37"/>
                  <a:pt x="51" y="23"/>
                  <a:pt x="50" y="26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3175" cap="flat">
            <a:noFill/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600">
              <a:latin typeface="Montserrat" panose="02000505000000020004" pitchFamily="2" charset="0"/>
              <a:ea typeface="Montserrat" charset="0"/>
              <a:cs typeface="Montserrat" charset="0"/>
            </a:endParaRPr>
          </a:p>
        </p:txBody>
      </p:sp>
      <p:sp>
        <p:nvSpPr>
          <p:cNvPr id="185" name="Freeform 158"/>
          <p:cNvSpPr>
            <a:spLocks noEditPoints="1"/>
          </p:cNvSpPr>
          <p:nvPr/>
        </p:nvSpPr>
        <p:spPr bwMode="auto">
          <a:xfrm>
            <a:off x="8776041" y="3866020"/>
            <a:ext cx="1095071" cy="1013715"/>
          </a:xfrm>
          <a:custGeom>
            <a:avLst/>
            <a:gdLst>
              <a:gd name="T0" fmla="*/ 326 w 331"/>
              <a:gd name="T1" fmla="*/ 128 h 293"/>
              <a:gd name="T2" fmla="*/ 312 w 331"/>
              <a:gd name="T3" fmla="*/ 114 h 293"/>
              <a:gd name="T4" fmla="*/ 302 w 331"/>
              <a:gd name="T5" fmla="*/ 99 h 293"/>
              <a:gd name="T6" fmla="*/ 293 w 331"/>
              <a:gd name="T7" fmla="*/ 88 h 293"/>
              <a:gd name="T8" fmla="*/ 270 w 331"/>
              <a:gd name="T9" fmla="*/ 66 h 293"/>
              <a:gd name="T10" fmla="*/ 262 w 331"/>
              <a:gd name="T11" fmla="*/ 38 h 293"/>
              <a:gd name="T12" fmla="*/ 248 w 331"/>
              <a:gd name="T13" fmla="*/ 24 h 293"/>
              <a:gd name="T14" fmla="*/ 235 w 331"/>
              <a:gd name="T15" fmla="*/ 7 h 293"/>
              <a:gd name="T16" fmla="*/ 231 w 331"/>
              <a:gd name="T17" fmla="*/ 36 h 293"/>
              <a:gd name="T18" fmla="*/ 212 w 331"/>
              <a:gd name="T19" fmla="*/ 54 h 293"/>
              <a:gd name="T20" fmla="*/ 189 w 331"/>
              <a:gd name="T21" fmla="*/ 42 h 293"/>
              <a:gd name="T22" fmla="*/ 185 w 331"/>
              <a:gd name="T23" fmla="*/ 25 h 293"/>
              <a:gd name="T24" fmla="*/ 191 w 331"/>
              <a:gd name="T25" fmla="*/ 12 h 293"/>
              <a:gd name="T26" fmla="*/ 179 w 331"/>
              <a:gd name="T27" fmla="*/ 13 h 293"/>
              <a:gd name="T28" fmla="*/ 159 w 331"/>
              <a:gd name="T29" fmla="*/ 9 h 293"/>
              <a:gd name="T30" fmla="*/ 138 w 331"/>
              <a:gd name="T31" fmla="*/ 22 h 293"/>
              <a:gd name="T32" fmla="*/ 131 w 331"/>
              <a:gd name="T33" fmla="*/ 36 h 293"/>
              <a:gd name="T34" fmla="*/ 119 w 331"/>
              <a:gd name="T35" fmla="*/ 31 h 293"/>
              <a:gd name="T36" fmla="*/ 105 w 331"/>
              <a:gd name="T37" fmla="*/ 32 h 293"/>
              <a:gd name="T38" fmla="*/ 94 w 331"/>
              <a:gd name="T39" fmla="*/ 39 h 293"/>
              <a:gd name="T40" fmla="*/ 87 w 331"/>
              <a:gd name="T41" fmla="*/ 52 h 293"/>
              <a:gd name="T42" fmla="*/ 76 w 331"/>
              <a:gd name="T43" fmla="*/ 53 h 293"/>
              <a:gd name="T44" fmla="*/ 49 w 331"/>
              <a:gd name="T45" fmla="*/ 78 h 293"/>
              <a:gd name="T46" fmla="*/ 24 w 331"/>
              <a:gd name="T47" fmla="*/ 86 h 293"/>
              <a:gd name="T48" fmla="*/ 9 w 331"/>
              <a:gd name="T49" fmla="*/ 93 h 293"/>
              <a:gd name="T50" fmla="*/ 4 w 331"/>
              <a:gd name="T51" fmla="*/ 121 h 293"/>
              <a:gd name="T52" fmla="*/ 6 w 331"/>
              <a:gd name="T53" fmla="*/ 133 h 293"/>
              <a:gd name="T54" fmla="*/ 15 w 331"/>
              <a:gd name="T55" fmla="*/ 162 h 293"/>
              <a:gd name="T56" fmla="*/ 16 w 331"/>
              <a:gd name="T57" fmla="*/ 198 h 293"/>
              <a:gd name="T58" fmla="*/ 40 w 331"/>
              <a:gd name="T59" fmla="*/ 210 h 293"/>
              <a:gd name="T60" fmla="*/ 74 w 331"/>
              <a:gd name="T61" fmla="*/ 200 h 293"/>
              <a:gd name="T62" fmla="*/ 112 w 331"/>
              <a:gd name="T63" fmla="*/ 185 h 293"/>
              <a:gd name="T64" fmla="*/ 156 w 331"/>
              <a:gd name="T65" fmla="*/ 183 h 293"/>
              <a:gd name="T66" fmla="*/ 171 w 331"/>
              <a:gd name="T67" fmla="*/ 191 h 293"/>
              <a:gd name="T68" fmla="*/ 187 w 331"/>
              <a:gd name="T69" fmla="*/ 205 h 293"/>
              <a:gd name="T70" fmla="*/ 198 w 331"/>
              <a:gd name="T71" fmla="*/ 203 h 293"/>
              <a:gd name="T72" fmla="*/ 205 w 331"/>
              <a:gd name="T73" fmla="*/ 206 h 293"/>
              <a:gd name="T74" fmla="*/ 217 w 331"/>
              <a:gd name="T75" fmla="*/ 226 h 293"/>
              <a:gd name="T76" fmla="*/ 245 w 331"/>
              <a:gd name="T77" fmla="*/ 245 h 293"/>
              <a:gd name="T78" fmla="*/ 260 w 331"/>
              <a:gd name="T79" fmla="*/ 243 h 293"/>
              <a:gd name="T80" fmla="*/ 271 w 331"/>
              <a:gd name="T81" fmla="*/ 248 h 293"/>
              <a:gd name="T82" fmla="*/ 299 w 331"/>
              <a:gd name="T83" fmla="*/ 235 h 293"/>
              <a:gd name="T84" fmla="*/ 316 w 331"/>
              <a:gd name="T85" fmla="*/ 189 h 293"/>
              <a:gd name="T86" fmla="*/ 327 w 331"/>
              <a:gd name="T87" fmla="*/ 162 h 293"/>
              <a:gd name="T88" fmla="*/ 150 w 331"/>
              <a:gd name="T89" fmla="*/ 7 h 293"/>
              <a:gd name="T90" fmla="*/ 190 w 331"/>
              <a:gd name="T91" fmla="*/ 219 h 293"/>
              <a:gd name="T92" fmla="*/ 270 w 331"/>
              <a:gd name="T93" fmla="*/ 268 h 293"/>
              <a:gd name="T94" fmla="*/ 271 w 331"/>
              <a:gd name="T95" fmla="*/ 293 h 293"/>
              <a:gd name="T96" fmla="*/ 282 w 331"/>
              <a:gd name="T97" fmla="*/ 286 h 293"/>
              <a:gd name="T98" fmla="*/ 270 w 331"/>
              <a:gd name="T99" fmla="*/ 268 h 29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</a:cxnLst>
            <a:rect l="0" t="0" r="r" b="b"/>
            <a:pathLst>
              <a:path w="331" h="293">
                <a:moveTo>
                  <a:pt x="328" y="147"/>
                </a:moveTo>
                <a:cubicBezTo>
                  <a:pt x="330" y="146"/>
                  <a:pt x="328" y="140"/>
                  <a:pt x="326" y="141"/>
                </a:cubicBezTo>
                <a:cubicBezTo>
                  <a:pt x="325" y="142"/>
                  <a:pt x="325" y="132"/>
                  <a:pt x="326" y="128"/>
                </a:cubicBezTo>
                <a:cubicBezTo>
                  <a:pt x="327" y="123"/>
                  <a:pt x="326" y="124"/>
                  <a:pt x="324" y="126"/>
                </a:cubicBezTo>
                <a:cubicBezTo>
                  <a:pt x="322" y="129"/>
                  <a:pt x="319" y="122"/>
                  <a:pt x="319" y="120"/>
                </a:cubicBezTo>
                <a:cubicBezTo>
                  <a:pt x="318" y="118"/>
                  <a:pt x="315" y="113"/>
                  <a:pt x="312" y="114"/>
                </a:cubicBezTo>
                <a:cubicBezTo>
                  <a:pt x="309" y="115"/>
                  <a:pt x="311" y="110"/>
                  <a:pt x="308" y="110"/>
                </a:cubicBezTo>
                <a:cubicBezTo>
                  <a:pt x="306" y="111"/>
                  <a:pt x="305" y="106"/>
                  <a:pt x="306" y="102"/>
                </a:cubicBezTo>
                <a:cubicBezTo>
                  <a:pt x="306" y="98"/>
                  <a:pt x="304" y="101"/>
                  <a:pt x="302" y="99"/>
                </a:cubicBezTo>
                <a:cubicBezTo>
                  <a:pt x="301" y="97"/>
                  <a:pt x="300" y="99"/>
                  <a:pt x="298" y="100"/>
                </a:cubicBezTo>
                <a:cubicBezTo>
                  <a:pt x="296" y="100"/>
                  <a:pt x="295" y="96"/>
                  <a:pt x="296" y="94"/>
                </a:cubicBezTo>
                <a:cubicBezTo>
                  <a:pt x="296" y="92"/>
                  <a:pt x="295" y="90"/>
                  <a:pt x="293" y="88"/>
                </a:cubicBezTo>
                <a:cubicBezTo>
                  <a:pt x="290" y="86"/>
                  <a:pt x="290" y="85"/>
                  <a:pt x="290" y="82"/>
                </a:cubicBezTo>
                <a:cubicBezTo>
                  <a:pt x="290" y="80"/>
                  <a:pt x="275" y="72"/>
                  <a:pt x="272" y="71"/>
                </a:cubicBezTo>
                <a:cubicBezTo>
                  <a:pt x="268" y="71"/>
                  <a:pt x="271" y="67"/>
                  <a:pt x="270" y="66"/>
                </a:cubicBezTo>
                <a:cubicBezTo>
                  <a:pt x="268" y="65"/>
                  <a:pt x="268" y="60"/>
                  <a:pt x="268" y="56"/>
                </a:cubicBezTo>
                <a:cubicBezTo>
                  <a:pt x="268" y="52"/>
                  <a:pt x="263" y="51"/>
                  <a:pt x="263" y="48"/>
                </a:cubicBezTo>
                <a:cubicBezTo>
                  <a:pt x="263" y="44"/>
                  <a:pt x="261" y="41"/>
                  <a:pt x="262" y="38"/>
                </a:cubicBezTo>
                <a:cubicBezTo>
                  <a:pt x="262" y="34"/>
                  <a:pt x="257" y="33"/>
                  <a:pt x="256" y="31"/>
                </a:cubicBezTo>
                <a:cubicBezTo>
                  <a:pt x="256" y="29"/>
                  <a:pt x="253" y="31"/>
                  <a:pt x="250" y="32"/>
                </a:cubicBezTo>
                <a:cubicBezTo>
                  <a:pt x="247" y="32"/>
                  <a:pt x="247" y="28"/>
                  <a:pt x="248" y="24"/>
                </a:cubicBezTo>
                <a:cubicBezTo>
                  <a:pt x="248" y="19"/>
                  <a:pt x="246" y="13"/>
                  <a:pt x="244" y="11"/>
                </a:cubicBezTo>
                <a:cubicBezTo>
                  <a:pt x="241" y="9"/>
                  <a:pt x="241" y="2"/>
                  <a:pt x="240" y="1"/>
                </a:cubicBezTo>
                <a:cubicBezTo>
                  <a:pt x="239" y="0"/>
                  <a:pt x="235" y="4"/>
                  <a:pt x="235" y="7"/>
                </a:cubicBezTo>
                <a:cubicBezTo>
                  <a:pt x="235" y="9"/>
                  <a:pt x="234" y="12"/>
                  <a:pt x="233" y="13"/>
                </a:cubicBezTo>
                <a:cubicBezTo>
                  <a:pt x="231" y="15"/>
                  <a:pt x="234" y="20"/>
                  <a:pt x="232" y="22"/>
                </a:cubicBezTo>
                <a:cubicBezTo>
                  <a:pt x="230" y="24"/>
                  <a:pt x="232" y="32"/>
                  <a:pt x="231" y="36"/>
                </a:cubicBezTo>
                <a:cubicBezTo>
                  <a:pt x="231" y="41"/>
                  <a:pt x="231" y="46"/>
                  <a:pt x="229" y="49"/>
                </a:cubicBezTo>
                <a:cubicBezTo>
                  <a:pt x="226" y="52"/>
                  <a:pt x="226" y="57"/>
                  <a:pt x="222" y="58"/>
                </a:cubicBezTo>
                <a:cubicBezTo>
                  <a:pt x="217" y="60"/>
                  <a:pt x="212" y="56"/>
                  <a:pt x="212" y="54"/>
                </a:cubicBezTo>
                <a:cubicBezTo>
                  <a:pt x="212" y="52"/>
                  <a:pt x="207" y="50"/>
                  <a:pt x="205" y="51"/>
                </a:cubicBezTo>
                <a:cubicBezTo>
                  <a:pt x="202" y="51"/>
                  <a:pt x="201" y="47"/>
                  <a:pt x="197" y="44"/>
                </a:cubicBezTo>
                <a:cubicBezTo>
                  <a:pt x="193" y="41"/>
                  <a:pt x="190" y="45"/>
                  <a:pt x="189" y="42"/>
                </a:cubicBezTo>
                <a:cubicBezTo>
                  <a:pt x="188" y="38"/>
                  <a:pt x="186" y="37"/>
                  <a:pt x="183" y="35"/>
                </a:cubicBezTo>
                <a:cubicBezTo>
                  <a:pt x="181" y="34"/>
                  <a:pt x="181" y="34"/>
                  <a:pt x="184" y="32"/>
                </a:cubicBezTo>
                <a:cubicBezTo>
                  <a:pt x="187" y="30"/>
                  <a:pt x="186" y="27"/>
                  <a:pt x="185" y="25"/>
                </a:cubicBezTo>
                <a:cubicBezTo>
                  <a:pt x="183" y="22"/>
                  <a:pt x="186" y="23"/>
                  <a:pt x="190" y="21"/>
                </a:cubicBezTo>
                <a:cubicBezTo>
                  <a:pt x="194" y="19"/>
                  <a:pt x="190" y="17"/>
                  <a:pt x="193" y="16"/>
                </a:cubicBezTo>
                <a:cubicBezTo>
                  <a:pt x="195" y="15"/>
                  <a:pt x="194" y="12"/>
                  <a:pt x="191" y="12"/>
                </a:cubicBezTo>
                <a:cubicBezTo>
                  <a:pt x="188" y="11"/>
                  <a:pt x="189" y="15"/>
                  <a:pt x="188" y="15"/>
                </a:cubicBezTo>
                <a:cubicBezTo>
                  <a:pt x="187" y="15"/>
                  <a:pt x="186" y="11"/>
                  <a:pt x="185" y="11"/>
                </a:cubicBezTo>
                <a:cubicBezTo>
                  <a:pt x="184" y="11"/>
                  <a:pt x="181" y="16"/>
                  <a:pt x="179" y="13"/>
                </a:cubicBezTo>
                <a:cubicBezTo>
                  <a:pt x="177" y="11"/>
                  <a:pt x="167" y="9"/>
                  <a:pt x="163" y="8"/>
                </a:cubicBezTo>
                <a:cubicBezTo>
                  <a:pt x="159" y="8"/>
                  <a:pt x="158" y="3"/>
                  <a:pt x="156" y="4"/>
                </a:cubicBezTo>
                <a:cubicBezTo>
                  <a:pt x="153" y="5"/>
                  <a:pt x="156" y="6"/>
                  <a:pt x="159" y="9"/>
                </a:cubicBezTo>
                <a:cubicBezTo>
                  <a:pt x="161" y="12"/>
                  <a:pt x="150" y="14"/>
                  <a:pt x="146" y="13"/>
                </a:cubicBezTo>
                <a:cubicBezTo>
                  <a:pt x="143" y="12"/>
                  <a:pt x="147" y="15"/>
                  <a:pt x="144" y="15"/>
                </a:cubicBezTo>
                <a:cubicBezTo>
                  <a:pt x="141" y="15"/>
                  <a:pt x="141" y="20"/>
                  <a:pt x="138" y="22"/>
                </a:cubicBezTo>
                <a:cubicBezTo>
                  <a:pt x="136" y="25"/>
                  <a:pt x="138" y="27"/>
                  <a:pt x="135" y="28"/>
                </a:cubicBezTo>
                <a:cubicBezTo>
                  <a:pt x="133" y="30"/>
                  <a:pt x="132" y="32"/>
                  <a:pt x="135" y="35"/>
                </a:cubicBezTo>
                <a:cubicBezTo>
                  <a:pt x="138" y="39"/>
                  <a:pt x="134" y="39"/>
                  <a:pt x="131" y="36"/>
                </a:cubicBezTo>
                <a:cubicBezTo>
                  <a:pt x="129" y="33"/>
                  <a:pt x="126" y="33"/>
                  <a:pt x="126" y="36"/>
                </a:cubicBezTo>
                <a:cubicBezTo>
                  <a:pt x="126" y="39"/>
                  <a:pt x="123" y="38"/>
                  <a:pt x="124" y="35"/>
                </a:cubicBezTo>
                <a:cubicBezTo>
                  <a:pt x="124" y="31"/>
                  <a:pt x="120" y="33"/>
                  <a:pt x="119" y="31"/>
                </a:cubicBezTo>
                <a:cubicBezTo>
                  <a:pt x="118" y="29"/>
                  <a:pt x="115" y="26"/>
                  <a:pt x="112" y="26"/>
                </a:cubicBezTo>
                <a:cubicBezTo>
                  <a:pt x="110" y="26"/>
                  <a:pt x="110" y="29"/>
                  <a:pt x="108" y="29"/>
                </a:cubicBezTo>
                <a:cubicBezTo>
                  <a:pt x="105" y="29"/>
                  <a:pt x="105" y="30"/>
                  <a:pt x="105" y="32"/>
                </a:cubicBezTo>
                <a:cubicBezTo>
                  <a:pt x="105" y="35"/>
                  <a:pt x="102" y="32"/>
                  <a:pt x="99" y="32"/>
                </a:cubicBezTo>
                <a:cubicBezTo>
                  <a:pt x="96" y="33"/>
                  <a:pt x="99" y="36"/>
                  <a:pt x="97" y="36"/>
                </a:cubicBezTo>
                <a:cubicBezTo>
                  <a:pt x="96" y="36"/>
                  <a:pt x="96" y="39"/>
                  <a:pt x="94" y="39"/>
                </a:cubicBezTo>
                <a:cubicBezTo>
                  <a:pt x="91" y="39"/>
                  <a:pt x="92" y="44"/>
                  <a:pt x="92" y="47"/>
                </a:cubicBezTo>
                <a:cubicBezTo>
                  <a:pt x="92" y="49"/>
                  <a:pt x="89" y="45"/>
                  <a:pt x="86" y="46"/>
                </a:cubicBezTo>
                <a:cubicBezTo>
                  <a:pt x="84" y="47"/>
                  <a:pt x="87" y="49"/>
                  <a:pt x="87" y="52"/>
                </a:cubicBezTo>
                <a:cubicBezTo>
                  <a:pt x="88" y="55"/>
                  <a:pt x="86" y="55"/>
                  <a:pt x="85" y="56"/>
                </a:cubicBezTo>
                <a:cubicBezTo>
                  <a:pt x="84" y="57"/>
                  <a:pt x="82" y="53"/>
                  <a:pt x="82" y="50"/>
                </a:cubicBezTo>
                <a:cubicBezTo>
                  <a:pt x="82" y="47"/>
                  <a:pt x="79" y="50"/>
                  <a:pt x="76" y="53"/>
                </a:cubicBezTo>
                <a:cubicBezTo>
                  <a:pt x="72" y="57"/>
                  <a:pt x="77" y="62"/>
                  <a:pt x="75" y="63"/>
                </a:cubicBezTo>
                <a:cubicBezTo>
                  <a:pt x="74" y="64"/>
                  <a:pt x="67" y="70"/>
                  <a:pt x="64" y="74"/>
                </a:cubicBezTo>
                <a:cubicBezTo>
                  <a:pt x="60" y="79"/>
                  <a:pt x="52" y="76"/>
                  <a:pt x="49" y="78"/>
                </a:cubicBezTo>
                <a:cubicBezTo>
                  <a:pt x="47" y="80"/>
                  <a:pt x="44" y="79"/>
                  <a:pt x="42" y="81"/>
                </a:cubicBezTo>
                <a:cubicBezTo>
                  <a:pt x="39" y="83"/>
                  <a:pt x="35" y="86"/>
                  <a:pt x="34" y="84"/>
                </a:cubicBezTo>
                <a:cubicBezTo>
                  <a:pt x="33" y="82"/>
                  <a:pt x="27" y="83"/>
                  <a:pt x="24" y="86"/>
                </a:cubicBezTo>
                <a:cubicBezTo>
                  <a:pt x="22" y="89"/>
                  <a:pt x="17" y="92"/>
                  <a:pt x="14" y="92"/>
                </a:cubicBezTo>
                <a:cubicBezTo>
                  <a:pt x="11" y="92"/>
                  <a:pt x="11" y="97"/>
                  <a:pt x="10" y="98"/>
                </a:cubicBezTo>
                <a:cubicBezTo>
                  <a:pt x="9" y="99"/>
                  <a:pt x="9" y="94"/>
                  <a:pt x="9" y="93"/>
                </a:cubicBezTo>
                <a:cubicBezTo>
                  <a:pt x="9" y="91"/>
                  <a:pt x="6" y="95"/>
                  <a:pt x="5" y="99"/>
                </a:cubicBezTo>
                <a:cubicBezTo>
                  <a:pt x="4" y="102"/>
                  <a:pt x="8" y="104"/>
                  <a:pt x="5" y="108"/>
                </a:cubicBezTo>
                <a:cubicBezTo>
                  <a:pt x="3" y="112"/>
                  <a:pt x="0" y="116"/>
                  <a:pt x="4" y="121"/>
                </a:cubicBezTo>
                <a:cubicBezTo>
                  <a:pt x="8" y="126"/>
                  <a:pt x="10" y="129"/>
                  <a:pt x="9" y="131"/>
                </a:cubicBezTo>
                <a:cubicBezTo>
                  <a:pt x="7" y="134"/>
                  <a:pt x="5" y="126"/>
                  <a:pt x="4" y="127"/>
                </a:cubicBezTo>
                <a:cubicBezTo>
                  <a:pt x="3" y="128"/>
                  <a:pt x="7" y="131"/>
                  <a:pt x="6" y="133"/>
                </a:cubicBezTo>
                <a:cubicBezTo>
                  <a:pt x="5" y="134"/>
                  <a:pt x="1" y="127"/>
                  <a:pt x="0" y="129"/>
                </a:cubicBezTo>
                <a:cubicBezTo>
                  <a:pt x="0" y="130"/>
                  <a:pt x="8" y="142"/>
                  <a:pt x="9" y="147"/>
                </a:cubicBezTo>
                <a:cubicBezTo>
                  <a:pt x="9" y="151"/>
                  <a:pt x="16" y="156"/>
                  <a:pt x="15" y="162"/>
                </a:cubicBezTo>
                <a:cubicBezTo>
                  <a:pt x="15" y="168"/>
                  <a:pt x="21" y="179"/>
                  <a:pt x="23" y="180"/>
                </a:cubicBezTo>
                <a:cubicBezTo>
                  <a:pt x="24" y="182"/>
                  <a:pt x="20" y="186"/>
                  <a:pt x="21" y="191"/>
                </a:cubicBezTo>
                <a:cubicBezTo>
                  <a:pt x="21" y="196"/>
                  <a:pt x="19" y="198"/>
                  <a:pt x="16" y="198"/>
                </a:cubicBezTo>
                <a:cubicBezTo>
                  <a:pt x="13" y="198"/>
                  <a:pt x="15" y="203"/>
                  <a:pt x="18" y="203"/>
                </a:cubicBezTo>
                <a:cubicBezTo>
                  <a:pt x="22" y="203"/>
                  <a:pt x="20" y="206"/>
                  <a:pt x="24" y="208"/>
                </a:cubicBezTo>
                <a:cubicBezTo>
                  <a:pt x="28" y="211"/>
                  <a:pt x="37" y="210"/>
                  <a:pt x="40" y="210"/>
                </a:cubicBezTo>
                <a:cubicBezTo>
                  <a:pt x="43" y="210"/>
                  <a:pt x="44" y="205"/>
                  <a:pt x="48" y="205"/>
                </a:cubicBezTo>
                <a:cubicBezTo>
                  <a:pt x="52" y="205"/>
                  <a:pt x="52" y="203"/>
                  <a:pt x="54" y="201"/>
                </a:cubicBezTo>
                <a:cubicBezTo>
                  <a:pt x="56" y="198"/>
                  <a:pt x="65" y="199"/>
                  <a:pt x="74" y="200"/>
                </a:cubicBezTo>
                <a:cubicBezTo>
                  <a:pt x="84" y="200"/>
                  <a:pt x="88" y="197"/>
                  <a:pt x="89" y="193"/>
                </a:cubicBezTo>
                <a:cubicBezTo>
                  <a:pt x="90" y="190"/>
                  <a:pt x="97" y="190"/>
                  <a:pt x="100" y="187"/>
                </a:cubicBezTo>
                <a:cubicBezTo>
                  <a:pt x="103" y="185"/>
                  <a:pt x="105" y="185"/>
                  <a:pt x="112" y="185"/>
                </a:cubicBezTo>
                <a:cubicBezTo>
                  <a:pt x="119" y="185"/>
                  <a:pt x="125" y="182"/>
                  <a:pt x="130" y="180"/>
                </a:cubicBezTo>
                <a:cubicBezTo>
                  <a:pt x="134" y="178"/>
                  <a:pt x="142" y="179"/>
                  <a:pt x="147" y="178"/>
                </a:cubicBezTo>
                <a:cubicBezTo>
                  <a:pt x="151" y="177"/>
                  <a:pt x="152" y="183"/>
                  <a:pt x="156" y="183"/>
                </a:cubicBezTo>
                <a:cubicBezTo>
                  <a:pt x="161" y="182"/>
                  <a:pt x="163" y="184"/>
                  <a:pt x="166" y="184"/>
                </a:cubicBezTo>
                <a:cubicBezTo>
                  <a:pt x="168" y="184"/>
                  <a:pt x="168" y="186"/>
                  <a:pt x="171" y="186"/>
                </a:cubicBezTo>
                <a:cubicBezTo>
                  <a:pt x="173" y="187"/>
                  <a:pt x="173" y="189"/>
                  <a:pt x="171" y="191"/>
                </a:cubicBezTo>
                <a:cubicBezTo>
                  <a:pt x="170" y="193"/>
                  <a:pt x="175" y="193"/>
                  <a:pt x="178" y="198"/>
                </a:cubicBezTo>
                <a:cubicBezTo>
                  <a:pt x="182" y="203"/>
                  <a:pt x="178" y="203"/>
                  <a:pt x="180" y="207"/>
                </a:cubicBezTo>
                <a:cubicBezTo>
                  <a:pt x="182" y="210"/>
                  <a:pt x="183" y="210"/>
                  <a:pt x="187" y="205"/>
                </a:cubicBezTo>
                <a:cubicBezTo>
                  <a:pt x="190" y="200"/>
                  <a:pt x="194" y="203"/>
                  <a:pt x="195" y="198"/>
                </a:cubicBezTo>
                <a:cubicBezTo>
                  <a:pt x="195" y="194"/>
                  <a:pt x="199" y="189"/>
                  <a:pt x="202" y="191"/>
                </a:cubicBezTo>
                <a:cubicBezTo>
                  <a:pt x="204" y="193"/>
                  <a:pt x="200" y="195"/>
                  <a:pt x="198" y="203"/>
                </a:cubicBezTo>
                <a:cubicBezTo>
                  <a:pt x="197" y="211"/>
                  <a:pt x="194" y="207"/>
                  <a:pt x="193" y="209"/>
                </a:cubicBezTo>
                <a:cubicBezTo>
                  <a:pt x="193" y="211"/>
                  <a:pt x="201" y="213"/>
                  <a:pt x="201" y="208"/>
                </a:cubicBezTo>
                <a:cubicBezTo>
                  <a:pt x="201" y="204"/>
                  <a:pt x="202" y="202"/>
                  <a:pt x="205" y="206"/>
                </a:cubicBezTo>
                <a:cubicBezTo>
                  <a:pt x="208" y="210"/>
                  <a:pt x="203" y="213"/>
                  <a:pt x="204" y="215"/>
                </a:cubicBezTo>
                <a:cubicBezTo>
                  <a:pt x="205" y="217"/>
                  <a:pt x="208" y="214"/>
                  <a:pt x="210" y="215"/>
                </a:cubicBezTo>
                <a:cubicBezTo>
                  <a:pt x="213" y="215"/>
                  <a:pt x="217" y="222"/>
                  <a:pt x="217" y="226"/>
                </a:cubicBezTo>
                <a:cubicBezTo>
                  <a:pt x="216" y="229"/>
                  <a:pt x="215" y="233"/>
                  <a:pt x="221" y="236"/>
                </a:cubicBezTo>
                <a:cubicBezTo>
                  <a:pt x="227" y="239"/>
                  <a:pt x="225" y="240"/>
                  <a:pt x="229" y="240"/>
                </a:cubicBezTo>
                <a:cubicBezTo>
                  <a:pt x="234" y="240"/>
                  <a:pt x="243" y="243"/>
                  <a:pt x="245" y="245"/>
                </a:cubicBezTo>
                <a:cubicBezTo>
                  <a:pt x="248" y="247"/>
                  <a:pt x="254" y="244"/>
                  <a:pt x="256" y="239"/>
                </a:cubicBezTo>
                <a:cubicBezTo>
                  <a:pt x="257" y="235"/>
                  <a:pt x="262" y="239"/>
                  <a:pt x="259" y="241"/>
                </a:cubicBezTo>
                <a:cubicBezTo>
                  <a:pt x="257" y="242"/>
                  <a:pt x="260" y="245"/>
                  <a:pt x="260" y="243"/>
                </a:cubicBezTo>
                <a:cubicBezTo>
                  <a:pt x="261" y="241"/>
                  <a:pt x="262" y="239"/>
                  <a:pt x="263" y="241"/>
                </a:cubicBezTo>
                <a:cubicBezTo>
                  <a:pt x="264" y="244"/>
                  <a:pt x="267" y="244"/>
                  <a:pt x="268" y="246"/>
                </a:cubicBezTo>
                <a:cubicBezTo>
                  <a:pt x="269" y="248"/>
                  <a:pt x="271" y="250"/>
                  <a:pt x="271" y="248"/>
                </a:cubicBezTo>
                <a:cubicBezTo>
                  <a:pt x="271" y="246"/>
                  <a:pt x="271" y="245"/>
                  <a:pt x="274" y="244"/>
                </a:cubicBezTo>
                <a:cubicBezTo>
                  <a:pt x="277" y="243"/>
                  <a:pt x="279" y="241"/>
                  <a:pt x="282" y="238"/>
                </a:cubicBezTo>
                <a:cubicBezTo>
                  <a:pt x="285" y="236"/>
                  <a:pt x="297" y="235"/>
                  <a:pt x="299" y="235"/>
                </a:cubicBezTo>
                <a:cubicBezTo>
                  <a:pt x="300" y="235"/>
                  <a:pt x="301" y="225"/>
                  <a:pt x="301" y="219"/>
                </a:cubicBezTo>
                <a:cubicBezTo>
                  <a:pt x="302" y="213"/>
                  <a:pt x="307" y="213"/>
                  <a:pt x="307" y="207"/>
                </a:cubicBezTo>
                <a:cubicBezTo>
                  <a:pt x="308" y="201"/>
                  <a:pt x="314" y="190"/>
                  <a:pt x="316" y="189"/>
                </a:cubicBezTo>
                <a:cubicBezTo>
                  <a:pt x="318" y="189"/>
                  <a:pt x="321" y="187"/>
                  <a:pt x="321" y="184"/>
                </a:cubicBezTo>
                <a:cubicBezTo>
                  <a:pt x="321" y="180"/>
                  <a:pt x="325" y="177"/>
                  <a:pt x="325" y="173"/>
                </a:cubicBezTo>
                <a:cubicBezTo>
                  <a:pt x="325" y="169"/>
                  <a:pt x="327" y="164"/>
                  <a:pt x="327" y="162"/>
                </a:cubicBezTo>
                <a:cubicBezTo>
                  <a:pt x="327" y="161"/>
                  <a:pt x="325" y="157"/>
                  <a:pt x="328" y="154"/>
                </a:cubicBezTo>
                <a:cubicBezTo>
                  <a:pt x="331" y="152"/>
                  <a:pt x="327" y="148"/>
                  <a:pt x="328" y="147"/>
                </a:cubicBezTo>
                <a:close/>
                <a:moveTo>
                  <a:pt x="150" y="7"/>
                </a:moveTo>
                <a:cubicBezTo>
                  <a:pt x="149" y="5"/>
                  <a:pt x="136" y="8"/>
                  <a:pt x="139" y="10"/>
                </a:cubicBezTo>
                <a:cubicBezTo>
                  <a:pt x="141" y="11"/>
                  <a:pt x="150" y="10"/>
                  <a:pt x="150" y="7"/>
                </a:cubicBezTo>
                <a:close/>
                <a:moveTo>
                  <a:pt x="190" y="219"/>
                </a:moveTo>
                <a:cubicBezTo>
                  <a:pt x="192" y="220"/>
                  <a:pt x="198" y="220"/>
                  <a:pt x="199" y="217"/>
                </a:cubicBezTo>
                <a:cubicBezTo>
                  <a:pt x="200" y="215"/>
                  <a:pt x="188" y="217"/>
                  <a:pt x="190" y="219"/>
                </a:cubicBezTo>
                <a:close/>
                <a:moveTo>
                  <a:pt x="270" y="268"/>
                </a:moveTo>
                <a:cubicBezTo>
                  <a:pt x="265" y="269"/>
                  <a:pt x="258" y="264"/>
                  <a:pt x="257" y="264"/>
                </a:cubicBezTo>
                <a:cubicBezTo>
                  <a:pt x="255" y="265"/>
                  <a:pt x="263" y="277"/>
                  <a:pt x="260" y="280"/>
                </a:cubicBezTo>
                <a:cubicBezTo>
                  <a:pt x="258" y="284"/>
                  <a:pt x="268" y="292"/>
                  <a:pt x="271" y="293"/>
                </a:cubicBezTo>
                <a:cubicBezTo>
                  <a:pt x="274" y="293"/>
                  <a:pt x="273" y="289"/>
                  <a:pt x="275" y="290"/>
                </a:cubicBezTo>
                <a:cubicBezTo>
                  <a:pt x="278" y="290"/>
                  <a:pt x="277" y="287"/>
                  <a:pt x="277" y="286"/>
                </a:cubicBezTo>
                <a:cubicBezTo>
                  <a:pt x="278" y="284"/>
                  <a:pt x="280" y="287"/>
                  <a:pt x="282" y="286"/>
                </a:cubicBezTo>
                <a:cubicBezTo>
                  <a:pt x="284" y="285"/>
                  <a:pt x="281" y="278"/>
                  <a:pt x="284" y="278"/>
                </a:cubicBezTo>
                <a:cubicBezTo>
                  <a:pt x="287" y="278"/>
                  <a:pt x="285" y="268"/>
                  <a:pt x="284" y="265"/>
                </a:cubicBezTo>
                <a:cubicBezTo>
                  <a:pt x="283" y="262"/>
                  <a:pt x="275" y="268"/>
                  <a:pt x="270" y="268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3175" cap="flat">
            <a:noFill/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600">
              <a:latin typeface="Montserrat" panose="02000505000000020004" pitchFamily="2" charset="0"/>
              <a:ea typeface="Montserrat" charset="0"/>
              <a:cs typeface="Montserrat" charset="0"/>
            </a:endParaRPr>
          </a:p>
        </p:txBody>
      </p:sp>
      <p:sp>
        <p:nvSpPr>
          <p:cNvPr id="186" name="Freeform 159"/>
          <p:cNvSpPr>
            <a:spLocks noEditPoints="1"/>
          </p:cNvSpPr>
          <p:nvPr/>
        </p:nvSpPr>
        <p:spPr bwMode="auto">
          <a:xfrm>
            <a:off x="10206117" y="4589564"/>
            <a:ext cx="333204" cy="414530"/>
          </a:xfrm>
          <a:custGeom>
            <a:avLst/>
            <a:gdLst>
              <a:gd name="T0" fmla="*/ 62 w 101"/>
              <a:gd name="T1" fmla="*/ 58 h 120"/>
              <a:gd name="T2" fmla="*/ 56 w 101"/>
              <a:gd name="T3" fmla="*/ 60 h 120"/>
              <a:gd name="T4" fmla="*/ 48 w 101"/>
              <a:gd name="T5" fmla="*/ 56 h 120"/>
              <a:gd name="T6" fmla="*/ 44 w 101"/>
              <a:gd name="T7" fmla="*/ 63 h 120"/>
              <a:gd name="T8" fmla="*/ 37 w 101"/>
              <a:gd name="T9" fmla="*/ 75 h 120"/>
              <a:gd name="T10" fmla="*/ 15 w 101"/>
              <a:gd name="T11" fmla="*/ 89 h 120"/>
              <a:gd name="T12" fmla="*/ 5 w 101"/>
              <a:gd name="T13" fmla="*/ 99 h 120"/>
              <a:gd name="T14" fmla="*/ 3 w 101"/>
              <a:gd name="T15" fmla="*/ 108 h 120"/>
              <a:gd name="T16" fmla="*/ 10 w 101"/>
              <a:gd name="T17" fmla="*/ 111 h 120"/>
              <a:gd name="T18" fmla="*/ 16 w 101"/>
              <a:gd name="T19" fmla="*/ 113 h 120"/>
              <a:gd name="T20" fmla="*/ 31 w 101"/>
              <a:gd name="T21" fmla="*/ 110 h 120"/>
              <a:gd name="T22" fmla="*/ 36 w 101"/>
              <a:gd name="T23" fmla="*/ 100 h 120"/>
              <a:gd name="T24" fmla="*/ 40 w 101"/>
              <a:gd name="T25" fmla="*/ 92 h 120"/>
              <a:gd name="T26" fmla="*/ 49 w 101"/>
              <a:gd name="T27" fmla="*/ 87 h 120"/>
              <a:gd name="T28" fmla="*/ 52 w 101"/>
              <a:gd name="T29" fmla="*/ 82 h 120"/>
              <a:gd name="T30" fmla="*/ 57 w 101"/>
              <a:gd name="T31" fmla="*/ 75 h 120"/>
              <a:gd name="T32" fmla="*/ 64 w 101"/>
              <a:gd name="T33" fmla="*/ 64 h 120"/>
              <a:gd name="T34" fmla="*/ 62 w 101"/>
              <a:gd name="T35" fmla="*/ 58 h 120"/>
              <a:gd name="T36" fmla="*/ 11 w 101"/>
              <a:gd name="T37" fmla="*/ 119 h 120"/>
              <a:gd name="T38" fmla="*/ 14 w 101"/>
              <a:gd name="T39" fmla="*/ 116 h 120"/>
              <a:gd name="T40" fmla="*/ 11 w 101"/>
              <a:gd name="T41" fmla="*/ 119 h 120"/>
              <a:gd name="T42" fmla="*/ 92 w 101"/>
              <a:gd name="T43" fmla="*/ 29 h 120"/>
              <a:gd name="T44" fmla="*/ 84 w 101"/>
              <a:gd name="T45" fmla="*/ 28 h 120"/>
              <a:gd name="T46" fmla="*/ 79 w 101"/>
              <a:gd name="T47" fmla="*/ 23 h 120"/>
              <a:gd name="T48" fmla="*/ 75 w 101"/>
              <a:gd name="T49" fmla="*/ 17 h 120"/>
              <a:gd name="T50" fmla="*/ 75 w 101"/>
              <a:gd name="T51" fmla="*/ 21 h 120"/>
              <a:gd name="T52" fmla="*/ 72 w 101"/>
              <a:gd name="T53" fmla="*/ 20 h 120"/>
              <a:gd name="T54" fmla="*/ 69 w 101"/>
              <a:gd name="T55" fmla="*/ 14 h 120"/>
              <a:gd name="T56" fmla="*/ 66 w 101"/>
              <a:gd name="T57" fmla="*/ 7 h 120"/>
              <a:gd name="T58" fmla="*/ 56 w 101"/>
              <a:gd name="T59" fmla="*/ 0 h 120"/>
              <a:gd name="T60" fmla="*/ 58 w 101"/>
              <a:gd name="T61" fmla="*/ 8 h 120"/>
              <a:gd name="T62" fmla="*/ 64 w 101"/>
              <a:gd name="T63" fmla="*/ 14 h 120"/>
              <a:gd name="T64" fmla="*/ 69 w 101"/>
              <a:gd name="T65" fmla="*/ 20 h 120"/>
              <a:gd name="T66" fmla="*/ 67 w 101"/>
              <a:gd name="T67" fmla="*/ 32 h 120"/>
              <a:gd name="T68" fmla="*/ 61 w 101"/>
              <a:gd name="T69" fmla="*/ 40 h 120"/>
              <a:gd name="T70" fmla="*/ 72 w 101"/>
              <a:gd name="T71" fmla="*/ 49 h 120"/>
              <a:gd name="T72" fmla="*/ 69 w 101"/>
              <a:gd name="T73" fmla="*/ 62 h 120"/>
              <a:gd name="T74" fmla="*/ 77 w 101"/>
              <a:gd name="T75" fmla="*/ 63 h 120"/>
              <a:gd name="T76" fmla="*/ 85 w 101"/>
              <a:gd name="T77" fmla="*/ 51 h 120"/>
              <a:gd name="T78" fmla="*/ 88 w 101"/>
              <a:gd name="T79" fmla="*/ 42 h 120"/>
              <a:gd name="T80" fmla="*/ 93 w 101"/>
              <a:gd name="T81" fmla="*/ 40 h 120"/>
              <a:gd name="T82" fmla="*/ 97 w 101"/>
              <a:gd name="T83" fmla="*/ 36 h 120"/>
              <a:gd name="T84" fmla="*/ 99 w 101"/>
              <a:gd name="T85" fmla="*/ 29 h 120"/>
              <a:gd name="T86" fmla="*/ 92 w 101"/>
              <a:gd name="T87" fmla="*/ 29 h 1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l="0" t="0" r="r" b="b"/>
            <a:pathLst>
              <a:path w="101" h="120">
                <a:moveTo>
                  <a:pt x="62" y="58"/>
                </a:moveTo>
                <a:cubicBezTo>
                  <a:pt x="60" y="56"/>
                  <a:pt x="59" y="58"/>
                  <a:pt x="56" y="60"/>
                </a:cubicBezTo>
                <a:cubicBezTo>
                  <a:pt x="53" y="61"/>
                  <a:pt x="52" y="54"/>
                  <a:pt x="48" y="56"/>
                </a:cubicBezTo>
                <a:cubicBezTo>
                  <a:pt x="45" y="59"/>
                  <a:pt x="48" y="60"/>
                  <a:pt x="44" y="63"/>
                </a:cubicBezTo>
                <a:cubicBezTo>
                  <a:pt x="40" y="67"/>
                  <a:pt x="42" y="68"/>
                  <a:pt x="37" y="75"/>
                </a:cubicBezTo>
                <a:cubicBezTo>
                  <a:pt x="33" y="82"/>
                  <a:pt x="18" y="85"/>
                  <a:pt x="15" y="89"/>
                </a:cubicBezTo>
                <a:cubicBezTo>
                  <a:pt x="13" y="93"/>
                  <a:pt x="5" y="96"/>
                  <a:pt x="5" y="99"/>
                </a:cubicBezTo>
                <a:cubicBezTo>
                  <a:pt x="5" y="102"/>
                  <a:pt x="0" y="104"/>
                  <a:pt x="3" y="108"/>
                </a:cubicBezTo>
                <a:cubicBezTo>
                  <a:pt x="5" y="111"/>
                  <a:pt x="8" y="108"/>
                  <a:pt x="10" y="111"/>
                </a:cubicBezTo>
                <a:cubicBezTo>
                  <a:pt x="13" y="113"/>
                  <a:pt x="15" y="111"/>
                  <a:pt x="16" y="113"/>
                </a:cubicBezTo>
                <a:cubicBezTo>
                  <a:pt x="17" y="115"/>
                  <a:pt x="25" y="115"/>
                  <a:pt x="31" y="110"/>
                </a:cubicBezTo>
                <a:cubicBezTo>
                  <a:pt x="37" y="104"/>
                  <a:pt x="34" y="102"/>
                  <a:pt x="36" y="100"/>
                </a:cubicBezTo>
                <a:cubicBezTo>
                  <a:pt x="39" y="99"/>
                  <a:pt x="39" y="95"/>
                  <a:pt x="40" y="92"/>
                </a:cubicBezTo>
                <a:cubicBezTo>
                  <a:pt x="42" y="89"/>
                  <a:pt x="43" y="87"/>
                  <a:pt x="49" y="87"/>
                </a:cubicBezTo>
                <a:cubicBezTo>
                  <a:pt x="56" y="87"/>
                  <a:pt x="52" y="85"/>
                  <a:pt x="52" y="82"/>
                </a:cubicBezTo>
                <a:cubicBezTo>
                  <a:pt x="52" y="79"/>
                  <a:pt x="57" y="79"/>
                  <a:pt x="57" y="75"/>
                </a:cubicBezTo>
                <a:cubicBezTo>
                  <a:pt x="57" y="71"/>
                  <a:pt x="65" y="67"/>
                  <a:pt x="64" y="64"/>
                </a:cubicBezTo>
                <a:cubicBezTo>
                  <a:pt x="62" y="61"/>
                  <a:pt x="65" y="59"/>
                  <a:pt x="62" y="58"/>
                </a:cubicBezTo>
                <a:close/>
                <a:moveTo>
                  <a:pt x="11" y="119"/>
                </a:moveTo>
                <a:cubicBezTo>
                  <a:pt x="12" y="120"/>
                  <a:pt x="16" y="118"/>
                  <a:pt x="14" y="116"/>
                </a:cubicBezTo>
                <a:cubicBezTo>
                  <a:pt x="12" y="113"/>
                  <a:pt x="8" y="118"/>
                  <a:pt x="11" y="119"/>
                </a:cubicBezTo>
                <a:close/>
                <a:moveTo>
                  <a:pt x="92" y="29"/>
                </a:moveTo>
                <a:cubicBezTo>
                  <a:pt x="90" y="32"/>
                  <a:pt x="87" y="28"/>
                  <a:pt x="84" y="28"/>
                </a:cubicBezTo>
                <a:cubicBezTo>
                  <a:pt x="81" y="28"/>
                  <a:pt x="79" y="26"/>
                  <a:pt x="79" y="23"/>
                </a:cubicBezTo>
                <a:cubicBezTo>
                  <a:pt x="79" y="21"/>
                  <a:pt x="78" y="17"/>
                  <a:pt x="75" y="17"/>
                </a:cubicBezTo>
                <a:cubicBezTo>
                  <a:pt x="72" y="17"/>
                  <a:pt x="76" y="20"/>
                  <a:pt x="75" y="21"/>
                </a:cubicBezTo>
                <a:cubicBezTo>
                  <a:pt x="74" y="23"/>
                  <a:pt x="73" y="20"/>
                  <a:pt x="72" y="20"/>
                </a:cubicBezTo>
                <a:cubicBezTo>
                  <a:pt x="70" y="20"/>
                  <a:pt x="69" y="18"/>
                  <a:pt x="69" y="14"/>
                </a:cubicBezTo>
                <a:cubicBezTo>
                  <a:pt x="69" y="11"/>
                  <a:pt x="66" y="11"/>
                  <a:pt x="66" y="7"/>
                </a:cubicBezTo>
                <a:cubicBezTo>
                  <a:pt x="66" y="3"/>
                  <a:pt x="59" y="0"/>
                  <a:pt x="56" y="0"/>
                </a:cubicBezTo>
                <a:cubicBezTo>
                  <a:pt x="52" y="0"/>
                  <a:pt x="57" y="6"/>
                  <a:pt x="58" y="8"/>
                </a:cubicBezTo>
                <a:cubicBezTo>
                  <a:pt x="60" y="10"/>
                  <a:pt x="64" y="12"/>
                  <a:pt x="64" y="14"/>
                </a:cubicBezTo>
                <a:cubicBezTo>
                  <a:pt x="64" y="16"/>
                  <a:pt x="67" y="20"/>
                  <a:pt x="69" y="20"/>
                </a:cubicBezTo>
                <a:cubicBezTo>
                  <a:pt x="71" y="21"/>
                  <a:pt x="67" y="27"/>
                  <a:pt x="67" y="32"/>
                </a:cubicBezTo>
                <a:cubicBezTo>
                  <a:pt x="67" y="37"/>
                  <a:pt x="64" y="36"/>
                  <a:pt x="61" y="40"/>
                </a:cubicBezTo>
                <a:cubicBezTo>
                  <a:pt x="58" y="43"/>
                  <a:pt x="68" y="46"/>
                  <a:pt x="72" y="49"/>
                </a:cubicBezTo>
                <a:cubicBezTo>
                  <a:pt x="75" y="52"/>
                  <a:pt x="68" y="60"/>
                  <a:pt x="69" y="62"/>
                </a:cubicBezTo>
                <a:cubicBezTo>
                  <a:pt x="70" y="63"/>
                  <a:pt x="72" y="64"/>
                  <a:pt x="77" y="63"/>
                </a:cubicBezTo>
                <a:cubicBezTo>
                  <a:pt x="81" y="62"/>
                  <a:pt x="83" y="53"/>
                  <a:pt x="85" y="51"/>
                </a:cubicBezTo>
                <a:cubicBezTo>
                  <a:pt x="88" y="48"/>
                  <a:pt x="87" y="44"/>
                  <a:pt x="88" y="42"/>
                </a:cubicBezTo>
                <a:cubicBezTo>
                  <a:pt x="89" y="40"/>
                  <a:pt x="91" y="40"/>
                  <a:pt x="93" y="40"/>
                </a:cubicBezTo>
                <a:cubicBezTo>
                  <a:pt x="95" y="40"/>
                  <a:pt x="94" y="36"/>
                  <a:pt x="97" y="36"/>
                </a:cubicBezTo>
                <a:cubicBezTo>
                  <a:pt x="99" y="36"/>
                  <a:pt x="98" y="32"/>
                  <a:pt x="99" y="29"/>
                </a:cubicBezTo>
                <a:cubicBezTo>
                  <a:pt x="101" y="25"/>
                  <a:pt x="93" y="26"/>
                  <a:pt x="92" y="29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3175" cap="flat">
            <a:noFill/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600">
              <a:latin typeface="Montserrat" panose="02000505000000020004" pitchFamily="2" charset="0"/>
              <a:ea typeface="Montserrat" charset="0"/>
              <a:cs typeface="Montserrat" charset="0"/>
            </a:endParaRPr>
          </a:p>
        </p:txBody>
      </p:sp>
      <p:sp>
        <p:nvSpPr>
          <p:cNvPr id="187" name="Freeform 160"/>
          <p:cNvSpPr>
            <a:spLocks/>
          </p:cNvSpPr>
          <p:nvPr/>
        </p:nvSpPr>
        <p:spPr bwMode="auto">
          <a:xfrm>
            <a:off x="7194672" y="2283269"/>
            <a:ext cx="380033" cy="252487"/>
          </a:xfrm>
          <a:custGeom>
            <a:avLst/>
            <a:gdLst>
              <a:gd name="T0" fmla="*/ 115 w 115"/>
              <a:gd name="T1" fmla="*/ 46 h 73"/>
              <a:gd name="T2" fmla="*/ 108 w 115"/>
              <a:gd name="T3" fmla="*/ 43 h 73"/>
              <a:gd name="T4" fmla="*/ 99 w 115"/>
              <a:gd name="T5" fmla="*/ 38 h 73"/>
              <a:gd name="T6" fmla="*/ 90 w 115"/>
              <a:gd name="T7" fmla="*/ 32 h 73"/>
              <a:gd name="T8" fmla="*/ 82 w 115"/>
              <a:gd name="T9" fmla="*/ 27 h 73"/>
              <a:gd name="T10" fmla="*/ 78 w 115"/>
              <a:gd name="T11" fmla="*/ 20 h 73"/>
              <a:gd name="T12" fmla="*/ 75 w 115"/>
              <a:gd name="T13" fmla="*/ 15 h 73"/>
              <a:gd name="T14" fmla="*/ 63 w 115"/>
              <a:gd name="T15" fmla="*/ 13 h 73"/>
              <a:gd name="T16" fmla="*/ 60 w 115"/>
              <a:gd name="T17" fmla="*/ 5 h 73"/>
              <a:gd name="T18" fmla="*/ 54 w 115"/>
              <a:gd name="T19" fmla="*/ 3 h 73"/>
              <a:gd name="T20" fmla="*/ 48 w 115"/>
              <a:gd name="T21" fmla="*/ 1 h 73"/>
              <a:gd name="T22" fmla="*/ 45 w 115"/>
              <a:gd name="T23" fmla="*/ 3 h 73"/>
              <a:gd name="T24" fmla="*/ 42 w 115"/>
              <a:gd name="T25" fmla="*/ 6 h 73"/>
              <a:gd name="T26" fmla="*/ 36 w 115"/>
              <a:gd name="T27" fmla="*/ 10 h 73"/>
              <a:gd name="T28" fmla="*/ 34 w 115"/>
              <a:gd name="T29" fmla="*/ 14 h 73"/>
              <a:gd name="T30" fmla="*/ 28 w 115"/>
              <a:gd name="T31" fmla="*/ 13 h 73"/>
              <a:gd name="T32" fmla="*/ 22 w 115"/>
              <a:gd name="T33" fmla="*/ 11 h 73"/>
              <a:gd name="T34" fmla="*/ 12 w 115"/>
              <a:gd name="T35" fmla="*/ 4 h 73"/>
              <a:gd name="T36" fmla="*/ 4 w 115"/>
              <a:gd name="T37" fmla="*/ 8 h 73"/>
              <a:gd name="T38" fmla="*/ 8 w 115"/>
              <a:gd name="T39" fmla="*/ 7 h 73"/>
              <a:gd name="T40" fmla="*/ 14 w 115"/>
              <a:gd name="T41" fmla="*/ 14 h 73"/>
              <a:gd name="T42" fmla="*/ 18 w 115"/>
              <a:gd name="T43" fmla="*/ 19 h 73"/>
              <a:gd name="T44" fmla="*/ 10 w 115"/>
              <a:gd name="T45" fmla="*/ 20 h 73"/>
              <a:gd name="T46" fmla="*/ 2 w 115"/>
              <a:gd name="T47" fmla="*/ 20 h 73"/>
              <a:gd name="T48" fmla="*/ 4 w 115"/>
              <a:gd name="T49" fmla="*/ 27 h 73"/>
              <a:gd name="T50" fmla="*/ 5 w 115"/>
              <a:gd name="T51" fmla="*/ 32 h 73"/>
              <a:gd name="T52" fmla="*/ 9 w 115"/>
              <a:gd name="T53" fmla="*/ 34 h 73"/>
              <a:gd name="T54" fmla="*/ 11 w 115"/>
              <a:gd name="T55" fmla="*/ 40 h 73"/>
              <a:gd name="T56" fmla="*/ 11 w 115"/>
              <a:gd name="T57" fmla="*/ 51 h 73"/>
              <a:gd name="T58" fmla="*/ 17 w 115"/>
              <a:gd name="T59" fmla="*/ 50 h 73"/>
              <a:gd name="T60" fmla="*/ 25 w 115"/>
              <a:gd name="T61" fmla="*/ 45 h 73"/>
              <a:gd name="T62" fmla="*/ 30 w 115"/>
              <a:gd name="T63" fmla="*/ 44 h 73"/>
              <a:gd name="T64" fmla="*/ 40 w 115"/>
              <a:gd name="T65" fmla="*/ 44 h 73"/>
              <a:gd name="T66" fmla="*/ 45 w 115"/>
              <a:gd name="T67" fmla="*/ 47 h 73"/>
              <a:gd name="T68" fmla="*/ 49 w 115"/>
              <a:gd name="T69" fmla="*/ 49 h 73"/>
              <a:gd name="T70" fmla="*/ 56 w 115"/>
              <a:gd name="T71" fmla="*/ 51 h 73"/>
              <a:gd name="T72" fmla="*/ 60 w 115"/>
              <a:gd name="T73" fmla="*/ 54 h 73"/>
              <a:gd name="T74" fmla="*/ 65 w 115"/>
              <a:gd name="T75" fmla="*/ 58 h 73"/>
              <a:gd name="T76" fmla="*/ 71 w 115"/>
              <a:gd name="T77" fmla="*/ 59 h 73"/>
              <a:gd name="T78" fmla="*/ 72 w 115"/>
              <a:gd name="T79" fmla="*/ 69 h 73"/>
              <a:gd name="T80" fmla="*/ 74 w 115"/>
              <a:gd name="T81" fmla="*/ 69 h 73"/>
              <a:gd name="T82" fmla="*/ 80 w 115"/>
              <a:gd name="T83" fmla="*/ 71 h 73"/>
              <a:gd name="T84" fmla="*/ 87 w 115"/>
              <a:gd name="T85" fmla="*/ 68 h 73"/>
              <a:gd name="T86" fmla="*/ 98 w 115"/>
              <a:gd name="T87" fmla="*/ 61 h 73"/>
              <a:gd name="T88" fmla="*/ 103 w 115"/>
              <a:gd name="T89" fmla="*/ 53 h 73"/>
              <a:gd name="T90" fmla="*/ 109 w 115"/>
              <a:gd name="T91" fmla="*/ 50 h 73"/>
              <a:gd name="T92" fmla="*/ 115 w 115"/>
              <a:gd name="T93" fmla="*/ 51 h 73"/>
              <a:gd name="T94" fmla="*/ 115 w 115"/>
              <a:gd name="T95" fmla="*/ 46 h 7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</a:cxnLst>
            <a:rect l="0" t="0" r="r" b="b"/>
            <a:pathLst>
              <a:path w="115" h="73">
                <a:moveTo>
                  <a:pt x="115" y="46"/>
                </a:moveTo>
                <a:cubicBezTo>
                  <a:pt x="115" y="46"/>
                  <a:pt x="109" y="43"/>
                  <a:pt x="108" y="43"/>
                </a:cubicBezTo>
                <a:cubicBezTo>
                  <a:pt x="106" y="44"/>
                  <a:pt x="103" y="39"/>
                  <a:pt x="99" y="38"/>
                </a:cubicBezTo>
                <a:cubicBezTo>
                  <a:pt x="96" y="37"/>
                  <a:pt x="91" y="35"/>
                  <a:pt x="90" y="32"/>
                </a:cubicBezTo>
                <a:cubicBezTo>
                  <a:pt x="89" y="30"/>
                  <a:pt x="83" y="28"/>
                  <a:pt x="82" y="27"/>
                </a:cubicBezTo>
                <a:cubicBezTo>
                  <a:pt x="81" y="25"/>
                  <a:pt x="80" y="22"/>
                  <a:pt x="78" y="20"/>
                </a:cubicBezTo>
                <a:cubicBezTo>
                  <a:pt x="77" y="18"/>
                  <a:pt x="77" y="15"/>
                  <a:pt x="75" y="15"/>
                </a:cubicBezTo>
                <a:cubicBezTo>
                  <a:pt x="73" y="14"/>
                  <a:pt x="63" y="15"/>
                  <a:pt x="63" y="13"/>
                </a:cubicBezTo>
                <a:cubicBezTo>
                  <a:pt x="63" y="12"/>
                  <a:pt x="62" y="5"/>
                  <a:pt x="60" y="5"/>
                </a:cubicBezTo>
                <a:cubicBezTo>
                  <a:pt x="58" y="4"/>
                  <a:pt x="55" y="4"/>
                  <a:pt x="54" y="3"/>
                </a:cubicBezTo>
                <a:cubicBezTo>
                  <a:pt x="53" y="1"/>
                  <a:pt x="49" y="0"/>
                  <a:pt x="48" y="1"/>
                </a:cubicBezTo>
                <a:cubicBezTo>
                  <a:pt x="48" y="2"/>
                  <a:pt x="46" y="3"/>
                  <a:pt x="45" y="3"/>
                </a:cubicBezTo>
                <a:cubicBezTo>
                  <a:pt x="44" y="3"/>
                  <a:pt x="45" y="6"/>
                  <a:pt x="42" y="6"/>
                </a:cubicBezTo>
                <a:cubicBezTo>
                  <a:pt x="40" y="6"/>
                  <a:pt x="36" y="8"/>
                  <a:pt x="36" y="10"/>
                </a:cubicBezTo>
                <a:cubicBezTo>
                  <a:pt x="36" y="12"/>
                  <a:pt x="37" y="14"/>
                  <a:pt x="34" y="14"/>
                </a:cubicBezTo>
                <a:cubicBezTo>
                  <a:pt x="32" y="14"/>
                  <a:pt x="30" y="14"/>
                  <a:pt x="28" y="13"/>
                </a:cubicBezTo>
                <a:cubicBezTo>
                  <a:pt x="27" y="13"/>
                  <a:pt x="25" y="15"/>
                  <a:pt x="22" y="11"/>
                </a:cubicBezTo>
                <a:cubicBezTo>
                  <a:pt x="19" y="7"/>
                  <a:pt x="15" y="4"/>
                  <a:pt x="12" y="4"/>
                </a:cubicBezTo>
                <a:cubicBezTo>
                  <a:pt x="10" y="4"/>
                  <a:pt x="2" y="4"/>
                  <a:pt x="4" y="8"/>
                </a:cubicBezTo>
                <a:cubicBezTo>
                  <a:pt x="5" y="7"/>
                  <a:pt x="6" y="6"/>
                  <a:pt x="8" y="7"/>
                </a:cubicBezTo>
                <a:cubicBezTo>
                  <a:pt x="14" y="7"/>
                  <a:pt x="11" y="14"/>
                  <a:pt x="14" y="14"/>
                </a:cubicBezTo>
                <a:cubicBezTo>
                  <a:pt x="17" y="14"/>
                  <a:pt x="21" y="19"/>
                  <a:pt x="18" y="19"/>
                </a:cubicBezTo>
                <a:cubicBezTo>
                  <a:pt x="15" y="18"/>
                  <a:pt x="13" y="21"/>
                  <a:pt x="10" y="20"/>
                </a:cubicBezTo>
                <a:cubicBezTo>
                  <a:pt x="7" y="19"/>
                  <a:pt x="3" y="17"/>
                  <a:pt x="2" y="20"/>
                </a:cubicBezTo>
                <a:cubicBezTo>
                  <a:pt x="1" y="24"/>
                  <a:pt x="0" y="27"/>
                  <a:pt x="4" y="27"/>
                </a:cubicBezTo>
                <a:cubicBezTo>
                  <a:pt x="8" y="27"/>
                  <a:pt x="7" y="29"/>
                  <a:pt x="5" y="32"/>
                </a:cubicBezTo>
                <a:cubicBezTo>
                  <a:pt x="2" y="35"/>
                  <a:pt x="9" y="32"/>
                  <a:pt x="9" y="34"/>
                </a:cubicBezTo>
                <a:cubicBezTo>
                  <a:pt x="10" y="36"/>
                  <a:pt x="12" y="37"/>
                  <a:pt x="11" y="40"/>
                </a:cubicBezTo>
                <a:cubicBezTo>
                  <a:pt x="10" y="43"/>
                  <a:pt x="11" y="48"/>
                  <a:pt x="11" y="51"/>
                </a:cubicBezTo>
                <a:cubicBezTo>
                  <a:pt x="13" y="51"/>
                  <a:pt x="17" y="51"/>
                  <a:pt x="17" y="50"/>
                </a:cubicBezTo>
                <a:cubicBezTo>
                  <a:pt x="19" y="48"/>
                  <a:pt x="22" y="45"/>
                  <a:pt x="25" y="45"/>
                </a:cubicBezTo>
                <a:cubicBezTo>
                  <a:pt x="27" y="45"/>
                  <a:pt x="29" y="46"/>
                  <a:pt x="30" y="44"/>
                </a:cubicBezTo>
                <a:cubicBezTo>
                  <a:pt x="31" y="42"/>
                  <a:pt x="38" y="43"/>
                  <a:pt x="40" y="44"/>
                </a:cubicBezTo>
                <a:cubicBezTo>
                  <a:pt x="41" y="46"/>
                  <a:pt x="45" y="47"/>
                  <a:pt x="45" y="47"/>
                </a:cubicBezTo>
                <a:cubicBezTo>
                  <a:pt x="46" y="47"/>
                  <a:pt x="47" y="49"/>
                  <a:pt x="49" y="49"/>
                </a:cubicBezTo>
                <a:cubicBezTo>
                  <a:pt x="52" y="49"/>
                  <a:pt x="56" y="50"/>
                  <a:pt x="56" y="51"/>
                </a:cubicBezTo>
                <a:cubicBezTo>
                  <a:pt x="56" y="52"/>
                  <a:pt x="58" y="54"/>
                  <a:pt x="60" y="54"/>
                </a:cubicBezTo>
                <a:cubicBezTo>
                  <a:pt x="62" y="54"/>
                  <a:pt x="63" y="59"/>
                  <a:pt x="65" y="58"/>
                </a:cubicBezTo>
                <a:cubicBezTo>
                  <a:pt x="67" y="58"/>
                  <a:pt x="71" y="58"/>
                  <a:pt x="71" y="59"/>
                </a:cubicBezTo>
                <a:cubicBezTo>
                  <a:pt x="71" y="60"/>
                  <a:pt x="71" y="66"/>
                  <a:pt x="72" y="69"/>
                </a:cubicBezTo>
                <a:cubicBezTo>
                  <a:pt x="73" y="69"/>
                  <a:pt x="74" y="69"/>
                  <a:pt x="74" y="69"/>
                </a:cubicBezTo>
                <a:cubicBezTo>
                  <a:pt x="75" y="70"/>
                  <a:pt x="79" y="68"/>
                  <a:pt x="80" y="71"/>
                </a:cubicBezTo>
                <a:cubicBezTo>
                  <a:pt x="80" y="73"/>
                  <a:pt x="87" y="72"/>
                  <a:pt x="87" y="68"/>
                </a:cubicBezTo>
                <a:cubicBezTo>
                  <a:pt x="86" y="65"/>
                  <a:pt x="97" y="65"/>
                  <a:pt x="98" y="61"/>
                </a:cubicBezTo>
                <a:cubicBezTo>
                  <a:pt x="99" y="58"/>
                  <a:pt x="100" y="53"/>
                  <a:pt x="103" y="53"/>
                </a:cubicBezTo>
                <a:cubicBezTo>
                  <a:pt x="106" y="54"/>
                  <a:pt x="107" y="49"/>
                  <a:pt x="109" y="50"/>
                </a:cubicBezTo>
                <a:cubicBezTo>
                  <a:pt x="111" y="50"/>
                  <a:pt x="113" y="52"/>
                  <a:pt x="115" y="51"/>
                </a:cubicBezTo>
                <a:lnTo>
                  <a:pt x="115" y="46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 w="3175" cap="flat">
            <a:noFill/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600">
              <a:latin typeface="Montserrat" panose="02000505000000020004" pitchFamily="2" charset="0"/>
              <a:ea typeface="Montserrat" charset="0"/>
              <a:cs typeface="Montserrat" charset="0"/>
            </a:endParaRPr>
          </a:p>
        </p:txBody>
      </p:sp>
      <p:sp>
        <p:nvSpPr>
          <p:cNvPr id="188" name="Freeform 161"/>
          <p:cNvSpPr>
            <a:spLocks/>
          </p:cNvSpPr>
          <p:nvPr/>
        </p:nvSpPr>
        <p:spPr bwMode="auto">
          <a:xfrm>
            <a:off x="6964131" y="2373712"/>
            <a:ext cx="525922" cy="467288"/>
          </a:xfrm>
          <a:custGeom>
            <a:avLst/>
            <a:gdLst>
              <a:gd name="T0" fmla="*/ 155 w 159"/>
              <a:gd name="T1" fmla="*/ 116 h 135"/>
              <a:gd name="T2" fmla="*/ 151 w 159"/>
              <a:gd name="T3" fmla="*/ 107 h 135"/>
              <a:gd name="T4" fmla="*/ 143 w 159"/>
              <a:gd name="T5" fmla="*/ 101 h 135"/>
              <a:gd name="T6" fmla="*/ 137 w 159"/>
              <a:gd name="T7" fmla="*/ 94 h 135"/>
              <a:gd name="T8" fmla="*/ 146 w 159"/>
              <a:gd name="T9" fmla="*/ 82 h 135"/>
              <a:gd name="T10" fmla="*/ 138 w 159"/>
              <a:gd name="T11" fmla="*/ 78 h 135"/>
              <a:gd name="T12" fmla="*/ 136 w 159"/>
              <a:gd name="T13" fmla="*/ 69 h 135"/>
              <a:gd name="T14" fmla="*/ 136 w 159"/>
              <a:gd name="T15" fmla="*/ 60 h 135"/>
              <a:gd name="T16" fmla="*/ 137 w 159"/>
              <a:gd name="T17" fmla="*/ 53 h 135"/>
              <a:gd name="T18" fmla="*/ 141 w 159"/>
              <a:gd name="T19" fmla="*/ 47 h 135"/>
              <a:gd name="T20" fmla="*/ 142 w 159"/>
              <a:gd name="T21" fmla="*/ 43 h 135"/>
              <a:gd name="T22" fmla="*/ 141 w 159"/>
              <a:gd name="T23" fmla="*/ 33 h 135"/>
              <a:gd name="T24" fmla="*/ 135 w 159"/>
              <a:gd name="T25" fmla="*/ 32 h 135"/>
              <a:gd name="T26" fmla="*/ 130 w 159"/>
              <a:gd name="T27" fmla="*/ 28 h 135"/>
              <a:gd name="T28" fmla="*/ 126 w 159"/>
              <a:gd name="T29" fmla="*/ 25 h 135"/>
              <a:gd name="T30" fmla="*/ 119 w 159"/>
              <a:gd name="T31" fmla="*/ 23 h 135"/>
              <a:gd name="T32" fmla="*/ 115 w 159"/>
              <a:gd name="T33" fmla="*/ 21 h 135"/>
              <a:gd name="T34" fmla="*/ 110 w 159"/>
              <a:gd name="T35" fmla="*/ 18 h 135"/>
              <a:gd name="T36" fmla="*/ 100 w 159"/>
              <a:gd name="T37" fmla="*/ 18 h 135"/>
              <a:gd name="T38" fmla="*/ 95 w 159"/>
              <a:gd name="T39" fmla="*/ 19 h 135"/>
              <a:gd name="T40" fmla="*/ 87 w 159"/>
              <a:gd name="T41" fmla="*/ 24 h 135"/>
              <a:gd name="T42" fmla="*/ 81 w 159"/>
              <a:gd name="T43" fmla="*/ 25 h 135"/>
              <a:gd name="T44" fmla="*/ 81 w 159"/>
              <a:gd name="T45" fmla="*/ 29 h 135"/>
              <a:gd name="T46" fmla="*/ 63 w 159"/>
              <a:gd name="T47" fmla="*/ 33 h 135"/>
              <a:gd name="T48" fmla="*/ 48 w 159"/>
              <a:gd name="T49" fmla="*/ 24 h 135"/>
              <a:gd name="T50" fmla="*/ 39 w 159"/>
              <a:gd name="T51" fmla="*/ 15 h 135"/>
              <a:gd name="T52" fmla="*/ 33 w 159"/>
              <a:gd name="T53" fmla="*/ 11 h 135"/>
              <a:gd name="T54" fmla="*/ 31 w 159"/>
              <a:gd name="T55" fmla="*/ 3 h 135"/>
              <a:gd name="T56" fmla="*/ 15 w 159"/>
              <a:gd name="T57" fmla="*/ 10 h 135"/>
              <a:gd name="T58" fmla="*/ 10 w 159"/>
              <a:gd name="T59" fmla="*/ 7 h 135"/>
              <a:gd name="T60" fmla="*/ 5 w 159"/>
              <a:gd name="T61" fmla="*/ 1 h 135"/>
              <a:gd name="T62" fmla="*/ 2 w 159"/>
              <a:gd name="T63" fmla="*/ 5 h 135"/>
              <a:gd name="T64" fmla="*/ 2 w 159"/>
              <a:gd name="T65" fmla="*/ 12 h 135"/>
              <a:gd name="T66" fmla="*/ 2 w 159"/>
              <a:gd name="T67" fmla="*/ 20 h 135"/>
              <a:gd name="T68" fmla="*/ 6 w 159"/>
              <a:gd name="T69" fmla="*/ 27 h 135"/>
              <a:gd name="T70" fmla="*/ 9 w 159"/>
              <a:gd name="T71" fmla="*/ 33 h 135"/>
              <a:gd name="T72" fmla="*/ 14 w 159"/>
              <a:gd name="T73" fmla="*/ 38 h 135"/>
              <a:gd name="T74" fmla="*/ 17 w 159"/>
              <a:gd name="T75" fmla="*/ 41 h 135"/>
              <a:gd name="T76" fmla="*/ 16 w 159"/>
              <a:gd name="T77" fmla="*/ 46 h 135"/>
              <a:gd name="T78" fmla="*/ 13 w 159"/>
              <a:gd name="T79" fmla="*/ 52 h 135"/>
              <a:gd name="T80" fmla="*/ 14 w 159"/>
              <a:gd name="T81" fmla="*/ 59 h 135"/>
              <a:gd name="T82" fmla="*/ 17 w 159"/>
              <a:gd name="T83" fmla="*/ 64 h 135"/>
              <a:gd name="T84" fmla="*/ 26 w 159"/>
              <a:gd name="T85" fmla="*/ 70 h 135"/>
              <a:gd name="T86" fmla="*/ 30 w 159"/>
              <a:gd name="T87" fmla="*/ 74 h 135"/>
              <a:gd name="T88" fmla="*/ 29 w 159"/>
              <a:gd name="T89" fmla="*/ 80 h 135"/>
              <a:gd name="T90" fmla="*/ 32 w 159"/>
              <a:gd name="T91" fmla="*/ 85 h 135"/>
              <a:gd name="T92" fmla="*/ 37 w 159"/>
              <a:gd name="T93" fmla="*/ 92 h 135"/>
              <a:gd name="T94" fmla="*/ 39 w 159"/>
              <a:gd name="T95" fmla="*/ 91 h 135"/>
              <a:gd name="T96" fmla="*/ 42 w 159"/>
              <a:gd name="T97" fmla="*/ 90 h 135"/>
              <a:gd name="T98" fmla="*/ 48 w 159"/>
              <a:gd name="T99" fmla="*/ 90 h 135"/>
              <a:gd name="T100" fmla="*/ 56 w 159"/>
              <a:gd name="T101" fmla="*/ 103 h 135"/>
              <a:gd name="T102" fmla="*/ 61 w 159"/>
              <a:gd name="T103" fmla="*/ 110 h 135"/>
              <a:gd name="T104" fmla="*/ 71 w 159"/>
              <a:gd name="T105" fmla="*/ 115 h 135"/>
              <a:gd name="T106" fmla="*/ 89 w 159"/>
              <a:gd name="T107" fmla="*/ 122 h 135"/>
              <a:gd name="T108" fmla="*/ 102 w 159"/>
              <a:gd name="T109" fmla="*/ 118 h 135"/>
              <a:gd name="T110" fmla="*/ 108 w 159"/>
              <a:gd name="T111" fmla="*/ 129 h 135"/>
              <a:gd name="T112" fmla="*/ 136 w 159"/>
              <a:gd name="T113" fmla="*/ 134 h 135"/>
              <a:gd name="T114" fmla="*/ 145 w 159"/>
              <a:gd name="T115" fmla="*/ 135 h 135"/>
              <a:gd name="T116" fmla="*/ 144 w 159"/>
              <a:gd name="T117" fmla="*/ 133 h 135"/>
              <a:gd name="T118" fmla="*/ 149 w 159"/>
              <a:gd name="T119" fmla="*/ 125 h 135"/>
              <a:gd name="T120" fmla="*/ 157 w 159"/>
              <a:gd name="T121" fmla="*/ 122 h 135"/>
              <a:gd name="T122" fmla="*/ 155 w 159"/>
              <a:gd name="T123" fmla="*/ 116 h 13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159" h="135">
                <a:moveTo>
                  <a:pt x="155" y="116"/>
                </a:moveTo>
                <a:cubicBezTo>
                  <a:pt x="153" y="116"/>
                  <a:pt x="155" y="109"/>
                  <a:pt x="151" y="107"/>
                </a:cubicBezTo>
                <a:cubicBezTo>
                  <a:pt x="147" y="106"/>
                  <a:pt x="144" y="103"/>
                  <a:pt x="143" y="101"/>
                </a:cubicBezTo>
                <a:cubicBezTo>
                  <a:pt x="142" y="98"/>
                  <a:pt x="137" y="95"/>
                  <a:pt x="137" y="94"/>
                </a:cubicBezTo>
                <a:cubicBezTo>
                  <a:pt x="138" y="92"/>
                  <a:pt x="147" y="86"/>
                  <a:pt x="146" y="82"/>
                </a:cubicBezTo>
                <a:cubicBezTo>
                  <a:pt x="144" y="79"/>
                  <a:pt x="138" y="79"/>
                  <a:pt x="138" y="78"/>
                </a:cubicBezTo>
                <a:cubicBezTo>
                  <a:pt x="137" y="77"/>
                  <a:pt x="138" y="72"/>
                  <a:pt x="136" y="69"/>
                </a:cubicBezTo>
                <a:cubicBezTo>
                  <a:pt x="135" y="65"/>
                  <a:pt x="138" y="62"/>
                  <a:pt x="136" y="60"/>
                </a:cubicBezTo>
                <a:cubicBezTo>
                  <a:pt x="135" y="58"/>
                  <a:pt x="137" y="54"/>
                  <a:pt x="137" y="53"/>
                </a:cubicBezTo>
                <a:cubicBezTo>
                  <a:pt x="138" y="52"/>
                  <a:pt x="141" y="50"/>
                  <a:pt x="141" y="47"/>
                </a:cubicBezTo>
                <a:cubicBezTo>
                  <a:pt x="140" y="45"/>
                  <a:pt x="141" y="44"/>
                  <a:pt x="142" y="43"/>
                </a:cubicBezTo>
                <a:cubicBezTo>
                  <a:pt x="141" y="40"/>
                  <a:pt x="141" y="34"/>
                  <a:pt x="141" y="33"/>
                </a:cubicBezTo>
                <a:cubicBezTo>
                  <a:pt x="141" y="32"/>
                  <a:pt x="137" y="32"/>
                  <a:pt x="135" y="32"/>
                </a:cubicBezTo>
                <a:cubicBezTo>
                  <a:pt x="133" y="33"/>
                  <a:pt x="132" y="28"/>
                  <a:pt x="130" y="28"/>
                </a:cubicBezTo>
                <a:cubicBezTo>
                  <a:pt x="128" y="28"/>
                  <a:pt x="126" y="26"/>
                  <a:pt x="126" y="25"/>
                </a:cubicBezTo>
                <a:cubicBezTo>
                  <a:pt x="126" y="24"/>
                  <a:pt x="122" y="23"/>
                  <a:pt x="119" y="23"/>
                </a:cubicBezTo>
                <a:cubicBezTo>
                  <a:pt x="117" y="23"/>
                  <a:pt x="116" y="21"/>
                  <a:pt x="115" y="21"/>
                </a:cubicBezTo>
                <a:cubicBezTo>
                  <a:pt x="115" y="21"/>
                  <a:pt x="111" y="20"/>
                  <a:pt x="110" y="18"/>
                </a:cubicBezTo>
                <a:cubicBezTo>
                  <a:pt x="108" y="17"/>
                  <a:pt x="101" y="16"/>
                  <a:pt x="100" y="18"/>
                </a:cubicBezTo>
                <a:cubicBezTo>
                  <a:pt x="99" y="20"/>
                  <a:pt x="97" y="19"/>
                  <a:pt x="95" y="19"/>
                </a:cubicBezTo>
                <a:cubicBezTo>
                  <a:pt x="92" y="19"/>
                  <a:pt x="89" y="22"/>
                  <a:pt x="87" y="24"/>
                </a:cubicBezTo>
                <a:cubicBezTo>
                  <a:pt x="87" y="25"/>
                  <a:pt x="83" y="25"/>
                  <a:pt x="81" y="25"/>
                </a:cubicBezTo>
                <a:cubicBezTo>
                  <a:pt x="81" y="27"/>
                  <a:pt x="81" y="29"/>
                  <a:pt x="81" y="29"/>
                </a:cubicBezTo>
                <a:cubicBezTo>
                  <a:pt x="79" y="31"/>
                  <a:pt x="70" y="33"/>
                  <a:pt x="63" y="33"/>
                </a:cubicBezTo>
                <a:cubicBezTo>
                  <a:pt x="56" y="33"/>
                  <a:pt x="56" y="24"/>
                  <a:pt x="48" y="24"/>
                </a:cubicBezTo>
                <a:cubicBezTo>
                  <a:pt x="43" y="24"/>
                  <a:pt x="39" y="19"/>
                  <a:pt x="39" y="15"/>
                </a:cubicBezTo>
                <a:cubicBezTo>
                  <a:pt x="36" y="14"/>
                  <a:pt x="32" y="12"/>
                  <a:pt x="33" y="11"/>
                </a:cubicBezTo>
                <a:cubicBezTo>
                  <a:pt x="34" y="9"/>
                  <a:pt x="35" y="1"/>
                  <a:pt x="31" y="3"/>
                </a:cubicBezTo>
                <a:cubicBezTo>
                  <a:pt x="28" y="5"/>
                  <a:pt x="22" y="11"/>
                  <a:pt x="15" y="10"/>
                </a:cubicBezTo>
                <a:cubicBezTo>
                  <a:pt x="8" y="9"/>
                  <a:pt x="13" y="9"/>
                  <a:pt x="10" y="7"/>
                </a:cubicBezTo>
                <a:cubicBezTo>
                  <a:pt x="6" y="6"/>
                  <a:pt x="8" y="2"/>
                  <a:pt x="5" y="1"/>
                </a:cubicBezTo>
                <a:cubicBezTo>
                  <a:pt x="2" y="0"/>
                  <a:pt x="4" y="5"/>
                  <a:pt x="2" y="5"/>
                </a:cubicBezTo>
                <a:cubicBezTo>
                  <a:pt x="0" y="5"/>
                  <a:pt x="2" y="11"/>
                  <a:pt x="2" y="12"/>
                </a:cubicBezTo>
                <a:cubicBezTo>
                  <a:pt x="3" y="13"/>
                  <a:pt x="1" y="20"/>
                  <a:pt x="2" y="20"/>
                </a:cubicBezTo>
                <a:cubicBezTo>
                  <a:pt x="4" y="21"/>
                  <a:pt x="7" y="26"/>
                  <a:pt x="6" y="27"/>
                </a:cubicBezTo>
                <a:cubicBezTo>
                  <a:pt x="6" y="28"/>
                  <a:pt x="9" y="31"/>
                  <a:pt x="9" y="33"/>
                </a:cubicBezTo>
                <a:cubicBezTo>
                  <a:pt x="9" y="35"/>
                  <a:pt x="12" y="38"/>
                  <a:pt x="14" y="38"/>
                </a:cubicBezTo>
                <a:cubicBezTo>
                  <a:pt x="15" y="38"/>
                  <a:pt x="17" y="39"/>
                  <a:pt x="17" y="41"/>
                </a:cubicBezTo>
                <a:cubicBezTo>
                  <a:pt x="16" y="43"/>
                  <a:pt x="18" y="46"/>
                  <a:pt x="16" y="46"/>
                </a:cubicBezTo>
                <a:cubicBezTo>
                  <a:pt x="14" y="46"/>
                  <a:pt x="14" y="51"/>
                  <a:pt x="13" y="52"/>
                </a:cubicBezTo>
                <a:cubicBezTo>
                  <a:pt x="11" y="53"/>
                  <a:pt x="12" y="59"/>
                  <a:pt x="14" y="59"/>
                </a:cubicBezTo>
                <a:cubicBezTo>
                  <a:pt x="15" y="60"/>
                  <a:pt x="18" y="61"/>
                  <a:pt x="17" y="64"/>
                </a:cubicBezTo>
                <a:cubicBezTo>
                  <a:pt x="17" y="66"/>
                  <a:pt x="24" y="69"/>
                  <a:pt x="26" y="70"/>
                </a:cubicBezTo>
                <a:cubicBezTo>
                  <a:pt x="28" y="70"/>
                  <a:pt x="29" y="73"/>
                  <a:pt x="30" y="74"/>
                </a:cubicBezTo>
                <a:cubicBezTo>
                  <a:pt x="31" y="76"/>
                  <a:pt x="29" y="78"/>
                  <a:pt x="29" y="80"/>
                </a:cubicBezTo>
                <a:cubicBezTo>
                  <a:pt x="30" y="81"/>
                  <a:pt x="33" y="83"/>
                  <a:pt x="32" y="85"/>
                </a:cubicBezTo>
                <a:cubicBezTo>
                  <a:pt x="32" y="87"/>
                  <a:pt x="35" y="89"/>
                  <a:pt x="37" y="92"/>
                </a:cubicBezTo>
                <a:cubicBezTo>
                  <a:pt x="38" y="91"/>
                  <a:pt x="38" y="91"/>
                  <a:pt x="39" y="91"/>
                </a:cubicBezTo>
                <a:cubicBezTo>
                  <a:pt x="41" y="91"/>
                  <a:pt x="41" y="89"/>
                  <a:pt x="42" y="90"/>
                </a:cubicBezTo>
                <a:cubicBezTo>
                  <a:pt x="44" y="92"/>
                  <a:pt x="46" y="90"/>
                  <a:pt x="48" y="90"/>
                </a:cubicBezTo>
                <a:cubicBezTo>
                  <a:pt x="50" y="90"/>
                  <a:pt x="54" y="98"/>
                  <a:pt x="56" y="103"/>
                </a:cubicBezTo>
                <a:cubicBezTo>
                  <a:pt x="58" y="107"/>
                  <a:pt x="58" y="108"/>
                  <a:pt x="61" y="110"/>
                </a:cubicBezTo>
                <a:cubicBezTo>
                  <a:pt x="64" y="112"/>
                  <a:pt x="67" y="111"/>
                  <a:pt x="71" y="115"/>
                </a:cubicBezTo>
                <a:cubicBezTo>
                  <a:pt x="75" y="119"/>
                  <a:pt x="85" y="122"/>
                  <a:pt x="89" y="122"/>
                </a:cubicBezTo>
                <a:cubicBezTo>
                  <a:pt x="93" y="122"/>
                  <a:pt x="96" y="117"/>
                  <a:pt x="102" y="118"/>
                </a:cubicBezTo>
                <a:cubicBezTo>
                  <a:pt x="107" y="119"/>
                  <a:pt x="106" y="126"/>
                  <a:pt x="108" y="129"/>
                </a:cubicBezTo>
                <a:cubicBezTo>
                  <a:pt x="110" y="131"/>
                  <a:pt x="132" y="133"/>
                  <a:pt x="136" y="134"/>
                </a:cubicBezTo>
                <a:cubicBezTo>
                  <a:pt x="138" y="135"/>
                  <a:pt x="141" y="135"/>
                  <a:pt x="145" y="135"/>
                </a:cubicBezTo>
                <a:cubicBezTo>
                  <a:pt x="145" y="134"/>
                  <a:pt x="144" y="133"/>
                  <a:pt x="144" y="133"/>
                </a:cubicBezTo>
                <a:cubicBezTo>
                  <a:pt x="144" y="129"/>
                  <a:pt x="147" y="126"/>
                  <a:pt x="149" y="125"/>
                </a:cubicBezTo>
                <a:cubicBezTo>
                  <a:pt x="152" y="123"/>
                  <a:pt x="154" y="123"/>
                  <a:pt x="157" y="122"/>
                </a:cubicBezTo>
                <a:cubicBezTo>
                  <a:pt x="159" y="122"/>
                  <a:pt x="157" y="117"/>
                  <a:pt x="155" y="116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3175" cap="flat">
            <a:noFill/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600">
              <a:latin typeface="Montserrat" panose="02000505000000020004" pitchFamily="2" charset="0"/>
              <a:ea typeface="Montserrat" charset="0"/>
              <a:cs typeface="Montserrat" charset="0"/>
            </a:endParaRPr>
          </a:p>
        </p:txBody>
      </p:sp>
      <p:sp>
        <p:nvSpPr>
          <p:cNvPr id="189" name="Freeform 162"/>
          <p:cNvSpPr>
            <a:spLocks noEditPoints="1"/>
          </p:cNvSpPr>
          <p:nvPr/>
        </p:nvSpPr>
        <p:spPr bwMode="auto">
          <a:xfrm>
            <a:off x="7032573" y="1823517"/>
            <a:ext cx="1082463" cy="533236"/>
          </a:xfrm>
          <a:custGeom>
            <a:avLst/>
            <a:gdLst>
              <a:gd name="T0" fmla="*/ 316 w 327"/>
              <a:gd name="T1" fmla="*/ 64 h 154"/>
              <a:gd name="T2" fmla="*/ 306 w 327"/>
              <a:gd name="T3" fmla="*/ 54 h 154"/>
              <a:gd name="T4" fmla="*/ 285 w 327"/>
              <a:gd name="T5" fmla="*/ 50 h 154"/>
              <a:gd name="T6" fmla="*/ 265 w 327"/>
              <a:gd name="T7" fmla="*/ 37 h 154"/>
              <a:gd name="T8" fmla="*/ 243 w 327"/>
              <a:gd name="T9" fmla="*/ 13 h 154"/>
              <a:gd name="T10" fmla="*/ 221 w 327"/>
              <a:gd name="T11" fmla="*/ 22 h 154"/>
              <a:gd name="T12" fmla="*/ 216 w 327"/>
              <a:gd name="T13" fmla="*/ 16 h 154"/>
              <a:gd name="T14" fmla="*/ 203 w 327"/>
              <a:gd name="T15" fmla="*/ 14 h 154"/>
              <a:gd name="T16" fmla="*/ 197 w 327"/>
              <a:gd name="T17" fmla="*/ 2 h 154"/>
              <a:gd name="T18" fmla="*/ 169 w 327"/>
              <a:gd name="T19" fmla="*/ 7 h 154"/>
              <a:gd name="T20" fmla="*/ 137 w 327"/>
              <a:gd name="T21" fmla="*/ 14 h 154"/>
              <a:gd name="T22" fmla="*/ 121 w 327"/>
              <a:gd name="T23" fmla="*/ 23 h 154"/>
              <a:gd name="T24" fmla="*/ 118 w 327"/>
              <a:gd name="T25" fmla="*/ 33 h 154"/>
              <a:gd name="T26" fmla="*/ 121 w 327"/>
              <a:gd name="T27" fmla="*/ 44 h 154"/>
              <a:gd name="T28" fmla="*/ 112 w 327"/>
              <a:gd name="T29" fmla="*/ 50 h 154"/>
              <a:gd name="T30" fmla="*/ 100 w 327"/>
              <a:gd name="T31" fmla="*/ 49 h 154"/>
              <a:gd name="T32" fmla="*/ 80 w 327"/>
              <a:gd name="T33" fmla="*/ 50 h 154"/>
              <a:gd name="T34" fmla="*/ 66 w 327"/>
              <a:gd name="T35" fmla="*/ 50 h 154"/>
              <a:gd name="T36" fmla="*/ 44 w 327"/>
              <a:gd name="T37" fmla="*/ 42 h 154"/>
              <a:gd name="T38" fmla="*/ 25 w 327"/>
              <a:gd name="T39" fmla="*/ 47 h 154"/>
              <a:gd name="T40" fmla="*/ 18 w 327"/>
              <a:gd name="T41" fmla="*/ 60 h 154"/>
              <a:gd name="T42" fmla="*/ 3 w 327"/>
              <a:gd name="T43" fmla="*/ 63 h 154"/>
              <a:gd name="T44" fmla="*/ 0 w 327"/>
              <a:gd name="T45" fmla="*/ 74 h 154"/>
              <a:gd name="T46" fmla="*/ 12 w 327"/>
              <a:gd name="T47" fmla="*/ 82 h 154"/>
              <a:gd name="T48" fmla="*/ 20 w 327"/>
              <a:gd name="T49" fmla="*/ 96 h 154"/>
              <a:gd name="T50" fmla="*/ 41 w 327"/>
              <a:gd name="T51" fmla="*/ 91 h 154"/>
              <a:gd name="T52" fmla="*/ 46 w 327"/>
              <a:gd name="T53" fmla="*/ 107 h 154"/>
              <a:gd name="T54" fmla="*/ 31 w 327"/>
              <a:gd name="T55" fmla="*/ 118 h 154"/>
              <a:gd name="T56" fmla="*/ 46 w 327"/>
              <a:gd name="T57" fmla="*/ 133 h 154"/>
              <a:gd name="T58" fmla="*/ 53 w 327"/>
              <a:gd name="T59" fmla="*/ 141 h 154"/>
              <a:gd name="T60" fmla="*/ 77 w 327"/>
              <a:gd name="T61" fmla="*/ 146 h 154"/>
              <a:gd name="T62" fmla="*/ 99 w 327"/>
              <a:gd name="T63" fmla="*/ 103 h 154"/>
              <a:gd name="T64" fmla="*/ 112 w 327"/>
              <a:gd name="T65" fmla="*/ 104 h 154"/>
              <a:gd name="T66" fmla="*/ 136 w 327"/>
              <a:gd name="T67" fmla="*/ 125 h 154"/>
              <a:gd name="T68" fmla="*/ 160 w 327"/>
              <a:gd name="T69" fmla="*/ 138 h 154"/>
              <a:gd name="T70" fmla="*/ 178 w 327"/>
              <a:gd name="T71" fmla="*/ 152 h 154"/>
              <a:gd name="T72" fmla="*/ 195 w 327"/>
              <a:gd name="T73" fmla="*/ 144 h 154"/>
              <a:gd name="T74" fmla="*/ 213 w 327"/>
              <a:gd name="T75" fmla="*/ 134 h 154"/>
              <a:gd name="T76" fmla="*/ 240 w 327"/>
              <a:gd name="T77" fmla="*/ 132 h 154"/>
              <a:gd name="T78" fmla="*/ 275 w 327"/>
              <a:gd name="T79" fmla="*/ 138 h 154"/>
              <a:gd name="T80" fmla="*/ 275 w 327"/>
              <a:gd name="T81" fmla="*/ 120 h 154"/>
              <a:gd name="T82" fmla="*/ 286 w 327"/>
              <a:gd name="T83" fmla="*/ 108 h 154"/>
              <a:gd name="T84" fmla="*/ 297 w 327"/>
              <a:gd name="T85" fmla="*/ 91 h 154"/>
              <a:gd name="T86" fmla="*/ 317 w 327"/>
              <a:gd name="T87" fmla="*/ 88 h 154"/>
              <a:gd name="T88" fmla="*/ 325 w 327"/>
              <a:gd name="T89" fmla="*/ 71 h 154"/>
              <a:gd name="T90" fmla="*/ 122 w 327"/>
              <a:gd name="T91" fmla="*/ 98 h 154"/>
              <a:gd name="T92" fmla="*/ 257 w 327"/>
              <a:gd name="T93" fmla="*/ 97 h 154"/>
              <a:gd name="T94" fmla="*/ 225 w 327"/>
              <a:gd name="T95" fmla="*/ 97 h 154"/>
              <a:gd name="T96" fmla="*/ 257 w 327"/>
              <a:gd name="T97" fmla="*/ 97 h 15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</a:cxnLst>
            <a:rect l="0" t="0" r="r" b="b"/>
            <a:pathLst>
              <a:path w="327" h="154">
                <a:moveTo>
                  <a:pt x="326" y="63"/>
                </a:moveTo>
                <a:cubicBezTo>
                  <a:pt x="325" y="62"/>
                  <a:pt x="324" y="62"/>
                  <a:pt x="323" y="63"/>
                </a:cubicBezTo>
                <a:cubicBezTo>
                  <a:pt x="322" y="64"/>
                  <a:pt x="318" y="64"/>
                  <a:pt x="316" y="64"/>
                </a:cubicBezTo>
                <a:cubicBezTo>
                  <a:pt x="315" y="64"/>
                  <a:pt x="312" y="62"/>
                  <a:pt x="312" y="61"/>
                </a:cubicBezTo>
                <a:cubicBezTo>
                  <a:pt x="312" y="59"/>
                  <a:pt x="312" y="58"/>
                  <a:pt x="311" y="58"/>
                </a:cubicBezTo>
                <a:cubicBezTo>
                  <a:pt x="309" y="58"/>
                  <a:pt x="307" y="57"/>
                  <a:pt x="306" y="54"/>
                </a:cubicBezTo>
                <a:cubicBezTo>
                  <a:pt x="304" y="50"/>
                  <a:pt x="302" y="50"/>
                  <a:pt x="300" y="49"/>
                </a:cubicBezTo>
                <a:cubicBezTo>
                  <a:pt x="299" y="49"/>
                  <a:pt x="294" y="51"/>
                  <a:pt x="292" y="52"/>
                </a:cubicBezTo>
                <a:cubicBezTo>
                  <a:pt x="290" y="52"/>
                  <a:pt x="287" y="51"/>
                  <a:pt x="285" y="50"/>
                </a:cubicBezTo>
                <a:cubicBezTo>
                  <a:pt x="282" y="50"/>
                  <a:pt x="281" y="46"/>
                  <a:pt x="278" y="46"/>
                </a:cubicBezTo>
                <a:cubicBezTo>
                  <a:pt x="276" y="47"/>
                  <a:pt x="275" y="51"/>
                  <a:pt x="274" y="51"/>
                </a:cubicBezTo>
                <a:cubicBezTo>
                  <a:pt x="272" y="51"/>
                  <a:pt x="269" y="42"/>
                  <a:pt x="265" y="37"/>
                </a:cubicBezTo>
                <a:cubicBezTo>
                  <a:pt x="262" y="32"/>
                  <a:pt x="256" y="21"/>
                  <a:pt x="250" y="19"/>
                </a:cubicBezTo>
                <a:cubicBezTo>
                  <a:pt x="245" y="17"/>
                  <a:pt x="247" y="15"/>
                  <a:pt x="248" y="13"/>
                </a:cubicBezTo>
                <a:cubicBezTo>
                  <a:pt x="250" y="12"/>
                  <a:pt x="245" y="11"/>
                  <a:pt x="243" y="13"/>
                </a:cubicBezTo>
                <a:cubicBezTo>
                  <a:pt x="241" y="14"/>
                  <a:pt x="238" y="16"/>
                  <a:pt x="235" y="17"/>
                </a:cubicBezTo>
                <a:cubicBezTo>
                  <a:pt x="233" y="17"/>
                  <a:pt x="229" y="21"/>
                  <a:pt x="227" y="20"/>
                </a:cubicBezTo>
                <a:cubicBezTo>
                  <a:pt x="224" y="19"/>
                  <a:pt x="223" y="24"/>
                  <a:pt x="221" y="22"/>
                </a:cubicBezTo>
                <a:cubicBezTo>
                  <a:pt x="219" y="20"/>
                  <a:pt x="224" y="18"/>
                  <a:pt x="224" y="17"/>
                </a:cubicBezTo>
                <a:cubicBezTo>
                  <a:pt x="224" y="15"/>
                  <a:pt x="220" y="17"/>
                  <a:pt x="219" y="16"/>
                </a:cubicBezTo>
                <a:cubicBezTo>
                  <a:pt x="218" y="15"/>
                  <a:pt x="216" y="14"/>
                  <a:pt x="216" y="16"/>
                </a:cubicBezTo>
                <a:cubicBezTo>
                  <a:pt x="216" y="17"/>
                  <a:pt x="213" y="16"/>
                  <a:pt x="213" y="15"/>
                </a:cubicBezTo>
                <a:cubicBezTo>
                  <a:pt x="213" y="14"/>
                  <a:pt x="212" y="11"/>
                  <a:pt x="210" y="13"/>
                </a:cubicBezTo>
                <a:cubicBezTo>
                  <a:pt x="209" y="15"/>
                  <a:pt x="204" y="16"/>
                  <a:pt x="203" y="14"/>
                </a:cubicBezTo>
                <a:cubicBezTo>
                  <a:pt x="202" y="13"/>
                  <a:pt x="204" y="13"/>
                  <a:pt x="204" y="11"/>
                </a:cubicBezTo>
                <a:cubicBezTo>
                  <a:pt x="204" y="9"/>
                  <a:pt x="202" y="7"/>
                  <a:pt x="202" y="5"/>
                </a:cubicBezTo>
                <a:cubicBezTo>
                  <a:pt x="203" y="3"/>
                  <a:pt x="199" y="1"/>
                  <a:pt x="197" y="2"/>
                </a:cubicBezTo>
                <a:cubicBezTo>
                  <a:pt x="195" y="3"/>
                  <a:pt x="193" y="2"/>
                  <a:pt x="191" y="1"/>
                </a:cubicBezTo>
                <a:cubicBezTo>
                  <a:pt x="189" y="0"/>
                  <a:pt x="181" y="2"/>
                  <a:pt x="181" y="3"/>
                </a:cubicBezTo>
                <a:cubicBezTo>
                  <a:pt x="181" y="5"/>
                  <a:pt x="171" y="7"/>
                  <a:pt x="169" y="7"/>
                </a:cubicBezTo>
                <a:cubicBezTo>
                  <a:pt x="167" y="8"/>
                  <a:pt x="160" y="9"/>
                  <a:pt x="158" y="9"/>
                </a:cubicBezTo>
                <a:cubicBezTo>
                  <a:pt x="155" y="10"/>
                  <a:pt x="153" y="12"/>
                  <a:pt x="150" y="12"/>
                </a:cubicBezTo>
                <a:cubicBezTo>
                  <a:pt x="146" y="12"/>
                  <a:pt x="140" y="12"/>
                  <a:pt x="137" y="14"/>
                </a:cubicBezTo>
                <a:cubicBezTo>
                  <a:pt x="135" y="17"/>
                  <a:pt x="130" y="15"/>
                  <a:pt x="128" y="16"/>
                </a:cubicBezTo>
                <a:cubicBezTo>
                  <a:pt x="126" y="16"/>
                  <a:pt x="122" y="15"/>
                  <a:pt x="121" y="16"/>
                </a:cubicBezTo>
                <a:cubicBezTo>
                  <a:pt x="120" y="17"/>
                  <a:pt x="120" y="21"/>
                  <a:pt x="121" y="23"/>
                </a:cubicBezTo>
                <a:cubicBezTo>
                  <a:pt x="122" y="24"/>
                  <a:pt x="128" y="25"/>
                  <a:pt x="128" y="26"/>
                </a:cubicBezTo>
                <a:cubicBezTo>
                  <a:pt x="129" y="27"/>
                  <a:pt x="123" y="27"/>
                  <a:pt x="120" y="28"/>
                </a:cubicBezTo>
                <a:cubicBezTo>
                  <a:pt x="117" y="28"/>
                  <a:pt x="118" y="32"/>
                  <a:pt x="118" y="33"/>
                </a:cubicBezTo>
                <a:cubicBezTo>
                  <a:pt x="119" y="35"/>
                  <a:pt x="116" y="37"/>
                  <a:pt x="114" y="38"/>
                </a:cubicBezTo>
                <a:cubicBezTo>
                  <a:pt x="111" y="38"/>
                  <a:pt x="114" y="42"/>
                  <a:pt x="116" y="42"/>
                </a:cubicBezTo>
                <a:cubicBezTo>
                  <a:pt x="118" y="42"/>
                  <a:pt x="120" y="44"/>
                  <a:pt x="121" y="44"/>
                </a:cubicBezTo>
                <a:cubicBezTo>
                  <a:pt x="123" y="44"/>
                  <a:pt x="123" y="47"/>
                  <a:pt x="123" y="49"/>
                </a:cubicBezTo>
                <a:cubicBezTo>
                  <a:pt x="123" y="52"/>
                  <a:pt x="121" y="52"/>
                  <a:pt x="118" y="52"/>
                </a:cubicBezTo>
                <a:cubicBezTo>
                  <a:pt x="116" y="52"/>
                  <a:pt x="114" y="50"/>
                  <a:pt x="112" y="50"/>
                </a:cubicBezTo>
                <a:cubicBezTo>
                  <a:pt x="111" y="49"/>
                  <a:pt x="111" y="53"/>
                  <a:pt x="110" y="54"/>
                </a:cubicBezTo>
                <a:cubicBezTo>
                  <a:pt x="108" y="54"/>
                  <a:pt x="108" y="51"/>
                  <a:pt x="106" y="51"/>
                </a:cubicBezTo>
                <a:cubicBezTo>
                  <a:pt x="104" y="51"/>
                  <a:pt x="101" y="51"/>
                  <a:pt x="100" y="49"/>
                </a:cubicBezTo>
                <a:cubicBezTo>
                  <a:pt x="100" y="47"/>
                  <a:pt x="95" y="46"/>
                  <a:pt x="92" y="48"/>
                </a:cubicBezTo>
                <a:cubicBezTo>
                  <a:pt x="90" y="50"/>
                  <a:pt x="90" y="49"/>
                  <a:pt x="88" y="48"/>
                </a:cubicBezTo>
                <a:cubicBezTo>
                  <a:pt x="86" y="47"/>
                  <a:pt x="81" y="49"/>
                  <a:pt x="80" y="50"/>
                </a:cubicBezTo>
                <a:cubicBezTo>
                  <a:pt x="79" y="52"/>
                  <a:pt x="75" y="53"/>
                  <a:pt x="72" y="51"/>
                </a:cubicBezTo>
                <a:cubicBezTo>
                  <a:pt x="70" y="49"/>
                  <a:pt x="68" y="49"/>
                  <a:pt x="68" y="51"/>
                </a:cubicBezTo>
                <a:cubicBezTo>
                  <a:pt x="68" y="54"/>
                  <a:pt x="66" y="52"/>
                  <a:pt x="66" y="50"/>
                </a:cubicBezTo>
                <a:cubicBezTo>
                  <a:pt x="66" y="49"/>
                  <a:pt x="61" y="46"/>
                  <a:pt x="59" y="44"/>
                </a:cubicBezTo>
                <a:cubicBezTo>
                  <a:pt x="57" y="43"/>
                  <a:pt x="50" y="43"/>
                  <a:pt x="50" y="42"/>
                </a:cubicBezTo>
                <a:cubicBezTo>
                  <a:pt x="49" y="40"/>
                  <a:pt x="45" y="39"/>
                  <a:pt x="44" y="42"/>
                </a:cubicBezTo>
                <a:cubicBezTo>
                  <a:pt x="43" y="44"/>
                  <a:pt x="41" y="42"/>
                  <a:pt x="40" y="42"/>
                </a:cubicBezTo>
                <a:cubicBezTo>
                  <a:pt x="38" y="41"/>
                  <a:pt x="35" y="43"/>
                  <a:pt x="34" y="43"/>
                </a:cubicBezTo>
                <a:cubicBezTo>
                  <a:pt x="32" y="44"/>
                  <a:pt x="28" y="47"/>
                  <a:pt x="25" y="47"/>
                </a:cubicBezTo>
                <a:cubicBezTo>
                  <a:pt x="23" y="47"/>
                  <a:pt x="24" y="50"/>
                  <a:pt x="21" y="51"/>
                </a:cubicBezTo>
                <a:cubicBezTo>
                  <a:pt x="18" y="52"/>
                  <a:pt x="18" y="54"/>
                  <a:pt x="19" y="55"/>
                </a:cubicBezTo>
                <a:cubicBezTo>
                  <a:pt x="19" y="57"/>
                  <a:pt x="21" y="59"/>
                  <a:pt x="18" y="60"/>
                </a:cubicBezTo>
                <a:cubicBezTo>
                  <a:pt x="15" y="62"/>
                  <a:pt x="14" y="57"/>
                  <a:pt x="11" y="55"/>
                </a:cubicBezTo>
                <a:cubicBezTo>
                  <a:pt x="9" y="53"/>
                  <a:pt x="7" y="55"/>
                  <a:pt x="7" y="58"/>
                </a:cubicBezTo>
                <a:cubicBezTo>
                  <a:pt x="7" y="60"/>
                  <a:pt x="4" y="60"/>
                  <a:pt x="3" y="63"/>
                </a:cubicBezTo>
                <a:cubicBezTo>
                  <a:pt x="1" y="65"/>
                  <a:pt x="5" y="66"/>
                  <a:pt x="5" y="67"/>
                </a:cubicBezTo>
                <a:cubicBezTo>
                  <a:pt x="5" y="68"/>
                  <a:pt x="3" y="69"/>
                  <a:pt x="2" y="69"/>
                </a:cubicBezTo>
                <a:cubicBezTo>
                  <a:pt x="2" y="70"/>
                  <a:pt x="0" y="73"/>
                  <a:pt x="0" y="74"/>
                </a:cubicBezTo>
                <a:cubicBezTo>
                  <a:pt x="1" y="75"/>
                  <a:pt x="5" y="75"/>
                  <a:pt x="5" y="78"/>
                </a:cubicBezTo>
                <a:cubicBezTo>
                  <a:pt x="5" y="80"/>
                  <a:pt x="4" y="83"/>
                  <a:pt x="6" y="82"/>
                </a:cubicBezTo>
                <a:cubicBezTo>
                  <a:pt x="9" y="81"/>
                  <a:pt x="11" y="82"/>
                  <a:pt x="12" y="82"/>
                </a:cubicBezTo>
                <a:cubicBezTo>
                  <a:pt x="14" y="82"/>
                  <a:pt x="15" y="84"/>
                  <a:pt x="17" y="87"/>
                </a:cubicBezTo>
                <a:cubicBezTo>
                  <a:pt x="20" y="90"/>
                  <a:pt x="21" y="92"/>
                  <a:pt x="18" y="92"/>
                </a:cubicBezTo>
                <a:cubicBezTo>
                  <a:pt x="16" y="93"/>
                  <a:pt x="17" y="94"/>
                  <a:pt x="20" y="96"/>
                </a:cubicBezTo>
                <a:cubicBezTo>
                  <a:pt x="21" y="96"/>
                  <a:pt x="22" y="97"/>
                  <a:pt x="23" y="97"/>
                </a:cubicBezTo>
                <a:cubicBezTo>
                  <a:pt x="23" y="97"/>
                  <a:pt x="24" y="97"/>
                  <a:pt x="24" y="96"/>
                </a:cubicBezTo>
                <a:cubicBezTo>
                  <a:pt x="28" y="93"/>
                  <a:pt x="36" y="89"/>
                  <a:pt x="41" y="91"/>
                </a:cubicBezTo>
                <a:cubicBezTo>
                  <a:pt x="46" y="92"/>
                  <a:pt x="51" y="90"/>
                  <a:pt x="53" y="93"/>
                </a:cubicBezTo>
                <a:cubicBezTo>
                  <a:pt x="56" y="97"/>
                  <a:pt x="53" y="103"/>
                  <a:pt x="54" y="105"/>
                </a:cubicBezTo>
                <a:cubicBezTo>
                  <a:pt x="55" y="107"/>
                  <a:pt x="50" y="108"/>
                  <a:pt x="46" y="107"/>
                </a:cubicBezTo>
                <a:cubicBezTo>
                  <a:pt x="43" y="107"/>
                  <a:pt x="36" y="109"/>
                  <a:pt x="36" y="111"/>
                </a:cubicBezTo>
                <a:cubicBezTo>
                  <a:pt x="37" y="113"/>
                  <a:pt x="40" y="118"/>
                  <a:pt x="35" y="115"/>
                </a:cubicBezTo>
                <a:cubicBezTo>
                  <a:pt x="31" y="113"/>
                  <a:pt x="29" y="118"/>
                  <a:pt x="31" y="118"/>
                </a:cubicBezTo>
                <a:cubicBezTo>
                  <a:pt x="34" y="118"/>
                  <a:pt x="37" y="121"/>
                  <a:pt x="37" y="123"/>
                </a:cubicBezTo>
                <a:cubicBezTo>
                  <a:pt x="37" y="125"/>
                  <a:pt x="38" y="130"/>
                  <a:pt x="40" y="129"/>
                </a:cubicBezTo>
                <a:cubicBezTo>
                  <a:pt x="42" y="129"/>
                  <a:pt x="42" y="133"/>
                  <a:pt x="46" y="133"/>
                </a:cubicBezTo>
                <a:cubicBezTo>
                  <a:pt x="49" y="132"/>
                  <a:pt x="52" y="134"/>
                  <a:pt x="50" y="137"/>
                </a:cubicBezTo>
                <a:cubicBezTo>
                  <a:pt x="47" y="140"/>
                  <a:pt x="51" y="148"/>
                  <a:pt x="52" y="146"/>
                </a:cubicBezTo>
                <a:cubicBezTo>
                  <a:pt x="53" y="145"/>
                  <a:pt x="52" y="143"/>
                  <a:pt x="53" y="141"/>
                </a:cubicBezTo>
                <a:cubicBezTo>
                  <a:pt x="51" y="137"/>
                  <a:pt x="59" y="137"/>
                  <a:pt x="61" y="137"/>
                </a:cubicBezTo>
                <a:cubicBezTo>
                  <a:pt x="64" y="137"/>
                  <a:pt x="68" y="140"/>
                  <a:pt x="71" y="144"/>
                </a:cubicBezTo>
                <a:cubicBezTo>
                  <a:pt x="74" y="148"/>
                  <a:pt x="77" y="146"/>
                  <a:pt x="77" y="146"/>
                </a:cubicBezTo>
                <a:cubicBezTo>
                  <a:pt x="78" y="110"/>
                  <a:pt x="78" y="110"/>
                  <a:pt x="78" y="110"/>
                </a:cubicBezTo>
                <a:cubicBezTo>
                  <a:pt x="98" y="105"/>
                  <a:pt x="98" y="105"/>
                  <a:pt x="98" y="105"/>
                </a:cubicBezTo>
                <a:cubicBezTo>
                  <a:pt x="99" y="104"/>
                  <a:pt x="99" y="104"/>
                  <a:pt x="99" y="103"/>
                </a:cubicBezTo>
                <a:cubicBezTo>
                  <a:pt x="102" y="99"/>
                  <a:pt x="105" y="103"/>
                  <a:pt x="106" y="103"/>
                </a:cubicBezTo>
                <a:cubicBezTo>
                  <a:pt x="107" y="104"/>
                  <a:pt x="107" y="99"/>
                  <a:pt x="110" y="100"/>
                </a:cubicBezTo>
                <a:cubicBezTo>
                  <a:pt x="113" y="100"/>
                  <a:pt x="109" y="104"/>
                  <a:pt x="112" y="104"/>
                </a:cubicBezTo>
                <a:cubicBezTo>
                  <a:pt x="113" y="104"/>
                  <a:pt x="117" y="110"/>
                  <a:pt x="116" y="115"/>
                </a:cubicBezTo>
                <a:cubicBezTo>
                  <a:pt x="119" y="118"/>
                  <a:pt x="125" y="124"/>
                  <a:pt x="125" y="125"/>
                </a:cubicBezTo>
                <a:cubicBezTo>
                  <a:pt x="126" y="127"/>
                  <a:pt x="134" y="124"/>
                  <a:pt x="136" y="125"/>
                </a:cubicBezTo>
                <a:cubicBezTo>
                  <a:pt x="137" y="125"/>
                  <a:pt x="150" y="125"/>
                  <a:pt x="152" y="125"/>
                </a:cubicBezTo>
                <a:cubicBezTo>
                  <a:pt x="154" y="125"/>
                  <a:pt x="156" y="129"/>
                  <a:pt x="158" y="130"/>
                </a:cubicBezTo>
                <a:cubicBezTo>
                  <a:pt x="161" y="131"/>
                  <a:pt x="160" y="135"/>
                  <a:pt x="160" y="138"/>
                </a:cubicBezTo>
                <a:cubicBezTo>
                  <a:pt x="161" y="140"/>
                  <a:pt x="164" y="143"/>
                  <a:pt x="165" y="146"/>
                </a:cubicBezTo>
                <a:cubicBezTo>
                  <a:pt x="165" y="148"/>
                  <a:pt x="169" y="147"/>
                  <a:pt x="172" y="148"/>
                </a:cubicBezTo>
                <a:cubicBezTo>
                  <a:pt x="174" y="148"/>
                  <a:pt x="178" y="149"/>
                  <a:pt x="178" y="152"/>
                </a:cubicBezTo>
                <a:cubicBezTo>
                  <a:pt x="179" y="154"/>
                  <a:pt x="182" y="152"/>
                  <a:pt x="182" y="151"/>
                </a:cubicBezTo>
                <a:cubicBezTo>
                  <a:pt x="182" y="149"/>
                  <a:pt x="186" y="146"/>
                  <a:pt x="190" y="144"/>
                </a:cubicBezTo>
                <a:cubicBezTo>
                  <a:pt x="193" y="143"/>
                  <a:pt x="194" y="143"/>
                  <a:pt x="195" y="144"/>
                </a:cubicBezTo>
                <a:cubicBezTo>
                  <a:pt x="196" y="142"/>
                  <a:pt x="197" y="140"/>
                  <a:pt x="197" y="139"/>
                </a:cubicBezTo>
                <a:cubicBezTo>
                  <a:pt x="199" y="139"/>
                  <a:pt x="202" y="136"/>
                  <a:pt x="202" y="134"/>
                </a:cubicBezTo>
                <a:cubicBezTo>
                  <a:pt x="203" y="131"/>
                  <a:pt x="209" y="131"/>
                  <a:pt x="213" y="134"/>
                </a:cubicBezTo>
                <a:cubicBezTo>
                  <a:pt x="218" y="136"/>
                  <a:pt x="220" y="136"/>
                  <a:pt x="221" y="132"/>
                </a:cubicBezTo>
                <a:cubicBezTo>
                  <a:pt x="221" y="129"/>
                  <a:pt x="227" y="128"/>
                  <a:pt x="229" y="129"/>
                </a:cubicBezTo>
                <a:cubicBezTo>
                  <a:pt x="231" y="130"/>
                  <a:pt x="237" y="133"/>
                  <a:pt x="240" y="132"/>
                </a:cubicBezTo>
                <a:cubicBezTo>
                  <a:pt x="242" y="131"/>
                  <a:pt x="257" y="132"/>
                  <a:pt x="260" y="133"/>
                </a:cubicBezTo>
                <a:cubicBezTo>
                  <a:pt x="264" y="134"/>
                  <a:pt x="265" y="132"/>
                  <a:pt x="268" y="136"/>
                </a:cubicBezTo>
                <a:cubicBezTo>
                  <a:pt x="270" y="139"/>
                  <a:pt x="272" y="136"/>
                  <a:pt x="275" y="138"/>
                </a:cubicBezTo>
                <a:cubicBezTo>
                  <a:pt x="275" y="137"/>
                  <a:pt x="274" y="136"/>
                  <a:pt x="274" y="135"/>
                </a:cubicBezTo>
                <a:cubicBezTo>
                  <a:pt x="274" y="133"/>
                  <a:pt x="278" y="131"/>
                  <a:pt x="279" y="129"/>
                </a:cubicBezTo>
                <a:cubicBezTo>
                  <a:pt x="279" y="127"/>
                  <a:pt x="275" y="122"/>
                  <a:pt x="275" y="120"/>
                </a:cubicBezTo>
                <a:cubicBezTo>
                  <a:pt x="275" y="118"/>
                  <a:pt x="275" y="114"/>
                  <a:pt x="274" y="113"/>
                </a:cubicBezTo>
                <a:cubicBezTo>
                  <a:pt x="272" y="112"/>
                  <a:pt x="277" y="110"/>
                  <a:pt x="278" y="110"/>
                </a:cubicBezTo>
                <a:cubicBezTo>
                  <a:pt x="281" y="110"/>
                  <a:pt x="285" y="107"/>
                  <a:pt x="286" y="108"/>
                </a:cubicBezTo>
                <a:cubicBezTo>
                  <a:pt x="287" y="109"/>
                  <a:pt x="289" y="110"/>
                  <a:pt x="292" y="110"/>
                </a:cubicBezTo>
                <a:cubicBezTo>
                  <a:pt x="294" y="110"/>
                  <a:pt x="293" y="107"/>
                  <a:pt x="292" y="106"/>
                </a:cubicBezTo>
                <a:cubicBezTo>
                  <a:pt x="290" y="105"/>
                  <a:pt x="296" y="94"/>
                  <a:pt x="297" y="91"/>
                </a:cubicBezTo>
                <a:cubicBezTo>
                  <a:pt x="297" y="87"/>
                  <a:pt x="299" y="90"/>
                  <a:pt x="302" y="91"/>
                </a:cubicBezTo>
                <a:cubicBezTo>
                  <a:pt x="305" y="91"/>
                  <a:pt x="308" y="90"/>
                  <a:pt x="309" y="91"/>
                </a:cubicBezTo>
                <a:cubicBezTo>
                  <a:pt x="311" y="92"/>
                  <a:pt x="316" y="90"/>
                  <a:pt x="317" y="88"/>
                </a:cubicBezTo>
                <a:cubicBezTo>
                  <a:pt x="318" y="87"/>
                  <a:pt x="316" y="86"/>
                  <a:pt x="316" y="82"/>
                </a:cubicBezTo>
                <a:cubicBezTo>
                  <a:pt x="316" y="78"/>
                  <a:pt x="318" y="76"/>
                  <a:pt x="321" y="76"/>
                </a:cubicBezTo>
                <a:cubicBezTo>
                  <a:pt x="324" y="76"/>
                  <a:pt x="325" y="73"/>
                  <a:pt x="325" y="71"/>
                </a:cubicBezTo>
                <a:cubicBezTo>
                  <a:pt x="325" y="70"/>
                  <a:pt x="327" y="69"/>
                  <a:pt x="327" y="66"/>
                </a:cubicBezTo>
                <a:cubicBezTo>
                  <a:pt x="326" y="65"/>
                  <a:pt x="326" y="64"/>
                  <a:pt x="326" y="63"/>
                </a:cubicBezTo>
                <a:close/>
                <a:moveTo>
                  <a:pt x="122" y="98"/>
                </a:moveTo>
                <a:cubicBezTo>
                  <a:pt x="121" y="99"/>
                  <a:pt x="112" y="97"/>
                  <a:pt x="111" y="95"/>
                </a:cubicBezTo>
                <a:cubicBezTo>
                  <a:pt x="110" y="93"/>
                  <a:pt x="124" y="95"/>
                  <a:pt x="122" y="98"/>
                </a:cubicBezTo>
                <a:close/>
                <a:moveTo>
                  <a:pt x="257" y="97"/>
                </a:moveTo>
                <a:cubicBezTo>
                  <a:pt x="250" y="97"/>
                  <a:pt x="236" y="94"/>
                  <a:pt x="230" y="100"/>
                </a:cubicBezTo>
                <a:cubicBezTo>
                  <a:pt x="224" y="107"/>
                  <a:pt x="228" y="110"/>
                  <a:pt x="226" y="111"/>
                </a:cubicBezTo>
                <a:cubicBezTo>
                  <a:pt x="223" y="111"/>
                  <a:pt x="221" y="101"/>
                  <a:pt x="225" y="97"/>
                </a:cubicBezTo>
                <a:cubicBezTo>
                  <a:pt x="228" y="94"/>
                  <a:pt x="239" y="93"/>
                  <a:pt x="245" y="94"/>
                </a:cubicBezTo>
                <a:cubicBezTo>
                  <a:pt x="252" y="96"/>
                  <a:pt x="264" y="93"/>
                  <a:pt x="265" y="93"/>
                </a:cubicBezTo>
                <a:cubicBezTo>
                  <a:pt x="267" y="94"/>
                  <a:pt x="264" y="97"/>
                  <a:pt x="257" y="97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3175" cap="flat">
            <a:noFill/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600">
              <a:latin typeface="Montserrat" panose="02000505000000020004" pitchFamily="2" charset="0"/>
              <a:ea typeface="Montserrat" charset="0"/>
              <a:cs typeface="Montserrat" charset="0"/>
            </a:endParaRPr>
          </a:p>
        </p:txBody>
      </p:sp>
      <p:sp>
        <p:nvSpPr>
          <p:cNvPr id="190" name="Freeform 163"/>
          <p:cNvSpPr>
            <a:spLocks noEditPoints="1"/>
          </p:cNvSpPr>
          <p:nvPr/>
        </p:nvSpPr>
        <p:spPr bwMode="auto">
          <a:xfrm>
            <a:off x="6321137" y="510211"/>
            <a:ext cx="4542382" cy="1825817"/>
          </a:xfrm>
          <a:custGeom>
            <a:avLst/>
            <a:gdLst>
              <a:gd name="T0" fmla="*/ 361 w 1373"/>
              <a:gd name="T1" fmla="*/ 11 h 527"/>
              <a:gd name="T2" fmla="*/ 610 w 1373"/>
              <a:gd name="T3" fmla="*/ 5 h 527"/>
              <a:gd name="T4" fmla="*/ 480 w 1373"/>
              <a:gd name="T5" fmla="*/ 151 h 527"/>
              <a:gd name="T6" fmla="*/ 662 w 1373"/>
              <a:gd name="T7" fmla="*/ 50 h 527"/>
              <a:gd name="T8" fmla="*/ 1002 w 1373"/>
              <a:gd name="T9" fmla="*/ 111 h 527"/>
              <a:gd name="T10" fmla="*/ 1053 w 1373"/>
              <a:gd name="T11" fmla="*/ 117 h 527"/>
              <a:gd name="T12" fmla="*/ 981 w 1373"/>
              <a:gd name="T13" fmla="*/ 426 h 527"/>
              <a:gd name="T14" fmla="*/ 243 w 1373"/>
              <a:gd name="T15" fmla="*/ 23 h 527"/>
              <a:gd name="T16" fmla="*/ 1331 w 1373"/>
              <a:gd name="T17" fmla="*/ 242 h 527"/>
              <a:gd name="T18" fmla="*/ 1193 w 1373"/>
              <a:gd name="T19" fmla="*/ 203 h 527"/>
              <a:gd name="T20" fmla="*/ 1062 w 1373"/>
              <a:gd name="T21" fmla="*/ 177 h 527"/>
              <a:gd name="T22" fmla="*/ 973 w 1373"/>
              <a:gd name="T23" fmla="*/ 150 h 527"/>
              <a:gd name="T24" fmla="*/ 902 w 1373"/>
              <a:gd name="T25" fmla="*/ 168 h 527"/>
              <a:gd name="T26" fmla="*/ 844 w 1373"/>
              <a:gd name="T27" fmla="*/ 139 h 527"/>
              <a:gd name="T28" fmla="*/ 747 w 1373"/>
              <a:gd name="T29" fmla="*/ 136 h 527"/>
              <a:gd name="T30" fmla="*/ 737 w 1373"/>
              <a:gd name="T31" fmla="*/ 118 h 527"/>
              <a:gd name="T32" fmla="*/ 698 w 1373"/>
              <a:gd name="T33" fmla="*/ 84 h 527"/>
              <a:gd name="T34" fmla="*/ 630 w 1373"/>
              <a:gd name="T35" fmla="*/ 96 h 527"/>
              <a:gd name="T36" fmla="*/ 546 w 1373"/>
              <a:gd name="T37" fmla="*/ 114 h 527"/>
              <a:gd name="T38" fmla="*/ 519 w 1373"/>
              <a:gd name="T39" fmla="*/ 137 h 527"/>
              <a:gd name="T40" fmla="*/ 478 w 1373"/>
              <a:gd name="T41" fmla="*/ 178 h 527"/>
              <a:gd name="T42" fmla="*/ 455 w 1373"/>
              <a:gd name="T43" fmla="*/ 204 h 527"/>
              <a:gd name="T44" fmla="*/ 421 w 1373"/>
              <a:gd name="T45" fmla="*/ 244 h 527"/>
              <a:gd name="T46" fmla="*/ 437 w 1373"/>
              <a:gd name="T47" fmla="*/ 213 h 527"/>
              <a:gd name="T48" fmla="*/ 386 w 1373"/>
              <a:gd name="T49" fmla="*/ 188 h 527"/>
              <a:gd name="T50" fmla="*/ 326 w 1373"/>
              <a:gd name="T51" fmla="*/ 196 h 527"/>
              <a:gd name="T52" fmla="*/ 268 w 1373"/>
              <a:gd name="T53" fmla="*/ 211 h 527"/>
              <a:gd name="T54" fmla="*/ 195 w 1373"/>
              <a:gd name="T55" fmla="*/ 214 h 527"/>
              <a:gd name="T56" fmla="*/ 149 w 1373"/>
              <a:gd name="T57" fmla="*/ 263 h 527"/>
              <a:gd name="T58" fmla="*/ 102 w 1373"/>
              <a:gd name="T59" fmla="*/ 234 h 527"/>
              <a:gd name="T60" fmla="*/ 107 w 1373"/>
              <a:gd name="T61" fmla="*/ 200 h 527"/>
              <a:gd name="T62" fmla="*/ 78 w 1373"/>
              <a:gd name="T63" fmla="*/ 231 h 527"/>
              <a:gd name="T64" fmla="*/ 70 w 1373"/>
              <a:gd name="T65" fmla="*/ 316 h 527"/>
              <a:gd name="T66" fmla="*/ 73 w 1373"/>
              <a:gd name="T67" fmla="*/ 370 h 527"/>
              <a:gd name="T68" fmla="*/ 114 w 1373"/>
              <a:gd name="T69" fmla="*/ 412 h 527"/>
              <a:gd name="T70" fmla="*/ 160 w 1373"/>
              <a:gd name="T71" fmla="*/ 451 h 527"/>
              <a:gd name="T72" fmla="*/ 164 w 1373"/>
              <a:gd name="T73" fmla="*/ 503 h 527"/>
              <a:gd name="T74" fmla="*/ 238 w 1373"/>
              <a:gd name="T75" fmla="*/ 476 h 527"/>
              <a:gd name="T76" fmla="*/ 236 w 1373"/>
              <a:gd name="T77" fmla="*/ 430 h 527"/>
              <a:gd name="T78" fmla="*/ 325 w 1373"/>
              <a:gd name="T79" fmla="*/ 433 h 527"/>
              <a:gd name="T80" fmla="*/ 373 w 1373"/>
              <a:gd name="T81" fmla="*/ 388 h 527"/>
              <a:gd name="T82" fmla="*/ 450 w 1373"/>
              <a:gd name="T83" fmla="*/ 396 h 527"/>
              <a:gd name="T84" fmla="*/ 541 w 1373"/>
              <a:gd name="T85" fmla="*/ 442 h 527"/>
              <a:gd name="T86" fmla="*/ 624 w 1373"/>
              <a:gd name="T87" fmla="*/ 433 h 527"/>
              <a:gd name="T88" fmla="*/ 696 w 1373"/>
              <a:gd name="T89" fmla="*/ 437 h 527"/>
              <a:gd name="T90" fmla="*/ 803 w 1373"/>
              <a:gd name="T91" fmla="*/ 420 h 527"/>
              <a:gd name="T92" fmla="*/ 887 w 1373"/>
              <a:gd name="T93" fmla="*/ 453 h 527"/>
              <a:gd name="T94" fmla="*/ 898 w 1373"/>
              <a:gd name="T95" fmla="*/ 508 h 527"/>
              <a:gd name="T96" fmla="*/ 960 w 1373"/>
              <a:gd name="T97" fmla="*/ 393 h 527"/>
              <a:gd name="T98" fmla="*/ 969 w 1373"/>
              <a:gd name="T99" fmla="*/ 349 h 527"/>
              <a:gd name="T100" fmla="*/ 1078 w 1373"/>
              <a:gd name="T101" fmla="*/ 337 h 527"/>
              <a:gd name="T102" fmla="*/ 1152 w 1373"/>
              <a:gd name="T103" fmla="*/ 299 h 527"/>
              <a:gd name="T104" fmla="*/ 1097 w 1373"/>
              <a:gd name="T105" fmla="*/ 424 h 527"/>
              <a:gd name="T106" fmla="*/ 1150 w 1373"/>
              <a:gd name="T107" fmla="*/ 352 h 527"/>
              <a:gd name="T108" fmla="*/ 1234 w 1373"/>
              <a:gd name="T109" fmla="*/ 309 h 527"/>
              <a:gd name="T110" fmla="*/ 1292 w 1373"/>
              <a:gd name="T111" fmla="*/ 262 h 527"/>
              <a:gd name="T112" fmla="*/ 1347 w 1373"/>
              <a:gd name="T113" fmla="*/ 268 h 527"/>
              <a:gd name="T114" fmla="*/ 707 w 1373"/>
              <a:gd name="T115" fmla="*/ 392 h 527"/>
              <a:gd name="T116" fmla="*/ 276 w 1373"/>
              <a:gd name="T117" fmla="*/ 24 h 527"/>
              <a:gd name="T118" fmla="*/ 281 w 1373"/>
              <a:gd name="T119" fmla="*/ 15 h 527"/>
              <a:gd name="T120" fmla="*/ 299 w 1373"/>
              <a:gd name="T121" fmla="*/ 146 h 527"/>
              <a:gd name="T122" fmla="*/ 300 w 1373"/>
              <a:gd name="T123" fmla="*/ 111 h 52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1373" h="527">
                <a:moveTo>
                  <a:pt x="20" y="381"/>
                </a:moveTo>
                <a:cubicBezTo>
                  <a:pt x="19" y="382"/>
                  <a:pt x="16" y="381"/>
                  <a:pt x="16" y="379"/>
                </a:cubicBezTo>
                <a:cubicBezTo>
                  <a:pt x="15" y="378"/>
                  <a:pt x="13" y="379"/>
                  <a:pt x="11" y="379"/>
                </a:cubicBezTo>
                <a:cubicBezTo>
                  <a:pt x="11" y="379"/>
                  <a:pt x="12" y="380"/>
                  <a:pt x="12" y="380"/>
                </a:cubicBezTo>
                <a:cubicBezTo>
                  <a:pt x="13" y="382"/>
                  <a:pt x="8" y="382"/>
                  <a:pt x="9" y="385"/>
                </a:cubicBezTo>
                <a:cubicBezTo>
                  <a:pt x="11" y="387"/>
                  <a:pt x="5" y="387"/>
                  <a:pt x="5" y="385"/>
                </a:cubicBezTo>
                <a:cubicBezTo>
                  <a:pt x="5" y="382"/>
                  <a:pt x="0" y="383"/>
                  <a:pt x="0" y="385"/>
                </a:cubicBezTo>
                <a:cubicBezTo>
                  <a:pt x="0" y="385"/>
                  <a:pt x="0" y="386"/>
                  <a:pt x="0" y="387"/>
                </a:cubicBezTo>
                <a:cubicBezTo>
                  <a:pt x="1" y="387"/>
                  <a:pt x="3" y="388"/>
                  <a:pt x="4" y="388"/>
                </a:cubicBezTo>
                <a:cubicBezTo>
                  <a:pt x="5" y="389"/>
                  <a:pt x="19" y="390"/>
                  <a:pt x="24" y="389"/>
                </a:cubicBezTo>
                <a:cubicBezTo>
                  <a:pt x="24" y="388"/>
                  <a:pt x="25" y="385"/>
                  <a:pt x="25" y="384"/>
                </a:cubicBezTo>
                <a:cubicBezTo>
                  <a:pt x="25" y="382"/>
                  <a:pt x="21" y="381"/>
                  <a:pt x="20" y="381"/>
                </a:cubicBezTo>
                <a:close/>
                <a:moveTo>
                  <a:pt x="364" y="15"/>
                </a:moveTo>
                <a:cubicBezTo>
                  <a:pt x="373" y="14"/>
                  <a:pt x="373" y="9"/>
                  <a:pt x="368" y="8"/>
                </a:cubicBezTo>
                <a:cubicBezTo>
                  <a:pt x="364" y="7"/>
                  <a:pt x="363" y="11"/>
                  <a:pt x="361" y="11"/>
                </a:cubicBezTo>
                <a:cubicBezTo>
                  <a:pt x="358" y="10"/>
                  <a:pt x="349" y="12"/>
                  <a:pt x="351" y="14"/>
                </a:cubicBezTo>
                <a:cubicBezTo>
                  <a:pt x="353" y="17"/>
                  <a:pt x="360" y="15"/>
                  <a:pt x="364" y="15"/>
                </a:cubicBezTo>
                <a:close/>
                <a:moveTo>
                  <a:pt x="410" y="147"/>
                </a:moveTo>
                <a:cubicBezTo>
                  <a:pt x="413" y="148"/>
                  <a:pt x="422" y="146"/>
                  <a:pt x="423" y="144"/>
                </a:cubicBezTo>
                <a:cubicBezTo>
                  <a:pt x="424" y="143"/>
                  <a:pt x="419" y="141"/>
                  <a:pt x="414" y="141"/>
                </a:cubicBezTo>
                <a:cubicBezTo>
                  <a:pt x="408" y="141"/>
                  <a:pt x="408" y="147"/>
                  <a:pt x="410" y="147"/>
                </a:cubicBezTo>
                <a:close/>
                <a:moveTo>
                  <a:pt x="586" y="26"/>
                </a:moveTo>
                <a:cubicBezTo>
                  <a:pt x="591" y="28"/>
                  <a:pt x="589" y="29"/>
                  <a:pt x="584" y="29"/>
                </a:cubicBezTo>
                <a:cubicBezTo>
                  <a:pt x="579" y="29"/>
                  <a:pt x="575" y="30"/>
                  <a:pt x="578" y="32"/>
                </a:cubicBezTo>
                <a:cubicBezTo>
                  <a:pt x="581" y="33"/>
                  <a:pt x="581" y="35"/>
                  <a:pt x="586" y="36"/>
                </a:cubicBezTo>
                <a:cubicBezTo>
                  <a:pt x="591" y="37"/>
                  <a:pt x="596" y="33"/>
                  <a:pt x="595" y="31"/>
                </a:cubicBezTo>
                <a:cubicBezTo>
                  <a:pt x="595" y="28"/>
                  <a:pt x="612" y="25"/>
                  <a:pt x="617" y="24"/>
                </a:cubicBezTo>
                <a:cubicBezTo>
                  <a:pt x="622" y="23"/>
                  <a:pt x="614" y="18"/>
                  <a:pt x="619" y="17"/>
                </a:cubicBezTo>
                <a:cubicBezTo>
                  <a:pt x="625" y="17"/>
                  <a:pt x="622" y="14"/>
                  <a:pt x="616" y="13"/>
                </a:cubicBezTo>
                <a:cubicBezTo>
                  <a:pt x="610" y="13"/>
                  <a:pt x="612" y="7"/>
                  <a:pt x="610" y="5"/>
                </a:cubicBezTo>
                <a:cubicBezTo>
                  <a:pt x="608" y="3"/>
                  <a:pt x="607" y="8"/>
                  <a:pt x="598" y="9"/>
                </a:cubicBezTo>
                <a:cubicBezTo>
                  <a:pt x="590" y="11"/>
                  <a:pt x="586" y="13"/>
                  <a:pt x="589" y="15"/>
                </a:cubicBezTo>
                <a:cubicBezTo>
                  <a:pt x="593" y="16"/>
                  <a:pt x="589" y="20"/>
                  <a:pt x="586" y="20"/>
                </a:cubicBezTo>
                <a:cubicBezTo>
                  <a:pt x="582" y="20"/>
                  <a:pt x="582" y="24"/>
                  <a:pt x="586" y="26"/>
                </a:cubicBezTo>
                <a:close/>
                <a:moveTo>
                  <a:pt x="599" y="32"/>
                </a:moveTo>
                <a:cubicBezTo>
                  <a:pt x="599" y="35"/>
                  <a:pt x="591" y="37"/>
                  <a:pt x="593" y="39"/>
                </a:cubicBezTo>
                <a:cubicBezTo>
                  <a:pt x="595" y="41"/>
                  <a:pt x="597" y="41"/>
                  <a:pt x="599" y="41"/>
                </a:cubicBezTo>
                <a:cubicBezTo>
                  <a:pt x="601" y="42"/>
                  <a:pt x="603" y="47"/>
                  <a:pt x="607" y="47"/>
                </a:cubicBezTo>
                <a:cubicBezTo>
                  <a:pt x="611" y="46"/>
                  <a:pt x="623" y="51"/>
                  <a:pt x="630" y="51"/>
                </a:cubicBezTo>
                <a:cubicBezTo>
                  <a:pt x="637" y="51"/>
                  <a:pt x="637" y="46"/>
                  <a:pt x="635" y="45"/>
                </a:cubicBezTo>
                <a:cubicBezTo>
                  <a:pt x="633" y="45"/>
                  <a:pt x="635" y="42"/>
                  <a:pt x="639" y="36"/>
                </a:cubicBezTo>
                <a:cubicBezTo>
                  <a:pt x="643" y="31"/>
                  <a:pt x="627" y="27"/>
                  <a:pt x="627" y="31"/>
                </a:cubicBezTo>
                <a:cubicBezTo>
                  <a:pt x="627" y="35"/>
                  <a:pt x="622" y="30"/>
                  <a:pt x="621" y="28"/>
                </a:cubicBezTo>
                <a:cubicBezTo>
                  <a:pt x="620" y="25"/>
                  <a:pt x="599" y="30"/>
                  <a:pt x="599" y="32"/>
                </a:cubicBezTo>
                <a:close/>
                <a:moveTo>
                  <a:pt x="480" y="151"/>
                </a:moveTo>
                <a:cubicBezTo>
                  <a:pt x="484" y="153"/>
                  <a:pt x="486" y="152"/>
                  <a:pt x="486" y="148"/>
                </a:cubicBezTo>
                <a:cubicBezTo>
                  <a:pt x="485" y="144"/>
                  <a:pt x="477" y="149"/>
                  <a:pt x="480" y="151"/>
                </a:cubicBezTo>
                <a:close/>
                <a:moveTo>
                  <a:pt x="580" y="9"/>
                </a:moveTo>
                <a:cubicBezTo>
                  <a:pt x="581" y="5"/>
                  <a:pt x="565" y="7"/>
                  <a:pt x="569" y="10"/>
                </a:cubicBezTo>
                <a:cubicBezTo>
                  <a:pt x="571" y="11"/>
                  <a:pt x="579" y="12"/>
                  <a:pt x="580" y="9"/>
                </a:cubicBezTo>
                <a:close/>
                <a:moveTo>
                  <a:pt x="1280" y="181"/>
                </a:moveTo>
                <a:cubicBezTo>
                  <a:pt x="1284" y="184"/>
                  <a:pt x="1287" y="178"/>
                  <a:pt x="1291" y="181"/>
                </a:cubicBezTo>
                <a:cubicBezTo>
                  <a:pt x="1295" y="184"/>
                  <a:pt x="1304" y="180"/>
                  <a:pt x="1308" y="179"/>
                </a:cubicBezTo>
                <a:cubicBezTo>
                  <a:pt x="1312" y="178"/>
                  <a:pt x="1310" y="174"/>
                  <a:pt x="1299" y="172"/>
                </a:cubicBezTo>
                <a:cubicBezTo>
                  <a:pt x="1288" y="171"/>
                  <a:pt x="1275" y="179"/>
                  <a:pt x="1280" y="181"/>
                </a:cubicBezTo>
                <a:close/>
                <a:moveTo>
                  <a:pt x="636" y="66"/>
                </a:moveTo>
                <a:cubicBezTo>
                  <a:pt x="639" y="68"/>
                  <a:pt x="650" y="63"/>
                  <a:pt x="657" y="64"/>
                </a:cubicBezTo>
                <a:cubicBezTo>
                  <a:pt x="664" y="64"/>
                  <a:pt x="684" y="58"/>
                  <a:pt x="684" y="54"/>
                </a:cubicBezTo>
                <a:cubicBezTo>
                  <a:pt x="685" y="51"/>
                  <a:pt x="677" y="51"/>
                  <a:pt x="674" y="47"/>
                </a:cubicBezTo>
                <a:cubicBezTo>
                  <a:pt x="671" y="44"/>
                  <a:pt x="664" y="47"/>
                  <a:pt x="662" y="50"/>
                </a:cubicBezTo>
                <a:cubicBezTo>
                  <a:pt x="661" y="53"/>
                  <a:pt x="659" y="50"/>
                  <a:pt x="663" y="46"/>
                </a:cubicBezTo>
                <a:cubicBezTo>
                  <a:pt x="668" y="41"/>
                  <a:pt x="659" y="37"/>
                  <a:pt x="659" y="40"/>
                </a:cubicBezTo>
                <a:cubicBezTo>
                  <a:pt x="658" y="43"/>
                  <a:pt x="650" y="41"/>
                  <a:pt x="650" y="43"/>
                </a:cubicBezTo>
                <a:cubicBezTo>
                  <a:pt x="650" y="46"/>
                  <a:pt x="647" y="47"/>
                  <a:pt x="647" y="50"/>
                </a:cubicBezTo>
                <a:cubicBezTo>
                  <a:pt x="647" y="52"/>
                  <a:pt x="641" y="48"/>
                  <a:pt x="641" y="54"/>
                </a:cubicBezTo>
                <a:cubicBezTo>
                  <a:pt x="641" y="60"/>
                  <a:pt x="632" y="64"/>
                  <a:pt x="636" y="66"/>
                </a:cubicBezTo>
                <a:close/>
                <a:moveTo>
                  <a:pt x="942" y="115"/>
                </a:moveTo>
                <a:cubicBezTo>
                  <a:pt x="946" y="116"/>
                  <a:pt x="947" y="118"/>
                  <a:pt x="949" y="120"/>
                </a:cubicBezTo>
                <a:cubicBezTo>
                  <a:pt x="951" y="122"/>
                  <a:pt x="958" y="119"/>
                  <a:pt x="961" y="118"/>
                </a:cubicBezTo>
                <a:cubicBezTo>
                  <a:pt x="963" y="117"/>
                  <a:pt x="964" y="122"/>
                  <a:pt x="968" y="120"/>
                </a:cubicBezTo>
                <a:cubicBezTo>
                  <a:pt x="973" y="117"/>
                  <a:pt x="977" y="118"/>
                  <a:pt x="982" y="118"/>
                </a:cubicBezTo>
                <a:cubicBezTo>
                  <a:pt x="988" y="118"/>
                  <a:pt x="981" y="112"/>
                  <a:pt x="982" y="109"/>
                </a:cubicBezTo>
                <a:cubicBezTo>
                  <a:pt x="982" y="106"/>
                  <a:pt x="988" y="108"/>
                  <a:pt x="986" y="110"/>
                </a:cubicBezTo>
                <a:cubicBezTo>
                  <a:pt x="984" y="113"/>
                  <a:pt x="989" y="118"/>
                  <a:pt x="996" y="118"/>
                </a:cubicBezTo>
                <a:cubicBezTo>
                  <a:pt x="1004" y="117"/>
                  <a:pt x="998" y="112"/>
                  <a:pt x="1002" y="111"/>
                </a:cubicBezTo>
                <a:cubicBezTo>
                  <a:pt x="1006" y="109"/>
                  <a:pt x="1006" y="107"/>
                  <a:pt x="1000" y="104"/>
                </a:cubicBezTo>
                <a:cubicBezTo>
                  <a:pt x="995" y="101"/>
                  <a:pt x="987" y="103"/>
                  <a:pt x="983" y="101"/>
                </a:cubicBezTo>
                <a:cubicBezTo>
                  <a:pt x="978" y="98"/>
                  <a:pt x="972" y="98"/>
                  <a:pt x="971" y="103"/>
                </a:cubicBezTo>
                <a:cubicBezTo>
                  <a:pt x="971" y="109"/>
                  <a:pt x="961" y="98"/>
                  <a:pt x="956" y="96"/>
                </a:cubicBezTo>
                <a:cubicBezTo>
                  <a:pt x="951" y="94"/>
                  <a:pt x="934" y="111"/>
                  <a:pt x="942" y="115"/>
                </a:cubicBezTo>
                <a:close/>
                <a:moveTo>
                  <a:pt x="992" y="145"/>
                </a:moveTo>
                <a:cubicBezTo>
                  <a:pt x="996" y="144"/>
                  <a:pt x="989" y="136"/>
                  <a:pt x="981" y="135"/>
                </a:cubicBezTo>
                <a:cubicBezTo>
                  <a:pt x="974" y="134"/>
                  <a:pt x="967" y="140"/>
                  <a:pt x="968" y="141"/>
                </a:cubicBezTo>
                <a:cubicBezTo>
                  <a:pt x="970" y="145"/>
                  <a:pt x="988" y="146"/>
                  <a:pt x="992" y="145"/>
                </a:cubicBezTo>
                <a:close/>
                <a:moveTo>
                  <a:pt x="973" y="130"/>
                </a:moveTo>
                <a:cubicBezTo>
                  <a:pt x="973" y="126"/>
                  <a:pt x="960" y="131"/>
                  <a:pt x="965" y="133"/>
                </a:cubicBezTo>
                <a:cubicBezTo>
                  <a:pt x="968" y="134"/>
                  <a:pt x="973" y="133"/>
                  <a:pt x="973" y="130"/>
                </a:cubicBezTo>
                <a:close/>
                <a:moveTo>
                  <a:pt x="1014" y="115"/>
                </a:moveTo>
                <a:cubicBezTo>
                  <a:pt x="1020" y="115"/>
                  <a:pt x="1023" y="120"/>
                  <a:pt x="1034" y="121"/>
                </a:cubicBezTo>
                <a:cubicBezTo>
                  <a:pt x="1045" y="122"/>
                  <a:pt x="1053" y="120"/>
                  <a:pt x="1053" y="117"/>
                </a:cubicBezTo>
                <a:cubicBezTo>
                  <a:pt x="1053" y="115"/>
                  <a:pt x="1043" y="111"/>
                  <a:pt x="1040" y="113"/>
                </a:cubicBezTo>
                <a:cubicBezTo>
                  <a:pt x="1037" y="115"/>
                  <a:pt x="1035" y="110"/>
                  <a:pt x="1031" y="111"/>
                </a:cubicBezTo>
                <a:cubicBezTo>
                  <a:pt x="1027" y="113"/>
                  <a:pt x="1022" y="112"/>
                  <a:pt x="1020" y="109"/>
                </a:cubicBezTo>
                <a:cubicBezTo>
                  <a:pt x="1018" y="106"/>
                  <a:pt x="1011" y="114"/>
                  <a:pt x="1014" y="115"/>
                </a:cubicBezTo>
                <a:close/>
                <a:moveTo>
                  <a:pt x="220" y="18"/>
                </a:moveTo>
                <a:cubicBezTo>
                  <a:pt x="225" y="13"/>
                  <a:pt x="232" y="18"/>
                  <a:pt x="233" y="15"/>
                </a:cubicBezTo>
                <a:cubicBezTo>
                  <a:pt x="234" y="13"/>
                  <a:pt x="223" y="12"/>
                  <a:pt x="219" y="14"/>
                </a:cubicBezTo>
                <a:cubicBezTo>
                  <a:pt x="215" y="17"/>
                  <a:pt x="206" y="15"/>
                  <a:pt x="207" y="18"/>
                </a:cubicBezTo>
                <a:cubicBezTo>
                  <a:pt x="207" y="19"/>
                  <a:pt x="214" y="23"/>
                  <a:pt x="220" y="18"/>
                </a:cubicBezTo>
                <a:close/>
                <a:moveTo>
                  <a:pt x="990" y="420"/>
                </a:moveTo>
                <a:cubicBezTo>
                  <a:pt x="987" y="413"/>
                  <a:pt x="994" y="406"/>
                  <a:pt x="989" y="403"/>
                </a:cubicBezTo>
                <a:cubicBezTo>
                  <a:pt x="984" y="399"/>
                  <a:pt x="986" y="392"/>
                  <a:pt x="984" y="393"/>
                </a:cubicBezTo>
                <a:cubicBezTo>
                  <a:pt x="981" y="395"/>
                  <a:pt x="984" y="401"/>
                  <a:pt x="980" y="402"/>
                </a:cubicBezTo>
                <a:cubicBezTo>
                  <a:pt x="976" y="402"/>
                  <a:pt x="980" y="406"/>
                  <a:pt x="978" y="410"/>
                </a:cubicBezTo>
                <a:cubicBezTo>
                  <a:pt x="977" y="415"/>
                  <a:pt x="979" y="422"/>
                  <a:pt x="981" y="426"/>
                </a:cubicBezTo>
                <a:cubicBezTo>
                  <a:pt x="983" y="431"/>
                  <a:pt x="978" y="453"/>
                  <a:pt x="980" y="457"/>
                </a:cubicBezTo>
                <a:cubicBezTo>
                  <a:pt x="982" y="461"/>
                  <a:pt x="977" y="478"/>
                  <a:pt x="979" y="480"/>
                </a:cubicBezTo>
                <a:cubicBezTo>
                  <a:pt x="982" y="483"/>
                  <a:pt x="980" y="475"/>
                  <a:pt x="984" y="475"/>
                </a:cubicBezTo>
                <a:cubicBezTo>
                  <a:pt x="988" y="474"/>
                  <a:pt x="988" y="479"/>
                  <a:pt x="991" y="481"/>
                </a:cubicBezTo>
                <a:cubicBezTo>
                  <a:pt x="994" y="482"/>
                  <a:pt x="992" y="473"/>
                  <a:pt x="990" y="473"/>
                </a:cubicBezTo>
                <a:cubicBezTo>
                  <a:pt x="987" y="474"/>
                  <a:pt x="985" y="468"/>
                  <a:pt x="984" y="464"/>
                </a:cubicBezTo>
                <a:cubicBezTo>
                  <a:pt x="983" y="460"/>
                  <a:pt x="986" y="456"/>
                  <a:pt x="986" y="451"/>
                </a:cubicBezTo>
                <a:cubicBezTo>
                  <a:pt x="986" y="446"/>
                  <a:pt x="992" y="446"/>
                  <a:pt x="996" y="450"/>
                </a:cubicBezTo>
                <a:cubicBezTo>
                  <a:pt x="1000" y="453"/>
                  <a:pt x="1000" y="451"/>
                  <a:pt x="999" y="448"/>
                </a:cubicBezTo>
                <a:cubicBezTo>
                  <a:pt x="997" y="446"/>
                  <a:pt x="993" y="427"/>
                  <a:pt x="990" y="420"/>
                </a:cubicBezTo>
                <a:close/>
                <a:moveTo>
                  <a:pt x="242" y="16"/>
                </a:moveTo>
                <a:cubicBezTo>
                  <a:pt x="246" y="18"/>
                  <a:pt x="233" y="18"/>
                  <a:pt x="231" y="20"/>
                </a:cubicBezTo>
                <a:cubicBezTo>
                  <a:pt x="230" y="22"/>
                  <a:pt x="222" y="21"/>
                  <a:pt x="224" y="24"/>
                </a:cubicBezTo>
                <a:cubicBezTo>
                  <a:pt x="225" y="27"/>
                  <a:pt x="237" y="27"/>
                  <a:pt x="237" y="25"/>
                </a:cubicBezTo>
                <a:cubicBezTo>
                  <a:pt x="237" y="23"/>
                  <a:pt x="243" y="25"/>
                  <a:pt x="243" y="23"/>
                </a:cubicBezTo>
                <a:cubicBezTo>
                  <a:pt x="244" y="20"/>
                  <a:pt x="246" y="18"/>
                  <a:pt x="253" y="18"/>
                </a:cubicBezTo>
                <a:cubicBezTo>
                  <a:pt x="260" y="17"/>
                  <a:pt x="260" y="15"/>
                  <a:pt x="253" y="12"/>
                </a:cubicBezTo>
                <a:cubicBezTo>
                  <a:pt x="247" y="9"/>
                  <a:pt x="239" y="13"/>
                  <a:pt x="242" y="16"/>
                </a:cubicBezTo>
                <a:close/>
                <a:moveTo>
                  <a:pt x="232" y="208"/>
                </a:moveTo>
                <a:cubicBezTo>
                  <a:pt x="238" y="214"/>
                  <a:pt x="244" y="205"/>
                  <a:pt x="247" y="205"/>
                </a:cubicBezTo>
                <a:cubicBezTo>
                  <a:pt x="250" y="204"/>
                  <a:pt x="245" y="201"/>
                  <a:pt x="240" y="200"/>
                </a:cubicBezTo>
                <a:cubicBezTo>
                  <a:pt x="235" y="198"/>
                  <a:pt x="227" y="204"/>
                  <a:pt x="232" y="208"/>
                </a:cubicBezTo>
                <a:close/>
                <a:moveTo>
                  <a:pt x="1371" y="249"/>
                </a:moveTo>
                <a:cubicBezTo>
                  <a:pt x="1369" y="248"/>
                  <a:pt x="1361" y="243"/>
                  <a:pt x="1359" y="240"/>
                </a:cubicBezTo>
                <a:cubicBezTo>
                  <a:pt x="1357" y="237"/>
                  <a:pt x="1348" y="236"/>
                  <a:pt x="1348" y="237"/>
                </a:cubicBezTo>
                <a:cubicBezTo>
                  <a:pt x="1348" y="239"/>
                  <a:pt x="1345" y="237"/>
                  <a:pt x="1344" y="236"/>
                </a:cubicBezTo>
                <a:cubicBezTo>
                  <a:pt x="1344" y="234"/>
                  <a:pt x="1334" y="234"/>
                  <a:pt x="1334" y="235"/>
                </a:cubicBezTo>
                <a:cubicBezTo>
                  <a:pt x="1334" y="237"/>
                  <a:pt x="1336" y="237"/>
                  <a:pt x="1338" y="239"/>
                </a:cubicBezTo>
                <a:cubicBezTo>
                  <a:pt x="1339" y="241"/>
                  <a:pt x="1336" y="242"/>
                  <a:pt x="1337" y="244"/>
                </a:cubicBezTo>
                <a:cubicBezTo>
                  <a:pt x="1337" y="246"/>
                  <a:pt x="1333" y="243"/>
                  <a:pt x="1331" y="242"/>
                </a:cubicBezTo>
                <a:cubicBezTo>
                  <a:pt x="1330" y="241"/>
                  <a:pt x="1331" y="236"/>
                  <a:pt x="1331" y="234"/>
                </a:cubicBezTo>
                <a:cubicBezTo>
                  <a:pt x="1332" y="231"/>
                  <a:pt x="1328" y="232"/>
                  <a:pt x="1328" y="230"/>
                </a:cubicBezTo>
                <a:cubicBezTo>
                  <a:pt x="1328" y="227"/>
                  <a:pt x="1317" y="222"/>
                  <a:pt x="1312" y="220"/>
                </a:cubicBezTo>
                <a:cubicBezTo>
                  <a:pt x="1308" y="218"/>
                  <a:pt x="1302" y="217"/>
                  <a:pt x="1300" y="214"/>
                </a:cubicBezTo>
                <a:cubicBezTo>
                  <a:pt x="1299" y="212"/>
                  <a:pt x="1291" y="212"/>
                  <a:pt x="1288" y="209"/>
                </a:cubicBezTo>
                <a:cubicBezTo>
                  <a:pt x="1285" y="205"/>
                  <a:pt x="1271" y="200"/>
                  <a:pt x="1265" y="199"/>
                </a:cubicBezTo>
                <a:cubicBezTo>
                  <a:pt x="1259" y="199"/>
                  <a:pt x="1261" y="196"/>
                  <a:pt x="1258" y="196"/>
                </a:cubicBezTo>
                <a:cubicBezTo>
                  <a:pt x="1255" y="197"/>
                  <a:pt x="1243" y="196"/>
                  <a:pt x="1239" y="196"/>
                </a:cubicBezTo>
                <a:cubicBezTo>
                  <a:pt x="1235" y="195"/>
                  <a:pt x="1234" y="198"/>
                  <a:pt x="1232" y="197"/>
                </a:cubicBezTo>
                <a:cubicBezTo>
                  <a:pt x="1229" y="196"/>
                  <a:pt x="1215" y="191"/>
                  <a:pt x="1213" y="192"/>
                </a:cubicBezTo>
                <a:cubicBezTo>
                  <a:pt x="1211" y="194"/>
                  <a:pt x="1212" y="197"/>
                  <a:pt x="1210" y="198"/>
                </a:cubicBezTo>
                <a:cubicBezTo>
                  <a:pt x="1209" y="198"/>
                  <a:pt x="1210" y="200"/>
                  <a:pt x="1214" y="204"/>
                </a:cubicBezTo>
                <a:cubicBezTo>
                  <a:pt x="1218" y="208"/>
                  <a:pt x="1216" y="210"/>
                  <a:pt x="1212" y="212"/>
                </a:cubicBezTo>
                <a:cubicBezTo>
                  <a:pt x="1209" y="213"/>
                  <a:pt x="1203" y="210"/>
                  <a:pt x="1201" y="208"/>
                </a:cubicBezTo>
                <a:cubicBezTo>
                  <a:pt x="1200" y="205"/>
                  <a:pt x="1195" y="206"/>
                  <a:pt x="1193" y="203"/>
                </a:cubicBezTo>
                <a:cubicBezTo>
                  <a:pt x="1192" y="199"/>
                  <a:pt x="1195" y="198"/>
                  <a:pt x="1197" y="200"/>
                </a:cubicBezTo>
                <a:cubicBezTo>
                  <a:pt x="1200" y="202"/>
                  <a:pt x="1203" y="201"/>
                  <a:pt x="1203" y="198"/>
                </a:cubicBezTo>
                <a:cubicBezTo>
                  <a:pt x="1204" y="196"/>
                  <a:pt x="1197" y="194"/>
                  <a:pt x="1193" y="194"/>
                </a:cubicBezTo>
                <a:cubicBezTo>
                  <a:pt x="1189" y="194"/>
                  <a:pt x="1187" y="199"/>
                  <a:pt x="1184" y="201"/>
                </a:cubicBezTo>
                <a:cubicBezTo>
                  <a:pt x="1180" y="204"/>
                  <a:pt x="1165" y="201"/>
                  <a:pt x="1164" y="199"/>
                </a:cubicBezTo>
                <a:cubicBezTo>
                  <a:pt x="1162" y="198"/>
                  <a:pt x="1141" y="199"/>
                  <a:pt x="1139" y="201"/>
                </a:cubicBezTo>
                <a:cubicBezTo>
                  <a:pt x="1137" y="202"/>
                  <a:pt x="1139" y="208"/>
                  <a:pt x="1138" y="208"/>
                </a:cubicBezTo>
                <a:cubicBezTo>
                  <a:pt x="1137" y="209"/>
                  <a:pt x="1135" y="202"/>
                  <a:pt x="1135" y="200"/>
                </a:cubicBezTo>
                <a:cubicBezTo>
                  <a:pt x="1135" y="199"/>
                  <a:pt x="1133" y="198"/>
                  <a:pt x="1129" y="198"/>
                </a:cubicBezTo>
                <a:cubicBezTo>
                  <a:pt x="1126" y="198"/>
                  <a:pt x="1123" y="198"/>
                  <a:pt x="1125" y="196"/>
                </a:cubicBezTo>
                <a:cubicBezTo>
                  <a:pt x="1127" y="195"/>
                  <a:pt x="1124" y="193"/>
                  <a:pt x="1126" y="191"/>
                </a:cubicBezTo>
                <a:cubicBezTo>
                  <a:pt x="1129" y="189"/>
                  <a:pt x="1121" y="183"/>
                  <a:pt x="1113" y="180"/>
                </a:cubicBezTo>
                <a:cubicBezTo>
                  <a:pt x="1106" y="177"/>
                  <a:pt x="1088" y="179"/>
                  <a:pt x="1083" y="180"/>
                </a:cubicBezTo>
                <a:cubicBezTo>
                  <a:pt x="1078" y="181"/>
                  <a:pt x="1069" y="181"/>
                  <a:pt x="1064" y="181"/>
                </a:cubicBezTo>
                <a:cubicBezTo>
                  <a:pt x="1060" y="181"/>
                  <a:pt x="1063" y="179"/>
                  <a:pt x="1062" y="177"/>
                </a:cubicBezTo>
                <a:cubicBezTo>
                  <a:pt x="1061" y="175"/>
                  <a:pt x="1053" y="172"/>
                  <a:pt x="1052" y="174"/>
                </a:cubicBezTo>
                <a:cubicBezTo>
                  <a:pt x="1051" y="176"/>
                  <a:pt x="1049" y="174"/>
                  <a:pt x="1049" y="173"/>
                </a:cubicBezTo>
                <a:cubicBezTo>
                  <a:pt x="1049" y="172"/>
                  <a:pt x="1042" y="169"/>
                  <a:pt x="1039" y="170"/>
                </a:cubicBezTo>
                <a:cubicBezTo>
                  <a:pt x="1036" y="170"/>
                  <a:pt x="1035" y="167"/>
                  <a:pt x="1038" y="167"/>
                </a:cubicBezTo>
                <a:cubicBezTo>
                  <a:pt x="1041" y="167"/>
                  <a:pt x="1047" y="168"/>
                  <a:pt x="1044" y="164"/>
                </a:cubicBezTo>
                <a:cubicBezTo>
                  <a:pt x="1042" y="160"/>
                  <a:pt x="1020" y="159"/>
                  <a:pt x="1018" y="160"/>
                </a:cubicBezTo>
                <a:cubicBezTo>
                  <a:pt x="1016" y="160"/>
                  <a:pt x="1018" y="163"/>
                  <a:pt x="1014" y="167"/>
                </a:cubicBezTo>
                <a:cubicBezTo>
                  <a:pt x="1009" y="172"/>
                  <a:pt x="1005" y="169"/>
                  <a:pt x="1005" y="167"/>
                </a:cubicBezTo>
                <a:cubicBezTo>
                  <a:pt x="1006" y="165"/>
                  <a:pt x="1011" y="165"/>
                  <a:pt x="1011" y="163"/>
                </a:cubicBezTo>
                <a:cubicBezTo>
                  <a:pt x="1011" y="161"/>
                  <a:pt x="1004" y="162"/>
                  <a:pt x="1002" y="160"/>
                </a:cubicBezTo>
                <a:cubicBezTo>
                  <a:pt x="1001" y="158"/>
                  <a:pt x="1004" y="157"/>
                  <a:pt x="1007" y="158"/>
                </a:cubicBezTo>
                <a:cubicBezTo>
                  <a:pt x="1010" y="159"/>
                  <a:pt x="1015" y="159"/>
                  <a:pt x="1015" y="158"/>
                </a:cubicBezTo>
                <a:cubicBezTo>
                  <a:pt x="1015" y="157"/>
                  <a:pt x="1012" y="156"/>
                  <a:pt x="1007" y="156"/>
                </a:cubicBezTo>
                <a:cubicBezTo>
                  <a:pt x="1003" y="155"/>
                  <a:pt x="991" y="152"/>
                  <a:pt x="985" y="153"/>
                </a:cubicBezTo>
                <a:cubicBezTo>
                  <a:pt x="979" y="153"/>
                  <a:pt x="976" y="150"/>
                  <a:pt x="973" y="150"/>
                </a:cubicBezTo>
                <a:cubicBezTo>
                  <a:pt x="969" y="150"/>
                  <a:pt x="969" y="152"/>
                  <a:pt x="971" y="154"/>
                </a:cubicBezTo>
                <a:cubicBezTo>
                  <a:pt x="973" y="156"/>
                  <a:pt x="968" y="157"/>
                  <a:pt x="964" y="156"/>
                </a:cubicBezTo>
                <a:cubicBezTo>
                  <a:pt x="960" y="156"/>
                  <a:pt x="954" y="158"/>
                  <a:pt x="957" y="161"/>
                </a:cubicBezTo>
                <a:cubicBezTo>
                  <a:pt x="959" y="164"/>
                  <a:pt x="961" y="160"/>
                  <a:pt x="963" y="161"/>
                </a:cubicBezTo>
                <a:cubicBezTo>
                  <a:pt x="965" y="162"/>
                  <a:pt x="958" y="164"/>
                  <a:pt x="961" y="166"/>
                </a:cubicBezTo>
                <a:cubicBezTo>
                  <a:pt x="964" y="167"/>
                  <a:pt x="963" y="170"/>
                  <a:pt x="963" y="171"/>
                </a:cubicBezTo>
                <a:cubicBezTo>
                  <a:pt x="963" y="173"/>
                  <a:pt x="959" y="173"/>
                  <a:pt x="957" y="171"/>
                </a:cubicBezTo>
                <a:cubicBezTo>
                  <a:pt x="955" y="169"/>
                  <a:pt x="952" y="171"/>
                  <a:pt x="949" y="171"/>
                </a:cubicBezTo>
                <a:cubicBezTo>
                  <a:pt x="946" y="170"/>
                  <a:pt x="943" y="172"/>
                  <a:pt x="947" y="172"/>
                </a:cubicBezTo>
                <a:cubicBezTo>
                  <a:pt x="950" y="173"/>
                  <a:pt x="952" y="175"/>
                  <a:pt x="947" y="176"/>
                </a:cubicBezTo>
                <a:cubicBezTo>
                  <a:pt x="942" y="176"/>
                  <a:pt x="943" y="171"/>
                  <a:pt x="940" y="172"/>
                </a:cubicBezTo>
                <a:cubicBezTo>
                  <a:pt x="938" y="172"/>
                  <a:pt x="931" y="170"/>
                  <a:pt x="928" y="170"/>
                </a:cubicBezTo>
                <a:cubicBezTo>
                  <a:pt x="925" y="170"/>
                  <a:pt x="923" y="172"/>
                  <a:pt x="919" y="173"/>
                </a:cubicBezTo>
                <a:cubicBezTo>
                  <a:pt x="914" y="173"/>
                  <a:pt x="908" y="171"/>
                  <a:pt x="907" y="168"/>
                </a:cubicBezTo>
                <a:cubicBezTo>
                  <a:pt x="905" y="166"/>
                  <a:pt x="904" y="165"/>
                  <a:pt x="902" y="168"/>
                </a:cubicBezTo>
                <a:cubicBezTo>
                  <a:pt x="900" y="171"/>
                  <a:pt x="900" y="176"/>
                  <a:pt x="898" y="176"/>
                </a:cubicBezTo>
                <a:cubicBezTo>
                  <a:pt x="896" y="176"/>
                  <a:pt x="895" y="181"/>
                  <a:pt x="893" y="182"/>
                </a:cubicBezTo>
                <a:cubicBezTo>
                  <a:pt x="891" y="184"/>
                  <a:pt x="890" y="181"/>
                  <a:pt x="888" y="181"/>
                </a:cubicBezTo>
                <a:cubicBezTo>
                  <a:pt x="885" y="181"/>
                  <a:pt x="876" y="172"/>
                  <a:pt x="876" y="170"/>
                </a:cubicBezTo>
                <a:cubicBezTo>
                  <a:pt x="875" y="167"/>
                  <a:pt x="870" y="163"/>
                  <a:pt x="868" y="162"/>
                </a:cubicBezTo>
                <a:cubicBezTo>
                  <a:pt x="867" y="161"/>
                  <a:pt x="870" y="160"/>
                  <a:pt x="872" y="162"/>
                </a:cubicBezTo>
                <a:cubicBezTo>
                  <a:pt x="873" y="163"/>
                  <a:pt x="876" y="163"/>
                  <a:pt x="877" y="162"/>
                </a:cubicBezTo>
                <a:cubicBezTo>
                  <a:pt x="879" y="162"/>
                  <a:pt x="879" y="157"/>
                  <a:pt x="876" y="157"/>
                </a:cubicBezTo>
                <a:cubicBezTo>
                  <a:pt x="873" y="157"/>
                  <a:pt x="874" y="154"/>
                  <a:pt x="875" y="154"/>
                </a:cubicBezTo>
                <a:cubicBezTo>
                  <a:pt x="877" y="153"/>
                  <a:pt x="872" y="149"/>
                  <a:pt x="874" y="148"/>
                </a:cubicBezTo>
                <a:cubicBezTo>
                  <a:pt x="876" y="148"/>
                  <a:pt x="875" y="146"/>
                  <a:pt x="872" y="145"/>
                </a:cubicBezTo>
                <a:cubicBezTo>
                  <a:pt x="870" y="145"/>
                  <a:pt x="867" y="143"/>
                  <a:pt x="867" y="142"/>
                </a:cubicBezTo>
                <a:cubicBezTo>
                  <a:pt x="867" y="140"/>
                  <a:pt x="856" y="140"/>
                  <a:pt x="856" y="142"/>
                </a:cubicBezTo>
                <a:cubicBezTo>
                  <a:pt x="857" y="144"/>
                  <a:pt x="852" y="143"/>
                  <a:pt x="853" y="141"/>
                </a:cubicBezTo>
                <a:cubicBezTo>
                  <a:pt x="854" y="140"/>
                  <a:pt x="849" y="140"/>
                  <a:pt x="844" y="139"/>
                </a:cubicBezTo>
                <a:cubicBezTo>
                  <a:pt x="839" y="137"/>
                  <a:pt x="839" y="134"/>
                  <a:pt x="837" y="134"/>
                </a:cubicBezTo>
                <a:cubicBezTo>
                  <a:pt x="835" y="133"/>
                  <a:pt x="836" y="139"/>
                  <a:pt x="833" y="137"/>
                </a:cubicBezTo>
                <a:cubicBezTo>
                  <a:pt x="830" y="136"/>
                  <a:pt x="828" y="139"/>
                  <a:pt x="829" y="142"/>
                </a:cubicBezTo>
                <a:cubicBezTo>
                  <a:pt x="830" y="145"/>
                  <a:pt x="829" y="145"/>
                  <a:pt x="829" y="148"/>
                </a:cubicBezTo>
                <a:cubicBezTo>
                  <a:pt x="829" y="150"/>
                  <a:pt x="827" y="149"/>
                  <a:pt x="824" y="148"/>
                </a:cubicBezTo>
                <a:cubicBezTo>
                  <a:pt x="821" y="147"/>
                  <a:pt x="821" y="151"/>
                  <a:pt x="814" y="149"/>
                </a:cubicBezTo>
                <a:cubicBezTo>
                  <a:pt x="808" y="147"/>
                  <a:pt x="805" y="149"/>
                  <a:pt x="804" y="147"/>
                </a:cubicBezTo>
                <a:cubicBezTo>
                  <a:pt x="802" y="145"/>
                  <a:pt x="800" y="145"/>
                  <a:pt x="800" y="146"/>
                </a:cubicBezTo>
                <a:cubicBezTo>
                  <a:pt x="800" y="148"/>
                  <a:pt x="790" y="147"/>
                  <a:pt x="789" y="145"/>
                </a:cubicBezTo>
                <a:cubicBezTo>
                  <a:pt x="788" y="142"/>
                  <a:pt x="791" y="142"/>
                  <a:pt x="792" y="141"/>
                </a:cubicBezTo>
                <a:cubicBezTo>
                  <a:pt x="794" y="140"/>
                  <a:pt x="790" y="139"/>
                  <a:pt x="785" y="140"/>
                </a:cubicBezTo>
                <a:cubicBezTo>
                  <a:pt x="779" y="140"/>
                  <a:pt x="776" y="137"/>
                  <a:pt x="770" y="137"/>
                </a:cubicBezTo>
                <a:cubicBezTo>
                  <a:pt x="764" y="138"/>
                  <a:pt x="752" y="139"/>
                  <a:pt x="750" y="140"/>
                </a:cubicBezTo>
                <a:cubicBezTo>
                  <a:pt x="748" y="141"/>
                  <a:pt x="751" y="144"/>
                  <a:pt x="749" y="144"/>
                </a:cubicBezTo>
                <a:cubicBezTo>
                  <a:pt x="746" y="144"/>
                  <a:pt x="748" y="139"/>
                  <a:pt x="747" y="136"/>
                </a:cubicBezTo>
                <a:cubicBezTo>
                  <a:pt x="747" y="134"/>
                  <a:pt x="743" y="133"/>
                  <a:pt x="743" y="135"/>
                </a:cubicBezTo>
                <a:cubicBezTo>
                  <a:pt x="744" y="137"/>
                  <a:pt x="737" y="138"/>
                  <a:pt x="735" y="137"/>
                </a:cubicBezTo>
                <a:cubicBezTo>
                  <a:pt x="733" y="135"/>
                  <a:pt x="730" y="133"/>
                  <a:pt x="726" y="132"/>
                </a:cubicBezTo>
                <a:cubicBezTo>
                  <a:pt x="721" y="131"/>
                  <a:pt x="715" y="136"/>
                  <a:pt x="717" y="137"/>
                </a:cubicBezTo>
                <a:cubicBezTo>
                  <a:pt x="718" y="139"/>
                  <a:pt x="721" y="137"/>
                  <a:pt x="722" y="138"/>
                </a:cubicBezTo>
                <a:cubicBezTo>
                  <a:pt x="722" y="140"/>
                  <a:pt x="712" y="140"/>
                  <a:pt x="712" y="141"/>
                </a:cubicBezTo>
                <a:cubicBezTo>
                  <a:pt x="712" y="143"/>
                  <a:pt x="702" y="145"/>
                  <a:pt x="699" y="146"/>
                </a:cubicBezTo>
                <a:cubicBezTo>
                  <a:pt x="692" y="147"/>
                  <a:pt x="690" y="147"/>
                  <a:pt x="686" y="150"/>
                </a:cubicBezTo>
                <a:cubicBezTo>
                  <a:pt x="683" y="153"/>
                  <a:pt x="685" y="147"/>
                  <a:pt x="688" y="144"/>
                </a:cubicBezTo>
                <a:cubicBezTo>
                  <a:pt x="691" y="141"/>
                  <a:pt x="694" y="142"/>
                  <a:pt x="696" y="140"/>
                </a:cubicBezTo>
                <a:cubicBezTo>
                  <a:pt x="697" y="138"/>
                  <a:pt x="700" y="138"/>
                  <a:pt x="705" y="137"/>
                </a:cubicBezTo>
                <a:cubicBezTo>
                  <a:pt x="709" y="137"/>
                  <a:pt x="709" y="134"/>
                  <a:pt x="711" y="133"/>
                </a:cubicBezTo>
                <a:cubicBezTo>
                  <a:pt x="713" y="132"/>
                  <a:pt x="718" y="130"/>
                  <a:pt x="719" y="128"/>
                </a:cubicBezTo>
                <a:cubicBezTo>
                  <a:pt x="720" y="126"/>
                  <a:pt x="731" y="122"/>
                  <a:pt x="733" y="122"/>
                </a:cubicBezTo>
                <a:cubicBezTo>
                  <a:pt x="735" y="123"/>
                  <a:pt x="736" y="118"/>
                  <a:pt x="737" y="118"/>
                </a:cubicBezTo>
                <a:cubicBezTo>
                  <a:pt x="738" y="118"/>
                  <a:pt x="744" y="115"/>
                  <a:pt x="747" y="114"/>
                </a:cubicBezTo>
                <a:cubicBezTo>
                  <a:pt x="749" y="113"/>
                  <a:pt x="750" y="111"/>
                  <a:pt x="750" y="109"/>
                </a:cubicBezTo>
                <a:cubicBezTo>
                  <a:pt x="750" y="108"/>
                  <a:pt x="747" y="108"/>
                  <a:pt x="747" y="107"/>
                </a:cubicBezTo>
                <a:cubicBezTo>
                  <a:pt x="746" y="105"/>
                  <a:pt x="748" y="106"/>
                  <a:pt x="751" y="105"/>
                </a:cubicBezTo>
                <a:cubicBezTo>
                  <a:pt x="753" y="104"/>
                  <a:pt x="751" y="101"/>
                  <a:pt x="749" y="102"/>
                </a:cubicBezTo>
                <a:cubicBezTo>
                  <a:pt x="747" y="102"/>
                  <a:pt x="750" y="100"/>
                  <a:pt x="748" y="98"/>
                </a:cubicBezTo>
                <a:cubicBezTo>
                  <a:pt x="746" y="96"/>
                  <a:pt x="743" y="99"/>
                  <a:pt x="743" y="97"/>
                </a:cubicBezTo>
                <a:cubicBezTo>
                  <a:pt x="743" y="94"/>
                  <a:pt x="743" y="92"/>
                  <a:pt x="741" y="90"/>
                </a:cubicBezTo>
                <a:cubicBezTo>
                  <a:pt x="740" y="89"/>
                  <a:pt x="737" y="93"/>
                  <a:pt x="734" y="90"/>
                </a:cubicBezTo>
                <a:cubicBezTo>
                  <a:pt x="731" y="88"/>
                  <a:pt x="723" y="87"/>
                  <a:pt x="723" y="88"/>
                </a:cubicBezTo>
                <a:cubicBezTo>
                  <a:pt x="723" y="89"/>
                  <a:pt x="718" y="86"/>
                  <a:pt x="718" y="87"/>
                </a:cubicBezTo>
                <a:cubicBezTo>
                  <a:pt x="717" y="88"/>
                  <a:pt x="710" y="88"/>
                  <a:pt x="708" y="87"/>
                </a:cubicBezTo>
                <a:cubicBezTo>
                  <a:pt x="706" y="87"/>
                  <a:pt x="703" y="88"/>
                  <a:pt x="702" y="90"/>
                </a:cubicBezTo>
                <a:cubicBezTo>
                  <a:pt x="702" y="93"/>
                  <a:pt x="694" y="92"/>
                  <a:pt x="692" y="91"/>
                </a:cubicBezTo>
                <a:cubicBezTo>
                  <a:pt x="691" y="91"/>
                  <a:pt x="698" y="85"/>
                  <a:pt x="698" y="84"/>
                </a:cubicBezTo>
                <a:cubicBezTo>
                  <a:pt x="698" y="83"/>
                  <a:pt x="686" y="84"/>
                  <a:pt x="685" y="83"/>
                </a:cubicBezTo>
                <a:cubicBezTo>
                  <a:pt x="684" y="82"/>
                  <a:pt x="678" y="81"/>
                  <a:pt x="675" y="81"/>
                </a:cubicBezTo>
                <a:cubicBezTo>
                  <a:pt x="673" y="82"/>
                  <a:pt x="675" y="81"/>
                  <a:pt x="678" y="81"/>
                </a:cubicBezTo>
                <a:cubicBezTo>
                  <a:pt x="680" y="80"/>
                  <a:pt x="683" y="78"/>
                  <a:pt x="685" y="78"/>
                </a:cubicBezTo>
                <a:cubicBezTo>
                  <a:pt x="688" y="77"/>
                  <a:pt x="687" y="76"/>
                  <a:pt x="686" y="75"/>
                </a:cubicBezTo>
                <a:cubicBezTo>
                  <a:pt x="685" y="73"/>
                  <a:pt x="682" y="74"/>
                  <a:pt x="679" y="73"/>
                </a:cubicBezTo>
                <a:cubicBezTo>
                  <a:pt x="677" y="72"/>
                  <a:pt x="673" y="71"/>
                  <a:pt x="671" y="71"/>
                </a:cubicBezTo>
                <a:cubicBezTo>
                  <a:pt x="669" y="71"/>
                  <a:pt x="666" y="72"/>
                  <a:pt x="660" y="73"/>
                </a:cubicBezTo>
                <a:cubicBezTo>
                  <a:pt x="655" y="74"/>
                  <a:pt x="654" y="78"/>
                  <a:pt x="652" y="80"/>
                </a:cubicBezTo>
                <a:cubicBezTo>
                  <a:pt x="649" y="81"/>
                  <a:pt x="644" y="86"/>
                  <a:pt x="646" y="87"/>
                </a:cubicBezTo>
                <a:cubicBezTo>
                  <a:pt x="648" y="87"/>
                  <a:pt x="647" y="89"/>
                  <a:pt x="648" y="90"/>
                </a:cubicBezTo>
                <a:cubicBezTo>
                  <a:pt x="648" y="92"/>
                  <a:pt x="646" y="92"/>
                  <a:pt x="643" y="92"/>
                </a:cubicBezTo>
                <a:cubicBezTo>
                  <a:pt x="640" y="91"/>
                  <a:pt x="631" y="91"/>
                  <a:pt x="631" y="93"/>
                </a:cubicBezTo>
                <a:cubicBezTo>
                  <a:pt x="631" y="95"/>
                  <a:pt x="636" y="96"/>
                  <a:pt x="636" y="97"/>
                </a:cubicBezTo>
                <a:cubicBezTo>
                  <a:pt x="636" y="98"/>
                  <a:pt x="632" y="97"/>
                  <a:pt x="630" y="96"/>
                </a:cubicBezTo>
                <a:cubicBezTo>
                  <a:pt x="628" y="95"/>
                  <a:pt x="624" y="96"/>
                  <a:pt x="623" y="98"/>
                </a:cubicBezTo>
                <a:cubicBezTo>
                  <a:pt x="622" y="100"/>
                  <a:pt x="619" y="99"/>
                  <a:pt x="618" y="99"/>
                </a:cubicBezTo>
                <a:cubicBezTo>
                  <a:pt x="617" y="98"/>
                  <a:pt x="614" y="100"/>
                  <a:pt x="613" y="99"/>
                </a:cubicBezTo>
                <a:cubicBezTo>
                  <a:pt x="611" y="98"/>
                  <a:pt x="616" y="96"/>
                  <a:pt x="615" y="95"/>
                </a:cubicBezTo>
                <a:cubicBezTo>
                  <a:pt x="614" y="93"/>
                  <a:pt x="608" y="94"/>
                  <a:pt x="607" y="97"/>
                </a:cubicBezTo>
                <a:cubicBezTo>
                  <a:pt x="607" y="99"/>
                  <a:pt x="603" y="95"/>
                  <a:pt x="602" y="96"/>
                </a:cubicBezTo>
                <a:cubicBezTo>
                  <a:pt x="601" y="96"/>
                  <a:pt x="599" y="97"/>
                  <a:pt x="597" y="98"/>
                </a:cubicBezTo>
                <a:cubicBezTo>
                  <a:pt x="594" y="99"/>
                  <a:pt x="590" y="97"/>
                  <a:pt x="589" y="99"/>
                </a:cubicBezTo>
                <a:cubicBezTo>
                  <a:pt x="588" y="101"/>
                  <a:pt x="594" y="102"/>
                  <a:pt x="594" y="102"/>
                </a:cubicBezTo>
                <a:cubicBezTo>
                  <a:pt x="594" y="103"/>
                  <a:pt x="581" y="103"/>
                  <a:pt x="580" y="104"/>
                </a:cubicBezTo>
                <a:cubicBezTo>
                  <a:pt x="580" y="106"/>
                  <a:pt x="576" y="106"/>
                  <a:pt x="570" y="106"/>
                </a:cubicBezTo>
                <a:cubicBezTo>
                  <a:pt x="565" y="106"/>
                  <a:pt x="567" y="109"/>
                  <a:pt x="563" y="109"/>
                </a:cubicBezTo>
                <a:cubicBezTo>
                  <a:pt x="559" y="110"/>
                  <a:pt x="557" y="110"/>
                  <a:pt x="555" y="113"/>
                </a:cubicBezTo>
                <a:cubicBezTo>
                  <a:pt x="554" y="115"/>
                  <a:pt x="550" y="115"/>
                  <a:pt x="549" y="113"/>
                </a:cubicBezTo>
                <a:cubicBezTo>
                  <a:pt x="548" y="112"/>
                  <a:pt x="544" y="114"/>
                  <a:pt x="546" y="114"/>
                </a:cubicBezTo>
                <a:cubicBezTo>
                  <a:pt x="548" y="115"/>
                  <a:pt x="546" y="117"/>
                  <a:pt x="545" y="116"/>
                </a:cubicBezTo>
                <a:cubicBezTo>
                  <a:pt x="543" y="116"/>
                  <a:pt x="540" y="119"/>
                  <a:pt x="542" y="118"/>
                </a:cubicBezTo>
                <a:cubicBezTo>
                  <a:pt x="544" y="118"/>
                  <a:pt x="545" y="120"/>
                  <a:pt x="544" y="121"/>
                </a:cubicBezTo>
                <a:cubicBezTo>
                  <a:pt x="543" y="123"/>
                  <a:pt x="538" y="120"/>
                  <a:pt x="537" y="121"/>
                </a:cubicBezTo>
                <a:cubicBezTo>
                  <a:pt x="536" y="122"/>
                  <a:pt x="539" y="124"/>
                  <a:pt x="541" y="123"/>
                </a:cubicBezTo>
                <a:cubicBezTo>
                  <a:pt x="543" y="123"/>
                  <a:pt x="545" y="125"/>
                  <a:pt x="545" y="126"/>
                </a:cubicBezTo>
                <a:cubicBezTo>
                  <a:pt x="545" y="128"/>
                  <a:pt x="540" y="125"/>
                  <a:pt x="539" y="126"/>
                </a:cubicBezTo>
                <a:cubicBezTo>
                  <a:pt x="538" y="128"/>
                  <a:pt x="540" y="128"/>
                  <a:pt x="542" y="129"/>
                </a:cubicBezTo>
                <a:cubicBezTo>
                  <a:pt x="544" y="129"/>
                  <a:pt x="543" y="130"/>
                  <a:pt x="545" y="131"/>
                </a:cubicBezTo>
                <a:cubicBezTo>
                  <a:pt x="545" y="132"/>
                  <a:pt x="545" y="132"/>
                  <a:pt x="545" y="132"/>
                </a:cubicBezTo>
                <a:cubicBezTo>
                  <a:pt x="546" y="133"/>
                  <a:pt x="544" y="134"/>
                  <a:pt x="544" y="135"/>
                </a:cubicBezTo>
                <a:cubicBezTo>
                  <a:pt x="544" y="137"/>
                  <a:pt x="542" y="137"/>
                  <a:pt x="542" y="136"/>
                </a:cubicBezTo>
                <a:cubicBezTo>
                  <a:pt x="542" y="135"/>
                  <a:pt x="536" y="134"/>
                  <a:pt x="534" y="136"/>
                </a:cubicBezTo>
                <a:cubicBezTo>
                  <a:pt x="533" y="137"/>
                  <a:pt x="532" y="138"/>
                  <a:pt x="530" y="137"/>
                </a:cubicBezTo>
                <a:cubicBezTo>
                  <a:pt x="529" y="135"/>
                  <a:pt x="524" y="137"/>
                  <a:pt x="519" y="137"/>
                </a:cubicBezTo>
                <a:cubicBezTo>
                  <a:pt x="513" y="138"/>
                  <a:pt x="501" y="138"/>
                  <a:pt x="498" y="139"/>
                </a:cubicBezTo>
                <a:cubicBezTo>
                  <a:pt x="495" y="140"/>
                  <a:pt x="492" y="144"/>
                  <a:pt x="495" y="147"/>
                </a:cubicBezTo>
                <a:cubicBezTo>
                  <a:pt x="498" y="150"/>
                  <a:pt x="495" y="151"/>
                  <a:pt x="495" y="153"/>
                </a:cubicBezTo>
                <a:cubicBezTo>
                  <a:pt x="495" y="155"/>
                  <a:pt x="502" y="158"/>
                  <a:pt x="506" y="159"/>
                </a:cubicBezTo>
                <a:cubicBezTo>
                  <a:pt x="510" y="159"/>
                  <a:pt x="513" y="164"/>
                  <a:pt x="511" y="167"/>
                </a:cubicBezTo>
                <a:cubicBezTo>
                  <a:pt x="508" y="169"/>
                  <a:pt x="502" y="166"/>
                  <a:pt x="497" y="162"/>
                </a:cubicBezTo>
                <a:cubicBezTo>
                  <a:pt x="492" y="159"/>
                  <a:pt x="482" y="157"/>
                  <a:pt x="479" y="157"/>
                </a:cubicBezTo>
                <a:cubicBezTo>
                  <a:pt x="475" y="158"/>
                  <a:pt x="477" y="154"/>
                  <a:pt x="473" y="154"/>
                </a:cubicBezTo>
                <a:cubicBezTo>
                  <a:pt x="468" y="155"/>
                  <a:pt x="465" y="159"/>
                  <a:pt x="468" y="159"/>
                </a:cubicBezTo>
                <a:cubicBezTo>
                  <a:pt x="471" y="159"/>
                  <a:pt x="472" y="158"/>
                  <a:pt x="471" y="160"/>
                </a:cubicBezTo>
                <a:cubicBezTo>
                  <a:pt x="469" y="161"/>
                  <a:pt x="472" y="161"/>
                  <a:pt x="475" y="162"/>
                </a:cubicBezTo>
                <a:cubicBezTo>
                  <a:pt x="479" y="164"/>
                  <a:pt x="472" y="166"/>
                  <a:pt x="469" y="164"/>
                </a:cubicBezTo>
                <a:cubicBezTo>
                  <a:pt x="465" y="161"/>
                  <a:pt x="461" y="163"/>
                  <a:pt x="460" y="165"/>
                </a:cubicBezTo>
                <a:cubicBezTo>
                  <a:pt x="459" y="167"/>
                  <a:pt x="464" y="173"/>
                  <a:pt x="471" y="174"/>
                </a:cubicBezTo>
                <a:cubicBezTo>
                  <a:pt x="477" y="175"/>
                  <a:pt x="475" y="177"/>
                  <a:pt x="478" y="178"/>
                </a:cubicBezTo>
                <a:cubicBezTo>
                  <a:pt x="481" y="179"/>
                  <a:pt x="479" y="180"/>
                  <a:pt x="477" y="180"/>
                </a:cubicBezTo>
                <a:cubicBezTo>
                  <a:pt x="475" y="180"/>
                  <a:pt x="471" y="177"/>
                  <a:pt x="467" y="175"/>
                </a:cubicBezTo>
                <a:cubicBezTo>
                  <a:pt x="464" y="174"/>
                  <a:pt x="456" y="176"/>
                  <a:pt x="454" y="174"/>
                </a:cubicBezTo>
                <a:cubicBezTo>
                  <a:pt x="452" y="172"/>
                  <a:pt x="455" y="170"/>
                  <a:pt x="453" y="169"/>
                </a:cubicBezTo>
                <a:cubicBezTo>
                  <a:pt x="452" y="167"/>
                  <a:pt x="453" y="164"/>
                  <a:pt x="455" y="161"/>
                </a:cubicBezTo>
                <a:cubicBezTo>
                  <a:pt x="457" y="158"/>
                  <a:pt x="455" y="152"/>
                  <a:pt x="452" y="151"/>
                </a:cubicBezTo>
                <a:cubicBezTo>
                  <a:pt x="449" y="150"/>
                  <a:pt x="449" y="153"/>
                  <a:pt x="450" y="154"/>
                </a:cubicBezTo>
                <a:cubicBezTo>
                  <a:pt x="450" y="155"/>
                  <a:pt x="450" y="160"/>
                  <a:pt x="448" y="163"/>
                </a:cubicBezTo>
                <a:cubicBezTo>
                  <a:pt x="445" y="166"/>
                  <a:pt x="438" y="166"/>
                  <a:pt x="438" y="168"/>
                </a:cubicBezTo>
                <a:cubicBezTo>
                  <a:pt x="438" y="170"/>
                  <a:pt x="433" y="171"/>
                  <a:pt x="435" y="173"/>
                </a:cubicBezTo>
                <a:cubicBezTo>
                  <a:pt x="436" y="174"/>
                  <a:pt x="443" y="181"/>
                  <a:pt x="444" y="184"/>
                </a:cubicBezTo>
                <a:cubicBezTo>
                  <a:pt x="445" y="186"/>
                  <a:pt x="438" y="193"/>
                  <a:pt x="439" y="197"/>
                </a:cubicBezTo>
                <a:cubicBezTo>
                  <a:pt x="440" y="201"/>
                  <a:pt x="438" y="203"/>
                  <a:pt x="440" y="205"/>
                </a:cubicBezTo>
                <a:cubicBezTo>
                  <a:pt x="441" y="207"/>
                  <a:pt x="444" y="205"/>
                  <a:pt x="446" y="206"/>
                </a:cubicBezTo>
                <a:cubicBezTo>
                  <a:pt x="448" y="207"/>
                  <a:pt x="451" y="205"/>
                  <a:pt x="455" y="204"/>
                </a:cubicBezTo>
                <a:cubicBezTo>
                  <a:pt x="460" y="203"/>
                  <a:pt x="468" y="208"/>
                  <a:pt x="471" y="210"/>
                </a:cubicBezTo>
                <a:cubicBezTo>
                  <a:pt x="474" y="211"/>
                  <a:pt x="472" y="213"/>
                  <a:pt x="474" y="216"/>
                </a:cubicBezTo>
                <a:cubicBezTo>
                  <a:pt x="475" y="218"/>
                  <a:pt x="470" y="218"/>
                  <a:pt x="470" y="222"/>
                </a:cubicBezTo>
                <a:cubicBezTo>
                  <a:pt x="470" y="225"/>
                  <a:pt x="479" y="227"/>
                  <a:pt x="479" y="228"/>
                </a:cubicBezTo>
                <a:cubicBezTo>
                  <a:pt x="480" y="229"/>
                  <a:pt x="473" y="228"/>
                  <a:pt x="470" y="227"/>
                </a:cubicBezTo>
                <a:cubicBezTo>
                  <a:pt x="467" y="226"/>
                  <a:pt x="467" y="223"/>
                  <a:pt x="466" y="222"/>
                </a:cubicBezTo>
                <a:cubicBezTo>
                  <a:pt x="466" y="221"/>
                  <a:pt x="468" y="218"/>
                  <a:pt x="468" y="216"/>
                </a:cubicBezTo>
                <a:cubicBezTo>
                  <a:pt x="469" y="214"/>
                  <a:pt x="465" y="213"/>
                  <a:pt x="464" y="211"/>
                </a:cubicBezTo>
                <a:cubicBezTo>
                  <a:pt x="463" y="210"/>
                  <a:pt x="461" y="207"/>
                  <a:pt x="459" y="208"/>
                </a:cubicBezTo>
                <a:cubicBezTo>
                  <a:pt x="457" y="208"/>
                  <a:pt x="449" y="209"/>
                  <a:pt x="447" y="211"/>
                </a:cubicBezTo>
                <a:cubicBezTo>
                  <a:pt x="445" y="213"/>
                  <a:pt x="447" y="219"/>
                  <a:pt x="449" y="222"/>
                </a:cubicBezTo>
                <a:cubicBezTo>
                  <a:pt x="450" y="225"/>
                  <a:pt x="442" y="229"/>
                  <a:pt x="442" y="232"/>
                </a:cubicBezTo>
                <a:cubicBezTo>
                  <a:pt x="442" y="234"/>
                  <a:pt x="439" y="235"/>
                  <a:pt x="436" y="237"/>
                </a:cubicBezTo>
                <a:cubicBezTo>
                  <a:pt x="432" y="239"/>
                  <a:pt x="428" y="240"/>
                  <a:pt x="428" y="244"/>
                </a:cubicBezTo>
                <a:cubicBezTo>
                  <a:pt x="429" y="247"/>
                  <a:pt x="424" y="245"/>
                  <a:pt x="421" y="244"/>
                </a:cubicBezTo>
                <a:cubicBezTo>
                  <a:pt x="419" y="242"/>
                  <a:pt x="416" y="244"/>
                  <a:pt x="412" y="244"/>
                </a:cubicBezTo>
                <a:cubicBezTo>
                  <a:pt x="408" y="244"/>
                  <a:pt x="408" y="241"/>
                  <a:pt x="406" y="242"/>
                </a:cubicBezTo>
                <a:cubicBezTo>
                  <a:pt x="403" y="243"/>
                  <a:pt x="401" y="241"/>
                  <a:pt x="402" y="239"/>
                </a:cubicBezTo>
                <a:cubicBezTo>
                  <a:pt x="402" y="237"/>
                  <a:pt x="406" y="238"/>
                  <a:pt x="406" y="240"/>
                </a:cubicBezTo>
                <a:cubicBezTo>
                  <a:pt x="406" y="241"/>
                  <a:pt x="408" y="241"/>
                  <a:pt x="411" y="239"/>
                </a:cubicBezTo>
                <a:cubicBezTo>
                  <a:pt x="413" y="238"/>
                  <a:pt x="412" y="241"/>
                  <a:pt x="415" y="241"/>
                </a:cubicBezTo>
                <a:cubicBezTo>
                  <a:pt x="419" y="242"/>
                  <a:pt x="417" y="240"/>
                  <a:pt x="419" y="240"/>
                </a:cubicBezTo>
                <a:cubicBezTo>
                  <a:pt x="422" y="240"/>
                  <a:pt x="422" y="239"/>
                  <a:pt x="421" y="238"/>
                </a:cubicBezTo>
                <a:cubicBezTo>
                  <a:pt x="420" y="237"/>
                  <a:pt x="423" y="236"/>
                  <a:pt x="425" y="235"/>
                </a:cubicBezTo>
                <a:cubicBezTo>
                  <a:pt x="427" y="234"/>
                  <a:pt x="426" y="231"/>
                  <a:pt x="427" y="231"/>
                </a:cubicBezTo>
                <a:cubicBezTo>
                  <a:pt x="429" y="230"/>
                  <a:pt x="428" y="228"/>
                  <a:pt x="429" y="228"/>
                </a:cubicBezTo>
                <a:cubicBezTo>
                  <a:pt x="431" y="228"/>
                  <a:pt x="432" y="225"/>
                  <a:pt x="433" y="225"/>
                </a:cubicBezTo>
                <a:cubicBezTo>
                  <a:pt x="435" y="225"/>
                  <a:pt x="436" y="223"/>
                  <a:pt x="435" y="222"/>
                </a:cubicBezTo>
                <a:cubicBezTo>
                  <a:pt x="434" y="220"/>
                  <a:pt x="435" y="217"/>
                  <a:pt x="437" y="216"/>
                </a:cubicBezTo>
                <a:cubicBezTo>
                  <a:pt x="438" y="216"/>
                  <a:pt x="439" y="214"/>
                  <a:pt x="437" y="213"/>
                </a:cubicBezTo>
                <a:cubicBezTo>
                  <a:pt x="436" y="212"/>
                  <a:pt x="431" y="209"/>
                  <a:pt x="431" y="206"/>
                </a:cubicBezTo>
                <a:cubicBezTo>
                  <a:pt x="431" y="204"/>
                  <a:pt x="430" y="200"/>
                  <a:pt x="431" y="198"/>
                </a:cubicBezTo>
                <a:cubicBezTo>
                  <a:pt x="431" y="196"/>
                  <a:pt x="431" y="193"/>
                  <a:pt x="431" y="191"/>
                </a:cubicBezTo>
                <a:cubicBezTo>
                  <a:pt x="430" y="188"/>
                  <a:pt x="432" y="186"/>
                  <a:pt x="433" y="182"/>
                </a:cubicBezTo>
                <a:cubicBezTo>
                  <a:pt x="433" y="178"/>
                  <a:pt x="428" y="174"/>
                  <a:pt x="426" y="173"/>
                </a:cubicBezTo>
                <a:cubicBezTo>
                  <a:pt x="424" y="172"/>
                  <a:pt x="425" y="170"/>
                  <a:pt x="429" y="167"/>
                </a:cubicBezTo>
                <a:cubicBezTo>
                  <a:pt x="432" y="164"/>
                  <a:pt x="432" y="155"/>
                  <a:pt x="432" y="153"/>
                </a:cubicBezTo>
                <a:cubicBezTo>
                  <a:pt x="432" y="151"/>
                  <a:pt x="425" y="150"/>
                  <a:pt x="422" y="150"/>
                </a:cubicBezTo>
                <a:cubicBezTo>
                  <a:pt x="419" y="150"/>
                  <a:pt x="409" y="150"/>
                  <a:pt x="407" y="149"/>
                </a:cubicBezTo>
                <a:cubicBezTo>
                  <a:pt x="404" y="149"/>
                  <a:pt x="403" y="151"/>
                  <a:pt x="402" y="154"/>
                </a:cubicBezTo>
                <a:cubicBezTo>
                  <a:pt x="401" y="156"/>
                  <a:pt x="398" y="160"/>
                  <a:pt x="397" y="165"/>
                </a:cubicBezTo>
                <a:cubicBezTo>
                  <a:pt x="395" y="170"/>
                  <a:pt x="389" y="172"/>
                  <a:pt x="386" y="173"/>
                </a:cubicBezTo>
                <a:cubicBezTo>
                  <a:pt x="383" y="174"/>
                  <a:pt x="382" y="178"/>
                  <a:pt x="383" y="180"/>
                </a:cubicBezTo>
                <a:cubicBezTo>
                  <a:pt x="384" y="182"/>
                  <a:pt x="386" y="181"/>
                  <a:pt x="387" y="181"/>
                </a:cubicBezTo>
                <a:cubicBezTo>
                  <a:pt x="389" y="182"/>
                  <a:pt x="387" y="187"/>
                  <a:pt x="386" y="188"/>
                </a:cubicBezTo>
                <a:cubicBezTo>
                  <a:pt x="386" y="188"/>
                  <a:pt x="388" y="190"/>
                  <a:pt x="386" y="192"/>
                </a:cubicBezTo>
                <a:cubicBezTo>
                  <a:pt x="384" y="193"/>
                  <a:pt x="382" y="196"/>
                  <a:pt x="383" y="197"/>
                </a:cubicBezTo>
                <a:cubicBezTo>
                  <a:pt x="384" y="198"/>
                  <a:pt x="390" y="199"/>
                  <a:pt x="393" y="201"/>
                </a:cubicBezTo>
                <a:cubicBezTo>
                  <a:pt x="395" y="202"/>
                  <a:pt x="394" y="205"/>
                  <a:pt x="396" y="207"/>
                </a:cubicBezTo>
                <a:cubicBezTo>
                  <a:pt x="398" y="210"/>
                  <a:pt x="400" y="208"/>
                  <a:pt x="401" y="210"/>
                </a:cubicBezTo>
                <a:cubicBezTo>
                  <a:pt x="402" y="211"/>
                  <a:pt x="398" y="217"/>
                  <a:pt x="396" y="218"/>
                </a:cubicBezTo>
                <a:cubicBezTo>
                  <a:pt x="394" y="218"/>
                  <a:pt x="388" y="211"/>
                  <a:pt x="386" y="210"/>
                </a:cubicBezTo>
                <a:cubicBezTo>
                  <a:pt x="384" y="208"/>
                  <a:pt x="377" y="206"/>
                  <a:pt x="373" y="204"/>
                </a:cubicBezTo>
                <a:cubicBezTo>
                  <a:pt x="370" y="202"/>
                  <a:pt x="367" y="203"/>
                  <a:pt x="363" y="200"/>
                </a:cubicBezTo>
                <a:cubicBezTo>
                  <a:pt x="359" y="197"/>
                  <a:pt x="355" y="196"/>
                  <a:pt x="348" y="196"/>
                </a:cubicBezTo>
                <a:cubicBezTo>
                  <a:pt x="340" y="196"/>
                  <a:pt x="336" y="194"/>
                  <a:pt x="333" y="195"/>
                </a:cubicBezTo>
                <a:cubicBezTo>
                  <a:pt x="331" y="195"/>
                  <a:pt x="332" y="192"/>
                  <a:pt x="327" y="190"/>
                </a:cubicBezTo>
                <a:cubicBezTo>
                  <a:pt x="323" y="188"/>
                  <a:pt x="320" y="186"/>
                  <a:pt x="317" y="187"/>
                </a:cubicBezTo>
                <a:cubicBezTo>
                  <a:pt x="315" y="188"/>
                  <a:pt x="316" y="193"/>
                  <a:pt x="320" y="194"/>
                </a:cubicBezTo>
                <a:cubicBezTo>
                  <a:pt x="324" y="194"/>
                  <a:pt x="322" y="196"/>
                  <a:pt x="326" y="196"/>
                </a:cubicBezTo>
                <a:cubicBezTo>
                  <a:pt x="330" y="196"/>
                  <a:pt x="331" y="197"/>
                  <a:pt x="331" y="200"/>
                </a:cubicBezTo>
                <a:cubicBezTo>
                  <a:pt x="331" y="202"/>
                  <a:pt x="333" y="205"/>
                  <a:pt x="334" y="206"/>
                </a:cubicBezTo>
                <a:cubicBezTo>
                  <a:pt x="336" y="208"/>
                  <a:pt x="335" y="211"/>
                  <a:pt x="332" y="211"/>
                </a:cubicBezTo>
                <a:cubicBezTo>
                  <a:pt x="329" y="211"/>
                  <a:pt x="325" y="211"/>
                  <a:pt x="326" y="214"/>
                </a:cubicBezTo>
                <a:cubicBezTo>
                  <a:pt x="328" y="216"/>
                  <a:pt x="326" y="216"/>
                  <a:pt x="322" y="215"/>
                </a:cubicBezTo>
                <a:cubicBezTo>
                  <a:pt x="319" y="214"/>
                  <a:pt x="321" y="212"/>
                  <a:pt x="322" y="210"/>
                </a:cubicBezTo>
                <a:cubicBezTo>
                  <a:pt x="324" y="209"/>
                  <a:pt x="319" y="208"/>
                  <a:pt x="317" y="207"/>
                </a:cubicBezTo>
                <a:cubicBezTo>
                  <a:pt x="315" y="206"/>
                  <a:pt x="307" y="212"/>
                  <a:pt x="305" y="213"/>
                </a:cubicBezTo>
                <a:cubicBezTo>
                  <a:pt x="303" y="214"/>
                  <a:pt x="297" y="212"/>
                  <a:pt x="292" y="213"/>
                </a:cubicBezTo>
                <a:cubicBezTo>
                  <a:pt x="286" y="214"/>
                  <a:pt x="286" y="219"/>
                  <a:pt x="284" y="218"/>
                </a:cubicBezTo>
                <a:cubicBezTo>
                  <a:pt x="282" y="218"/>
                  <a:pt x="276" y="219"/>
                  <a:pt x="273" y="218"/>
                </a:cubicBezTo>
                <a:cubicBezTo>
                  <a:pt x="271" y="216"/>
                  <a:pt x="273" y="215"/>
                  <a:pt x="275" y="215"/>
                </a:cubicBezTo>
                <a:cubicBezTo>
                  <a:pt x="278" y="216"/>
                  <a:pt x="279" y="215"/>
                  <a:pt x="277" y="213"/>
                </a:cubicBezTo>
                <a:cubicBezTo>
                  <a:pt x="276" y="211"/>
                  <a:pt x="279" y="209"/>
                  <a:pt x="279" y="208"/>
                </a:cubicBezTo>
                <a:cubicBezTo>
                  <a:pt x="279" y="206"/>
                  <a:pt x="270" y="210"/>
                  <a:pt x="268" y="211"/>
                </a:cubicBezTo>
                <a:cubicBezTo>
                  <a:pt x="266" y="212"/>
                  <a:pt x="268" y="215"/>
                  <a:pt x="266" y="215"/>
                </a:cubicBezTo>
                <a:cubicBezTo>
                  <a:pt x="265" y="216"/>
                  <a:pt x="265" y="214"/>
                  <a:pt x="263" y="213"/>
                </a:cubicBezTo>
                <a:cubicBezTo>
                  <a:pt x="261" y="213"/>
                  <a:pt x="247" y="216"/>
                  <a:pt x="244" y="219"/>
                </a:cubicBezTo>
                <a:cubicBezTo>
                  <a:pt x="242" y="222"/>
                  <a:pt x="237" y="222"/>
                  <a:pt x="237" y="223"/>
                </a:cubicBezTo>
                <a:cubicBezTo>
                  <a:pt x="237" y="225"/>
                  <a:pt x="230" y="225"/>
                  <a:pt x="228" y="226"/>
                </a:cubicBezTo>
                <a:cubicBezTo>
                  <a:pt x="225" y="227"/>
                  <a:pt x="227" y="232"/>
                  <a:pt x="226" y="235"/>
                </a:cubicBezTo>
                <a:cubicBezTo>
                  <a:pt x="225" y="237"/>
                  <a:pt x="215" y="236"/>
                  <a:pt x="212" y="236"/>
                </a:cubicBezTo>
                <a:cubicBezTo>
                  <a:pt x="209" y="237"/>
                  <a:pt x="208" y="231"/>
                  <a:pt x="206" y="230"/>
                </a:cubicBezTo>
                <a:cubicBezTo>
                  <a:pt x="204" y="230"/>
                  <a:pt x="205" y="227"/>
                  <a:pt x="206" y="225"/>
                </a:cubicBezTo>
                <a:cubicBezTo>
                  <a:pt x="207" y="224"/>
                  <a:pt x="208" y="225"/>
                  <a:pt x="211" y="223"/>
                </a:cubicBezTo>
                <a:cubicBezTo>
                  <a:pt x="214" y="221"/>
                  <a:pt x="217" y="224"/>
                  <a:pt x="219" y="223"/>
                </a:cubicBezTo>
                <a:cubicBezTo>
                  <a:pt x="220" y="221"/>
                  <a:pt x="214" y="218"/>
                  <a:pt x="214" y="215"/>
                </a:cubicBezTo>
                <a:cubicBezTo>
                  <a:pt x="213" y="212"/>
                  <a:pt x="207" y="211"/>
                  <a:pt x="203" y="212"/>
                </a:cubicBezTo>
                <a:cubicBezTo>
                  <a:pt x="200" y="213"/>
                  <a:pt x="196" y="212"/>
                  <a:pt x="193" y="211"/>
                </a:cubicBezTo>
                <a:cubicBezTo>
                  <a:pt x="191" y="210"/>
                  <a:pt x="191" y="213"/>
                  <a:pt x="195" y="214"/>
                </a:cubicBezTo>
                <a:cubicBezTo>
                  <a:pt x="199" y="215"/>
                  <a:pt x="197" y="218"/>
                  <a:pt x="197" y="220"/>
                </a:cubicBezTo>
                <a:cubicBezTo>
                  <a:pt x="198" y="222"/>
                  <a:pt x="196" y="226"/>
                  <a:pt x="194" y="229"/>
                </a:cubicBezTo>
                <a:cubicBezTo>
                  <a:pt x="192" y="232"/>
                  <a:pt x="194" y="232"/>
                  <a:pt x="197" y="232"/>
                </a:cubicBezTo>
                <a:cubicBezTo>
                  <a:pt x="200" y="231"/>
                  <a:pt x="200" y="236"/>
                  <a:pt x="200" y="239"/>
                </a:cubicBezTo>
                <a:cubicBezTo>
                  <a:pt x="200" y="242"/>
                  <a:pt x="197" y="243"/>
                  <a:pt x="197" y="245"/>
                </a:cubicBezTo>
                <a:cubicBezTo>
                  <a:pt x="197" y="247"/>
                  <a:pt x="195" y="244"/>
                  <a:pt x="194" y="245"/>
                </a:cubicBezTo>
                <a:cubicBezTo>
                  <a:pt x="193" y="246"/>
                  <a:pt x="192" y="244"/>
                  <a:pt x="191" y="242"/>
                </a:cubicBezTo>
                <a:cubicBezTo>
                  <a:pt x="191" y="240"/>
                  <a:pt x="186" y="242"/>
                  <a:pt x="183" y="241"/>
                </a:cubicBezTo>
                <a:cubicBezTo>
                  <a:pt x="181" y="240"/>
                  <a:pt x="180" y="241"/>
                  <a:pt x="178" y="243"/>
                </a:cubicBezTo>
                <a:cubicBezTo>
                  <a:pt x="177" y="245"/>
                  <a:pt x="173" y="246"/>
                  <a:pt x="171" y="246"/>
                </a:cubicBezTo>
                <a:cubicBezTo>
                  <a:pt x="169" y="247"/>
                  <a:pt x="165" y="251"/>
                  <a:pt x="163" y="252"/>
                </a:cubicBezTo>
                <a:cubicBezTo>
                  <a:pt x="161" y="253"/>
                  <a:pt x="161" y="256"/>
                  <a:pt x="164" y="259"/>
                </a:cubicBezTo>
                <a:cubicBezTo>
                  <a:pt x="167" y="262"/>
                  <a:pt x="167" y="264"/>
                  <a:pt x="167" y="265"/>
                </a:cubicBezTo>
                <a:cubicBezTo>
                  <a:pt x="167" y="267"/>
                  <a:pt x="159" y="266"/>
                  <a:pt x="158" y="265"/>
                </a:cubicBezTo>
                <a:cubicBezTo>
                  <a:pt x="156" y="263"/>
                  <a:pt x="151" y="262"/>
                  <a:pt x="149" y="263"/>
                </a:cubicBezTo>
                <a:cubicBezTo>
                  <a:pt x="147" y="263"/>
                  <a:pt x="143" y="257"/>
                  <a:pt x="140" y="257"/>
                </a:cubicBezTo>
                <a:cubicBezTo>
                  <a:pt x="138" y="257"/>
                  <a:pt x="136" y="260"/>
                  <a:pt x="135" y="262"/>
                </a:cubicBezTo>
                <a:cubicBezTo>
                  <a:pt x="134" y="263"/>
                  <a:pt x="136" y="264"/>
                  <a:pt x="138" y="266"/>
                </a:cubicBezTo>
                <a:cubicBezTo>
                  <a:pt x="139" y="269"/>
                  <a:pt x="143" y="269"/>
                  <a:pt x="145" y="269"/>
                </a:cubicBezTo>
                <a:cubicBezTo>
                  <a:pt x="148" y="269"/>
                  <a:pt x="147" y="273"/>
                  <a:pt x="146" y="274"/>
                </a:cubicBezTo>
                <a:cubicBezTo>
                  <a:pt x="145" y="276"/>
                  <a:pt x="141" y="277"/>
                  <a:pt x="140" y="275"/>
                </a:cubicBezTo>
                <a:cubicBezTo>
                  <a:pt x="139" y="274"/>
                  <a:pt x="134" y="275"/>
                  <a:pt x="134" y="273"/>
                </a:cubicBezTo>
                <a:cubicBezTo>
                  <a:pt x="134" y="271"/>
                  <a:pt x="130" y="268"/>
                  <a:pt x="126" y="269"/>
                </a:cubicBezTo>
                <a:cubicBezTo>
                  <a:pt x="123" y="270"/>
                  <a:pt x="122" y="267"/>
                  <a:pt x="122" y="264"/>
                </a:cubicBezTo>
                <a:cubicBezTo>
                  <a:pt x="122" y="261"/>
                  <a:pt x="120" y="260"/>
                  <a:pt x="120" y="259"/>
                </a:cubicBezTo>
                <a:cubicBezTo>
                  <a:pt x="120" y="257"/>
                  <a:pt x="119" y="255"/>
                  <a:pt x="121" y="253"/>
                </a:cubicBezTo>
                <a:cubicBezTo>
                  <a:pt x="122" y="252"/>
                  <a:pt x="121" y="250"/>
                  <a:pt x="121" y="248"/>
                </a:cubicBezTo>
                <a:cubicBezTo>
                  <a:pt x="121" y="246"/>
                  <a:pt x="118" y="244"/>
                  <a:pt x="115" y="244"/>
                </a:cubicBezTo>
                <a:cubicBezTo>
                  <a:pt x="112" y="244"/>
                  <a:pt x="113" y="241"/>
                  <a:pt x="110" y="240"/>
                </a:cubicBezTo>
                <a:cubicBezTo>
                  <a:pt x="108" y="240"/>
                  <a:pt x="103" y="235"/>
                  <a:pt x="102" y="234"/>
                </a:cubicBezTo>
                <a:cubicBezTo>
                  <a:pt x="102" y="232"/>
                  <a:pt x="98" y="232"/>
                  <a:pt x="99" y="231"/>
                </a:cubicBezTo>
                <a:cubicBezTo>
                  <a:pt x="101" y="230"/>
                  <a:pt x="104" y="231"/>
                  <a:pt x="106" y="233"/>
                </a:cubicBezTo>
                <a:cubicBezTo>
                  <a:pt x="108" y="235"/>
                  <a:pt x="111" y="237"/>
                  <a:pt x="117" y="238"/>
                </a:cubicBezTo>
                <a:cubicBezTo>
                  <a:pt x="123" y="239"/>
                  <a:pt x="125" y="241"/>
                  <a:pt x="131" y="242"/>
                </a:cubicBezTo>
                <a:cubicBezTo>
                  <a:pt x="137" y="244"/>
                  <a:pt x="141" y="244"/>
                  <a:pt x="150" y="246"/>
                </a:cubicBezTo>
                <a:cubicBezTo>
                  <a:pt x="159" y="247"/>
                  <a:pt x="171" y="238"/>
                  <a:pt x="173" y="235"/>
                </a:cubicBezTo>
                <a:cubicBezTo>
                  <a:pt x="176" y="233"/>
                  <a:pt x="172" y="228"/>
                  <a:pt x="172" y="226"/>
                </a:cubicBezTo>
                <a:cubicBezTo>
                  <a:pt x="172" y="224"/>
                  <a:pt x="168" y="224"/>
                  <a:pt x="168" y="222"/>
                </a:cubicBezTo>
                <a:cubicBezTo>
                  <a:pt x="167" y="221"/>
                  <a:pt x="165" y="218"/>
                  <a:pt x="161" y="218"/>
                </a:cubicBezTo>
                <a:cubicBezTo>
                  <a:pt x="158" y="218"/>
                  <a:pt x="157" y="214"/>
                  <a:pt x="154" y="215"/>
                </a:cubicBezTo>
                <a:cubicBezTo>
                  <a:pt x="152" y="215"/>
                  <a:pt x="150" y="213"/>
                  <a:pt x="143" y="209"/>
                </a:cubicBezTo>
                <a:cubicBezTo>
                  <a:pt x="136" y="204"/>
                  <a:pt x="126" y="200"/>
                  <a:pt x="124" y="201"/>
                </a:cubicBezTo>
                <a:cubicBezTo>
                  <a:pt x="122" y="202"/>
                  <a:pt x="121" y="203"/>
                  <a:pt x="120" y="201"/>
                </a:cubicBezTo>
                <a:cubicBezTo>
                  <a:pt x="119" y="199"/>
                  <a:pt x="116" y="199"/>
                  <a:pt x="114" y="201"/>
                </a:cubicBezTo>
                <a:cubicBezTo>
                  <a:pt x="112" y="202"/>
                  <a:pt x="110" y="199"/>
                  <a:pt x="107" y="200"/>
                </a:cubicBezTo>
                <a:cubicBezTo>
                  <a:pt x="103" y="201"/>
                  <a:pt x="101" y="199"/>
                  <a:pt x="102" y="198"/>
                </a:cubicBezTo>
                <a:cubicBezTo>
                  <a:pt x="103" y="196"/>
                  <a:pt x="108" y="197"/>
                  <a:pt x="108" y="196"/>
                </a:cubicBezTo>
                <a:cubicBezTo>
                  <a:pt x="108" y="194"/>
                  <a:pt x="106" y="196"/>
                  <a:pt x="103" y="193"/>
                </a:cubicBezTo>
                <a:cubicBezTo>
                  <a:pt x="99" y="191"/>
                  <a:pt x="98" y="193"/>
                  <a:pt x="97" y="195"/>
                </a:cubicBezTo>
                <a:cubicBezTo>
                  <a:pt x="96" y="196"/>
                  <a:pt x="94" y="196"/>
                  <a:pt x="92" y="194"/>
                </a:cubicBezTo>
                <a:cubicBezTo>
                  <a:pt x="92" y="194"/>
                  <a:pt x="92" y="194"/>
                  <a:pt x="91" y="194"/>
                </a:cubicBezTo>
                <a:cubicBezTo>
                  <a:pt x="91" y="197"/>
                  <a:pt x="89" y="197"/>
                  <a:pt x="87" y="197"/>
                </a:cubicBezTo>
                <a:cubicBezTo>
                  <a:pt x="85" y="196"/>
                  <a:pt x="83" y="200"/>
                  <a:pt x="81" y="200"/>
                </a:cubicBezTo>
                <a:cubicBezTo>
                  <a:pt x="78" y="200"/>
                  <a:pt x="76" y="203"/>
                  <a:pt x="75" y="205"/>
                </a:cubicBezTo>
                <a:cubicBezTo>
                  <a:pt x="75" y="207"/>
                  <a:pt x="72" y="206"/>
                  <a:pt x="72" y="207"/>
                </a:cubicBezTo>
                <a:cubicBezTo>
                  <a:pt x="72" y="208"/>
                  <a:pt x="72" y="210"/>
                  <a:pt x="71" y="211"/>
                </a:cubicBezTo>
                <a:cubicBezTo>
                  <a:pt x="70" y="213"/>
                  <a:pt x="71" y="213"/>
                  <a:pt x="72" y="216"/>
                </a:cubicBezTo>
                <a:cubicBezTo>
                  <a:pt x="73" y="218"/>
                  <a:pt x="76" y="218"/>
                  <a:pt x="77" y="219"/>
                </a:cubicBezTo>
                <a:cubicBezTo>
                  <a:pt x="78" y="219"/>
                  <a:pt x="83" y="223"/>
                  <a:pt x="83" y="225"/>
                </a:cubicBezTo>
                <a:cubicBezTo>
                  <a:pt x="83" y="226"/>
                  <a:pt x="79" y="230"/>
                  <a:pt x="78" y="231"/>
                </a:cubicBezTo>
                <a:cubicBezTo>
                  <a:pt x="76" y="232"/>
                  <a:pt x="75" y="234"/>
                  <a:pt x="75" y="235"/>
                </a:cubicBezTo>
                <a:cubicBezTo>
                  <a:pt x="76" y="237"/>
                  <a:pt x="80" y="243"/>
                  <a:pt x="83" y="247"/>
                </a:cubicBezTo>
                <a:cubicBezTo>
                  <a:pt x="86" y="252"/>
                  <a:pt x="82" y="250"/>
                  <a:pt x="80" y="252"/>
                </a:cubicBezTo>
                <a:cubicBezTo>
                  <a:pt x="79" y="254"/>
                  <a:pt x="81" y="257"/>
                  <a:pt x="82" y="258"/>
                </a:cubicBezTo>
                <a:cubicBezTo>
                  <a:pt x="82" y="260"/>
                  <a:pt x="80" y="260"/>
                  <a:pt x="80" y="261"/>
                </a:cubicBezTo>
                <a:cubicBezTo>
                  <a:pt x="80" y="262"/>
                  <a:pt x="84" y="262"/>
                  <a:pt x="84" y="263"/>
                </a:cubicBezTo>
                <a:cubicBezTo>
                  <a:pt x="84" y="264"/>
                  <a:pt x="81" y="266"/>
                  <a:pt x="83" y="267"/>
                </a:cubicBezTo>
                <a:cubicBezTo>
                  <a:pt x="84" y="269"/>
                  <a:pt x="87" y="269"/>
                  <a:pt x="87" y="272"/>
                </a:cubicBezTo>
                <a:cubicBezTo>
                  <a:pt x="87" y="274"/>
                  <a:pt x="82" y="274"/>
                  <a:pt x="82" y="276"/>
                </a:cubicBezTo>
                <a:cubicBezTo>
                  <a:pt x="82" y="278"/>
                  <a:pt x="89" y="281"/>
                  <a:pt x="92" y="284"/>
                </a:cubicBezTo>
                <a:cubicBezTo>
                  <a:pt x="95" y="288"/>
                  <a:pt x="95" y="289"/>
                  <a:pt x="94" y="291"/>
                </a:cubicBezTo>
                <a:cubicBezTo>
                  <a:pt x="93" y="294"/>
                  <a:pt x="84" y="298"/>
                  <a:pt x="82" y="302"/>
                </a:cubicBezTo>
                <a:cubicBezTo>
                  <a:pt x="80" y="306"/>
                  <a:pt x="73" y="309"/>
                  <a:pt x="70" y="312"/>
                </a:cubicBezTo>
                <a:cubicBezTo>
                  <a:pt x="69" y="313"/>
                  <a:pt x="67" y="315"/>
                  <a:pt x="66" y="317"/>
                </a:cubicBezTo>
                <a:cubicBezTo>
                  <a:pt x="68" y="316"/>
                  <a:pt x="69" y="316"/>
                  <a:pt x="70" y="316"/>
                </a:cubicBezTo>
                <a:cubicBezTo>
                  <a:pt x="71" y="315"/>
                  <a:pt x="73" y="319"/>
                  <a:pt x="75" y="321"/>
                </a:cubicBezTo>
                <a:cubicBezTo>
                  <a:pt x="77" y="322"/>
                  <a:pt x="80" y="321"/>
                  <a:pt x="82" y="322"/>
                </a:cubicBezTo>
                <a:cubicBezTo>
                  <a:pt x="83" y="324"/>
                  <a:pt x="81" y="324"/>
                  <a:pt x="78" y="323"/>
                </a:cubicBezTo>
                <a:cubicBezTo>
                  <a:pt x="75" y="323"/>
                  <a:pt x="74" y="325"/>
                  <a:pt x="70" y="326"/>
                </a:cubicBezTo>
                <a:cubicBezTo>
                  <a:pt x="67" y="327"/>
                  <a:pt x="67" y="328"/>
                  <a:pt x="66" y="329"/>
                </a:cubicBezTo>
                <a:cubicBezTo>
                  <a:pt x="68" y="332"/>
                  <a:pt x="66" y="332"/>
                  <a:pt x="65" y="334"/>
                </a:cubicBezTo>
                <a:cubicBezTo>
                  <a:pt x="63" y="337"/>
                  <a:pt x="62" y="337"/>
                  <a:pt x="62" y="339"/>
                </a:cubicBezTo>
                <a:cubicBezTo>
                  <a:pt x="62" y="340"/>
                  <a:pt x="62" y="341"/>
                  <a:pt x="62" y="343"/>
                </a:cubicBezTo>
                <a:cubicBezTo>
                  <a:pt x="63" y="345"/>
                  <a:pt x="63" y="346"/>
                  <a:pt x="64" y="347"/>
                </a:cubicBezTo>
                <a:cubicBezTo>
                  <a:pt x="65" y="349"/>
                  <a:pt x="63" y="349"/>
                  <a:pt x="62" y="350"/>
                </a:cubicBezTo>
                <a:cubicBezTo>
                  <a:pt x="61" y="351"/>
                  <a:pt x="62" y="353"/>
                  <a:pt x="63" y="354"/>
                </a:cubicBezTo>
                <a:cubicBezTo>
                  <a:pt x="65" y="356"/>
                  <a:pt x="65" y="358"/>
                  <a:pt x="64" y="359"/>
                </a:cubicBezTo>
                <a:cubicBezTo>
                  <a:pt x="63" y="360"/>
                  <a:pt x="65" y="362"/>
                  <a:pt x="67" y="364"/>
                </a:cubicBezTo>
                <a:cubicBezTo>
                  <a:pt x="68" y="365"/>
                  <a:pt x="68" y="368"/>
                  <a:pt x="69" y="369"/>
                </a:cubicBezTo>
                <a:cubicBezTo>
                  <a:pt x="70" y="370"/>
                  <a:pt x="71" y="371"/>
                  <a:pt x="73" y="370"/>
                </a:cubicBezTo>
                <a:cubicBezTo>
                  <a:pt x="75" y="370"/>
                  <a:pt x="76" y="371"/>
                  <a:pt x="77" y="372"/>
                </a:cubicBezTo>
                <a:cubicBezTo>
                  <a:pt x="78" y="374"/>
                  <a:pt x="79" y="373"/>
                  <a:pt x="81" y="372"/>
                </a:cubicBezTo>
                <a:cubicBezTo>
                  <a:pt x="83" y="371"/>
                  <a:pt x="88" y="374"/>
                  <a:pt x="89" y="374"/>
                </a:cubicBezTo>
                <a:cubicBezTo>
                  <a:pt x="90" y="375"/>
                  <a:pt x="89" y="378"/>
                  <a:pt x="90" y="380"/>
                </a:cubicBezTo>
                <a:cubicBezTo>
                  <a:pt x="90" y="382"/>
                  <a:pt x="88" y="384"/>
                  <a:pt x="90" y="386"/>
                </a:cubicBezTo>
                <a:cubicBezTo>
                  <a:pt x="92" y="387"/>
                  <a:pt x="92" y="390"/>
                  <a:pt x="94" y="391"/>
                </a:cubicBezTo>
                <a:cubicBezTo>
                  <a:pt x="96" y="392"/>
                  <a:pt x="97" y="395"/>
                  <a:pt x="99" y="395"/>
                </a:cubicBezTo>
                <a:cubicBezTo>
                  <a:pt x="100" y="395"/>
                  <a:pt x="103" y="398"/>
                  <a:pt x="103" y="399"/>
                </a:cubicBezTo>
                <a:cubicBezTo>
                  <a:pt x="104" y="401"/>
                  <a:pt x="101" y="402"/>
                  <a:pt x="99" y="403"/>
                </a:cubicBezTo>
                <a:cubicBezTo>
                  <a:pt x="98" y="404"/>
                  <a:pt x="95" y="401"/>
                  <a:pt x="93" y="402"/>
                </a:cubicBezTo>
                <a:cubicBezTo>
                  <a:pt x="92" y="403"/>
                  <a:pt x="94" y="406"/>
                  <a:pt x="95" y="410"/>
                </a:cubicBezTo>
                <a:cubicBezTo>
                  <a:pt x="96" y="413"/>
                  <a:pt x="96" y="414"/>
                  <a:pt x="98" y="414"/>
                </a:cubicBezTo>
                <a:cubicBezTo>
                  <a:pt x="100" y="414"/>
                  <a:pt x="101" y="413"/>
                  <a:pt x="102" y="412"/>
                </a:cubicBezTo>
                <a:cubicBezTo>
                  <a:pt x="103" y="411"/>
                  <a:pt x="106" y="412"/>
                  <a:pt x="107" y="412"/>
                </a:cubicBezTo>
                <a:cubicBezTo>
                  <a:pt x="108" y="411"/>
                  <a:pt x="113" y="411"/>
                  <a:pt x="114" y="412"/>
                </a:cubicBezTo>
                <a:cubicBezTo>
                  <a:pt x="115" y="414"/>
                  <a:pt x="116" y="417"/>
                  <a:pt x="115" y="418"/>
                </a:cubicBezTo>
                <a:cubicBezTo>
                  <a:pt x="114" y="420"/>
                  <a:pt x="116" y="421"/>
                  <a:pt x="117" y="423"/>
                </a:cubicBezTo>
                <a:cubicBezTo>
                  <a:pt x="118" y="425"/>
                  <a:pt x="121" y="424"/>
                  <a:pt x="123" y="424"/>
                </a:cubicBezTo>
                <a:cubicBezTo>
                  <a:pt x="124" y="425"/>
                  <a:pt x="127" y="429"/>
                  <a:pt x="126" y="431"/>
                </a:cubicBezTo>
                <a:cubicBezTo>
                  <a:pt x="126" y="432"/>
                  <a:pt x="128" y="433"/>
                  <a:pt x="129" y="432"/>
                </a:cubicBezTo>
                <a:cubicBezTo>
                  <a:pt x="130" y="432"/>
                  <a:pt x="132" y="433"/>
                  <a:pt x="133" y="434"/>
                </a:cubicBezTo>
                <a:cubicBezTo>
                  <a:pt x="134" y="435"/>
                  <a:pt x="136" y="434"/>
                  <a:pt x="137" y="434"/>
                </a:cubicBezTo>
                <a:cubicBezTo>
                  <a:pt x="139" y="433"/>
                  <a:pt x="141" y="432"/>
                  <a:pt x="142" y="433"/>
                </a:cubicBezTo>
                <a:cubicBezTo>
                  <a:pt x="142" y="434"/>
                  <a:pt x="145" y="437"/>
                  <a:pt x="145" y="438"/>
                </a:cubicBezTo>
                <a:cubicBezTo>
                  <a:pt x="145" y="438"/>
                  <a:pt x="150" y="438"/>
                  <a:pt x="152" y="439"/>
                </a:cubicBezTo>
                <a:cubicBezTo>
                  <a:pt x="154" y="440"/>
                  <a:pt x="156" y="439"/>
                  <a:pt x="159" y="440"/>
                </a:cubicBezTo>
                <a:cubicBezTo>
                  <a:pt x="161" y="442"/>
                  <a:pt x="163" y="442"/>
                  <a:pt x="163" y="443"/>
                </a:cubicBezTo>
                <a:cubicBezTo>
                  <a:pt x="163" y="445"/>
                  <a:pt x="161" y="446"/>
                  <a:pt x="161" y="447"/>
                </a:cubicBezTo>
                <a:cubicBezTo>
                  <a:pt x="161" y="447"/>
                  <a:pt x="163" y="448"/>
                  <a:pt x="163" y="449"/>
                </a:cubicBezTo>
                <a:cubicBezTo>
                  <a:pt x="163" y="450"/>
                  <a:pt x="160" y="450"/>
                  <a:pt x="160" y="451"/>
                </a:cubicBezTo>
                <a:cubicBezTo>
                  <a:pt x="160" y="452"/>
                  <a:pt x="161" y="453"/>
                  <a:pt x="162" y="454"/>
                </a:cubicBezTo>
                <a:cubicBezTo>
                  <a:pt x="162" y="455"/>
                  <a:pt x="160" y="458"/>
                  <a:pt x="160" y="459"/>
                </a:cubicBezTo>
                <a:cubicBezTo>
                  <a:pt x="160" y="460"/>
                  <a:pt x="155" y="459"/>
                  <a:pt x="154" y="459"/>
                </a:cubicBezTo>
                <a:cubicBezTo>
                  <a:pt x="152" y="459"/>
                  <a:pt x="149" y="463"/>
                  <a:pt x="147" y="463"/>
                </a:cubicBezTo>
                <a:cubicBezTo>
                  <a:pt x="146" y="463"/>
                  <a:pt x="147" y="465"/>
                  <a:pt x="147" y="467"/>
                </a:cubicBezTo>
                <a:cubicBezTo>
                  <a:pt x="151" y="466"/>
                  <a:pt x="155" y="466"/>
                  <a:pt x="156" y="466"/>
                </a:cubicBezTo>
                <a:cubicBezTo>
                  <a:pt x="156" y="468"/>
                  <a:pt x="147" y="472"/>
                  <a:pt x="146" y="472"/>
                </a:cubicBezTo>
                <a:cubicBezTo>
                  <a:pt x="144" y="473"/>
                  <a:pt x="149" y="475"/>
                  <a:pt x="149" y="477"/>
                </a:cubicBezTo>
                <a:cubicBezTo>
                  <a:pt x="149" y="478"/>
                  <a:pt x="143" y="479"/>
                  <a:pt x="144" y="481"/>
                </a:cubicBezTo>
                <a:cubicBezTo>
                  <a:pt x="144" y="484"/>
                  <a:pt x="142" y="485"/>
                  <a:pt x="139" y="485"/>
                </a:cubicBezTo>
                <a:cubicBezTo>
                  <a:pt x="137" y="485"/>
                  <a:pt x="136" y="487"/>
                  <a:pt x="137" y="487"/>
                </a:cubicBezTo>
                <a:cubicBezTo>
                  <a:pt x="139" y="487"/>
                  <a:pt x="139" y="491"/>
                  <a:pt x="144" y="492"/>
                </a:cubicBezTo>
                <a:cubicBezTo>
                  <a:pt x="149" y="493"/>
                  <a:pt x="154" y="498"/>
                  <a:pt x="159" y="503"/>
                </a:cubicBezTo>
                <a:cubicBezTo>
                  <a:pt x="159" y="503"/>
                  <a:pt x="160" y="504"/>
                  <a:pt x="161" y="504"/>
                </a:cubicBezTo>
                <a:cubicBezTo>
                  <a:pt x="162" y="504"/>
                  <a:pt x="163" y="503"/>
                  <a:pt x="164" y="503"/>
                </a:cubicBezTo>
                <a:cubicBezTo>
                  <a:pt x="166" y="503"/>
                  <a:pt x="171" y="504"/>
                  <a:pt x="173" y="506"/>
                </a:cubicBezTo>
                <a:cubicBezTo>
                  <a:pt x="176" y="508"/>
                  <a:pt x="185" y="505"/>
                  <a:pt x="186" y="507"/>
                </a:cubicBezTo>
                <a:cubicBezTo>
                  <a:pt x="187" y="508"/>
                  <a:pt x="189" y="510"/>
                  <a:pt x="191" y="510"/>
                </a:cubicBezTo>
                <a:cubicBezTo>
                  <a:pt x="193" y="510"/>
                  <a:pt x="194" y="514"/>
                  <a:pt x="196" y="513"/>
                </a:cubicBezTo>
                <a:cubicBezTo>
                  <a:pt x="197" y="512"/>
                  <a:pt x="203" y="512"/>
                  <a:pt x="204" y="512"/>
                </a:cubicBezTo>
                <a:cubicBezTo>
                  <a:pt x="205" y="512"/>
                  <a:pt x="205" y="513"/>
                  <a:pt x="207" y="513"/>
                </a:cubicBezTo>
                <a:cubicBezTo>
                  <a:pt x="208" y="513"/>
                  <a:pt x="208" y="518"/>
                  <a:pt x="209" y="518"/>
                </a:cubicBezTo>
                <a:cubicBezTo>
                  <a:pt x="210" y="517"/>
                  <a:pt x="214" y="521"/>
                  <a:pt x="217" y="521"/>
                </a:cubicBezTo>
                <a:cubicBezTo>
                  <a:pt x="219" y="522"/>
                  <a:pt x="222" y="526"/>
                  <a:pt x="223" y="525"/>
                </a:cubicBezTo>
                <a:cubicBezTo>
                  <a:pt x="224" y="525"/>
                  <a:pt x="226" y="527"/>
                  <a:pt x="226" y="525"/>
                </a:cubicBezTo>
                <a:cubicBezTo>
                  <a:pt x="227" y="524"/>
                  <a:pt x="231" y="525"/>
                  <a:pt x="232" y="522"/>
                </a:cubicBezTo>
                <a:cubicBezTo>
                  <a:pt x="227" y="516"/>
                  <a:pt x="222" y="510"/>
                  <a:pt x="222" y="508"/>
                </a:cubicBezTo>
                <a:cubicBezTo>
                  <a:pt x="223" y="504"/>
                  <a:pt x="224" y="501"/>
                  <a:pt x="219" y="497"/>
                </a:cubicBezTo>
                <a:cubicBezTo>
                  <a:pt x="214" y="492"/>
                  <a:pt x="220" y="490"/>
                  <a:pt x="223" y="485"/>
                </a:cubicBezTo>
                <a:cubicBezTo>
                  <a:pt x="227" y="481"/>
                  <a:pt x="233" y="479"/>
                  <a:pt x="238" y="476"/>
                </a:cubicBezTo>
                <a:cubicBezTo>
                  <a:pt x="237" y="476"/>
                  <a:pt x="236" y="475"/>
                  <a:pt x="235" y="475"/>
                </a:cubicBezTo>
                <a:cubicBezTo>
                  <a:pt x="232" y="473"/>
                  <a:pt x="231" y="472"/>
                  <a:pt x="233" y="471"/>
                </a:cubicBezTo>
                <a:cubicBezTo>
                  <a:pt x="236" y="471"/>
                  <a:pt x="235" y="469"/>
                  <a:pt x="232" y="466"/>
                </a:cubicBezTo>
                <a:cubicBezTo>
                  <a:pt x="230" y="463"/>
                  <a:pt x="229" y="461"/>
                  <a:pt x="227" y="461"/>
                </a:cubicBezTo>
                <a:cubicBezTo>
                  <a:pt x="226" y="461"/>
                  <a:pt x="224" y="460"/>
                  <a:pt x="221" y="461"/>
                </a:cubicBezTo>
                <a:cubicBezTo>
                  <a:pt x="219" y="462"/>
                  <a:pt x="220" y="459"/>
                  <a:pt x="220" y="457"/>
                </a:cubicBezTo>
                <a:cubicBezTo>
                  <a:pt x="220" y="454"/>
                  <a:pt x="216" y="454"/>
                  <a:pt x="215" y="453"/>
                </a:cubicBezTo>
                <a:cubicBezTo>
                  <a:pt x="215" y="452"/>
                  <a:pt x="217" y="449"/>
                  <a:pt x="217" y="448"/>
                </a:cubicBezTo>
                <a:cubicBezTo>
                  <a:pt x="218" y="448"/>
                  <a:pt x="220" y="447"/>
                  <a:pt x="220" y="446"/>
                </a:cubicBezTo>
                <a:cubicBezTo>
                  <a:pt x="220" y="445"/>
                  <a:pt x="216" y="444"/>
                  <a:pt x="218" y="442"/>
                </a:cubicBezTo>
                <a:cubicBezTo>
                  <a:pt x="219" y="439"/>
                  <a:pt x="222" y="439"/>
                  <a:pt x="222" y="437"/>
                </a:cubicBezTo>
                <a:cubicBezTo>
                  <a:pt x="222" y="434"/>
                  <a:pt x="224" y="432"/>
                  <a:pt x="226" y="434"/>
                </a:cubicBezTo>
                <a:cubicBezTo>
                  <a:pt x="229" y="436"/>
                  <a:pt x="230" y="441"/>
                  <a:pt x="233" y="439"/>
                </a:cubicBezTo>
                <a:cubicBezTo>
                  <a:pt x="236" y="438"/>
                  <a:pt x="234" y="436"/>
                  <a:pt x="234" y="434"/>
                </a:cubicBezTo>
                <a:cubicBezTo>
                  <a:pt x="233" y="433"/>
                  <a:pt x="233" y="431"/>
                  <a:pt x="236" y="430"/>
                </a:cubicBezTo>
                <a:cubicBezTo>
                  <a:pt x="239" y="429"/>
                  <a:pt x="238" y="426"/>
                  <a:pt x="240" y="426"/>
                </a:cubicBezTo>
                <a:cubicBezTo>
                  <a:pt x="243" y="426"/>
                  <a:pt x="247" y="423"/>
                  <a:pt x="249" y="422"/>
                </a:cubicBezTo>
                <a:cubicBezTo>
                  <a:pt x="250" y="422"/>
                  <a:pt x="253" y="420"/>
                  <a:pt x="255" y="421"/>
                </a:cubicBezTo>
                <a:cubicBezTo>
                  <a:pt x="256" y="421"/>
                  <a:pt x="258" y="423"/>
                  <a:pt x="259" y="421"/>
                </a:cubicBezTo>
                <a:cubicBezTo>
                  <a:pt x="260" y="418"/>
                  <a:pt x="264" y="419"/>
                  <a:pt x="265" y="421"/>
                </a:cubicBezTo>
                <a:cubicBezTo>
                  <a:pt x="265" y="422"/>
                  <a:pt x="272" y="422"/>
                  <a:pt x="274" y="423"/>
                </a:cubicBezTo>
                <a:cubicBezTo>
                  <a:pt x="276" y="425"/>
                  <a:pt x="281" y="428"/>
                  <a:pt x="281" y="429"/>
                </a:cubicBezTo>
                <a:cubicBezTo>
                  <a:pt x="281" y="431"/>
                  <a:pt x="283" y="433"/>
                  <a:pt x="283" y="430"/>
                </a:cubicBezTo>
                <a:cubicBezTo>
                  <a:pt x="283" y="428"/>
                  <a:pt x="285" y="428"/>
                  <a:pt x="287" y="430"/>
                </a:cubicBezTo>
                <a:cubicBezTo>
                  <a:pt x="290" y="432"/>
                  <a:pt x="294" y="431"/>
                  <a:pt x="295" y="429"/>
                </a:cubicBezTo>
                <a:cubicBezTo>
                  <a:pt x="296" y="428"/>
                  <a:pt x="301" y="426"/>
                  <a:pt x="303" y="427"/>
                </a:cubicBezTo>
                <a:cubicBezTo>
                  <a:pt x="305" y="428"/>
                  <a:pt x="305" y="429"/>
                  <a:pt x="307" y="427"/>
                </a:cubicBezTo>
                <a:cubicBezTo>
                  <a:pt x="310" y="425"/>
                  <a:pt x="315" y="426"/>
                  <a:pt x="315" y="428"/>
                </a:cubicBezTo>
                <a:cubicBezTo>
                  <a:pt x="316" y="430"/>
                  <a:pt x="319" y="430"/>
                  <a:pt x="321" y="430"/>
                </a:cubicBezTo>
                <a:cubicBezTo>
                  <a:pt x="323" y="430"/>
                  <a:pt x="323" y="433"/>
                  <a:pt x="325" y="433"/>
                </a:cubicBezTo>
                <a:cubicBezTo>
                  <a:pt x="326" y="432"/>
                  <a:pt x="326" y="428"/>
                  <a:pt x="327" y="429"/>
                </a:cubicBezTo>
                <a:cubicBezTo>
                  <a:pt x="329" y="429"/>
                  <a:pt x="331" y="431"/>
                  <a:pt x="333" y="431"/>
                </a:cubicBezTo>
                <a:cubicBezTo>
                  <a:pt x="336" y="431"/>
                  <a:pt x="338" y="431"/>
                  <a:pt x="338" y="428"/>
                </a:cubicBezTo>
                <a:cubicBezTo>
                  <a:pt x="338" y="426"/>
                  <a:pt x="338" y="423"/>
                  <a:pt x="336" y="423"/>
                </a:cubicBezTo>
                <a:cubicBezTo>
                  <a:pt x="335" y="423"/>
                  <a:pt x="333" y="421"/>
                  <a:pt x="331" y="421"/>
                </a:cubicBezTo>
                <a:cubicBezTo>
                  <a:pt x="329" y="421"/>
                  <a:pt x="326" y="417"/>
                  <a:pt x="329" y="417"/>
                </a:cubicBezTo>
                <a:cubicBezTo>
                  <a:pt x="331" y="416"/>
                  <a:pt x="334" y="414"/>
                  <a:pt x="333" y="412"/>
                </a:cubicBezTo>
                <a:cubicBezTo>
                  <a:pt x="333" y="411"/>
                  <a:pt x="332" y="407"/>
                  <a:pt x="335" y="407"/>
                </a:cubicBezTo>
                <a:cubicBezTo>
                  <a:pt x="338" y="406"/>
                  <a:pt x="344" y="406"/>
                  <a:pt x="343" y="405"/>
                </a:cubicBezTo>
                <a:cubicBezTo>
                  <a:pt x="343" y="404"/>
                  <a:pt x="337" y="403"/>
                  <a:pt x="336" y="402"/>
                </a:cubicBezTo>
                <a:cubicBezTo>
                  <a:pt x="335" y="400"/>
                  <a:pt x="335" y="396"/>
                  <a:pt x="336" y="395"/>
                </a:cubicBezTo>
                <a:cubicBezTo>
                  <a:pt x="337" y="394"/>
                  <a:pt x="341" y="395"/>
                  <a:pt x="343" y="395"/>
                </a:cubicBezTo>
                <a:cubicBezTo>
                  <a:pt x="345" y="394"/>
                  <a:pt x="350" y="396"/>
                  <a:pt x="352" y="393"/>
                </a:cubicBezTo>
                <a:cubicBezTo>
                  <a:pt x="355" y="391"/>
                  <a:pt x="361" y="391"/>
                  <a:pt x="365" y="391"/>
                </a:cubicBezTo>
                <a:cubicBezTo>
                  <a:pt x="368" y="391"/>
                  <a:pt x="370" y="389"/>
                  <a:pt x="373" y="388"/>
                </a:cubicBezTo>
                <a:cubicBezTo>
                  <a:pt x="375" y="388"/>
                  <a:pt x="382" y="387"/>
                  <a:pt x="384" y="386"/>
                </a:cubicBezTo>
                <a:cubicBezTo>
                  <a:pt x="386" y="386"/>
                  <a:pt x="396" y="384"/>
                  <a:pt x="396" y="382"/>
                </a:cubicBezTo>
                <a:cubicBezTo>
                  <a:pt x="396" y="381"/>
                  <a:pt x="404" y="379"/>
                  <a:pt x="406" y="380"/>
                </a:cubicBezTo>
                <a:cubicBezTo>
                  <a:pt x="408" y="381"/>
                  <a:pt x="410" y="382"/>
                  <a:pt x="412" y="381"/>
                </a:cubicBezTo>
                <a:cubicBezTo>
                  <a:pt x="414" y="380"/>
                  <a:pt x="418" y="382"/>
                  <a:pt x="417" y="384"/>
                </a:cubicBezTo>
                <a:cubicBezTo>
                  <a:pt x="417" y="386"/>
                  <a:pt x="419" y="388"/>
                  <a:pt x="419" y="390"/>
                </a:cubicBezTo>
                <a:cubicBezTo>
                  <a:pt x="419" y="392"/>
                  <a:pt x="417" y="392"/>
                  <a:pt x="418" y="393"/>
                </a:cubicBezTo>
                <a:cubicBezTo>
                  <a:pt x="419" y="395"/>
                  <a:pt x="424" y="394"/>
                  <a:pt x="425" y="392"/>
                </a:cubicBezTo>
                <a:cubicBezTo>
                  <a:pt x="427" y="390"/>
                  <a:pt x="428" y="393"/>
                  <a:pt x="428" y="394"/>
                </a:cubicBezTo>
                <a:cubicBezTo>
                  <a:pt x="428" y="395"/>
                  <a:pt x="431" y="396"/>
                  <a:pt x="431" y="395"/>
                </a:cubicBezTo>
                <a:cubicBezTo>
                  <a:pt x="431" y="393"/>
                  <a:pt x="433" y="394"/>
                  <a:pt x="434" y="395"/>
                </a:cubicBezTo>
                <a:cubicBezTo>
                  <a:pt x="435" y="396"/>
                  <a:pt x="439" y="394"/>
                  <a:pt x="439" y="396"/>
                </a:cubicBezTo>
                <a:cubicBezTo>
                  <a:pt x="439" y="397"/>
                  <a:pt x="434" y="399"/>
                  <a:pt x="436" y="401"/>
                </a:cubicBezTo>
                <a:cubicBezTo>
                  <a:pt x="438" y="403"/>
                  <a:pt x="439" y="398"/>
                  <a:pt x="442" y="399"/>
                </a:cubicBezTo>
                <a:cubicBezTo>
                  <a:pt x="444" y="400"/>
                  <a:pt x="448" y="396"/>
                  <a:pt x="450" y="396"/>
                </a:cubicBezTo>
                <a:cubicBezTo>
                  <a:pt x="453" y="395"/>
                  <a:pt x="456" y="393"/>
                  <a:pt x="458" y="392"/>
                </a:cubicBezTo>
                <a:cubicBezTo>
                  <a:pt x="460" y="390"/>
                  <a:pt x="465" y="391"/>
                  <a:pt x="463" y="392"/>
                </a:cubicBezTo>
                <a:cubicBezTo>
                  <a:pt x="462" y="394"/>
                  <a:pt x="460" y="396"/>
                  <a:pt x="465" y="398"/>
                </a:cubicBezTo>
                <a:cubicBezTo>
                  <a:pt x="471" y="400"/>
                  <a:pt x="477" y="411"/>
                  <a:pt x="480" y="416"/>
                </a:cubicBezTo>
                <a:cubicBezTo>
                  <a:pt x="484" y="421"/>
                  <a:pt x="487" y="430"/>
                  <a:pt x="489" y="430"/>
                </a:cubicBezTo>
                <a:cubicBezTo>
                  <a:pt x="490" y="430"/>
                  <a:pt x="491" y="426"/>
                  <a:pt x="493" y="425"/>
                </a:cubicBezTo>
                <a:cubicBezTo>
                  <a:pt x="496" y="425"/>
                  <a:pt x="497" y="429"/>
                  <a:pt x="500" y="429"/>
                </a:cubicBezTo>
                <a:cubicBezTo>
                  <a:pt x="502" y="430"/>
                  <a:pt x="505" y="431"/>
                  <a:pt x="507" y="431"/>
                </a:cubicBezTo>
                <a:cubicBezTo>
                  <a:pt x="509" y="430"/>
                  <a:pt x="514" y="428"/>
                  <a:pt x="515" y="428"/>
                </a:cubicBezTo>
                <a:cubicBezTo>
                  <a:pt x="517" y="429"/>
                  <a:pt x="519" y="429"/>
                  <a:pt x="521" y="433"/>
                </a:cubicBezTo>
                <a:cubicBezTo>
                  <a:pt x="522" y="436"/>
                  <a:pt x="524" y="437"/>
                  <a:pt x="526" y="437"/>
                </a:cubicBezTo>
                <a:cubicBezTo>
                  <a:pt x="527" y="437"/>
                  <a:pt x="527" y="438"/>
                  <a:pt x="527" y="440"/>
                </a:cubicBezTo>
                <a:cubicBezTo>
                  <a:pt x="527" y="441"/>
                  <a:pt x="530" y="443"/>
                  <a:pt x="531" y="443"/>
                </a:cubicBezTo>
                <a:cubicBezTo>
                  <a:pt x="533" y="443"/>
                  <a:pt x="537" y="443"/>
                  <a:pt x="538" y="442"/>
                </a:cubicBezTo>
                <a:cubicBezTo>
                  <a:pt x="539" y="441"/>
                  <a:pt x="540" y="441"/>
                  <a:pt x="541" y="442"/>
                </a:cubicBezTo>
                <a:cubicBezTo>
                  <a:pt x="541" y="444"/>
                  <a:pt x="543" y="446"/>
                  <a:pt x="544" y="446"/>
                </a:cubicBezTo>
                <a:cubicBezTo>
                  <a:pt x="546" y="446"/>
                  <a:pt x="549" y="448"/>
                  <a:pt x="549" y="446"/>
                </a:cubicBezTo>
                <a:cubicBezTo>
                  <a:pt x="549" y="445"/>
                  <a:pt x="553" y="445"/>
                  <a:pt x="554" y="444"/>
                </a:cubicBezTo>
                <a:cubicBezTo>
                  <a:pt x="556" y="444"/>
                  <a:pt x="561" y="443"/>
                  <a:pt x="562" y="441"/>
                </a:cubicBezTo>
                <a:cubicBezTo>
                  <a:pt x="563" y="439"/>
                  <a:pt x="567" y="439"/>
                  <a:pt x="568" y="437"/>
                </a:cubicBezTo>
                <a:cubicBezTo>
                  <a:pt x="569" y="436"/>
                  <a:pt x="572" y="435"/>
                  <a:pt x="573" y="434"/>
                </a:cubicBezTo>
                <a:cubicBezTo>
                  <a:pt x="574" y="432"/>
                  <a:pt x="578" y="433"/>
                  <a:pt x="579" y="432"/>
                </a:cubicBezTo>
                <a:cubicBezTo>
                  <a:pt x="579" y="430"/>
                  <a:pt x="583" y="430"/>
                  <a:pt x="584" y="431"/>
                </a:cubicBezTo>
                <a:cubicBezTo>
                  <a:pt x="586" y="431"/>
                  <a:pt x="594" y="433"/>
                  <a:pt x="596" y="432"/>
                </a:cubicBezTo>
                <a:cubicBezTo>
                  <a:pt x="597" y="432"/>
                  <a:pt x="597" y="437"/>
                  <a:pt x="598" y="437"/>
                </a:cubicBezTo>
                <a:cubicBezTo>
                  <a:pt x="599" y="437"/>
                  <a:pt x="604" y="441"/>
                  <a:pt x="605" y="440"/>
                </a:cubicBezTo>
                <a:cubicBezTo>
                  <a:pt x="606" y="439"/>
                  <a:pt x="609" y="438"/>
                  <a:pt x="611" y="439"/>
                </a:cubicBezTo>
                <a:cubicBezTo>
                  <a:pt x="614" y="441"/>
                  <a:pt x="616" y="442"/>
                  <a:pt x="617" y="441"/>
                </a:cubicBezTo>
                <a:cubicBezTo>
                  <a:pt x="618" y="439"/>
                  <a:pt x="623" y="438"/>
                  <a:pt x="624" y="437"/>
                </a:cubicBezTo>
                <a:cubicBezTo>
                  <a:pt x="624" y="437"/>
                  <a:pt x="625" y="434"/>
                  <a:pt x="624" y="433"/>
                </a:cubicBezTo>
                <a:cubicBezTo>
                  <a:pt x="623" y="432"/>
                  <a:pt x="621" y="428"/>
                  <a:pt x="621" y="426"/>
                </a:cubicBezTo>
                <a:cubicBezTo>
                  <a:pt x="621" y="424"/>
                  <a:pt x="624" y="424"/>
                  <a:pt x="624" y="422"/>
                </a:cubicBezTo>
                <a:cubicBezTo>
                  <a:pt x="625" y="420"/>
                  <a:pt x="628" y="420"/>
                  <a:pt x="629" y="419"/>
                </a:cubicBezTo>
                <a:cubicBezTo>
                  <a:pt x="630" y="418"/>
                  <a:pt x="630" y="416"/>
                  <a:pt x="631" y="417"/>
                </a:cubicBezTo>
                <a:cubicBezTo>
                  <a:pt x="633" y="417"/>
                  <a:pt x="637" y="418"/>
                  <a:pt x="637" y="419"/>
                </a:cubicBezTo>
                <a:cubicBezTo>
                  <a:pt x="638" y="420"/>
                  <a:pt x="641" y="420"/>
                  <a:pt x="642" y="420"/>
                </a:cubicBezTo>
                <a:cubicBezTo>
                  <a:pt x="644" y="420"/>
                  <a:pt x="647" y="422"/>
                  <a:pt x="648" y="422"/>
                </a:cubicBezTo>
                <a:cubicBezTo>
                  <a:pt x="650" y="423"/>
                  <a:pt x="655" y="423"/>
                  <a:pt x="656" y="425"/>
                </a:cubicBezTo>
                <a:cubicBezTo>
                  <a:pt x="657" y="426"/>
                  <a:pt x="656" y="430"/>
                  <a:pt x="657" y="432"/>
                </a:cubicBezTo>
                <a:cubicBezTo>
                  <a:pt x="658" y="433"/>
                  <a:pt x="661" y="436"/>
                  <a:pt x="662" y="436"/>
                </a:cubicBezTo>
                <a:cubicBezTo>
                  <a:pt x="663" y="435"/>
                  <a:pt x="668" y="438"/>
                  <a:pt x="669" y="438"/>
                </a:cubicBezTo>
                <a:cubicBezTo>
                  <a:pt x="671" y="437"/>
                  <a:pt x="674" y="435"/>
                  <a:pt x="675" y="435"/>
                </a:cubicBezTo>
                <a:cubicBezTo>
                  <a:pt x="676" y="435"/>
                  <a:pt x="681" y="434"/>
                  <a:pt x="682" y="434"/>
                </a:cubicBezTo>
                <a:cubicBezTo>
                  <a:pt x="684" y="434"/>
                  <a:pt x="689" y="436"/>
                  <a:pt x="690" y="436"/>
                </a:cubicBezTo>
                <a:cubicBezTo>
                  <a:pt x="690" y="435"/>
                  <a:pt x="695" y="436"/>
                  <a:pt x="696" y="437"/>
                </a:cubicBezTo>
                <a:cubicBezTo>
                  <a:pt x="697" y="439"/>
                  <a:pt x="703" y="439"/>
                  <a:pt x="703" y="440"/>
                </a:cubicBezTo>
                <a:cubicBezTo>
                  <a:pt x="703" y="442"/>
                  <a:pt x="706" y="443"/>
                  <a:pt x="707" y="445"/>
                </a:cubicBezTo>
                <a:cubicBezTo>
                  <a:pt x="708" y="447"/>
                  <a:pt x="716" y="446"/>
                  <a:pt x="717" y="447"/>
                </a:cubicBezTo>
                <a:cubicBezTo>
                  <a:pt x="718" y="448"/>
                  <a:pt x="728" y="448"/>
                  <a:pt x="728" y="447"/>
                </a:cubicBezTo>
                <a:cubicBezTo>
                  <a:pt x="728" y="446"/>
                  <a:pt x="737" y="445"/>
                  <a:pt x="738" y="444"/>
                </a:cubicBezTo>
                <a:cubicBezTo>
                  <a:pt x="740" y="443"/>
                  <a:pt x="744" y="443"/>
                  <a:pt x="745" y="442"/>
                </a:cubicBezTo>
                <a:cubicBezTo>
                  <a:pt x="745" y="440"/>
                  <a:pt x="749" y="439"/>
                  <a:pt x="751" y="437"/>
                </a:cubicBezTo>
                <a:cubicBezTo>
                  <a:pt x="753" y="436"/>
                  <a:pt x="761" y="436"/>
                  <a:pt x="761" y="438"/>
                </a:cubicBezTo>
                <a:cubicBezTo>
                  <a:pt x="762" y="440"/>
                  <a:pt x="766" y="440"/>
                  <a:pt x="768" y="439"/>
                </a:cubicBezTo>
                <a:cubicBezTo>
                  <a:pt x="770" y="439"/>
                  <a:pt x="775" y="440"/>
                  <a:pt x="776" y="441"/>
                </a:cubicBezTo>
                <a:cubicBezTo>
                  <a:pt x="776" y="443"/>
                  <a:pt x="782" y="444"/>
                  <a:pt x="783" y="443"/>
                </a:cubicBezTo>
                <a:cubicBezTo>
                  <a:pt x="785" y="443"/>
                  <a:pt x="789" y="440"/>
                  <a:pt x="791" y="439"/>
                </a:cubicBezTo>
                <a:cubicBezTo>
                  <a:pt x="793" y="439"/>
                  <a:pt x="795" y="437"/>
                  <a:pt x="795" y="436"/>
                </a:cubicBezTo>
                <a:cubicBezTo>
                  <a:pt x="794" y="434"/>
                  <a:pt x="798" y="429"/>
                  <a:pt x="798" y="427"/>
                </a:cubicBezTo>
                <a:cubicBezTo>
                  <a:pt x="799" y="426"/>
                  <a:pt x="802" y="420"/>
                  <a:pt x="803" y="420"/>
                </a:cubicBezTo>
                <a:cubicBezTo>
                  <a:pt x="805" y="419"/>
                  <a:pt x="807" y="417"/>
                  <a:pt x="807" y="416"/>
                </a:cubicBezTo>
                <a:cubicBezTo>
                  <a:pt x="807" y="414"/>
                  <a:pt x="806" y="410"/>
                  <a:pt x="805" y="410"/>
                </a:cubicBezTo>
                <a:cubicBezTo>
                  <a:pt x="803" y="410"/>
                  <a:pt x="801" y="410"/>
                  <a:pt x="804" y="406"/>
                </a:cubicBezTo>
                <a:cubicBezTo>
                  <a:pt x="807" y="401"/>
                  <a:pt x="813" y="403"/>
                  <a:pt x="814" y="403"/>
                </a:cubicBezTo>
                <a:cubicBezTo>
                  <a:pt x="815" y="403"/>
                  <a:pt x="823" y="401"/>
                  <a:pt x="826" y="402"/>
                </a:cubicBezTo>
                <a:cubicBezTo>
                  <a:pt x="829" y="403"/>
                  <a:pt x="831" y="401"/>
                  <a:pt x="835" y="403"/>
                </a:cubicBezTo>
                <a:cubicBezTo>
                  <a:pt x="839" y="405"/>
                  <a:pt x="844" y="404"/>
                  <a:pt x="845" y="406"/>
                </a:cubicBezTo>
                <a:cubicBezTo>
                  <a:pt x="846" y="408"/>
                  <a:pt x="851" y="409"/>
                  <a:pt x="850" y="412"/>
                </a:cubicBezTo>
                <a:cubicBezTo>
                  <a:pt x="849" y="415"/>
                  <a:pt x="853" y="413"/>
                  <a:pt x="854" y="419"/>
                </a:cubicBezTo>
                <a:cubicBezTo>
                  <a:pt x="855" y="425"/>
                  <a:pt x="858" y="426"/>
                  <a:pt x="859" y="429"/>
                </a:cubicBezTo>
                <a:cubicBezTo>
                  <a:pt x="859" y="432"/>
                  <a:pt x="863" y="437"/>
                  <a:pt x="863" y="438"/>
                </a:cubicBezTo>
                <a:cubicBezTo>
                  <a:pt x="862" y="440"/>
                  <a:pt x="862" y="443"/>
                  <a:pt x="866" y="443"/>
                </a:cubicBezTo>
                <a:cubicBezTo>
                  <a:pt x="870" y="443"/>
                  <a:pt x="873" y="446"/>
                  <a:pt x="874" y="446"/>
                </a:cubicBezTo>
                <a:cubicBezTo>
                  <a:pt x="874" y="445"/>
                  <a:pt x="879" y="447"/>
                  <a:pt x="882" y="449"/>
                </a:cubicBezTo>
                <a:cubicBezTo>
                  <a:pt x="884" y="452"/>
                  <a:pt x="888" y="451"/>
                  <a:pt x="887" y="453"/>
                </a:cubicBezTo>
                <a:cubicBezTo>
                  <a:pt x="887" y="456"/>
                  <a:pt x="889" y="458"/>
                  <a:pt x="889" y="460"/>
                </a:cubicBezTo>
                <a:cubicBezTo>
                  <a:pt x="889" y="462"/>
                  <a:pt x="894" y="464"/>
                  <a:pt x="897" y="463"/>
                </a:cubicBezTo>
                <a:cubicBezTo>
                  <a:pt x="900" y="463"/>
                  <a:pt x="903" y="464"/>
                  <a:pt x="904" y="461"/>
                </a:cubicBezTo>
                <a:cubicBezTo>
                  <a:pt x="905" y="459"/>
                  <a:pt x="910" y="460"/>
                  <a:pt x="912" y="459"/>
                </a:cubicBezTo>
                <a:cubicBezTo>
                  <a:pt x="913" y="457"/>
                  <a:pt x="918" y="456"/>
                  <a:pt x="918" y="460"/>
                </a:cubicBezTo>
                <a:cubicBezTo>
                  <a:pt x="918" y="465"/>
                  <a:pt x="921" y="466"/>
                  <a:pt x="918" y="467"/>
                </a:cubicBezTo>
                <a:cubicBezTo>
                  <a:pt x="916" y="468"/>
                  <a:pt x="915" y="475"/>
                  <a:pt x="914" y="477"/>
                </a:cubicBezTo>
                <a:cubicBezTo>
                  <a:pt x="913" y="480"/>
                  <a:pt x="910" y="481"/>
                  <a:pt x="909" y="483"/>
                </a:cubicBezTo>
                <a:cubicBezTo>
                  <a:pt x="909" y="486"/>
                  <a:pt x="906" y="486"/>
                  <a:pt x="906" y="489"/>
                </a:cubicBezTo>
                <a:cubicBezTo>
                  <a:pt x="906" y="491"/>
                  <a:pt x="901" y="490"/>
                  <a:pt x="898" y="489"/>
                </a:cubicBezTo>
                <a:cubicBezTo>
                  <a:pt x="896" y="487"/>
                  <a:pt x="894" y="492"/>
                  <a:pt x="892" y="492"/>
                </a:cubicBezTo>
                <a:cubicBezTo>
                  <a:pt x="890" y="492"/>
                  <a:pt x="890" y="496"/>
                  <a:pt x="891" y="497"/>
                </a:cubicBezTo>
                <a:cubicBezTo>
                  <a:pt x="891" y="499"/>
                  <a:pt x="890" y="501"/>
                  <a:pt x="891" y="504"/>
                </a:cubicBezTo>
                <a:cubicBezTo>
                  <a:pt x="892" y="506"/>
                  <a:pt x="891" y="508"/>
                  <a:pt x="892" y="512"/>
                </a:cubicBezTo>
                <a:cubicBezTo>
                  <a:pt x="895" y="510"/>
                  <a:pt x="897" y="508"/>
                  <a:pt x="898" y="508"/>
                </a:cubicBezTo>
                <a:cubicBezTo>
                  <a:pt x="901" y="508"/>
                  <a:pt x="904" y="513"/>
                  <a:pt x="908" y="513"/>
                </a:cubicBezTo>
                <a:cubicBezTo>
                  <a:pt x="911" y="513"/>
                  <a:pt x="926" y="503"/>
                  <a:pt x="926" y="502"/>
                </a:cubicBezTo>
                <a:cubicBezTo>
                  <a:pt x="926" y="500"/>
                  <a:pt x="935" y="492"/>
                  <a:pt x="939" y="487"/>
                </a:cubicBezTo>
                <a:cubicBezTo>
                  <a:pt x="943" y="483"/>
                  <a:pt x="949" y="476"/>
                  <a:pt x="951" y="471"/>
                </a:cubicBezTo>
                <a:cubicBezTo>
                  <a:pt x="952" y="468"/>
                  <a:pt x="958" y="462"/>
                  <a:pt x="960" y="460"/>
                </a:cubicBezTo>
                <a:cubicBezTo>
                  <a:pt x="961" y="458"/>
                  <a:pt x="962" y="457"/>
                  <a:pt x="965" y="452"/>
                </a:cubicBezTo>
                <a:cubicBezTo>
                  <a:pt x="967" y="446"/>
                  <a:pt x="967" y="432"/>
                  <a:pt x="968" y="431"/>
                </a:cubicBezTo>
                <a:cubicBezTo>
                  <a:pt x="969" y="430"/>
                  <a:pt x="968" y="427"/>
                  <a:pt x="970" y="426"/>
                </a:cubicBezTo>
                <a:cubicBezTo>
                  <a:pt x="971" y="424"/>
                  <a:pt x="970" y="422"/>
                  <a:pt x="973" y="420"/>
                </a:cubicBezTo>
                <a:cubicBezTo>
                  <a:pt x="975" y="418"/>
                  <a:pt x="974" y="416"/>
                  <a:pt x="974" y="415"/>
                </a:cubicBezTo>
                <a:cubicBezTo>
                  <a:pt x="973" y="413"/>
                  <a:pt x="974" y="410"/>
                  <a:pt x="973" y="408"/>
                </a:cubicBezTo>
                <a:cubicBezTo>
                  <a:pt x="973" y="407"/>
                  <a:pt x="973" y="407"/>
                  <a:pt x="974" y="406"/>
                </a:cubicBezTo>
                <a:cubicBezTo>
                  <a:pt x="976" y="405"/>
                  <a:pt x="973" y="403"/>
                  <a:pt x="971" y="402"/>
                </a:cubicBezTo>
                <a:cubicBezTo>
                  <a:pt x="969" y="401"/>
                  <a:pt x="967" y="400"/>
                  <a:pt x="967" y="398"/>
                </a:cubicBezTo>
                <a:cubicBezTo>
                  <a:pt x="966" y="396"/>
                  <a:pt x="963" y="393"/>
                  <a:pt x="960" y="393"/>
                </a:cubicBezTo>
                <a:cubicBezTo>
                  <a:pt x="958" y="394"/>
                  <a:pt x="953" y="392"/>
                  <a:pt x="953" y="394"/>
                </a:cubicBezTo>
                <a:cubicBezTo>
                  <a:pt x="954" y="395"/>
                  <a:pt x="953" y="397"/>
                  <a:pt x="952" y="396"/>
                </a:cubicBezTo>
                <a:cubicBezTo>
                  <a:pt x="950" y="396"/>
                  <a:pt x="950" y="397"/>
                  <a:pt x="948" y="399"/>
                </a:cubicBezTo>
                <a:cubicBezTo>
                  <a:pt x="947" y="402"/>
                  <a:pt x="941" y="402"/>
                  <a:pt x="944" y="400"/>
                </a:cubicBezTo>
                <a:cubicBezTo>
                  <a:pt x="946" y="398"/>
                  <a:pt x="943" y="397"/>
                  <a:pt x="943" y="395"/>
                </a:cubicBezTo>
                <a:cubicBezTo>
                  <a:pt x="944" y="393"/>
                  <a:pt x="946" y="390"/>
                  <a:pt x="943" y="392"/>
                </a:cubicBezTo>
                <a:cubicBezTo>
                  <a:pt x="940" y="393"/>
                  <a:pt x="940" y="397"/>
                  <a:pt x="938" y="398"/>
                </a:cubicBezTo>
                <a:cubicBezTo>
                  <a:pt x="936" y="398"/>
                  <a:pt x="937" y="391"/>
                  <a:pt x="937" y="389"/>
                </a:cubicBezTo>
                <a:cubicBezTo>
                  <a:pt x="938" y="388"/>
                  <a:pt x="933" y="389"/>
                  <a:pt x="928" y="389"/>
                </a:cubicBezTo>
                <a:cubicBezTo>
                  <a:pt x="923" y="389"/>
                  <a:pt x="924" y="385"/>
                  <a:pt x="928" y="383"/>
                </a:cubicBezTo>
                <a:cubicBezTo>
                  <a:pt x="933" y="381"/>
                  <a:pt x="932" y="379"/>
                  <a:pt x="934" y="378"/>
                </a:cubicBezTo>
                <a:cubicBezTo>
                  <a:pt x="936" y="377"/>
                  <a:pt x="941" y="374"/>
                  <a:pt x="944" y="372"/>
                </a:cubicBezTo>
                <a:cubicBezTo>
                  <a:pt x="947" y="370"/>
                  <a:pt x="948" y="368"/>
                  <a:pt x="949" y="366"/>
                </a:cubicBezTo>
                <a:cubicBezTo>
                  <a:pt x="949" y="364"/>
                  <a:pt x="955" y="362"/>
                  <a:pt x="960" y="358"/>
                </a:cubicBezTo>
                <a:cubicBezTo>
                  <a:pt x="965" y="353"/>
                  <a:pt x="968" y="351"/>
                  <a:pt x="969" y="349"/>
                </a:cubicBezTo>
                <a:cubicBezTo>
                  <a:pt x="970" y="346"/>
                  <a:pt x="978" y="343"/>
                  <a:pt x="978" y="341"/>
                </a:cubicBezTo>
                <a:cubicBezTo>
                  <a:pt x="978" y="339"/>
                  <a:pt x="987" y="334"/>
                  <a:pt x="993" y="333"/>
                </a:cubicBezTo>
                <a:cubicBezTo>
                  <a:pt x="999" y="332"/>
                  <a:pt x="1009" y="334"/>
                  <a:pt x="1010" y="335"/>
                </a:cubicBezTo>
                <a:cubicBezTo>
                  <a:pt x="1012" y="337"/>
                  <a:pt x="1013" y="336"/>
                  <a:pt x="1015" y="335"/>
                </a:cubicBezTo>
                <a:cubicBezTo>
                  <a:pt x="1016" y="334"/>
                  <a:pt x="1018" y="335"/>
                  <a:pt x="1022" y="335"/>
                </a:cubicBezTo>
                <a:cubicBezTo>
                  <a:pt x="1026" y="336"/>
                  <a:pt x="1027" y="333"/>
                  <a:pt x="1030" y="334"/>
                </a:cubicBezTo>
                <a:cubicBezTo>
                  <a:pt x="1032" y="335"/>
                  <a:pt x="1035" y="335"/>
                  <a:pt x="1036" y="332"/>
                </a:cubicBezTo>
                <a:cubicBezTo>
                  <a:pt x="1038" y="329"/>
                  <a:pt x="1046" y="330"/>
                  <a:pt x="1048" y="331"/>
                </a:cubicBezTo>
                <a:cubicBezTo>
                  <a:pt x="1050" y="332"/>
                  <a:pt x="1051" y="334"/>
                  <a:pt x="1054" y="332"/>
                </a:cubicBezTo>
                <a:cubicBezTo>
                  <a:pt x="1057" y="330"/>
                  <a:pt x="1057" y="334"/>
                  <a:pt x="1059" y="335"/>
                </a:cubicBezTo>
                <a:cubicBezTo>
                  <a:pt x="1062" y="335"/>
                  <a:pt x="1060" y="338"/>
                  <a:pt x="1058" y="337"/>
                </a:cubicBezTo>
                <a:cubicBezTo>
                  <a:pt x="1056" y="337"/>
                  <a:pt x="1053" y="339"/>
                  <a:pt x="1055" y="340"/>
                </a:cubicBezTo>
                <a:cubicBezTo>
                  <a:pt x="1058" y="342"/>
                  <a:pt x="1061" y="339"/>
                  <a:pt x="1063" y="339"/>
                </a:cubicBezTo>
                <a:cubicBezTo>
                  <a:pt x="1066" y="339"/>
                  <a:pt x="1069" y="339"/>
                  <a:pt x="1072" y="337"/>
                </a:cubicBezTo>
                <a:cubicBezTo>
                  <a:pt x="1075" y="336"/>
                  <a:pt x="1076" y="339"/>
                  <a:pt x="1078" y="337"/>
                </a:cubicBezTo>
                <a:cubicBezTo>
                  <a:pt x="1079" y="336"/>
                  <a:pt x="1084" y="335"/>
                  <a:pt x="1086" y="335"/>
                </a:cubicBezTo>
                <a:cubicBezTo>
                  <a:pt x="1088" y="335"/>
                  <a:pt x="1086" y="333"/>
                  <a:pt x="1083" y="333"/>
                </a:cubicBezTo>
                <a:cubicBezTo>
                  <a:pt x="1079" y="333"/>
                  <a:pt x="1079" y="331"/>
                  <a:pt x="1082" y="326"/>
                </a:cubicBezTo>
                <a:cubicBezTo>
                  <a:pt x="1085" y="321"/>
                  <a:pt x="1090" y="319"/>
                  <a:pt x="1094" y="316"/>
                </a:cubicBezTo>
                <a:cubicBezTo>
                  <a:pt x="1097" y="313"/>
                  <a:pt x="1100" y="314"/>
                  <a:pt x="1100" y="312"/>
                </a:cubicBezTo>
                <a:cubicBezTo>
                  <a:pt x="1100" y="310"/>
                  <a:pt x="1101" y="305"/>
                  <a:pt x="1104" y="305"/>
                </a:cubicBezTo>
                <a:cubicBezTo>
                  <a:pt x="1107" y="305"/>
                  <a:pt x="1113" y="306"/>
                  <a:pt x="1117" y="304"/>
                </a:cubicBezTo>
                <a:cubicBezTo>
                  <a:pt x="1121" y="301"/>
                  <a:pt x="1121" y="305"/>
                  <a:pt x="1123" y="306"/>
                </a:cubicBezTo>
                <a:cubicBezTo>
                  <a:pt x="1124" y="306"/>
                  <a:pt x="1127" y="302"/>
                  <a:pt x="1128" y="304"/>
                </a:cubicBezTo>
                <a:cubicBezTo>
                  <a:pt x="1130" y="305"/>
                  <a:pt x="1126" y="308"/>
                  <a:pt x="1125" y="311"/>
                </a:cubicBezTo>
                <a:cubicBezTo>
                  <a:pt x="1123" y="315"/>
                  <a:pt x="1127" y="313"/>
                  <a:pt x="1129" y="314"/>
                </a:cubicBezTo>
                <a:cubicBezTo>
                  <a:pt x="1131" y="315"/>
                  <a:pt x="1126" y="317"/>
                  <a:pt x="1127" y="317"/>
                </a:cubicBezTo>
                <a:cubicBezTo>
                  <a:pt x="1127" y="318"/>
                  <a:pt x="1131" y="318"/>
                  <a:pt x="1137" y="313"/>
                </a:cubicBezTo>
                <a:cubicBezTo>
                  <a:pt x="1142" y="308"/>
                  <a:pt x="1147" y="307"/>
                  <a:pt x="1150" y="307"/>
                </a:cubicBezTo>
                <a:cubicBezTo>
                  <a:pt x="1153" y="307"/>
                  <a:pt x="1151" y="304"/>
                  <a:pt x="1152" y="299"/>
                </a:cubicBezTo>
                <a:cubicBezTo>
                  <a:pt x="1152" y="294"/>
                  <a:pt x="1162" y="293"/>
                  <a:pt x="1165" y="294"/>
                </a:cubicBezTo>
                <a:cubicBezTo>
                  <a:pt x="1169" y="296"/>
                  <a:pt x="1169" y="297"/>
                  <a:pt x="1165" y="296"/>
                </a:cubicBezTo>
                <a:cubicBezTo>
                  <a:pt x="1162" y="295"/>
                  <a:pt x="1159" y="298"/>
                  <a:pt x="1159" y="302"/>
                </a:cubicBezTo>
                <a:cubicBezTo>
                  <a:pt x="1159" y="306"/>
                  <a:pt x="1156" y="308"/>
                  <a:pt x="1158" y="309"/>
                </a:cubicBezTo>
                <a:cubicBezTo>
                  <a:pt x="1159" y="311"/>
                  <a:pt x="1156" y="311"/>
                  <a:pt x="1156" y="313"/>
                </a:cubicBezTo>
                <a:cubicBezTo>
                  <a:pt x="1155" y="314"/>
                  <a:pt x="1156" y="316"/>
                  <a:pt x="1153" y="316"/>
                </a:cubicBezTo>
                <a:cubicBezTo>
                  <a:pt x="1151" y="317"/>
                  <a:pt x="1143" y="318"/>
                  <a:pt x="1143" y="321"/>
                </a:cubicBezTo>
                <a:cubicBezTo>
                  <a:pt x="1142" y="324"/>
                  <a:pt x="1138" y="324"/>
                  <a:pt x="1136" y="328"/>
                </a:cubicBezTo>
                <a:cubicBezTo>
                  <a:pt x="1134" y="332"/>
                  <a:pt x="1126" y="334"/>
                  <a:pt x="1121" y="342"/>
                </a:cubicBezTo>
                <a:cubicBezTo>
                  <a:pt x="1116" y="349"/>
                  <a:pt x="1108" y="349"/>
                  <a:pt x="1108" y="351"/>
                </a:cubicBezTo>
                <a:cubicBezTo>
                  <a:pt x="1108" y="352"/>
                  <a:pt x="1102" y="352"/>
                  <a:pt x="1101" y="352"/>
                </a:cubicBezTo>
                <a:cubicBezTo>
                  <a:pt x="1099" y="353"/>
                  <a:pt x="1102" y="357"/>
                  <a:pt x="1098" y="362"/>
                </a:cubicBezTo>
                <a:cubicBezTo>
                  <a:pt x="1093" y="367"/>
                  <a:pt x="1090" y="374"/>
                  <a:pt x="1090" y="381"/>
                </a:cubicBezTo>
                <a:cubicBezTo>
                  <a:pt x="1091" y="387"/>
                  <a:pt x="1093" y="407"/>
                  <a:pt x="1095" y="410"/>
                </a:cubicBezTo>
                <a:cubicBezTo>
                  <a:pt x="1097" y="414"/>
                  <a:pt x="1096" y="422"/>
                  <a:pt x="1097" y="424"/>
                </a:cubicBezTo>
                <a:cubicBezTo>
                  <a:pt x="1099" y="426"/>
                  <a:pt x="1098" y="429"/>
                  <a:pt x="1099" y="430"/>
                </a:cubicBezTo>
                <a:cubicBezTo>
                  <a:pt x="1101" y="431"/>
                  <a:pt x="1105" y="425"/>
                  <a:pt x="1108" y="423"/>
                </a:cubicBezTo>
                <a:cubicBezTo>
                  <a:pt x="1111" y="420"/>
                  <a:pt x="1110" y="419"/>
                  <a:pt x="1112" y="418"/>
                </a:cubicBezTo>
                <a:cubicBezTo>
                  <a:pt x="1114" y="417"/>
                  <a:pt x="1113" y="411"/>
                  <a:pt x="1114" y="410"/>
                </a:cubicBezTo>
                <a:cubicBezTo>
                  <a:pt x="1114" y="408"/>
                  <a:pt x="1118" y="408"/>
                  <a:pt x="1119" y="406"/>
                </a:cubicBezTo>
                <a:cubicBezTo>
                  <a:pt x="1120" y="405"/>
                  <a:pt x="1123" y="405"/>
                  <a:pt x="1125" y="405"/>
                </a:cubicBezTo>
                <a:cubicBezTo>
                  <a:pt x="1127" y="404"/>
                  <a:pt x="1125" y="400"/>
                  <a:pt x="1124" y="398"/>
                </a:cubicBezTo>
                <a:cubicBezTo>
                  <a:pt x="1124" y="396"/>
                  <a:pt x="1129" y="393"/>
                  <a:pt x="1132" y="391"/>
                </a:cubicBezTo>
                <a:cubicBezTo>
                  <a:pt x="1135" y="389"/>
                  <a:pt x="1139" y="392"/>
                  <a:pt x="1142" y="389"/>
                </a:cubicBezTo>
                <a:cubicBezTo>
                  <a:pt x="1145" y="386"/>
                  <a:pt x="1142" y="383"/>
                  <a:pt x="1140" y="381"/>
                </a:cubicBezTo>
                <a:cubicBezTo>
                  <a:pt x="1139" y="380"/>
                  <a:pt x="1144" y="372"/>
                  <a:pt x="1146" y="371"/>
                </a:cubicBezTo>
                <a:cubicBezTo>
                  <a:pt x="1149" y="371"/>
                  <a:pt x="1150" y="373"/>
                  <a:pt x="1152" y="371"/>
                </a:cubicBezTo>
                <a:cubicBezTo>
                  <a:pt x="1155" y="369"/>
                  <a:pt x="1150" y="365"/>
                  <a:pt x="1148" y="366"/>
                </a:cubicBezTo>
                <a:cubicBezTo>
                  <a:pt x="1147" y="366"/>
                  <a:pt x="1146" y="360"/>
                  <a:pt x="1150" y="357"/>
                </a:cubicBezTo>
                <a:cubicBezTo>
                  <a:pt x="1154" y="354"/>
                  <a:pt x="1152" y="353"/>
                  <a:pt x="1150" y="352"/>
                </a:cubicBezTo>
                <a:cubicBezTo>
                  <a:pt x="1147" y="352"/>
                  <a:pt x="1147" y="353"/>
                  <a:pt x="1145" y="353"/>
                </a:cubicBezTo>
                <a:cubicBezTo>
                  <a:pt x="1143" y="353"/>
                  <a:pt x="1141" y="349"/>
                  <a:pt x="1144" y="344"/>
                </a:cubicBezTo>
                <a:cubicBezTo>
                  <a:pt x="1147" y="340"/>
                  <a:pt x="1150" y="341"/>
                  <a:pt x="1151" y="337"/>
                </a:cubicBezTo>
                <a:cubicBezTo>
                  <a:pt x="1151" y="334"/>
                  <a:pt x="1156" y="329"/>
                  <a:pt x="1157" y="327"/>
                </a:cubicBezTo>
                <a:cubicBezTo>
                  <a:pt x="1158" y="325"/>
                  <a:pt x="1162" y="327"/>
                  <a:pt x="1164" y="327"/>
                </a:cubicBezTo>
                <a:cubicBezTo>
                  <a:pt x="1165" y="326"/>
                  <a:pt x="1165" y="330"/>
                  <a:pt x="1167" y="328"/>
                </a:cubicBezTo>
                <a:cubicBezTo>
                  <a:pt x="1169" y="326"/>
                  <a:pt x="1172" y="320"/>
                  <a:pt x="1175" y="320"/>
                </a:cubicBezTo>
                <a:cubicBezTo>
                  <a:pt x="1178" y="320"/>
                  <a:pt x="1176" y="325"/>
                  <a:pt x="1176" y="327"/>
                </a:cubicBezTo>
                <a:cubicBezTo>
                  <a:pt x="1177" y="330"/>
                  <a:pt x="1179" y="327"/>
                  <a:pt x="1184" y="323"/>
                </a:cubicBezTo>
                <a:cubicBezTo>
                  <a:pt x="1189" y="320"/>
                  <a:pt x="1201" y="320"/>
                  <a:pt x="1204" y="322"/>
                </a:cubicBezTo>
                <a:cubicBezTo>
                  <a:pt x="1208" y="323"/>
                  <a:pt x="1208" y="327"/>
                  <a:pt x="1210" y="327"/>
                </a:cubicBezTo>
                <a:cubicBezTo>
                  <a:pt x="1213" y="326"/>
                  <a:pt x="1210" y="323"/>
                  <a:pt x="1213" y="322"/>
                </a:cubicBezTo>
                <a:cubicBezTo>
                  <a:pt x="1216" y="321"/>
                  <a:pt x="1221" y="318"/>
                  <a:pt x="1225" y="315"/>
                </a:cubicBezTo>
                <a:cubicBezTo>
                  <a:pt x="1229" y="313"/>
                  <a:pt x="1228" y="315"/>
                  <a:pt x="1230" y="312"/>
                </a:cubicBezTo>
                <a:cubicBezTo>
                  <a:pt x="1232" y="310"/>
                  <a:pt x="1234" y="311"/>
                  <a:pt x="1234" y="309"/>
                </a:cubicBezTo>
                <a:cubicBezTo>
                  <a:pt x="1235" y="308"/>
                  <a:pt x="1240" y="305"/>
                  <a:pt x="1248" y="303"/>
                </a:cubicBezTo>
                <a:cubicBezTo>
                  <a:pt x="1255" y="301"/>
                  <a:pt x="1265" y="296"/>
                  <a:pt x="1265" y="295"/>
                </a:cubicBezTo>
                <a:cubicBezTo>
                  <a:pt x="1264" y="293"/>
                  <a:pt x="1268" y="293"/>
                  <a:pt x="1268" y="294"/>
                </a:cubicBezTo>
                <a:cubicBezTo>
                  <a:pt x="1268" y="296"/>
                  <a:pt x="1271" y="295"/>
                  <a:pt x="1275" y="296"/>
                </a:cubicBezTo>
                <a:cubicBezTo>
                  <a:pt x="1279" y="297"/>
                  <a:pt x="1281" y="298"/>
                  <a:pt x="1284" y="295"/>
                </a:cubicBezTo>
                <a:cubicBezTo>
                  <a:pt x="1287" y="292"/>
                  <a:pt x="1283" y="291"/>
                  <a:pt x="1284" y="289"/>
                </a:cubicBezTo>
                <a:cubicBezTo>
                  <a:pt x="1284" y="286"/>
                  <a:pt x="1278" y="284"/>
                  <a:pt x="1279" y="281"/>
                </a:cubicBezTo>
                <a:cubicBezTo>
                  <a:pt x="1280" y="279"/>
                  <a:pt x="1275" y="272"/>
                  <a:pt x="1274" y="274"/>
                </a:cubicBezTo>
                <a:cubicBezTo>
                  <a:pt x="1272" y="275"/>
                  <a:pt x="1269" y="272"/>
                  <a:pt x="1269" y="271"/>
                </a:cubicBezTo>
                <a:cubicBezTo>
                  <a:pt x="1269" y="269"/>
                  <a:pt x="1269" y="266"/>
                  <a:pt x="1266" y="268"/>
                </a:cubicBezTo>
                <a:cubicBezTo>
                  <a:pt x="1264" y="269"/>
                  <a:pt x="1260" y="269"/>
                  <a:pt x="1259" y="266"/>
                </a:cubicBezTo>
                <a:cubicBezTo>
                  <a:pt x="1259" y="264"/>
                  <a:pt x="1264" y="263"/>
                  <a:pt x="1267" y="264"/>
                </a:cubicBezTo>
                <a:cubicBezTo>
                  <a:pt x="1271" y="266"/>
                  <a:pt x="1270" y="267"/>
                  <a:pt x="1272" y="268"/>
                </a:cubicBezTo>
                <a:cubicBezTo>
                  <a:pt x="1274" y="269"/>
                  <a:pt x="1278" y="269"/>
                  <a:pt x="1281" y="267"/>
                </a:cubicBezTo>
                <a:cubicBezTo>
                  <a:pt x="1283" y="266"/>
                  <a:pt x="1290" y="264"/>
                  <a:pt x="1292" y="262"/>
                </a:cubicBezTo>
                <a:cubicBezTo>
                  <a:pt x="1293" y="260"/>
                  <a:pt x="1291" y="259"/>
                  <a:pt x="1294" y="258"/>
                </a:cubicBezTo>
                <a:cubicBezTo>
                  <a:pt x="1296" y="257"/>
                  <a:pt x="1294" y="254"/>
                  <a:pt x="1292" y="253"/>
                </a:cubicBezTo>
                <a:cubicBezTo>
                  <a:pt x="1290" y="252"/>
                  <a:pt x="1291" y="249"/>
                  <a:pt x="1293" y="249"/>
                </a:cubicBezTo>
                <a:cubicBezTo>
                  <a:pt x="1295" y="249"/>
                  <a:pt x="1295" y="247"/>
                  <a:pt x="1296" y="247"/>
                </a:cubicBezTo>
                <a:cubicBezTo>
                  <a:pt x="1297" y="246"/>
                  <a:pt x="1298" y="248"/>
                  <a:pt x="1300" y="246"/>
                </a:cubicBezTo>
                <a:cubicBezTo>
                  <a:pt x="1303" y="245"/>
                  <a:pt x="1300" y="248"/>
                  <a:pt x="1299" y="251"/>
                </a:cubicBezTo>
                <a:cubicBezTo>
                  <a:pt x="1298" y="253"/>
                  <a:pt x="1302" y="255"/>
                  <a:pt x="1302" y="256"/>
                </a:cubicBezTo>
                <a:cubicBezTo>
                  <a:pt x="1302" y="257"/>
                  <a:pt x="1308" y="258"/>
                  <a:pt x="1310" y="256"/>
                </a:cubicBezTo>
                <a:cubicBezTo>
                  <a:pt x="1313" y="255"/>
                  <a:pt x="1322" y="258"/>
                  <a:pt x="1323" y="260"/>
                </a:cubicBezTo>
                <a:cubicBezTo>
                  <a:pt x="1324" y="263"/>
                  <a:pt x="1325" y="265"/>
                  <a:pt x="1329" y="267"/>
                </a:cubicBezTo>
                <a:cubicBezTo>
                  <a:pt x="1332" y="269"/>
                  <a:pt x="1336" y="268"/>
                  <a:pt x="1337" y="270"/>
                </a:cubicBezTo>
                <a:cubicBezTo>
                  <a:pt x="1337" y="272"/>
                  <a:pt x="1339" y="273"/>
                  <a:pt x="1341" y="272"/>
                </a:cubicBezTo>
                <a:cubicBezTo>
                  <a:pt x="1343" y="272"/>
                  <a:pt x="1344" y="274"/>
                  <a:pt x="1346" y="273"/>
                </a:cubicBezTo>
                <a:cubicBezTo>
                  <a:pt x="1347" y="271"/>
                  <a:pt x="1348" y="274"/>
                  <a:pt x="1350" y="272"/>
                </a:cubicBezTo>
                <a:cubicBezTo>
                  <a:pt x="1352" y="270"/>
                  <a:pt x="1346" y="269"/>
                  <a:pt x="1347" y="268"/>
                </a:cubicBezTo>
                <a:cubicBezTo>
                  <a:pt x="1347" y="266"/>
                  <a:pt x="1349" y="269"/>
                  <a:pt x="1351" y="269"/>
                </a:cubicBezTo>
                <a:cubicBezTo>
                  <a:pt x="1352" y="268"/>
                  <a:pt x="1350" y="265"/>
                  <a:pt x="1351" y="265"/>
                </a:cubicBezTo>
                <a:cubicBezTo>
                  <a:pt x="1353" y="264"/>
                  <a:pt x="1352" y="257"/>
                  <a:pt x="1350" y="257"/>
                </a:cubicBezTo>
                <a:cubicBezTo>
                  <a:pt x="1349" y="256"/>
                  <a:pt x="1350" y="254"/>
                  <a:pt x="1353" y="256"/>
                </a:cubicBezTo>
                <a:cubicBezTo>
                  <a:pt x="1355" y="258"/>
                  <a:pt x="1360" y="258"/>
                  <a:pt x="1362" y="258"/>
                </a:cubicBezTo>
                <a:cubicBezTo>
                  <a:pt x="1364" y="258"/>
                  <a:pt x="1362" y="256"/>
                  <a:pt x="1360" y="255"/>
                </a:cubicBezTo>
                <a:cubicBezTo>
                  <a:pt x="1358" y="255"/>
                  <a:pt x="1360" y="253"/>
                  <a:pt x="1362" y="255"/>
                </a:cubicBezTo>
                <a:cubicBezTo>
                  <a:pt x="1363" y="256"/>
                  <a:pt x="1366" y="257"/>
                  <a:pt x="1366" y="255"/>
                </a:cubicBezTo>
                <a:cubicBezTo>
                  <a:pt x="1366" y="254"/>
                  <a:pt x="1368" y="251"/>
                  <a:pt x="1370" y="251"/>
                </a:cubicBezTo>
                <a:cubicBezTo>
                  <a:pt x="1373" y="251"/>
                  <a:pt x="1373" y="249"/>
                  <a:pt x="1371" y="249"/>
                </a:cubicBezTo>
                <a:close/>
                <a:moveTo>
                  <a:pt x="708" y="405"/>
                </a:moveTo>
                <a:cubicBezTo>
                  <a:pt x="701" y="411"/>
                  <a:pt x="688" y="412"/>
                  <a:pt x="688" y="417"/>
                </a:cubicBezTo>
                <a:cubicBezTo>
                  <a:pt x="688" y="422"/>
                  <a:pt x="671" y="425"/>
                  <a:pt x="670" y="422"/>
                </a:cubicBezTo>
                <a:cubicBezTo>
                  <a:pt x="669" y="420"/>
                  <a:pt x="682" y="420"/>
                  <a:pt x="685" y="413"/>
                </a:cubicBezTo>
                <a:cubicBezTo>
                  <a:pt x="688" y="406"/>
                  <a:pt x="701" y="402"/>
                  <a:pt x="707" y="392"/>
                </a:cubicBezTo>
                <a:cubicBezTo>
                  <a:pt x="711" y="386"/>
                  <a:pt x="714" y="375"/>
                  <a:pt x="717" y="376"/>
                </a:cubicBezTo>
                <a:cubicBezTo>
                  <a:pt x="719" y="377"/>
                  <a:pt x="715" y="398"/>
                  <a:pt x="708" y="405"/>
                </a:cubicBezTo>
                <a:close/>
                <a:moveTo>
                  <a:pt x="738" y="125"/>
                </a:moveTo>
                <a:cubicBezTo>
                  <a:pt x="737" y="127"/>
                  <a:pt x="732" y="127"/>
                  <a:pt x="733" y="129"/>
                </a:cubicBezTo>
                <a:cubicBezTo>
                  <a:pt x="736" y="132"/>
                  <a:pt x="748" y="130"/>
                  <a:pt x="748" y="127"/>
                </a:cubicBezTo>
                <a:cubicBezTo>
                  <a:pt x="748" y="123"/>
                  <a:pt x="739" y="123"/>
                  <a:pt x="738" y="125"/>
                </a:cubicBezTo>
                <a:close/>
                <a:moveTo>
                  <a:pt x="305" y="8"/>
                </a:moveTo>
                <a:cubicBezTo>
                  <a:pt x="311" y="8"/>
                  <a:pt x="309" y="4"/>
                  <a:pt x="313" y="5"/>
                </a:cubicBezTo>
                <a:cubicBezTo>
                  <a:pt x="317" y="5"/>
                  <a:pt x="322" y="5"/>
                  <a:pt x="320" y="3"/>
                </a:cubicBezTo>
                <a:cubicBezTo>
                  <a:pt x="318" y="0"/>
                  <a:pt x="304" y="1"/>
                  <a:pt x="306" y="3"/>
                </a:cubicBezTo>
                <a:cubicBezTo>
                  <a:pt x="307" y="5"/>
                  <a:pt x="295" y="4"/>
                  <a:pt x="295" y="5"/>
                </a:cubicBezTo>
                <a:cubicBezTo>
                  <a:pt x="295" y="6"/>
                  <a:pt x="299" y="8"/>
                  <a:pt x="305" y="8"/>
                </a:cubicBezTo>
                <a:close/>
                <a:moveTo>
                  <a:pt x="276" y="24"/>
                </a:moveTo>
                <a:cubicBezTo>
                  <a:pt x="276" y="20"/>
                  <a:pt x="263" y="24"/>
                  <a:pt x="266" y="25"/>
                </a:cubicBezTo>
                <a:cubicBezTo>
                  <a:pt x="268" y="26"/>
                  <a:pt x="276" y="28"/>
                  <a:pt x="276" y="24"/>
                </a:cubicBezTo>
                <a:close/>
                <a:moveTo>
                  <a:pt x="306" y="21"/>
                </a:moveTo>
                <a:cubicBezTo>
                  <a:pt x="307" y="23"/>
                  <a:pt x="305" y="23"/>
                  <a:pt x="300" y="23"/>
                </a:cubicBezTo>
                <a:cubicBezTo>
                  <a:pt x="296" y="23"/>
                  <a:pt x="293" y="25"/>
                  <a:pt x="296" y="28"/>
                </a:cubicBezTo>
                <a:cubicBezTo>
                  <a:pt x="299" y="30"/>
                  <a:pt x="311" y="29"/>
                  <a:pt x="313" y="26"/>
                </a:cubicBezTo>
                <a:cubicBezTo>
                  <a:pt x="315" y="23"/>
                  <a:pt x="321" y="26"/>
                  <a:pt x="322" y="23"/>
                </a:cubicBezTo>
                <a:cubicBezTo>
                  <a:pt x="323" y="20"/>
                  <a:pt x="306" y="19"/>
                  <a:pt x="306" y="21"/>
                </a:cubicBezTo>
                <a:close/>
                <a:moveTo>
                  <a:pt x="347" y="16"/>
                </a:moveTo>
                <a:cubicBezTo>
                  <a:pt x="349" y="14"/>
                  <a:pt x="344" y="14"/>
                  <a:pt x="343" y="12"/>
                </a:cubicBezTo>
                <a:cubicBezTo>
                  <a:pt x="343" y="10"/>
                  <a:pt x="330" y="9"/>
                  <a:pt x="330" y="12"/>
                </a:cubicBezTo>
                <a:cubicBezTo>
                  <a:pt x="331" y="14"/>
                  <a:pt x="321" y="17"/>
                  <a:pt x="324" y="19"/>
                </a:cubicBezTo>
                <a:cubicBezTo>
                  <a:pt x="330" y="23"/>
                  <a:pt x="345" y="18"/>
                  <a:pt x="347" y="16"/>
                </a:cubicBezTo>
                <a:close/>
                <a:moveTo>
                  <a:pt x="309" y="12"/>
                </a:moveTo>
                <a:cubicBezTo>
                  <a:pt x="310" y="7"/>
                  <a:pt x="302" y="11"/>
                  <a:pt x="295" y="9"/>
                </a:cubicBezTo>
                <a:cubicBezTo>
                  <a:pt x="289" y="6"/>
                  <a:pt x="286" y="6"/>
                  <a:pt x="290" y="10"/>
                </a:cubicBezTo>
                <a:cubicBezTo>
                  <a:pt x="292" y="12"/>
                  <a:pt x="279" y="13"/>
                  <a:pt x="281" y="15"/>
                </a:cubicBezTo>
                <a:cubicBezTo>
                  <a:pt x="286" y="19"/>
                  <a:pt x="309" y="17"/>
                  <a:pt x="309" y="12"/>
                </a:cubicBezTo>
                <a:close/>
                <a:moveTo>
                  <a:pt x="274" y="144"/>
                </a:moveTo>
                <a:cubicBezTo>
                  <a:pt x="274" y="147"/>
                  <a:pt x="273" y="148"/>
                  <a:pt x="268" y="148"/>
                </a:cubicBezTo>
                <a:cubicBezTo>
                  <a:pt x="264" y="148"/>
                  <a:pt x="270" y="151"/>
                  <a:pt x="271" y="154"/>
                </a:cubicBezTo>
                <a:cubicBezTo>
                  <a:pt x="271" y="156"/>
                  <a:pt x="266" y="154"/>
                  <a:pt x="266" y="159"/>
                </a:cubicBezTo>
                <a:cubicBezTo>
                  <a:pt x="266" y="163"/>
                  <a:pt x="257" y="159"/>
                  <a:pt x="256" y="164"/>
                </a:cubicBezTo>
                <a:cubicBezTo>
                  <a:pt x="255" y="169"/>
                  <a:pt x="260" y="168"/>
                  <a:pt x="264" y="169"/>
                </a:cubicBezTo>
                <a:cubicBezTo>
                  <a:pt x="268" y="169"/>
                  <a:pt x="263" y="172"/>
                  <a:pt x="265" y="174"/>
                </a:cubicBezTo>
                <a:cubicBezTo>
                  <a:pt x="268" y="177"/>
                  <a:pt x="270" y="176"/>
                  <a:pt x="269" y="172"/>
                </a:cubicBezTo>
                <a:cubicBezTo>
                  <a:pt x="267" y="168"/>
                  <a:pt x="279" y="173"/>
                  <a:pt x="275" y="176"/>
                </a:cubicBezTo>
                <a:cubicBezTo>
                  <a:pt x="271" y="179"/>
                  <a:pt x="281" y="182"/>
                  <a:pt x="285" y="182"/>
                </a:cubicBezTo>
                <a:cubicBezTo>
                  <a:pt x="290" y="182"/>
                  <a:pt x="306" y="186"/>
                  <a:pt x="306" y="182"/>
                </a:cubicBezTo>
                <a:cubicBezTo>
                  <a:pt x="306" y="180"/>
                  <a:pt x="300" y="178"/>
                  <a:pt x="295" y="172"/>
                </a:cubicBezTo>
                <a:cubicBezTo>
                  <a:pt x="290" y="167"/>
                  <a:pt x="287" y="159"/>
                  <a:pt x="292" y="155"/>
                </a:cubicBezTo>
                <a:cubicBezTo>
                  <a:pt x="298" y="151"/>
                  <a:pt x="293" y="150"/>
                  <a:pt x="299" y="146"/>
                </a:cubicBezTo>
                <a:cubicBezTo>
                  <a:pt x="304" y="142"/>
                  <a:pt x="301" y="138"/>
                  <a:pt x="306" y="137"/>
                </a:cubicBezTo>
                <a:cubicBezTo>
                  <a:pt x="311" y="137"/>
                  <a:pt x="305" y="133"/>
                  <a:pt x="310" y="132"/>
                </a:cubicBezTo>
                <a:cubicBezTo>
                  <a:pt x="315" y="131"/>
                  <a:pt x="316" y="126"/>
                  <a:pt x="315" y="124"/>
                </a:cubicBezTo>
                <a:cubicBezTo>
                  <a:pt x="314" y="122"/>
                  <a:pt x="320" y="124"/>
                  <a:pt x="323" y="121"/>
                </a:cubicBezTo>
                <a:cubicBezTo>
                  <a:pt x="325" y="119"/>
                  <a:pt x="332" y="120"/>
                  <a:pt x="333" y="116"/>
                </a:cubicBezTo>
                <a:cubicBezTo>
                  <a:pt x="335" y="112"/>
                  <a:pt x="363" y="103"/>
                  <a:pt x="378" y="100"/>
                </a:cubicBezTo>
                <a:cubicBezTo>
                  <a:pt x="394" y="96"/>
                  <a:pt x="404" y="90"/>
                  <a:pt x="399" y="85"/>
                </a:cubicBezTo>
                <a:cubicBezTo>
                  <a:pt x="393" y="81"/>
                  <a:pt x="378" y="87"/>
                  <a:pt x="374" y="90"/>
                </a:cubicBezTo>
                <a:cubicBezTo>
                  <a:pt x="370" y="93"/>
                  <a:pt x="365" y="91"/>
                  <a:pt x="361" y="93"/>
                </a:cubicBezTo>
                <a:cubicBezTo>
                  <a:pt x="357" y="95"/>
                  <a:pt x="349" y="97"/>
                  <a:pt x="345" y="95"/>
                </a:cubicBezTo>
                <a:cubicBezTo>
                  <a:pt x="341" y="92"/>
                  <a:pt x="336" y="98"/>
                  <a:pt x="333" y="97"/>
                </a:cubicBezTo>
                <a:cubicBezTo>
                  <a:pt x="330" y="97"/>
                  <a:pt x="327" y="101"/>
                  <a:pt x="323" y="100"/>
                </a:cubicBezTo>
                <a:cubicBezTo>
                  <a:pt x="320" y="100"/>
                  <a:pt x="313" y="103"/>
                  <a:pt x="313" y="105"/>
                </a:cubicBezTo>
                <a:cubicBezTo>
                  <a:pt x="312" y="107"/>
                  <a:pt x="307" y="106"/>
                  <a:pt x="307" y="109"/>
                </a:cubicBezTo>
                <a:cubicBezTo>
                  <a:pt x="307" y="111"/>
                  <a:pt x="302" y="113"/>
                  <a:pt x="300" y="111"/>
                </a:cubicBezTo>
                <a:cubicBezTo>
                  <a:pt x="297" y="109"/>
                  <a:pt x="295" y="113"/>
                  <a:pt x="298" y="116"/>
                </a:cubicBezTo>
                <a:cubicBezTo>
                  <a:pt x="301" y="120"/>
                  <a:pt x="292" y="120"/>
                  <a:pt x="293" y="122"/>
                </a:cubicBezTo>
                <a:cubicBezTo>
                  <a:pt x="295" y="124"/>
                  <a:pt x="290" y="125"/>
                  <a:pt x="291" y="127"/>
                </a:cubicBezTo>
                <a:cubicBezTo>
                  <a:pt x="292" y="129"/>
                  <a:pt x="288" y="130"/>
                  <a:pt x="284" y="130"/>
                </a:cubicBezTo>
                <a:cubicBezTo>
                  <a:pt x="280" y="131"/>
                  <a:pt x="279" y="136"/>
                  <a:pt x="283" y="136"/>
                </a:cubicBezTo>
                <a:cubicBezTo>
                  <a:pt x="288" y="136"/>
                  <a:pt x="280" y="137"/>
                  <a:pt x="281" y="141"/>
                </a:cubicBezTo>
                <a:cubicBezTo>
                  <a:pt x="281" y="144"/>
                  <a:pt x="274" y="142"/>
                  <a:pt x="274" y="144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3175" cap="flat">
            <a:noFill/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latin typeface="Montserrat" panose="02000505000000020004" pitchFamily="2" charset="0"/>
              <a:ea typeface="Montserrat" charset="0"/>
              <a:cs typeface="Montserrat" charset="0"/>
            </a:endParaRPr>
          </a:p>
        </p:txBody>
      </p:sp>
      <p:sp>
        <p:nvSpPr>
          <p:cNvPr id="191" name="Freeform 165"/>
          <p:cNvSpPr>
            <a:spLocks/>
          </p:cNvSpPr>
          <p:nvPr/>
        </p:nvSpPr>
        <p:spPr bwMode="auto">
          <a:xfrm>
            <a:off x="6126618" y="3402500"/>
            <a:ext cx="489900" cy="535121"/>
          </a:xfrm>
          <a:custGeom>
            <a:avLst/>
            <a:gdLst>
              <a:gd name="T0" fmla="*/ 132 w 148"/>
              <a:gd name="T1" fmla="*/ 72 h 155"/>
              <a:gd name="T2" fmla="*/ 132 w 148"/>
              <a:gd name="T3" fmla="*/ 67 h 155"/>
              <a:gd name="T4" fmla="*/ 130 w 148"/>
              <a:gd name="T5" fmla="*/ 65 h 155"/>
              <a:gd name="T6" fmla="*/ 133 w 148"/>
              <a:gd name="T7" fmla="*/ 57 h 155"/>
              <a:gd name="T8" fmla="*/ 136 w 148"/>
              <a:gd name="T9" fmla="*/ 51 h 155"/>
              <a:gd name="T10" fmla="*/ 139 w 148"/>
              <a:gd name="T11" fmla="*/ 38 h 155"/>
              <a:gd name="T12" fmla="*/ 145 w 148"/>
              <a:gd name="T13" fmla="*/ 31 h 155"/>
              <a:gd name="T14" fmla="*/ 145 w 148"/>
              <a:gd name="T15" fmla="*/ 23 h 155"/>
              <a:gd name="T16" fmla="*/ 146 w 148"/>
              <a:gd name="T17" fmla="*/ 16 h 155"/>
              <a:gd name="T18" fmla="*/ 133 w 148"/>
              <a:gd name="T19" fmla="*/ 9 h 155"/>
              <a:gd name="T20" fmla="*/ 123 w 148"/>
              <a:gd name="T21" fmla="*/ 9 h 155"/>
              <a:gd name="T22" fmla="*/ 118 w 148"/>
              <a:gd name="T23" fmla="*/ 3 h 155"/>
              <a:gd name="T24" fmla="*/ 112 w 148"/>
              <a:gd name="T25" fmla="*/ 4 h 155"/>
              <a:gd name="T26" fmla="*/ 96 w 148"/>
              <a:gd name="T27" fmla="*/ 4 h 155"/>
              <a:gd name="T28" fmla="*/ 82 w 148"/>
              <a:gd name="T29" fmla="*/ 6 h 155"/>
              <a:gd name="T30" fmla="*/ 64 w 148"/>
              <a:gd name="T31" fmla="*/ 9 h 155"/>
              <a:gd name="T32" fmla="*/ 49 w 148"/>
              <a:gd name="T33" fmla="*/ 11 h 155"/>
              <a:gd name="T34" fmla="*/ 48 w 148"/>
              <a:gd name="T35" fmla="*/ 25 h 155"/>
              <a:gd name="T36" fmla="*/ 39 w 148"/>
              <a:gd name="T37" fmla="*/ 50 h 155"/>
              <a:gd name="T38" fmla="*/ 31 w 148"/>
              <a:gd name="T39" fmla="*/ 72 h 155"/>
              <a:gd name="T40" fmla="*/ 23 w 148"/>
              <a:gd name="T41" fmla="*/ 83 h 155"/>
              <a:gd name="T42" fmla="*/ 13 w 148"/>
              <a:gd name="T43" fmla="*/ 83 h 155"/>
              <a:gd name="T44" fmla="*/ 0 w 148"/>
              <a:gd name="T45" fmla="*/ 86 h 155"/>
              <a:gd name="T46" fmla="*/ 3 w 148"/>
              <a:gd name="T47" fmla="*/ 96 h 155"/>
              <a:gd name="T48" fmla="*/ 34 w 148"/>
              <a:gd name="T49" fmla="*/ 94 h 155"/>
              <a:gd name="T50" fmla="*/ 39 w 148"/>
              <a:gd name="T51" fmla="*/ 106 h 155"/>
              <a:gd name="T52" fmla="*/ 55 w 148"/>
              <a:gd name="T53" fmla="*/ 110 h 155"/>
              <a:gd name="T54" fmla="*/ 64 w 148"/>
              <a:gd name="T55" fmla="*/ 103 h 155"/>
              <a:gd name="T56" fmla="*/ 74 w 148"/>
              <a:gd name="T57" fmla="*/ 106 h 155"/>
              <a:gd name="T58" fmla="*/ 74 w 148"/>
              <a:gd name="T59" fmla="*/ 123 h 155"/>
              <a:gd name="T60" fmla="*/ 78 w 148"/>
              <a:gd name="T61" fmla="*/ 136 h 155"/>
              <a:gd name="T62" fmla="*/ 89 w 148"/>
              <a:gd name="T63" fmla="*/ 133 h 155"/>
              <a:gd name="T64" fmla="*/ 94 w 148"/>
              <a:gd name="T65" fmla="*/ 136 h 155"/>
              <a:gd name="T66" fmla="*/ 101 w 148"/>
              <a:gd name="T67" fmla="*/ 137 h 155"/>
              <a:gd name="T68" fmla="*/ 110 w 148"/>
              <a:gd name="T69" fmla="*/ 143 h 155"/>
              <a:gd name="T70" fmla="*/ 116 w 148"/>
              <a:gd name="T71" fmla="*/ 141 h 155"/>
              <a:gd name="T72" fmla="*/ 127 w 148"/>
              <a:gd name="T73" fmla="*/ 147 h 155"/>
              <a:gd name="T74" fmla="*/ 136 w 148"/>
              <a:gd name="T75" fmla="*/ 153 h 155"/>
              <a:gd name="T76" fmla="*/ 136 w 148"/>
              <a:gd name="T77" fmla="*/ 144 h 155"/>
              <a:gd name="T78" fmla="*/ 125 w 148"/>
              <a:gd name="T79" fmla="*/ 140 h 155"/>
              <a:gd name="T80" fmla="*/ 127 w 148"/>
              <a:gd name="T81" fmla="*/ 123 h 155"/>
              <a:gd name="T82" fmla="*/ 131 w 148"/>
              <a:gd name="T83" fmla="*/ 113 h 155"/>
              <a:gd name="T84" fmla="*/ 141 w 148"/>
              <a:gd name="T85" fmla="*/ 112 h 155"/>
              <a:gd name="T86" fmla="*/ 135 w 148"/>
              <a:gd name="T87" fmla="*/ 102 h 15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l="0" t="0" r="r" b="b"/>
            <a:pathLst>
              <a:path w="148" h="155">
                <a:moveTo>
                  <a:pt x="135" y="102"/>
                </a:moveTo>
                <a:cubicBezTo>
                  <a:pt x="131" y="100"/>
                  <a:pt x="130" y="73"/>
                  <a:pt x="132" y="72"/>
                </a:cubicBezTo>
                <a:cubicBezTo>
                  <a:pt x="132" y="72"/>
                  <a:pt x="132" y="73"/>
                  <a:pt x="133" y="73"/>
                </a:cubicBezTo>
                <a:cubicBezTo>
                  <a:pt x="132" y="67"/>
                  <a:pt x="132" y="67"/>
                  <a:pt x="132" y="67"/>
                </a:cubicBezTo>
                <a:cubicBezTo>
                  <a:pt x="132" y="67"/>
                  <a:pt x="132" y="67"/>
                  <a:pt x="132" y="67"/>
                </a:cubicBezTo>
                <a:cubicBezTo>
                  <a:pt x="131" y="67"/>
                  <a:pt x="130" y="66"/>
                  <a:pt x="130" y="65"/>
                </a:cubicBezTo>
                <a:cubicBezTo>
                  <a:pt x="130" y="62"/>
                  <a:pt x="132" y="62"/>
                  <a:pt x="132" y="62"/>
                </a:cubicBezTo>
                <a:cubicBezTo>
                  <a:pt x="132" y="62"/>
                  <a:pt x="131" y="58"/>
                  <a:pt x="133" y="57"/>
                </a:cubicBezTo>
                <a:cubicBezTo>
                  <a:pt x="134" y="57"/>
                  <a:pt x="134" y="57"/>
                  <a:pt x="134" y="56"/>
                </a:cubicBezTo>
                <a:cubicBezTo>
                  <a:pt x="135" y="55"/>
                  <a:pt x="136" y="52"/>
                  <a:pt x="136" y="51"/>
                </a:cubicBezTo>
                <a:cubicBezTo>
                  <a:pt x="136" y="48"/>
                  <a:pt x="136" y="46"/>
                  <a:pt x="137" y="44"/>
                </a:cubicBezTo>
                <a:cubicBezTo>
                  <a:pt x="138" y="42"/>
                  <a:pt x="138" y="39"/>
                  <a:pt x="139" y="38"/>
                </a:cubicBezTo>
                <a:cubicBezTo>
                  <a:pt x="140" y="37"/>
                  <a:pt x="140" y="34"/>
                  <a:pt x="142" y="33"/>
                </a:cubicBezTo>
                <a:cubicBezTo>
                  <a:pt x="144" y="33"/>
                  <a:pt x="145" y="32"/>
                  <a:pt x="145" y="31"/>
                </a:cubicBezTo>
                <a:cubicBezTo>
                  <a:pt x="146" y="30"/>
                  <a:pt x="148" y="29"/>
                  <a:pt x="148" y="27"/>
                </a:cubicBezTo>
                <a:cubicBezTo>
                  <a:pt x="148" y="25"/>
                  <a:pt x="145" y="25"/>
                  <a:pt x="145" y="23"/>
                </a:cubicBezTo>
                <a:cubicBezTo>
                  <a:pt x="145" y="21"/>
                  <a:pt x="146" y="16"/>
                  <a:pt x="146" y="16"/>
                </a:cubicBezTo>
                <a:cubicBezTo>
                  <a:pt x="146" y="16"/>
                  <a:pt x="146" y="16"/>
                  <a:pt x="146" y="16"/>
                </a:cubicBezTo>
                <a:cubicBezTo>
                  <a:pt x="142" y="13"/>
                  <a:pt x="138" y="9"/>
                  <a:pt x="137" y="8"/>
                </a:cubicBezTo>
                <a:cubicBezTo>
                  <a:pt x="135" y="7"/>
                  <a:pt x="133" y="9"/>
                  <a:pt x="133" y="9"/>
                </a:cubicBezTo>
                <a:cubicBezTo>
                  <a:pt x="133" y="9"/>
                  <a:pt x="130" y="7"/>
                  <a:pt x="128" y="9"/>
                </a:cubicBezTo>
                <a:cubicBezTo>
                  <a:pt x="126" y="11"/>
                  <a:pt x="123" y="9"/>
                  <a:pt x="123" y="9"/>
                </a:cubicBezTo>
                <a:cubicBezTo>
                  <a:pt x="123" y="9"/>
                  <a:pt x="121" y="7"/>
                  <a:pt x="120" y="5"/>
                </a:cubicBezTo>
                <a:cubicBezTo>
                  <a:pt x="119" y="4"/>
                  <a:pt x="119" y="3"/>
                  <a:pt x="118" y="3"/>
                </a:cubicBezTo>
                <a:cubicBezTo>
                  <a:pt x="118" y="3"/>
                  <a:pt x="118" y="3"/>
                  <a:pt x="118" y="3"/>
                </a:cubicBezTo>
                <a:cubicBezTo>
                  <a:pt x="112" y="4"/>
                  <a:pt x="112" y="4"/>
                  <a:pt x="112" y="4"/>
                </a:cubicBezTo>
                <a:cubicBezTo>
                  <a:pt x="112" y="4"/>
                  <a:pt x="104" y="0"/>
                  <a:pt x="103" y="3"/>
                </a:cubicBezTo>
                <a:cubicBezTo>
                  <a:pt x="101" y="6"/>
                  <a:pt x="100" y="4"/>
                  <a:pt x="96" y="4"/>
                </a:cubicBezTo>
                <a:cubicBezTo>
                  <a:pt x="93" y="4"/>
                  <a:pt x="90" y="5"/>
                  <a:pt x="88" y="6"/>
                </a:cubicBezTo>
                <a:cubicBezTo>
                  <a:pt x="86" y="7"/>
                  <a:pt x="83" y="5"/>
                  <a:pt x="82" y="6"/>
                </a:cubicBezTo>
                <a:cubicBezTo>
                  <a:pt x="80" y="7"/>
                  <a:pt x="79" y="12"/>
                  <a:pt x="79" y="12"/>
                </a:cubicBezTo>
                <a:cubicBezTo>
                  <a:pt x="64" y="9"/>
                  <a:pt x="64" y="9"/>
                  <a:pt x="64" y="9"/>
                </a:cubicBezTo>
                <a:cubicBezTo>
                  <a:pt x="64" y="9"/>
                  <a:pt x="61" y="4"/>
                  <a:pt x="57" y="4"/>
                </a:cubicBezTo>
                <a:cubicBezTo>
                  <a:pt x="54" y="4"/>
                  <a:pt x="49" y="11"/>
                  <a:pt x="49" y="11"/>
                </a:cubicBezTo>
                <a:cubicBezTo>
                  <a:pt x="49" y="16"/>
                  <a:pt x="49" y="16"/>
                  <a:pt x="49" y="16"/>
                </a:cubicBezTo>
                <a:cubicBezTo>
                  <a:pt x="49" y="20"/>
                  <a:pt x="49" y="23"/>
                  <a:pt x="48" y="25"/>
                </a:cubicBezTo>
                <a:cubicBezTo>
                  <a:pt x="46" y="27"/>
                  <a:pt x="45" y="28"/>
                  <a:pt x="45" y="33"/>
                </a:cubicBezTo>
                <a:cubicBezTo>
                  <a:pt x="45" y="38"/>
                  <a:pt x="39" y="46"/>
                  <a:pt x="39" y="50"/>
                </a:cubicBezTo>
                <a:cubicBezTo>
                  <a:pt x="39" y="54"/>
                  <a:pt x="32" y="56"/>
                  <a:pt x="32" y="59"/>
                </a:cubicBezTo>
                <a:cubicBezTo>
                  <a:pt x="32" y="61"/>
                  <a:pt x="31" y="67"/>
                  <a:pt x="31" y="72"/>
                </a:cubicBezTo>
                <a:cubicBezTo>
                  <a:pt x="31" y="78"/>
                  <a:pt x="28" y="73"/>
                  <a:pt x="28" y="78"/>
                </a:cubicBezTo>
                <a:cubicBezTo>
                  <a:pt x="28" y="83"/>
                  <a:pt x="26" y="80"/>
                  <a:pt x="23" y="83"/>
                </a:cubicBezTo>
                <a:cubicBezTo>
                  <a:pt x="21" y="85"/>
                  <a:pt x="20" y="86"/>
                  <a:pt x="20" y="83"/>
                </a:cubicBezTo>
                <a:cubicBezTo>
                  <a:pt x="20" y="81"/>
                  <a:pt x="16" y="80"/>
                  <a:pt x="13" y="83"/>
                </a:cubicBezTo>
                <a:cubicBezTo>
                  <a:pt x="10" y="85"/>
                  <a:pt x="9" y="83"/>
                  <a:pt x="8" y="82"/>
                </a:cubicBezTo>
                <a:cubicBezTo>
                  <a:pt x="7" y="82"/>
                  <a:pt x="4" y="84"/>
                  <a:pt x="0" y="86"/>
                </a:cubicBezTo>
                <a:cubicBezTo>
                  <a:pt x="2" y="89"/>
                  <a:pt x="3" y="92"/>
                  <a:pt x="3" y="95"/>
                </a:cubicBezTo>
                <a:cubicBezTo>
                  <a:pt x="3" y="95"/>
                  <a:pt x="3" y="96"/>
                  <a:pt x="3" y="96"/>
                </a:cubicBezTo>
                <a:cubicBezTo>
                  <a:pt x="5" y="95"/>
                  <a:pt x="7" y="94"/>
                  <a:pt x="8" y="94"/>
                </a:cubicBezTo>
                <a:cubicBezTo>
                  <a:pt x="10" y="93"/>
                  <a:pt x="34" y="94"/>
                  <a:pt x="34" y="94"/>
                </a:cubicBezTo>
                <a:cubicBezTo>
                  <a:pt x="34" y="94"/>
                  <a:pt x="36" y="97"/>
                  <a:pt x="35" y="100"/>
                </a:cubicBezTo>
                <a:cubicBezTo>
                  <a:pt x="35" y="103"/>
                  <a:pt x="37" y="102"/>
                  <a:pt x="39" y="106"/>
                </a:cubicBezTo>
                <a:cubicBezTo>
                  <a:pt x="40" y="111"/>
                  <a:pt x="42" y="112"/>
                  <a:pt x="45" y="111"/>
                </a:cubicBezTo>
                <a:cubicBezTo>
                  <a:pt x="49" y="110"/>
                  <a:pt x="53" y="110"/>
                  <a:pt x="55" y="110"/>
                </a:cubicBezTo>
                <a:cubicBezTo>
                  <a:pt x="56" y="110"/>
                  <a:pt x="56" y="104"/>
                  <a:pt x="58" y="103"/>
                </a:cubicBezTo>
                <a:cubicBezTo>
                  <a:pt x="60" y="102"/>
                  <a:pt x="64" y="103"/>
                  <a:pt x="64" y="103"/>
                </a:cubicBezTo>
                <a:cubicBezTo>
                  <a:pt x="64" y="103"/>
                  <a:pt x="65" y="105"/>
                  <a:pt x="68" y="105"/>
                </a:cubicBezTo>
                <a:cubicBezTo>
                  <a:pt x="72" y="105"/>
                  <a:pt x="74" y="103"/>
                  <a:pt x="74" y="106"/>
                </a:cubicBezTo>
                <a:cubicBezTo>
                  <a:pt x="74" y="108"/>
                  <a:pt x="74" y="111"/>
                  <a:pt x="75" y="112"/>
                </a:cubicBezTo>
                <a:cubicBezTo>
                  <a:pt x="76" y="113"/>
                  <a:pt x="72" y="122"/>
                  <a:pt x="74" y="123"/>
                </a:cubicBezTo>
                <a:cubicBezTo>
                  <a:pt x="76" y="125"/>
                  <a:pt x="78" y="128"/>
                  <a:pt x="78" y="130"/>
                </a:cubicBezTo>
                <a:cubicBezTo>
                  <a:pt x="78" y="132"/>
                  <a:pt x="76" y="136"/>
                  <a:pt x="78" y="136"/>
                </a:cubicBezTo>
                <a:cubicBezTo>
                  <a:pt x="79" y="137"/>
                  <a:pt x="80" y="134"/>
                  <a:pt x="82" y="134"/>
                </a:cubicBezTo>
                <a:cubicBezTo>
                  <a:pt x="85" y="134"/>
                  <a:pt x="87" y="135"/>
                  <a:pt x="89" y="133"/>
                </a:cubicBezTo>
                <a:cubicBezTo>
                  <a:pt x="90" y="133"/>
                  <a:pt x="91" y="133"/>
                  <a:pt x="91" y="134"/>
                </a:cubicBezTo>
                <a:cubicBezTo>
                  <a:pt x="93" y="134"/>
                  <a:pt x="94" y="136"/>
                  <a:pt x="94" y="136"/>
                </a:cubicBezTo>
                <a:cubicBezTo>
                  <a:pt x="94" y="136"/>
                  <a:pt x="94" y="138"/>
                  <a:pt x="96" y="137"/>
                </a:cubicBezTo>
                <a:cubicBezTo>
                  <a:pt x="97" y="137"/>
                  <a:pt x="101" y="136"/>
                  <a:pt x="101" y="137"/>
                </a:cubicBezTo>
                <a:cubicBezTo>
                  <a:pt x="100" y="138"/>
                  <a:pt x="102" y="142"/>
                  <a:pt x="103" y="141"/>
                </a:cubicBezTo>
                <a:cubicBezTo>
                  <a:pt x="105" y="140"/>
                  <a:pt x="108" y="143"/>
                  <a:pt x="110" y="143"/>
                </a:cubicBezTo>
                <a:cubicBezTo>
                  <a:pt x="112" y="143"/>
                  <a:pt x="114" y="143"/>
                  <a:pt x="114" y="142"/>
                </a:cubicBezTo>
                <a:cubicBezTo>
                  <a:pt x="114" y="141"/>
                  <a:pt x="116" y="139"/>
                  <a:pt x="116" y="141"/>
                </a:cubicBezTo>
                <a:cubicBezTo>
                  <a:pt x="117" y="142"/>
                  <a:pt x="119" y="145"/>
                  <a:pt x="121" y="145"/>
                </a:cubicBezTo>
                <a:cubicBezTo>
                  <a:pt x="122" y="145"/>
                  <a:pt x="127" y="145"/>
                  <a:pt x="127" y="147"/>
                </a:cubicBezTo>
                <a:cubicBezTo>
                  <a:pt x="127" y="148"/>
                  <a:pt x="128" y="152"/>
                  <a:pt x="130" y="153"/>
                </a:cubicBezTo>
                <a:cubicBezTo>
                  <a:pt x="132" y="155"/>
                  <a:pt x="136" y="153"/>
                  <a:pt x="136" y="153"/>
                </a:cubicBezTo>
                <a:cubicBezTo>
                  <a:pt x="136" y="153"/>
                  <a:pt x="137" y="152"/>
                  <a:pt x="137" y="150"/>
                </a:cubicBezTo>
                <a:cubicBezTo>
                  <a:pt x="137" y="147"/>
                  <a:pt x="137" y="144"/>
                  <a:pt x="136" y="144"/>
                </a:cubicBezTo>
                <a:cubicBezTo>
                  <a:pt x="135" y="144"/>
                  <a:pt x="133" y="147"/>
                  <a:pt x="131" y="146"/>
                </a:cubicBezTo>
                <a:cubicBezTo>
                  <a:pt x="128" y="145"/>
                  <a:pt x="126" y="140"/>
                  <a:pt x="125" y="140"/>
                </a:cubicBezTo>
                <a:cubicBezTo>
                  <a:pt x="124" y="139"/>
                  <a:pt x="127" y="134"/>
                  <a:pt x="127" y="132"/>
                </a:cubicBezTo>
                <a:cubicBezTo>
                  <a:pt x="127" y="130"/>
                  <a:pt x="129" y="124"/>
                  <a:pt x="127" y="123"/>
                </a:cubicBezTo>
                <a:cubicBezTo>
                  <a:pt x="126" y="122"/>
                  <a:pt x="127" y="120"/>
                  <a:pt x="129" y="119"/>
                </a:cubicBezTo>
                <a:cubicBezTo>
                  <a:pt x="130" y="117"/>
                  <a:pt x="128" y="113"/>
                  <a:pt x="131" y="113"/>
                </a:cubicBezTo>
                <a:cubicBezTo>
                  <a:pt x="133" y="113"/>
                  <a:pt x="139" y="114"/>
                  <a:pt x="140" y="112"/>
                </a:cubicBezTo>
                <a:cubicBezTo>
                  <a:pt x="140" y="112"/>
                  <a:pt x="141" y="112"/>
                  <a:pt x="141" y="112"/>
                </a:cubicBezTo>
                <a:cubicBezTo>
                  <a:pt x="141" y="111"/>
                  <a:pt x="141" y="111"/>
                  <a:pt x="141" y="110"/>
                </a:cubicBezTo>
                <a:cubicBezTo>
                  <a:pt x="139" y="107"/>
                  <a:pt x="138" y="103"/>
                  <a:pt x="135" y="102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3175" cap="flat">
            <a:noFill/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600">
              <a:latin typeface="Montserrat" panose="02000505000000020004" pitchFamily="2" charset="0"/>
              <a:ea typeface="Montserrat" charset="0"/>
              <a:cs typeface="Montserrat" charset="0"/>
            </a:endParaRPr>
          </a:p>
        </p:txBody>
      </p:sp>
      <p:sp>
        <p:nvSpPr>
          <p:cNvPr id="192" name="Freeform 166"/>
          <p:cNvSpPr>
            <a:spLocks/>
          </p:cNvSpPr>
          <p:nvPr/>
        </p:nvSpPr>
        <p:spPr bwMode="auto">
          <a:xfrm>
            <a:off x="6562485" y="3626723"/>
            <a:ext cx="43226" cy="58411"/>
          </a:xfrm>
          <a:custGeom>
            <a:avLst/>
            <a:gdLst>
              <a:gd name="T0" fmla="*/ 1 w 13"/>
              <a:gd name="T1" fmla="*/ 8 h 17"/>
              <a:gd name="T2" fmla="*/ 3 w 13"/>
              <a:gd name="T3" fmla="*/ 17 h 17"/>
              <a:gd name="T4" fmla="*/ 6 w 13"/>
              <a:gd name="T5" fmla="*/ 15 h 17"/>
              <a:gd name="T6" fmla="*/ 13 w 13"/>
              <a:gd name="T7" fmla="*/ 5 h 17"/>
              <a:gd name="T8" fmla="*/ 10 w 13"/>
              <a:gd name="T9" fmla="*/ 4 h 17"/>
              <a:gd name="T10" fmla="*/ 10 w 13"/>
              <a:gd name="T11" fmla="*/ 0 h 17"/>
              <a:gd name="T12" fmla="*/ 6 w 13"/>
              <a:gd name="T13" fmla="*/ 0 h 17"/>
              <a:gd name="T14" fmla="*/ 2 w 13"/>
              <a:gd name="T15" fmla="*/ 2 h 17"/>
              <a:gd name="T16" fmla="*/ 0 w 13"/>
              <a:gd name="T17" fmla="*/ 2 h 17"/>
              <a:gd name="T18" fmla="*/ 0 w 13"/>
              <a:gd name="T19" fmla="*/ 2 h 17"/>
              <a:gd name="T20" fmla="*/ 1 w 13"/>
              <a:gd name="T21" fmla="*/ 8 h 1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13" h="17">
                <a:moveTo>
                  <a:pt x="1" y="8"/>
                </a:moveTo>
                <a:cubicBezTo>
                  <a:pt x="1" y="10"/>
                  <a:pt x="2" y="13"/>
                  <a:pt x="3" y="17"/>
                </a:cubicBezTo>
                <a:cubicBezTo>
                  <a:pt x="4" y="16"/>
                  <a:pt x="5" y="15"/>
                  <a:pt x="6" y="15"/>
                </a:cubicBezTo>
                <a:cubicBezTo>
                  <a:pt x="8" y="14"/>
                  <a:pt x="13" y="5"/>
                  <a:pt x="13" y="5"/>
                </a:cubicBezTo>
                <a:cubicBezTo>
                  <a:pt x="10" y="4"/>
                  <a:pt x="10" y="4"/>
                  <a:pt x="10" y="4"/>
                </a:cubicBezTo>
                <a:cubicBezTo>
                  <a:pt x="10" y="4"/>
                  <a:pt x="11" y="2"/>
                  <a:pt x="10" y="0"/>
                </a:cubicBezTo>
                <a:cubicBezTo>
                  <a:pt x="8" y="0"/>
                  <a:pt x="6" y="0"/>
                  <a:pt x="6" y="0"/>
                </a:cubicBezTo>
                <a:cubicBezTo>
                  <a:pt x="6" y="0"/>
                  <a:pt x="7" y="3"/>
                  <a:pt x="2" y="2"/>
                </a:cubicBezTo>
                <a:cubicBezTo>
                  <a:pt x="2" y="2"/>
                  <a:pt x="1" y="2"/>
                  <a:pt x="0" y="2"/>
                </a:cubicBezTo>
                <a:cubicBezTo>
                  <a:pt x="0" y="2"/>
                  <a:pt x="0" y="2"/>
                  <a:pt x="0" y="2"/>
                </a:cubicBezTo>
                <a:lnTo>
                  <a:pt x="1" y="8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 w="3175" cap="flat">
            <a:noFill/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600">
              <a:latin typeface="Montserrat" panose="02000505000000020004" pitchFamily="2" charset="0"/>
              <a:ea typeface="Montserrat" charset="0"/>
              <a:cs typeface="Montserrat" charset="0"/>
            </a:endParaRPr>
          </a:p>
        </p:txBody>
      </p:sp>
      <p:sp>
        <p:nvSpPr>
          <p:cNvPr id="193" name="Freeform 167"/>
          <p:cNvSpPr>
            <a:spLocks/>
          </p:cNvSpPr>
          <p:nvPr/>
        </p:nvSpPr>
        <p:spPr bwMode="auto">
          <a:xfrm>
            <a:off x="6589502" y="3854715"/>
            <a:ext cx="284574" cy="478594"/>
          </a:xfrm>
          <a:custGeom>
            <a:avLst/>
            <a:gdLst>
              <a:gd name="T0" fmla="*/ 85 w 86"/>
              <a:gd name="T1" fmla="*/ 35 h 138"/>
              <a:gd name="T2" fmla="*/ 83 w 86"/>
              <a:gd name="T3" fmla="*/ 20 h 138"/>
              <a:gd name="T4" fmla="*/ 82 w 86"/>
              <a:gd name="T5" fmla="*/ 0 h 138"/>
              <a:gd name="T6" fmla="*/ 82 w 86"/>
              <a:gd name="T7" fmla="*/ 0 h 138"/>
              <a:gd name="T8" fmla="*/ 73 w 86"/>
              <a:gd name="T9" fmla="*/ 5 h 138"/>
              <a:gd name="T10" fmla="*/ 68 w 86"/>
              <a:gd name="T11" fmla="*/ 6 h 138"/>
              <a:gd name="T12" fmla="*/ 63 w 86"/>
              <a:gd name="T13" fmla="*/ 6 h 138"/>
              <a:gd name="T14" fmla="*/ 60 w 86"/>
              <a:gd name="T15" fmla="*/ 9 h 138"/>
              <a:gd name="T16" fmla="*/ 56 w 86"/>
              <a:gd name="T17" fmla="*/ 9 h 138"/>
              <a:gd name="T18" fmla="*/ 49 w 86"/>
              <a:gd name="T19" fmla="*/ 10 h 138"/>
              <a:gd name="T20" fmla="*/ 46 w 86"/>
              <a:gd name="T21" fmla="*/ 8 h 138"/>
              <a:gd name="T22" fmla="*/ 41 w 86"/>
              <a:gd name="T23" fmla="*/ 9 h 138"/>
              <a:gd name="T24" fmla="*/ 37 w 86"/>
              <a:gd name="T25" fmla="*/ 8 h 138"/>
              <a:gd name="T26" fmla="*/ 36 w 86"/>
              <a:gd name="T27" fmla="*/ 11 h 138"/>
              <a:gd name="T28" fmla="*/ 40 w 86"/>
              <a:gd name="T29" fmla="*/ 28 h 138"/>
              <a:gd name="T30" fmla="*/ 45 w 86"/>
              <a:gd name="T31" fmla="*/ 33 h 138"/>
              <a:gd name="T32" fmla="*/ 45 w 86"/>
              <a:gd name="T33" fmla="*/ 41 h 138"/>
              <a:gd name="T34" fmla="*/ 40 w 86"/>
              <a:gd name="T35" fmla="*/ 46 h 138"/>
              <a:gd name="T36" fmla="*/ 40 w 86"/>
              <a:gd name="T37" fmla="*/ 54 h 138"/>
              <a:gd name="T38" fmla="*/ 32 w 86"/>
              <a:gd name="T39" fmla="*/ 44 h 138"/>
              <a:gd name="T40" fmla="*/ 34 w 86"/>
              <a:gd name="T41" fmla="*/ 33 h 138"/>
              <a:gd name="T42" fmla="*/ 28 w 86"/>
              <a:gd name="T43" fmla="*/ 32 h 138"/>
              <a:gd name="T44" fmla="*/ 22 w 86"/>
              <a:gd name="T45" fmla="*/ 29 h 138"/>
              <a:gd name="T46" fmla="*/ 0 w 86"/>
              <a:gd name="T47" fmla="*/ 37 h 138"/>
              <a:gd name="T48" fmla="*/ 1 w 86"/>
              <a:gd name="T49" fmla="*/ 43 h 138"/>
              <a:gd name="T50" fmla="*/ 1 w 86"/>
              <a:gd name="T51" fmla="*/ 43 h 138"/>
              <a:gd name="T52" fmla="*/ 2 w 86"/>
              <a:gd name="T53" fmla="*/ 45 h 138"/>
              <a:gd name="T54" fmla="*/ 12 w 86"/>
              <a:gd name="T55" fmla="*/ 48 h 138"/>
              <a:gd name="T56" fmla="*/ 22 w 86"/>
              <a:gd name="T57" fmla="*/ 51 h 138"/>
              <a:gd name="T58" fmla="*/ 22 w 86"/>
              <a:gd name="T59" fmla="*/ 63 h 138"/>
              <a:gd name="T60" fmla="*/ 20 w 86"/>
              <a:gd name="T61" fmla="*/ 71 h 138"/>
              <a:gd name="T62" fmla="*/ 22 w 86"/>
              <a:gd name="T63" fmla="*/ 77 h 138"/>
              <a:gd name="T64" fmla="*/ 18 w 86"/>
              <a:gd name="T65" fmla="*/ 83 h 138"/>
              <a:gd name="T66" fmla="*/ 16 w 86"/>
              <a:gd name="T67" fmla="*/ 91 h 138"/>
              <a:gd name="T68" fmla="*/ 8 w 86"/>
              <a:gd name="T69" fmla="*/ 99 h 138"/>
              <a:gd name="T70" fmla="*/ 8 w 86"/>
              <a:gd name="T71" fmla="*/ 99 h 138"/>
              <a:gd name="T72" fmla="*/ 13 w 86"/>
              <a:gd name="T73" fmla="*/ 114 h 138"/>
              <a:gd name="T74" fmla="*/ 14 w 86"/>
              <a:gd name="T75" fmla="*/ 129 h 138"/>
              <a:gd name="T76" fmla="*/ 15 w 86"/>
              <a:gd name="T77" fmla="*/ 138 h 138"/>
              <a:gd name="T78" fmla="*/ 21 w 86"/>
              <a:gd name="T79" fmla="*/ 137 h 138"/>
              <a:gd name="T80" fmla="*/ 21 w 86"/>
              <a:gd name="T81" fmla="*/ 133 h 138"/>
              <a:gd name="T82" fmla="*/ 18 w 86"/>
              <a:gd name="T83" fmla="*/ 130 h 138"/>
              <a:gd name="T84" fmla="*/ 31 w 86"/>
              <a:gd name="T85" fmla="*/ 121 h 138"/>
              <a:gd name="T86" fmla="*/ 41 w 86"/>
              <a:gd name="T87" fmla="*/ 115 h 138"/>
              <a:gd name="T88" fmla="*/ 41 w 86"/>
              <a:gd name="T89" fmla="*/ 103 h 138"/>
              <a:gd name="T90" fmla="*/ 40 w 86"/>
              <a:gd name="T91" fmla="*/ 93 h 138"/>
              <a:gd name="T92" fmla="*/ 36 w 86"/>
              <a:gd name="T93" fmla="*/ 83 h 138"/>
              <a:gd name="T94" fmla="*/ 37 w 86"/>
              <a:gd name="T95" fmla="*/ 77 h 138"/>
              <a:gd name="T96" fmla="*/ 41 w 86"/>
              <a:gd name="T97" fmla="*/ 72 h 138"/>
              <a:gd name="T98" fmla="*/ 48 w 86"/>
              <a:gd name="T99" fmla="*/ 68 h 138"/>
              <a:gd name="T100" fmla="*/ 56 w 86"/>
              <a:gd name="T101" fmla="*/ 59 h 138"/>
              <a:gd name="T102" fmla="*/ 72 w 86"/>
              <a:gd name="T103" fmla="*/ 52 h 138"/>
              <a:gd name="T104" fmla="*/ 85 w 86"/>
              <a:gd name="T105" fmla="*/ 35 h 13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</a:cxnLst>
            <a:rect l="0" t="0" r="r" b="b"/>
            <a:pathLst>
              <a:path w="86" h="138">
                <a:moveTo>
                  <a:pt x="85" y="35"/>
                </a:moveTo>
                <a:cubicBezTo>
                  <a:pt x="84" y="33"/>
                  <a:pt x="82" y="23"/>
                  <a:pt x="83" y="20"/>
                </a:cubicBezTo>
                <a:cubicBezTo>
                  <a:pt x="83" y="16"/>
                  <a:pt x="82" y="5"/>
                  <a:pt x="82" y="0"/>
                </a:cubicBezTo>
                <a:cubicBezTo>
                  <a:pt x="82" y="0"/>
                  <a:pt x="82" y="0"/>
                  <a:pt x="82" y="0"/>
                </a:cubicBezTo>
                <a:cubicBezTo>
                  <a:pt x="78" y="2"/>
                  <a:pt x="74" y="4"/>
                  <a:pt x="73" y="5"/>
                </a:cubicBezTo>
                <a:cubicBezTo>
                  <a:pt x="73" y="6"/>
                  <a:pt x="70" y="4"/>
                  <a:pt x="68" y="6"/>
                </a:cubicBezTo>
                <a:cubicBezTo>
                  <a:pt x="66" y="8"/>
                  <a:pt x="65" y="6"/>
                  <a:pt x="63" y="6"/>
                </a:cubicBezTo>
                <a:cubicBezTo>
                  <a:pt x="61" y="5"/>
                  <a:pt x="61" y="7"/>
                  <a:pt x="60" y="9"/>
                </a:cubicBezTo>
                <a:cubicBezTo>
                  <a:pt x="60" y="10"/>
                  <a:pt x="57" y="10"/>
                  <a:pt x="56" y="9"/>
                </a:cubicBezTo>
                <a:cubicBezTo>
                  <a:pt x="54" y="9"/>
                  <a:pt x="51" y="10"/>
                  <a:pt x="49" y="10"/>
                </a:cubicBezTo>
                <a:cubicBezTo>
                  <a:pt x="47" y="10"/>
                  <a:pt x="48" y="9"/>
                  <a:pt x="46" y="8"/>
                </a:cubicBezTo>
                <a:cubicBezTo>
                  <a:pt x="44" y="7"/>
                  <a:pt x="43" y="9"/>
                  <a:pt x="41" y="9"/>
                </a:cubicBezTo>
                <a:cubicBezTo>
                  <a:pt x="41" y="9"/>
                  <a:pt x="38" y="9"/>
                  <a:pt x="37" y="8"/>
                </a:cubicBezTo>
                <a:cubicBezTo>
                  <a:pt x="37" y="10"/>
                  <a:pt x="37" y="10"/>
                  <a:pt x="36" y="11"/>
                </a:cubicBezTo>
                <a:cubicBezTo>
                  <a:pt x="35" y="15"/>
                  <a:pt x="40" y="24"/>
                  <a:pt x="40" y="28"/>
                </a:cubicBezTo>
                <a:cubicBezTo>
                  <a:pt x="42" y="30"/>
                  <a:pt x="44" y="32"/>
                  <a:pt x="45" y="33"/>
                </a:cubicBezTo>
                <a:cubicBezTo>
                  <a:pt x="47" y="36"/>
                  <a:pt x="45" y="35"/>
                  <a:pt x="45" y="41"/>
                </a:cubicBezTo>
                <a:cubicBezTo>
                  <a:pt x="45" y="47"/>
                  <a:pt x="43" y="44"/>
                  <a:pt x="40" y="46"/>
                </a:cubicBezTo>
                <a:cubicBezTo>
                  <a:pt x="38" y="48"/>
                  <a:pt x="40" y="52"/>
                  <a:pt x="40" y="54"/>
                </a:cubicBezTo>
                <a:cubicBezTo>
                  <a:pt x="39" y="55"/>
                  <a:pt x="33" y="45"/>
                  <a:pt x="32" y="44"/>
                </a:cubicBezTo>
                <a:cubicBezTo>
                  <a:pt x="32" y="42"/>
                  <a:pt x="35" y="37"/>
                  <a:pt x="34" y="33"/>
                </a:cubicBezTo>
                <a:cubicBezTo>
                  <a:pt x="33" y="30"/>
                  <a:pt x="29" y="32"/>
                  <a:pt x="28" y="32"/>
                </a:cubicBezTo>
                <a:cubicBezTo>
                  <a:pt x="26" y="33"/>
                  <a:pt x="23" y="29"/>
                  <a:pt x="22" y="29"/>
                </a:cubicBezTo>
                <a:cubicBezTo>
                  <a:pt x="21" y="29"/>
                  <a:pt x="0" y="37"/>
                  <a:pt x="0" y="37"/>
                </a:cubicBezTo>
                <a:cubicBezTo>
                  <a:pt x="1" y="43"/>
                  <a:pt x="1" y="43"/>
                  <a:pt x="1" y="43"/>
                </a:cubicBezTo>
                <a:cubicBezTo>
                  <a:pt x="1" y="43"/>
                  <a:pt x="1" y="43"/>
                  <a:pt x="1" y="43"/>
                </a:cubicBezTo>
                <a:cubicBezTo>
                  <a:pt x="2" y="45"/>
                  <a:pt x="2" y="45"/>
                  <a:pt x="2" y="45"/>
                </a:cubicBezTo>
                <a:cubicBezTo>
                  <a:pt x="2" y="45"/>
                  <a:pt x="9" y="46"/>
                  <a:pt x="12" y="48"/>
                </a:cubicBezTo>
                <a:cubicBezTo>
                  <a:pt x="16" y="50"/>
                  <a:pt x="21" y="50"/>
                  <a:pt x="22" y="51"/>
                </a:cubicBezTo>
                <a:cubicBezTo>
                  <a:pt x="23" y="52"/>
                  <a:pt x="22" y="60"/>
                  <a:pt x="22" y="63"/>
                </a:cubicBezTo>
                <a:cubicBezTo>
                  <a:pt x="22" y="67"/>
                  <a:pt x="18" y="68"/>
                  <a:pt x="20" y="71"/>
                </a:cubicBezTo>
                <a:cubicBezTo>
                  <a:pt x="22" y="73"/>
                  <a:pt x="21" y="76"/>
                  <a:pt x="22" y="77"/>
                </a:cubicBezTo>
                <a:cubicBezTo>
                  <a:pt x="24" y="77"/>
                  <a:pt x="20" y="82"/>
                  <a:pt x="18" y="83"/>
                </a:cubicBezTo>
                <a:cubicBezTo>
                  <a:pt x="16" y="84"/>
                  <a:pt x="18" y="88"/>
                  <a:pt x="16" y="91"/>
                </a:cubicBezTo>
                <a:cubicBezTo>
                  <a:pt x="15" y="92"/>
                  <a:pt x="11" y="96"/>
                  <a:pt x="8" y="99"/>
                </a:cubicBezTo>
                <a:cubicBezTo>
                  <a:pt x="8" y="99"/>
                  <a:pt x="8" y="99"/>
                  <a:pt x="8" y="99"/>
                </a:cubicBezTo>
                <a:cubicBezTo>
                  <a:pt x="9" y="100"/>
                  <a:pt x="11" y="113"/>
                  <a:pt x="13" y="114"/>
                </a:cubicBezTo>
                <a:cubicBezTo>
                  <a:pt x="15" y="115"/>
                  <a:pt x="14" y="127"/>
                  <a:pt x="14" y="129"/>
                </a:cubicBezTo>
                <a:cubicBezTo>
                  <a:pt x="14" y="130"/>
                  <a:pt x="15" y="138"/>
                  <a:pt x="15" y="138"/>
                </a:cubicBezTo>
                <a:cubicBezTo>
                  <a:pt x="15" y="138"/>
                  <a:pt x="18" y="137"/>
                  <a:pt x="21" y="137"/>
                </a:cubicBezTo>
                <a:cubicBezTo>
                  <a:pt x="21" y="136"/>
                  <a:pt x="21" y="134"/>
                  <a:pt x="21" y="133"/>
                </a:cubicBezTo>
                <a:cubicBezTo>
                  <a:pt x="21" y="130"/>
                  <a:pt x="19" y="133"/>
                  <a:pt x="18" y="130"/>
                </a:cubicBezTo>
                <a:cubicBezTo>
                  <a:pt x="17" y="128"/>
                  <a:pt x="24" y="123"/>
                  <a:pt x="31" y="121"/>
                </a:cubicBezTo>
                <a:cubicBezTo>
                  <a:pt x="37" y="119"/>
                  <a:pt x="40" y="117"/>
                  <a:pt x="41" y="115"/>
                </a:cubicBezTo>
                <a:cubicBezTo>
                  <a:pt x="41" y="112"/>
                  <a:pt x="41" y="106"/>
                  <a:pt x="41" y="103"/>
                </a:cubicBezTo>
                <a:cubicBezTo>
                  <a:pt x="42" y="100"/>
                  <a:pt x="41" y="99"/>
                  <a:pt x="40" y="93"/>
                </a:cubicBezTo>
                <a:cubicBezTo>
                  <a:pt x="39" y="87"/>
                  <a:pt x="37" y="86"/>
                  <a:pt x="36" y="83"/>
                </a:cubicBezTo>
                <a:cubicBezTo>
                  <a:pt x="35" y="79"/>
                  <a:pt x="35" y="77"/>
                  <a:pt x="37" y="77"/>
                </a:cubicBezTo>
                <a:cubicBezTo>
                  <a:pt x="39" y="77"/>
                  <a:pt x="39" y="76"/>
                  <a:pt x="41" y="72"/>
                </a:cubicBezTo>
                <a:cubicBezTo>
                  <a:pt x="43" y="69"/>
                  <a:pt x="45" y="70"/>
                  <a:pt x="48" y="68"/>
                </a:cubicBezTo>
                <a:cubicBezTo>
                  <a:pt x="51" y="66"/>
                  <a:pt x="51" y="63"/>
                  <a:pt x="56" y="59"/>
                </a:cubicBezTo>
                <a:cubicBezTo>
                  <a:pt x="61" y="55"/>
                  <a:pt x="67" y="55"/>
                  <a:pt x="72" y="52"/>
                </a:cubicBezTo>
                <a:cubicBezTo>
                  <a:pt x="77" y="49"/>
                  <a:pt x="86" y="37"/>
                  <a:pt x="85" y="35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3175" cap="flat">
            <a:noFill/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600">
              <a:latin typeface="Montserrat" panose="02000505000000020004" pitchFamily="2" charset="0"/>
              <a:ea typeface="Montserrat" charset="0"/>
              <a:cs typeface="Montserrat" charset="0"/>
            </a:endParaRPr>
          </a:p>
        </p:txBody>
      </p:sp>
      <p:sp>
        <p:nvSpPr>
          <p:cNvPr id="194" name="Freeform 168"/>
          <p:cNvSpPr>
            <a:spLocks/>
          </p:cNvSpPr>
          <p:nvPr/>
        </p:nvSpPr>
        <p:spPr bwMode="auto">
          <a:xfrm>
            <a:off x="6573292" y="3585270"/>
            <a:ext cx="288176" cy="305245"/>
          </a:xfrm>
          <a:custGeom>
            <a:avLst/>
            <a:gdLst>
              <a:gd name="T0" fmla="*/ 81 w 87"/>
              <a:gd name="T1" fmla="*/ 71 h 88"/>
              <a:gd name="T2" fmla="*/ 78 w 87"/>
              <a:gd name="T3" fmla="*/ 63 h 88"/>
              <a:gd name="T4" fmla="*/ 77 w 87"/>
              <a:gd name="T5" fmla="*/ 56 h 88"/>
              <a:gd name="T6" fmla="*/ 79 w 87"/>
              <a:gd name="T7" fmla="*/ 50 h 88"/>
              <a:gd name="T8" fmla="*/ 75 w 87"/>
              <a:gd name="T9" fmla="*/ 43 h 88"/>
              <a:gd name="T10" fmla="*/ 78 w 87"/>
              <a:gd name="T11" fmla="*/ 31 h 88"/>
              <a:gd name="T12" fmla="*/ 65 w 87"/>
              <a:gd name="T13" fmla="*/ 21 h 88"/>
              <a:gd name="T14" fmla="*/ 65 w 87"/>
              <a:gd name="T15" fmla="*/ 16 h 88"/>
              <a:gd name="T16" fmla="*/ 35 w 87"/>
              <a:gd name="T17" fmla="*/ 0 h 88"/>
              <a:gd name="T18" fmla="*/ 31 w 87"/>
              <a:gd name="T19" fmla="*/ 8 h 88"/>
              <a:gd name="T20" fmla="*/ 31 w 87"/>
              <a:gd name="T21" fmla="*/ 13 h 88"/>
              <a:gd name="T22" fmla="*/ 18 w 87"/>
              <a:gd name="T23" fmla="*/ 12 h 88"/>
              <a:gd name="T24" fmla="*/ 18 w 87"/>
              <a:gd name="T25" fmla="*/ 0 h 88"/>
              <a:gd name="T26" fmla="*/ 12 w 87"/>
              <a:gd name="T27" fmla="*/ 0 h 88"/>
              <a:gd name="T28" fmla="*/ 8 w 87"/>
              <a:gd name="T29" fmla="*/ 1 h 88"/>
              <a:gd name="T30" fmla="*/ 9 w 87"/>
              <a:gd name="T31" fmla="*/ 5 h 88"/>
              <a:gd name="T32" fmla="*/ 10 w 87"/>
              <a:gd name="T33" fmla="*/ 10 h 88"/>
              <a:gd name="T34" fmla="*/ 7 w 87"/>
              <a:gd name="T35" fmla="*/ 12 h 88"/>
              <a:gd name="T36" fmla="*/ 7 w 87"/>
              <a:gd name="T37" fmla="*/ 16 h 88"/>
              <a:gd name="T38" fmla="*/ 10 w 87"/>
              <a:gd name="T39" fmla="*/ 17 h 88"/>
              <a:gd name="T40" fmla="*/ 3 w 87"/>
              <a:gd name="T41" fmla="*/ 27 h 88"/>
              <a:gd name="T42" fmla="*/ 0 w 87"/>
              <a:gd name="T43" fmla="*/ 29 h 88"/>
              <a:gd name="T44" fmla="*/ 4 w 87"/>
              <a:gd name="T45" fmla="*/ 44 h 88"/>
              <a:gd name="T46" fmla="*/ 9 w 87"/>
              <a:gd name="T47" fmla="*/ 54 h 88"/>
              <a:gd name="T48" fmla="*/ 11 w 87"/>
              <a:gd name="T49" fmla="*/ 61 h 88"/>
              <a:gd name="T50" fmla="*/ 6 w 87"/>
              <a:gd name="T51" fmla="*/ 57 h 88"/>
              <a:gd name="T52" fmla="*/ 6 w 87"/>
              <a:gd name="T53" fmla="*/ 59 h 88"/>
              <a:gd name="T54" fmla="*/ 5 w 87"/>
              <a:gd name="T55" fmla="*/ 59 h 88"/>
              <a:gd name="T56" fmla="*/ 11 w 87"/>
              <a:gd name="T57" fmla="*/ 62 h 88"/>
              <a:gd name="T58" fmla="*/ 19 w 87"/>
              <a:gd name="T59" fmla="*/ 65 h 88"/>
              <a:gd name="T60" fmla="*/ 29 w 87"/>
              <a:gd name="T61" fmla="*/ 70 h 88"/>
              <a:gd name="T62" fmla="*/ 29 w 87"/>
              <a:gd name="T63" fmla="*/ 71 h 88"/>
              <a:gd name="T64" fmla="*/ 35 w 87"/>
              <a:gd name="T65" fmla="*/ 71 h 88"/>
              <a:gd name="T66" fmla="*/ 36 w 87"/>
              <a:gd name="T67" fmla="*/ 70 h 88"/>
              <a:gd name="T68" fmla="*/ 42 w 87"/>
              <a:gd name="T69" fmla="*/ 86 h 88"/>
              <a:gd name="T70" fmla="*/ 46 w 87"/>
              <a:gd name="T71" fmla="*/ 87 h 88"/>
              <a:gd name="T72" fmla="*/ 51 w 87"/>
              <a:gd name="T73" fmla="*/ 86 h 88"/>
              <a:gd name="T74" fmla="*/ 54 w 87"/>
              <a:gd name="T75" fmla="*/ 88 h 88"/>
              <a:gd name="T76" fmla="*/ 61 w 87"/>
              <a:gd name="T77" fmla="*/ 87 h 88"/>
              <a:gd name="T78" fmla="*/ 65 w 87"/>
              <a:gd name="T79" fmla="*/ 87 h 88"/>
              <a:gd name="T80" fmla="*/ 68 w 87"/>
              <a:gd name="T81" fmla="*/ 84 h 88"/>
              <a:gd name="T82" fmla="*/ 73 w 87"/>
              <a:gd name="T83" fmla="*/ 84 h 88"/>
              <a:gd name="T84" fmla="*/ 78 w 87"/>
              <a:gd name="T85" fmla="*/ 83 h 88"/>
              <a:gd name="T86" fmla="*/ 87 w 87"/>
              <a:gd name="T87" fmla="*/ 78 h 88"/>
              <a:gd name="T88" fmla="*/ 81 w 87"/>
              <a:gd name="T89" fmla="*/ 71 h 8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</a:cxnLst>
            <a:rect l="0" t="0" r="r" b="b"/>
            <a:pathLst>
              <a:path w="87" h="88">
                <a:moveTo>
                  <a:pt x="81" y="71"/>
                </a:moveTo>
                <a:cubicBezTo>
                  <a:pt x="81" y="66"/>
                  <a:pt x="78" y="66"/>
                  <a:pt x="78" y="63"/>
                </a:cubicBezTo>
                <a:cubicBezTo>
                  <a:pt x="78" y="59"/>
                  <a:pt x="79" y="56"/>
                  <a:pt x="77" y="56"/>
                </a:cubicBezTo>
                <a:cubicBezTo>
                  <a:pt x="76" y="55"/>
                  <a:pt x="77" y="53"/>
                  <a:pt x="79" y="50"/>
                </a:cubicBezTo>
                <a:cubicBezTo>
                  <a:pt x="81" y="47"/>
                  <a:pt x="75" y="47"/>
                  <a:pt x="75" y="43"/>
                </a:cubicBezTo>
                <a:cubicBezTo>
                  <a:pt x="74" y="41"/>
                  <a:pt x="76" y="36"/>
                  <a:pt x="78" y="31"/>
                </a:cubicBezTo>
                <a:cubicBezTo>
                  <a:pt x="72" y="26"/>
                  <a:pt x="65" y="21"/>
                  <a:pt x="65" y="21"/>
                </a:cubicBezTo>
                <a:cubicBezTo>
                  <a:pt x="65" y="16"/>
                  <a:pt x="65" y="16"/>
                  <a:pt x="65" y="16"/>
                </a:cubicBezTo>
                <a:cubicBezTo>
                  <a:pt x="35" y="0"/>
                  <a:pt x="35" y="0"/>
                  <a:pt x="35" y="0"/>
                </a:cubicBezTo>
                <a:cubicBezTo>
                  <a:pt x="35" y="4"/>
                  <a:pt x="33" y="7"/>
                  <a:pt x="31" y="8"/>
                </a:cubicBezTo>
                <a:cubicBezTo>
                  <a:pt x="29" y="9"/>
                  <a:pt x="34" y="12"/>
                  <a:pt x="31" y="13"/>
                </a:cubicBezTo>
                <a:cubicBezTo>
                  <a:pt x="29" y="13"/>
                  <a:pt x="23" y="10"/>
                  <a:pt x="18" y="12"/>
                </a:cubicBezTo>
                <a:cubicBezTo>
                  <a:pt x="15" y="13"/>
                  <a:pt x="16" y="6"/>
                  <a:pt x="18" y="0"/>
                </a:cubicBezTo>
                <a:cubicBezTo>
                  <a:pt x="12" y="0"/>
                  <a:pt x="12" y="0"/>
                  <a:pt x="12" y="0"/>
                </a:cubicBezTo>
                <a:cubicBezTo>
                  <a:pt x="12" y="0"/>
                  <a:pt x="10" y="1"/>
                  <a:pt x="8" y="1"/>
                </a:cubicBezTo>
                <a:cubicBezTo>
                  <a:pt x="9" y="5"/>
                  <a:pt x="9" y="5"/>
                  <a:pt x="9" y="5"/>
                </a:cubicBezTo>
                <a:cubicBezTo>
                  <a:pt x="9" y="5"/>
                  <a:pt x="11" y="8"/>
                  <a:pt x="10" y="10"/>
                </a:cubicBezTo>
                <a:cubicBezTo>
                  <a:pt x="10" y="11"/>
                  <a:pt x="9" y="11"/>
                  <a:pt x="7" y="12"/>
                </a:cubicBezTo>
                <a:cubicBezTo>
                  <a:pt x="8" y="14"/>
                  <a:pt x="7" y="16"/>
                  <a:pt x="7" y="16"/>
                </a:cubicBezTo>
                <a:cubicBezTo>
                  <a:pt x="10" y="17"/>
                  <a:pt x="10" y="17"/>
                  <a:pt x="10" y="17"/>
                </a:cubicBezTo>
                <a:cubicBezTo>
                  <a:pt x="10" y="17"/>
                  <a:pt x="5" y="26"/>
                  <a:pt x="3" y="27"/>
                </a:cubicBezTo>
                <a:cubicBezTo>
                  <a:pt x="2" y="27"/>
                  <a:pt x="1" y="28"/>
                  <a:pt x="0" y="29"/>
                </a:cubicBezTo>
                <a:cubicBezTo>
                  <a:pt x="1" y="35"/>
                  <a:pt x="2" y="42"/>
                  <a:pt x="4" y="44"/>
                </a:cubicBezTo>
                <a:cubicBezTo>
                  <a:pt x="9" y="48"/>
                  <a:pt x="8" y="52"/>
                  <a:pt x="9" y="54"/>
                </a:cubicBezTo>
                <a:cubicBezTo>
                  <a:pt x="10" y="57"/>
                  <a:pt x="13" y="60"/>
                  <a:pt x="11" y="61"/>
                </a:cubicBezTo>
                <a:cubicBezTo>
                  <a:pt x="9" y="62"/>
                  <a:pt x="8" y="60"/>
                  <a:pt x="6" y="57"/>
                </a:cubicBezTo>
                <a:cubicBezTo>
                  <a:pt x="6" y="58"/>
                  <a:pt x="6" y="58"/>
                  <a:pt x="6" y="59"/>
                </a:cubicBezTo>
                <a:cubicBezTo>
                  <a:pt x="6" y="59"/>
                  <a:pt x="5" y="59"/>
                  <a:pt x="5" y="59"/>
                </a:cubicBezTo>
                <a:cubicBezTo>
                  <a:pt x="8" y="61"/>
                  <a:pt x="10" y="62"/>
                  <a:pt x="11" y="62"/>
                </a:cubicBezTo>
                <a:cubicBezTo>
                  <a:pt x="13" y="62"/>
                  <a:pt x="17" y="65"/>
                  <a:pt x="19" y="65"/>
                </a:cubicBezTo>
                <a:cubicBezTo>
                  <a:pt x="21" y="66"/>
                  <a:pt x="28" y="69"/>
                  <a:pt x="29" y="70"/>
                </a:cubicBezTo>
                <a:cubicBezTo>
                  <a:pt x="29" y="70"/>
                  <a:pt x="29" y="70"/>
                  <a:pt x="29" y="71"/>
                </a:cubicBezTo>
                <a:cubicBezTo>
                  <a:pt x="31" y="70"/>
                  <a:pt x="33" y="70"/>
                  <a:pt x="35" y="71"/>
                </a:cubicBezTo>
                <a:cubicBezTo>
                  <a:pt x="35" y="70"/>
                  <a:pt x="35" y="70"/>
                  <a:pt x="36" y="70"/>
                </a:cubicBezTo>
                <a:cubicBezTo>
                  <a:pt x="39" y="70"/>
                  <a:pt x="42" y="80"/>
                  <a:pt x="42" y="86"/>
                </a:cubicBezTo>
                <a:cubicBezTo>
                  <a:pt x="43" y="87"/>
                  <a:pt x="46" y="87"/>
                  <a:pt x="46" y="87"/>
                </a:cubicBezTo>
                <a:cubicBezTo>
                  <a:pt x="48" y="87"/>
                  <a:pt x="49" y="85"/>
                  <a:pt x="51" y="86"/>
                </a:cubicBezTo>
                <a:cubicBezTo>
                  <a:pt x="53" y="87"/>
                  <a:pt x="52" y="88"/>
                  <a:pt x="54" y="88"/>
                </a:cubicBezTo>
                <a:cubicBezTo>
                  <a:pt x="56" y="88"/>
                  <a:pt x="59" y="87"/>
                  <a:pt x="61" y="87"/>
                </a:cubicBezTo>
                <a:cubicBezTo>
                  <a:pt x="62" y="88"/>
                  <a:pt x="65" y="88"/>
                  <a:pt x="65" y="87"/>
                </a:cubicBezTo>
                <a:cubicBezTo>
                  <a:pt x="66" y="85"/>
                  <a:pt x="66" y="83"/>
                  <a:pt x="68" y="84"/>
                </a:cubicBezTo>
                <a:cubicBezTo>
                  <a:pt x="70" y="84"/>
                  <a:pt x="71" y="86"/>
                  <a:pt x="73" y="84"/>
                </a:cubicBezTo>
                <a:cubicBezTo>
                  <a:pt x="75" y="82"/>
                  <a:pt x="78" y="84"/>
                  <a:pt x="78" y="83"/>
                </a:cubicBezTo>
                <a:cubicBezTo>
                  <a:pt x="79" y="82"/>
                  <a:pt x="83" y="80"/>
                  <a:pt x="87" y="78"/>
                </a:cubicBezTo>
                <a:cubicBezTo>
                  <a:pt x="87" y="73"/>
                  <a:pt x="82" y="75"/>
                  <a:pt x="81" y="71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3175" cap="flat">
            <a:noFill/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600">
              <a:latin typeface="Montserrat" panose="02000505000000020004" pitchFamily="2" charset="0"/>
              <a:ea typeface="Montserrat" charset="0"/>
              <a:cs typeface="Montserrat" charset="0"/>
            </a:endParaRPr>
          </a:p>
        </p:txBody>
      </p:sp>
      <p:sp>
        <p:nvSpPr>
          <p:cNvPr id="195" name="Freeform 169"/>
          <p:cNvSpPr>
            <a:spLocks/>
          </p:cNvSpPr>
          <p:nvPr/>
        </p:nvSpPr>
        <p:spPr bwMode="auto">
          <a:xfrm>
            <a:off x="6656143" y="3828336"/>
            <a:ext cx="88254" cy="216686"/>
          </a:xfrm>
          <a:custGeom>
            <a:avLst/>
            <a:gdLst>
              <a:gd name="T0" fmla="*/ 25 w 27"/>
              <a:gd name="T1" fmla="*/ 41 h 63"/>
              <a:gd name="T2" fmla="*/ 20 w 27"/>
              <a:gd name="T3" fmla="*/ 36 h 63"/>
              <a:gd name="T4" fmla="*/ 20 w 27"/>
              <a:gd name="T5" fmla="*/ 38 h 63"/>
              <a:gd name="T6" fmla="*/ 11 w 27"/>
              <a:gd name="T7" fmla="*/ 25 h 63"/>
              <a:gd name="T8" fmla="*/ 12 w 27"/>
              <a:gd name="T9" fmla="*/ 11 h 63"/>
              <a:gd name="T10" fmla="*/ 10 w 27"/>
              <a:gd name="T11" fmla="*/ 1 h 63"/>
              <a:gd name="T12" fmla="*/ 4 w 27"/>
              <a:gd name="T13" fmla="*/ 1 h 63"/>
              <a:gd name="T14" fmla="*/ 8 w 27"/>
              <a:gd name="T15" fmla="*/ 8 h 63"/>
              <a:gd name="T16" fmla="*/ 5 w 27"/>
              <a:gd name="T17" fmla="*/ 10 h 63"/>
              <a:gd name="T18" fmla="*/ 5 w 27"/>
              <a:gd name="T19" fmla="*/ 23 h 63"/>
              <a:gd name="T20" fmla="*/ 2 w 27"/>
              <a:gd name="T21" fmla="*/ 25 h 63"/>
              <a:gd name="T22" fmla="*/ 1 w 27"/>
              <a:gd name="T23" fmla="*/ 33 h 63"/>
              <a:gd name="T24" fmla="*/ 2 w 27"/>
              <a:gd name="T25" fmla="*/ 37 h 63"/>
              <a:gd name="T26" fmla="*/ 2 w 27"/>
              <a:gd name="T27" fmla="*/ 37 h 63"/>
              <a:gd name="T28" fmla="*/ 8 w 27"/>
              <a:gd name="T29" fmla="*/ 40 h 63"/>
              <a:gd name="T30" fmla="*/ 14 w 27"/>
              <a:gd name="T31" fmla="*/ 41 h 63"/>
              <a:gd name="T32" fmla="*/ 12 w 27"/>
              <a:gd name="T33" fmla="*/ 52 h 63"/>
              <a:gd name="T34" fmla="*/ 20 w 27"/>
              <a:gd name="T35" fmla="*/ 62 h 63"/>
              <a:gd name="T36" fmla="*/ 20 w 27"/>
              <a:gd name="T37" fmla="*/ 54 h 63"/>
              <a:gd name="T38" fmla="*/ 25 w 27"/>
              <a:gd name="T39" fmla="*/ 49 h 63"/>
              <a:gd name="T40" fmla="*/ 25 w 27"/>
              <a:gd name="T41" fmla="*/ 41 h 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</a:cxnLst>
            <a:rect l="0" t="0" r="r" b="b"/>
            <a:pathLst>
              <a:path w="27" h="63">
                <a:moveTo>
                  <a:pt x="25" y="41"/>
                </a:moveTo>
                <a:cubicBezTo>
                  <a:pt x="24" y="40"/>
                  <a:pt x="22" y="38"/>
                  <a:pt x="20" y="36"/>
                </a:cubicBezTo>
                <a:cubicBezTo>
                  <a:pt x="20" y="37"/>
                  <a:pt x="20" y="37"/>
                  <a:pt x="20" y="38"/>
                </a:cubicBezTo>
                <a:cubicBezTo>
                  <a:pt x="17" y="41"/>
                  <a:pt x="12" y="31"/>
                  <a:pt x="11" y="25"/>
                </a:cubicBezTo>
                <a:cubicBezTo>
                  <a:pt x="10" y="19"/>
                  <a:pt x="14" y="17"/>
                  <a:pt x="12" y="11"/>
                </a:cubicBezTo>
                <a:cubicBezTo>
                  <a:pt x="10" y="6"/>
                  <a:pt x="8" y="2"/>
                  <a:pt x="10" y="1"/>
                </a:cubicBezTo>
                <a:cubicBezTo>
                  <a:pt x="8" y="0"/>
                  <a:pt x="6" y="0"/>
                  <a:pt x="4" y="1"/>
                </a:cubicBezTo>
                <a:cubicBezTo>
                  <a:pt x="6" y="3"/>
                  <a:pt x="8" y="7"/>
                  <a:pt x="8" y="8"/>
                </a:cubicBezTo>
                <a:cubicBezTo>
                  <a:pt x="8" y="10"/>
                  <a:pt x="6" y="8"/>
                  <a:pt x="5" y="10"/>
                </a:cubicBezTo>
                <a:cubicBezTo>
                  <a:pt x="4" y="12"/>
                  <a:pt x="3" y="22"/>
                  <a:pt x="5" y="23"/>
                </a:cubicBezTo>
                <a:cubicBezTo>
                  <a:pt x="7" y="25"/>
                  <a:pt x="2" y="24"/>
                  <a:pt x="2" y="25"/>
                </a:cubicBezTo>
                <a:cubicBezTo>
                  <a:pt x="2" y="27"/>
                  <a:pt x="1" y="33"/>
                  <a:pt x="1" y="33"/>
                </a:cubicBezTo>
                <a:cubicBezTo>
                  <a:pt x="0" y="33"/>
                  <a:pt x="1" y="35"/>
                  <a:pt x="2" y="37"/>
                </a:cubicBezTo>
                <a:cubicBezTo>
                  <a:pt x="2" y="37"/>
                  <a:pt x="2" y="37"/>
                  <a:pt x="2" y="37"/>
                </a:cubicBezTo>
                <a:cubicBezTo>
                  <a:pt x="3" y="37"/>
                  <a:pt x="6" y="41"/>
                  <a:pt x="8" y="40"/>
                </a:cubicBezTo>
                <a:cubicBezTo>
                  <a:pt x="9" y="40"/>
                  <a:pt x="13" y="38"/>
                  <a:pt x="14" y="41"/>
                </a:cubicBezTo>
                <a:cubicBezTo>
                  <a:pt x="15" y="45"/>
                  <a:pt x="12" y="50"/>
                  <a:pt x="12" y="52"/>
                </a:cubicBezTo>
                <a:cubicBezTo>
                  <a:pt x="13" y="53"/>
                  <a:pt x="19" y="63"/>
                  <a:pt x="20" y="62"/>
                </a:cubicBezTo>
                <a:cubicBezTo>
                  <a:pt x="20" y="60"/>
                  <a:pt x="18" y="56"/>
                  <a:pt x="20" y="54"/>
                </a:cubicBezTo>
                <a:cubicBezTo>
                  <a:pt x="23" y="52"/>
                  <a:pt x="25" y="55"/>
                  <a:pt x="25" y="49"/>
                </a:cubicBezTo>
                <a:cubicBezTo>
                  <a:pt x="25" y="43"/>
                  <a:pt x="27" y="44"/>
                  <a:pt x="25" y="41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3175" cap="flat">
            <a:noFill/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600">
              <a:latin typeface="Montserrat" panose="02000505000000020004" pitchFamily="2" charset="0"/>
              <a:ea typeface="Montserrat" charset="0"/>
              <a:cs typeface="Montserrat" charset="0"/>
            </a:endParaRPr>
          </a:p>
        </p:txBody>
      </p:sp>
      <p:sp>
        <p:nvSpPr>
          <p:cNvPr id="196" name="Freeform 170"/>
          <p:cNvSpPr>
            <a:spLocks/>
          </p:cNvSpPr>
          <p:nvPr/>
        </p:nvSpPr>
        <p:spPr bwMode="auto">
          <a:xfrm>
            <a:off x="7601722" y="2341680"/>
            <a:ext cx="205326" cy="146970"/>
          </a:xfrm>
          <a:custGeom>
            <a:avLst/>
            <a:gdLst>
              <a:gd name="T0" fmla="*/ 50 w 62"/>
              <a:gd name="T1" fmla="*/ 34 h 42"/>
              <a:gd name="T2" fmla="*/ 53 w 62"/>
              <a:gd name="T3" fmla="*/ 36 h 42"/>
              <a:gd name="T4" fmla="*/ 59 w 62"/>
              <a:gd name="T5" fmla="*/ 38 h 42"/>
              <a:gd name="T6" fmla="*/ 62 w 62"/>
              <a:gd name="T7" fmla="*/ 38 h 42"/>
              <a:gd name="T8" fmla="*/ 60 w 62"/>
              <a:gd name="T9" fmla="*/ 27 h 42"/>
              <a:gd name="T10" fmla="*/ 52 w 62"/>
              <a:gd name="T11" fmla="*/ 22 h 42"/>
              <a:gd name="T12" fmla="*/ 51 w 62"/>
              <a:gd name="T13" fmla="*/ 15 h 42"/>
              <a:gd name="T14" fmla="*/ 40 w 62"/>
              <a:gd name="T15" fmla="*/ 16 h 42"/>
              <a:gd name="T16" fmla="*/ 34 w 62"/>
              <a:gd name="T17" fmla="*/ 14 h 42"/>
              <a:gd name="T18" fmla="*/ 26 w 62"/>
              <a:gd name="T19" fmla="*/ 14 h 42"/>
              <a:gd name="T20" fmla="*/ 15 w 62"/>
              <a:gd name="T21" fmla="*/ 13 h 42"/>
              <a:gd name="T22" fmla="*/ 21 w 62"/>
              <a:gd name="T23" fmla="*/ 8 h 42"/>
              <a:gd name="T24" fmla="*/ 23 w 62"/>
              <a:gd name="T25" fmla="*/ 8 h 42"/>
              <a:gd name="T26" fmla="*/ 26 w 62"/>
              <a:gd name="T27" fmla="*/ 2 h 42"/>
              <a:gd name="T28" fmla="*/ 20 w 62"/>
              <a:gd name="T29" fmla="*/ 3 h 42"/>
              <a:gd name="T30" fmla="*/ 14 w 62"/>
              <a:gd name="T31" fmla="*/ 4 h 42"/>
              <a:gd name="T32" fmla="*/ 10 w 62"/>
              <a:gd name="T33" fmla="*/ 9 h 42"/>
              <a:gd name="T34" fmla="*/ 8 w 62"/>
              <a:gd name="T35" fmla="*/ 13 h 42"/>
              <a:gd name="T36" fmla="*/ 0 w 62"/>
              <a:gd name="T37" fmla="*/ 16 h 42"/>
              <a:gd name="T38" fmla="*/ 5 w 62"/>
              <a:gd name="T39" fmla="*/ 22 h 42"/>
              <a:gd name="T40" fmla="*/ 6 w 62"/>
              <a:gd name="T41" fmla="*/ 29 h 42"/>
              <a:gd name="T42" fmla="*/ 3 w 62"/>
              <a:gd name="T43" fmla="*/ 38 h 42"/>
              <a:gd name="T44" fmla="*/ 7 w 62"/>
              <a:gd name="T45" fmla="*/ 38 h 42"/>
              <a:gd name="T46" fmla="*/ 15 w 62"/>
              <a:gd name="T47" fmla="*/ 36 h 42"/>
              <a:gd name="T48" fmla="*/ 23 w 62"/>
              <a:gd name="T49" fmla="*/ 32 h 42"/>
              <a:gd name="T50" fmla="*/ 30 w 62"/>
              <a:gd name="T51" fmla="*/ 25 h 42"/>
              <a:gd name="T52" fmla="*/ 33 w 62"/>
              <a:gd name="T53" fmla="*/ 32 h 42"/>
              <a:gd name="T54" fmla="*/ 33 w 62"/>
              <a:gd name="T55" fmla="*/ 41 h 42"/>
              <a:gd name="T56" fmla="*/ 37 w 62"/>
              <a:gd name="T57" fmla="*/ 41 h 42"/>
              <a:gd name="T58" fmla="*/ 41 w 62"/>
              <a:gd name="T59" fmla="*/ 40 h 42"/>
              <a:gd name="T60" fmla="*/ 50 w 62"/>
              <a:gd name="T61" fmla="*/ 34 h 4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</a:cxnLst>
            <a:rect l="0" t="0" r="r" b="b"/>
            <a:pathLst>
              <a:path w="62" h="42">
                <a:moveTo>
                  <a:pt x="50" y="34"/>
                </a:moveTo>
                <a:cubicBezTo>
                  <a:pt x="52" y="35"/>
                  <a:pt x="52" y="37"/>
                  <a:pt x="53" y="36"/>
                </a:cubicBezTo>
                <a:cubicBezTo>
                  <a:pt x="55" y="36"/>
                  <a:pt x="58" y="37"/>
                  <a:pt x="59" y="38"/>
                </a:cubicBezTo>
                <a:cubicBezTo>
                  <a:pt x="60" y="38"/>
                  <a:pt x="62" y="38"/>
                  <a:pt x="62" y="38"/>
                </a:cubicBezTo>
                <a:cubicBezTo>
                  <a:pt x="62" y="38"/>
                  <a:pt x="60" y="29"/>
                  <a:pt x="60" y="27"/>
                </a:cubicBezTo>
                <a:cubicBezTo>
                  <a:pt x="60" y="24"/>
                  <a:pt x="52" y="22"/>
                  <a:pt x="52" y="22"/>
                </a:cubicBezTo>
                <a:cubicBezTo>
                  <a:pt x="51" y="15"/>
                  <a:pt x="51" y="15"/>
                  <a:pt x="51" y="15"/>
                </a:cubicBezTo>
                <a:cubicBezTo>
                  <a:pt x="51" y="15"/>
                  <a:pt x="42" y="16"/>
                  <a:pt x="40" y="16"/>
                </a:cubicBezTo>
                <a:cubicBezTo>
                  <a:pt x="39" y="15"/>
                  <a:pt x="35" y="16"/>
                  <a:pt x="34" y="14"/>
                </a:cubicBezTo>
                <a:cubicBezTo>
                  <a:pt x="32" y="12"/>
                  <a:pt x="29" y="16"/>
                  <a:pt x="26" y="14"/>
                </a:cubicBezTo>
                <a:cubicBezTo>
                  <a:pt x="23" y="12"/>
                  <a:pt x="15" y="15"/>
                  <a:pt x="15" y="13"/>
                </a:cubicBezTo>
                <a:cubicBezTo>
                  <a:pt x="15" y="11"/>
                  <a:pt x="18" y="8"/>
                  <a:pt x="21" y="8"/>
                </a:cubicBezTo>
                <a:cubicBezTo>
                  <a:pt x="21" y="8"/>
                  <a:pt x="22" y="8"/>
                  <a:pt x="23" y="8"/>
                </a:cubicBezTo>
                <a:cubicBezTo>
                  <a:pt x="24" y="7"/>
                  <a:pt x="26" y="3"/>
                  <a:pt x="26" y="2"/>
                </a:cubicBezTo>
                <a:cubicBezTo>
                  <a:pt x="25" y="0"/>
                  <a:pt x="22" y="1"/>
                  <a:pt x="20" y="3"/>
                </a:cubicBezTo>
                <a:cubicBezTo>
                  <a:pt x="19" y="4"/>
                  <a:pt x="15" y="2"/>
                  <a:pt x="14" y="4"/>
                </a:cubicBezTo>
                <a:cubicBezTo>
                  <a:pt x="14" y="6"/>
                  <a:pt x="13" y="9"/>
                  <a:pt x="10" y="9"/>
                </a:cubicBezTo>
                <a:cubicBezTo>
                  <a:pt x="8" y="9"/>
                  <a:pt x="10" y="12"/>
                  <a:pt x="8" y="13"/>
                </a:cubicBezTo>
                <a:cubicBezTo>
                  <a:pt x="6" y="14"/>
                  <a:pt x="1" y="14"/>
                  <a:pt x="0" y="16"/>
                </a:cubicBezTo>
                <a:cubicBezTo>
                  <a:pt x="0" y="18"/>
                  <a:pt x="6" y="20"/>
                  <a:pt x="5" y="22"/>
                </a:cubicBezTo>
                <a:cubicBezTo>
                  <a:pt x="5" y="25"/>
                  <a:pt x="8" y="28"/>
                  <a:pt x="6" y="29"/>
                </a:cubicBezTo>
                <a:cubicBezTo>
                  <a:pt x="4" y="31"/>
                  <a:pt x="3" y="33"/>
                  <a:pt x="3" y="38"/>
                </a:cubicBezTo>
                <a:cubicBezTo>
                  <a:pt x="4" y="39"/>
                  <a:pt x="6" y="40"/>
                  <a:pt x="7" y="38"/>
                </a:cubicBezTo>
                <a:cubicBezTo>
                  <a:pt x="8" y="36"/>
                  <a:pt x="15" y="38"/>
                  <a:pt x="15" y="36"/>
                </a:cubicBezTo>
                <a:cubicBezTo>
                  <a:pt x="15" y="34"/>
                  <a:pt x="23" y="34"/>
                  <a:pt x="23" y="32"/>
                </a:cubicBezTo>
                <a:cubicBezTo>
                  <a:pt x="23" y="30"/>
                  <a:pt x="27" y="25"/>
                  <a:pt x="30" y="25"/>
                </a:cubicBezTo>
                <a:cubicBezTo>
                  <a:pt x="33" y="25"/>
                  <a:pt x="30" y="30"/>
                  <a:pt x="33" y="32"/>
                </a:cubicBezTo>
                <a:cubicBezTo>
                  <a:pt x="36" y="33"/>
                  <a:pt x="31" y="39"/>
                  <a:pt x="33" y="41"/>
                </a:cubicBezTo>
                <a:cubicBezTo>
                  <a:pt x="34" y="42"/>
                  <a:pt x="35" y="42"/>
                  <a:pt x="37" y="41"/>
                </a:cubicBezTo>
                <a:cubicBezTo>
                  <a:pt x="38" y="41"/>
                  <a:pt x="40" y="40"/>
                  <a:pt x="41" y="40"/>
                </a:cubicBezTo>
                <a:cubicBezTo>
                  <a:pt x="45" y="37"/>
                  <a:pt x="49" y="33"/>
                  <a:pt x="50" y="34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3175" cap="flat">
            <a:noFill/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600">
              <a:latin typeface="Montserrat" panose="02000505000000020004" pitchFamily="2" charset="0"/>
              <a:ea typeface="Montserrat" charset="0"/>
              <a:cs typeface="Montserrat" charset="0"/>
            </a:endParaRPr>
          </a:p>
        </p:txBody>
      </p:sp>
      <p:sp>
        <p:nvSpPr>
          <p:cNvPr id="197" name="Freeform 171"/>
          <p:cNvSpPr>
            <a:spLocks/>
          </p:cNvSpPr>
          <p:nvPr/>
        </p:nvSpPr>
        <p:spPr bwMode="auto">
          <a:xfrm>
            <a:off x="3700532" y="2829695"/>
            <a:ext cx="23414" cy="52758"/>
          </a:xfrm>
          <a:custGeom>
            <a:avLst/>
            <a:gdLst>
              <a:gd name="T0" fmla="*/ 6 w 7"/>
              <a:gd name="T1" fmla="*/ 14 h 15"/>
              <a:gd name="T2" fmla="*/ 3 w 7"/>
              <a:gd name="T3" fmla="*/ 11 h 15"/>
              <a:gd name="T4" fmla="*/ 0 w 7"/>
              <a:gd name="T5" fmla="*/ 6 h 15"/>
              <a:gd name="T6" fmla="*/ 3 w 7"/>
              <a:gd name="T7" fmla="*/ 3 h 15"/>
              <a:gd name="T8" fmla="*/ 4 w 7"/>
              <a:gd name="T9" fmla="*/ 9 h 15"/>
              <a:gd name="T10" fmla="*/ 6 w 7"/>
              <a:gd name="T11" fmla="*/ 14 h 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7" h="15">
                <a:moveTo>
                  <a:pt x="6" y="14"/>
                </a:moveTo>
                <a:cubicBezTo>
                  <a:pt x="6" y="15"/>
                  <a:pt x="3" y="13"/>
                  <a:pt x="3" y="11"/>
                </a:cubicBezTo>
                <a:cubicBezTo>
                  <a:pt x="3" y="9"/>
                  <a:pt x="0" y="9"/>
                  <a:pt x="0" y="6"/>
                </a:cubicBezTo>
                <a:cubicBezTo>
                  <a:pt x="0" y="2"/>
                  <a:pt x="2" y="0"/>
                  <a:pt x="3" y="3"/>
                </a:cubicBezTo>
                <a:cubicBezTo>
                  <a:pt x="5" y="6"/>
                  <a:pt x="4" y="8"/>
                  <a:pt x="4" y="9"/>
                </a:cubicBezTo>
                <a:cubicBezTo>
                  <a:pt x="4" y="11"/>
                  <a:pt x="7" y="12"/>
                  <a:pt x="6" y="14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3175" cap="flat">
            <a:noFill/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600">
              <a:latin typeface="Montserrat" panose="02000505000000020004" pitchFamily="2" charset="0"/>
              <a:ea typeface="Montserrat" charset="0"/>
              <a:cs typeface="Montserrat" charset="0"/>
            </a:endParaRPr>
          </a:p>
        </p:txBody>
      </p:sp>
      <p:sp>
        <p:nvSpPr>
          <p:cNvPr id="198" name="Freeform 172"/>
          <p:cNvSpPr>
            <a:spLocks/>
          </p:cNvSpPr>
          <p:nvPr/>
        </p:nvSpPr>
        <p:spPr bwMode="auto">
          <a:xfrm>
            <a:off x="4140002" y="3253646"/>
            <a:ext cx="34221" cy="26379"/>
          </a:xfrm>
          <a:custGeom>
            <a:avLst/>
            <a:gdLst>
              <a:gd name="T0" fmla="*/ 2 w 10"/>
              <a:gd name="T1" fmla="*/ 7 h 8"/>
              <a:gd name="T2" fmla="*/ 2 w 10"/>
              <a:gd name="T3" fmla="*/ 4 h 8"/>
              <a:gd name="T4" fmla="*/ 7 w 10"/>
              <a:gd name="T5" fmla="*/ 2 h 8"/>
              <a:gd name="T6" fmla="*/ 8 w 10"/>
              <a:gd name="T7" fmla="*/ 7 h 8"/>
              <a:gd name="T8" fmla="*/ 2 w 10"/>
              <a:gd name="T9" fmla="*/ 7 h 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0" h="8">
                <a:moveTo>
                  <a:pt x="2" y="7"/>
                </a:moveTo>
                <a:cubicBezTo>
                  <a:pt x="1" y="6"/>
                  <a:pt x="3" y="4"/>
                  <a:pt x="2" y="4"/>
                </a:cubicBezTo>
                <a:cubicBezTo>
                  <a:pt x="0" y="3"/>
                  <a:pt x="6" y="0"/>
                  <a:pt x="7" y="2"/>
                </a:cubicBezTo>
                <a:cubicBezTo>
                  <a:pt x="9" y="4"/>
                  <a:pt x="10" y="6"/>
                  <a:pt x="8" y="7"/>
                </a:cubicBezTo>
                <a:cubicBezTo>
                  <a:pt x="6" y="7"/>
                  <a:pt x="3" y="8"/>
                  <a:pt x="2" y="7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3175" cap="flat">
            <a:noFill/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600">
              <a:latin typeface="Montserrat" panose="02000505000000020004" pitchFamily="2" charset="0"/>
              <a:ea typeface="Montserrat" charset="0"/>
              <a:cs typeface="Montserrat" charset="0"/>
            </a:endParaRPr>
          </a:p>
        </p:txBody>
      </p:sp>
      <p:sp>
        <p:nvSpPr>
          <p:cNvPr id="199" name="Freeform 173"/>
          <p:cNvSpPr>
            <a:spLocks/>
          </p:cNvSpPr>
          <p:nvPr/>
        </p:nvSpPr>
        <p:spPr bwMode="auto">
          <a:xfrm>
            <a:off x="6946120" y="2328490"/>
            <a:ext cx="90055" cy="79138"/>
          </a:xfrm>
          <a:custGeom>
            <a:avLst/>
            <a:gdLst>
              <a:gd name="T0" fmla="*/ 25 w 27"/>
              <a:gd name="T1" fmla="*/ 18 h 23"/>
              <a:gd name="T2" fmla="*/ 20 w 27"/>
              <a:gd name="T3" fmla="*/ 12 h 23"/>
              <a:gd name="T4" fmla="*/ 17 w 27"/>
              <a:gd name="T5" fmla="*/ 6 h 23"/>
              <a:gd name="T6" fmla="*/ 15 w 27"/>
              <a:gd name="T7" fmla="*/ 1 h 23"/>
              <a:gd name="T8" fmla="*/ 8 w 27"/>
              <a:gd name="T9" fmla="*/ 1 h 23"/>
              <a:gd name="T10" fmla="*/ 0 w 27"/>
              <a:gd name="T11" fmla="*/ 2 h 23"/>
              <a:gd name="T12" fmla="*/ 2 w 27"/>
              <a:gd name="T13" fmla="*/ 9 h 23"/>
              <a:gd name="T14" fmla="*/ 8 w 27"/>
              <a:gd name="T15" fmla="*/ 11 h 23"/>
              <a:gd name="T16" fmla="*/ 9 w 27"/>
              <a:gd name="T17" fmla="*/ 14 h 23"/>
              <a:gd name="T18" fmla="*/ 10 w 27"/>
              <a:gd name="T19" fmla="*/ 14 h 23"/>
              <a:gd name="T20" fmla="*/ 12 w 27"/>
              <a:gd name="T21" fmla="*/ 16 h 23"/>
              <a:gd name="T22" fmla="*/ 16 w 27"/>
              <a:gd name="T23" fmla="*/ 18 h 23"/>
              <a:gd name="T24" fmla="*/ 20 w 27"/>
              <a:gd name="T25" fmla="*/ 19 h 23"/>
              <a:gd name="T26" fmla="*/ 22 w 27"/>
              <a:gd name="T27" fmla="*/ 23 h 23"/>
              <a:gd name="T28" fmla="*/ 27 w 27"/>
              <a:gd name="T29" fmla="*/ 22 h 23"/>
              <a:gd name="T30" fmla="*/ 25 w 27"/>
              <a:gd name="T31" fmla="*/ 18 h 2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</a:cxnLst>
            <a:rect l="0" t="0" r="r" b="b"/>
            <a:pathLst>
              <a:path w="27" h="23">
                <a:moveTo>
                  <a:pt x="25" y="18"/>
                </a:moveTo>
                <a:cubicBezTo>
                  <a:pt x="25" y="16"/>
                  <a:pt x="20" y="15"/>
                  <a:pt x="20" y="12"/>
                </a:cubicBezTo>
                <a:cubicBezTo>
                  <a:pt x="20" y="10"/>
                  <a:pt x="17" y="8"/>
                  <a:pt x="17" y="6"/>
                </a:cubicBezTo>
                <a:cubicBezTo>
                  <a:pt x="18" y="5"/>
                  <a:pt x="16" y="3"/>
                  <a:pt x="15" y="1"/>
                </a:cubicBezTo>
                <a:cubicBezTo>
                  <a:pt x="13" y="1"/>
                  <a:pt x="10" y="0"/>
                  <a:pt x="8" y="1"/>
                </a:cubicBezTo>
                <a:cubicBezTo>
                  <a:pt x="5" y="1"/>
                  <a:pt x="3" y="2"/>
                  <a:pt x="0" y="2"/>
                </a:cubicBezTo>
                <a:cubicBezTo>
                  <a:pt x="1" y="5"/>
                  <a:pt x="0" y="5"/>
                  <a:pt x="2" y="9"/>
                </a:cubicBezTo>
                <a:cubicBezTo>
                  <a:pt x="3" y="12"/>
                  <a:pt x="7" y="10"/>
                  <a:pt x="8" y="11"/>
                </a:cubicBezTo>
                <a:cubicBezTo>
                  <a:pt x="8" y="12"/>
                  <a:pt x="9" y="13"/>
                  <a:pt x="9" y="14"/>
                </a:cubicBezTo>
                <a:cubicBezTo>
                  <a:pt x="9" y="14"/>
                  <a:pt x="10" y="14"/>
                  <a:pt x="10" y="14"/>
                </a:cubicBezTo>
                <a:cubicBezTo>
                  <a:pt x="11" y="14"/>
                  <a:pt x="12" y="15"/>
                  <a:pt x="12" y="16"/>
                </a:cubicBezTo>
                <a:cubicBezTo>
                  <a:pt x="14" y="16"/>
                  <a:pt x="15" y="17"/>
                  <a:pt x="16" y="18"/>
                </a:cubicBezTo>
                <a:cubicBezTo>
                  <a:pt x="17" y="18"/>
                  <a:pt x="18" y="17"/>
                  <a:pt x="20" y="19"/>
                </a:cubicBezTo>
                <a:cubicBezTo>
                  <a:pt x="22" y="21"/>
                  <a:pt x="22" y="22"/>
                  <a:pt x="22" y="23"/>
                </a:cubicBezTo>
                <a:cubicBezTo>
                  <a:pt x="23" y="23"/>
                  <a:pt x="25" y="23"/>
                  <a:pt x="27" y="22"/>
                </a:cubicBezTo>
                <a:cubicBezTo>
                  <a:pt x="26" y="21"/>
                  <a:pt x="25" y="19"/>
                  <a:pt x="25" y="18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3175" cap="flat">
            <a:noFill/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600">
              <a:latin typeface="Montserrat" panose="02000505000000020004" pitchFamily="2" charset="0"/>
              <a:ea typeface="Montserrat" charset="0"/>
              <a:cs typeface="Montserrat" charset="0"/>
            </a:endParaRPr>
          </a:p>
        </p:txBody>
      </p:sp>
      <p:sp>
        <p:nvSpPr>
          <p:cNvPr id="200" name="Freeform 174"/>
          <p:cNvSpPr>
            <a:spLocks noEditPoints="1"/>
          </p:cNvSpPr>
          <p:nvPr/>
        </p:nvSpPr>
        <p:spPr bwMode="auto">
          <a:xfrm>
            <a:off x="6985744" y="2311532"/>
            <a:ext cx="133282" cy="113054"/>
          </a:xfrm>
          <a:custGeom>
            <a:avLst/>
            <a:gdLst>
              <a:gd name="T0" fmla="*/ 38 w 40"/>
              <a:gd name="T1" fmla="*/ 11 h 33"/>
              <a:gd name="T2" fmla="*/ 31 w 40"/>
              <a:gd name="T3" fmla="*/ 2 h 33"/>
              <a:gd name="T4" fmla="*/ 25 w 40"/>
              <a:gd name="T5" fmla="*/ 5 h 33"/>
              <a:gd name="T6" fmla="*/ 22 w 40"/>
              <a:gd name="T7" fmla="*/ 5 h 33"/>
              <a:gd name="T8" fmla="*/ 16 w 40"/>
              <a:gd name="T9" fmla="*/ 1 h 33"/>
              <a:gd name="T10" fmla="*/ 13 w 40"/>
              <a:gd name="T11" fmla="*/ 0 h 33"/>
              <a:gd name="T12" fmla="*/ 12 w 40"/>
              <a:gd name="T13" fmla="*/ 3 h 33"/>
              <a:gd name="T14" fmla="*/ 14 w 40"/>
              <a:gd name="T15" fmla="*/ 7 h 33"/>
              <a:gd name="T16" fmla="*/ 8 w 40"/>
              <a:gd name="T17" fmla="*/ 6 h 33"/>
              <a:gd name="T18" fmla="*/ 3 w 40"/>
              <a:gd name="T19" fmla="*/ 4 h 33"/>
              <a:gd name="T20" fmla="*/ 5 w 40"/>
              <a:gd name="T21" fmla="*/ 11 h 33"/>
              <a:gd name="T22" fmla="*/ 8 w 40"/>
              <a:gd name="T23" fmla="*/ 17 h 33"/>
              <a:gd name="T24" fmla="*/ 13 w 40"/>
              <a:gd name="T25" fmla="*/ 23 h 33"/>
              <a:gd name="T26" fmla="*/ 15 w 40"/>
              <a:gd name="T27" fmla="*/ 27 h 33"/>
              <a:gd name="T28" fmla="*/ 24 w 40"/>
              <a:gd name="T29" fmla="*/ 21 h 33"/>
              <a:gd name="T30" fmla="*/ 26 w 40"/>
              <a:gd name="T31" fmla="*/ 29 h 33"/>
              <a:gd name="T32" fmla="*/ 32 w 40"/>
              <a:gd name="T33" fmla="*/ 33 h 33"/>
              <a:gd name="T34" fmla="*/ 33 w 40"/>
              <a:gd name="T35" fmla="*/ 28 h 33"/>
              <a:gd name="T36" fmla="*/ 38 w 40"/>
              <a:gd name="T37" fmla="*/ 11 h 33"/>
              <a:gd name="T38" fmla="*/ 4 w 40"/>
              <a:gd name="T39" fmla="*/ 23 h 33"/>
              <a:gd name="T40" fmla="*/ 0 w 40"/>
              <a:gd name="T41" fmla="*/ 21 h 33"/>
              <a:gd name="T42" fmla="*/ 3 w 40"/>
              <a:gd name="T43" fmla="*/ 25 h 33"/>
              <a:gd name="T44" fmla="*/ 8 w 40"/>
              <a:gd name="T45" fmla="*/ 28 h 33"/>
              <a:gd name="T46" fmla="*/ 10 w 40"/>
              <a:gd name="T47" fmla="*/ 28 h 33"/>
              <a:gd name="T48" fmla="*/ 8 w 40"/>
              <a:gd name="T49" fmla="*/ 24 h 33"/>
              <a:gd name="T50" fmla="*/ 4 w 40"/>
              <a:gd name="T51" fmla="*/ 23 h 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</a:cxnLst>
            <a:rect l="0" t="0" r="r" b="b"/>
            <a:pathLst>
              <a:path w="40" h="33">
                <a:moveTo>
                  <a:pt x="38" y="11"/>
                </a:moveTo>
                <a:cubicBezTo>
                  <a:pt x="37" y="9"/>
                  <a:pt x="34" y="6"/>
                  <a:pt x="31" y="2"/>
                </a:cubicBezTo>
                <a:cubicBezTo>
                  <a:pt x="30" y="5"/>
                  <a:pt x="26" y="4"/>
                  <a:pt x="25" y="5"/>
                </a:cubicBezTo>
                <a:cubicBezTo>
                  <a:pt x="25" y="7"/>
                  <a:pt x="23" y="5"/>
                  <a:pt x="22" y="5"/>
                </a:cubicBezTo>
                <a:cubicBezTo>
                  <a:pt x="21" y="6"/>
                  <a:pt x="18" y="2"/>
                  <a:pt x="16" y="1"/>
                </a:cubicBezTo>
                <a:cubicBezTo>
                  <a:pt x="15" y="1"/>
                  <a:pt x="14" y="1"/>
                  <a:pt x="13" y="0"/>
                </a:cubicBezTo>
                <a:cubicBezTo>
                  <a:pt x="12" y="1"/>
                  <a:pt x="11" y="2"/>
                  <a:pt x="12" y="3"/>
                </a:cubicBezTo>
                <a:cubicBezTo>
                  <a:pt x="12" y="4"/>
                  <a:pt x="16" y="5"/>
                  <a:pt x="14" y="7"/>
                </a:cubicBezTo>
                <a:cubicBezTo>
                  <a:pt x="13" y="8"/>
                  <a:pt x="9" y="7"/>
                  <a:pt x="8" y="6"/>
                </a:cubicBezTo>
                <a:cubicBezTo>
                  <a:pt x="7" y="5"/>
                  <a:pt x="3" y="3"/>
                  <a:pt x="3" y="4"/>
                </a:cubicBezTo>
                <a:cubicBezTo>
                  <a:pt x="2" y="6"/>
                  <a:pt x="6" y="9"/>
                  <a:pt x="5" y="11"/>
                </a:cubicBezTo>
                <a:cubicBezTo>
                  <a:pt x="5" y="13"/>
                  <a:pt x="8" y="15"/>
                  <a:pt x="8" y="17"/>
                </a:cubicBezTo>
                <a:cubicBezTo>
                  <a:pt x="8" y="20"/>
                  <a:pt x="13" y="21"/>
                  <a:pt x="13" y="23"/>
                </a:cubicBezTo>
                <a:cubicBezTo>
                  <a:pt x="13" y="24"/>
                  <a:pt x="14" y="26"/>
                  <a:pt x="15" y="27"/>
                </a:cubicBezTo>
                <a:cubicBezTo>
                  <a:pt x="19" y="26"/>
                  <a:pt x="22" y="23"/>
                  <a:pt x="24" y="21"/>
                </a:cubicBezTo>
                <a:cubicBezTo>
                  <a:pt x="28" y="19"/>
                  <a:pt x="27" y="27"/>
                  <a:pt x="26" y="29"/>
                </a:cubicBezTo>
                <a:cubicBezTo>
                  <a:pt x="25" y="30"/>
                  <a:pt x="29" y="32"/>
                  <a:pt x="32" y="33"/>
                </a:cubicBezTo>
                <a:cubicBezTo>
                  <a:pt x="32" y="31"/>
                  <a:pt x="32" y="29"/>
                  <a:pt x="33" y="28"/>
                </a:cubicBezTo>
                <a:cubicBezTo>
                  <a:pt x="37" y="23"/>
                  <a:pt x="40" y="15"/>
                  <a:pt x="38" y="11"/>
                </a:cubicBezTo>
                <a:close/>
                <a:moveTo>
                  <a:pt x="4" y="23"/>
                </a:moveTo>
                <a:cubicBezTo>
                  <a:pt x="3" y="22"/>
                  <a:pt x="2" y="21"/>
                  <a:pt x="0" y="21"/>
                </a:cubicBezTo>
                <a:cubicBezTo>
                  <a:pt x="1" y="22"/>
                  <a:pt x="1" y="24"/>
                  <a:pt x="3" y="25"/>
                </a:cubicBezTo>
                <a:cubicBezTo>
                  <a:pt x="6" y="27"/>
                  <a:pt x="1" y="27"/>
                  <a:pt x="8" y="28"/>
                </a:cubicBezTo>
                <a:cubicBezTo>
                  <a:pt x="9" y="28"/>
                  <a:pt x="9" y="28"/>
                  <a:pt x="10" y="28"/>
                </a:cubicBezTo>
                <a:cubicBezTo>
                  <a:pt x="10" y="27"/>
                  <a:pt x="10" y="26"/>
                  <a:pt x="8" y="24"/>
                </a:cubicBezTo>
                <a:cubicBezTo>
                  <a:pt x="6" y="22"/>
                  <a:pt x="5" y="23"/>
                  <a:pt x="4" y="23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3175" cap="flat">
            <a:noFill/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600">
              <a:latin typeface="Montserrat" panose="02000505000000020004" pitchFamily="2" charset="0"/>
              <a:ea typeface="Montserrat" charset="0"/>
              <a:cs typeface="Montserrat" charset="0"/>
            </a:endParaRPr>
          </a:p>
        </p:txBody>
      </p:sp>
      <p:sp>
        <p:nvSpPr>
          <p:cNvPr id="201" name="Freeform 175"/>
          <p:cNvSpPr>
            <a:spLocks/>
          </p:cNvSpPr>
          <p:nvPr/>
        </p:nvSpPr>
        <p:spPr bwMode="auto">
          <a:xfrm>
            <a:off x="7410805" y="2428354"/>
            <a:ext cx="380033" cy="284518"/>
          </a:xfrm>
          <a:custGeom>
            <a:avLst/>
            <a:gdLst>
              <a:gd name="T0" fmla="*/ 111 w 115"/>
              <a:gd name="T1" fmla="*/ 11 h 82"/>
              <a:gd name="T2" fmla="*/ 108 w 115"/>
              <a:gd name="T3" fmla="*/ 9 h 82"/>
              <a:gd name="T4" fmla="*/ 99 w 115"/>
              <a:gd name="T5" fmla="*/ 15 h 82"/>
              <a:gd name="T6" fmla="*/ 95 w 115"/>
              <a:gd name="T7" fmla="*/ 16 h 82"/>
              <a:gd name="T8" fmla="*/ 91 w 115"/>
              <a:gd name="T9" fmla="*/ 16 h 82"/>
              <a:gd name="T10" fmla="*/ 91 w 115"/>
              <a:gd name="T11" fmla="*/ 7 h 82"/>
              <a:gd name="T12" fmla="*/ 88 w 115"/>
              <a:gd name="T13" fmla="*/ 0 h 82"/>
              <a:gd name="T14" fmla="*/ 81 w 115"/>
              <a:gd name="T15" fmla="*/ 7 h 82"/>
              <a:gd name="T16" fmla="*/ 73 w 115"/>
              <a:gd name="T17" fmla="*/ 11 h 82"/>
              <a:gd name="T18" fmla="*/ 65 w 115"/>
              <a:gd name="T19" fmla="*/ 13 h 82"/>
              <a:gd name="T20" fmla="*/ 58 w 115"/>
              <a:gd name="T21" fmla="*/ 11 h 82"/>
              <a:gd name="T22" fmla="*/ 51 w 115"/>
              <a:gd name="T23" fmla="*/ 9 h 82"/>
              <a:gd name="T24" fmla="*/ 44 w 115"/>
              <a:gd name="T25" fmla="*/ 8 h 82"/>
              <a:gd name="T26" fmla="*/ 38 w 115"/>
              <a:gd name="T27" fmla="*/ 11 h 82"/>
              <a:gd name="T28" fmla="*/ 33 w 115"/>
              <a:gd name="T29" fmla="*/ 19 h 82"/>
              <a:gd name="T30" fmla="*/ 22 w 115"/>
              <a:gd name="T31" fmla="*/ 26 h 82"/>
              <a:gd name="T32" fmla="*/ 15 w 115"/>
              <a:gd name="T33" fmla="*/ 29 h 82"/>
              <a:gd name="T34" fmla="*/ 9 w 115"/>
              <a:gd name="T35" fmla="*/ 27 h 82"/>
              <a:gd name="T36" fmla="*/ 6 w 115"/>
              <a:gd name="T37" fmla="*/ 31 h 82"/>
              <a:gd name="T38" fmla="*/ 2 w 115"/>
              <a:gd name="T39" fmla="*/ 37 h 82"/>
              <a:gd name="T40" fmla="*/ 1 w 115"/>
              <a:gd name="T41" fmla="*/ 44 h 82"/>
              <a:gd name="T42" fmla="*/ 1 w 115"/>
              <a:gd name="T43" fmla="*/ 53 h 82"/>
              <a:gd name="T44" fmla="*/ 3 w 115"/>
              <a:gd name="T45" fmla="*/ 62 h 82"/>
              <a:gd name="T46" fmla="*/ 11 w 115"/>
              <a:gd name="T47" fmla="*/ 66 h 82"/>
              <a:gd name="T48" fmla="*/ 2 w 115"/>
              <a:gd name="T49" fmla="*/ 78 h 82"/>
              <a:gd name="T50" fmla="*/ 4 w 115"/>
              <a:gd name="T51" fmla="*/ 80 h 82"/>
              <a:gd name="T52" fmla="*/ 16 w 115"/>
              <a:gd name="T53" fmla="*/ 82 h 82"/>
              <a:gd name="T54" fmla="*/ 49 w 115"/>
              <a:gd name="T55" fmla="*/ 78 h 82"/>
              <a:gd name="T56" fmla="*/ 48 w 115"/>
              <a:gd name="T57" fmla="*/ 69 h 82"/>
              <a:gd name="T58" fmla="*/ 54 w 115"/>
              <a:gd name="T59" fmla="*/ 66 h 82"/>
              <a:gd name="T60" fmla="*/ 60 w 115"/>
              <a:gd name="T61" fmla="*/ 64 h 82"/>
              <a:gd name="T62" fmla="*/ 68 w 115"/>
              <a:gd name="T63" fmla="*/ 61 h 82"/>
              <a:gd name="T64" fmla="*/ 72 w 115"/>
              <a:gd name="T65" fmla="*/ 58 h 82"/>
              <a:gd name="T66" fmla="*/ 75 w 115"/>
              <a:gd name="T67" fmla="*/ 49 h 82"/>
              <a:gd name="T68" fmla="*/ 80 w 115"/>
              <a:gd name="T69" fmla="*/ 46 h 82"/>
              <a:gd name="T70" fmla="*/ 78 w 115"/>
              <a:gd name="T71" fmla="*/ 41 h 82"/>
              <a:gd name="T72" fmla="*/ 87 w 115"/>
              <a:gd name="T73" fmla="*/ 41 h 82"/>
              <a:gd name="T74" fmla="*/ 87 w 115"/>
              <a:gd name="T75" fmla="*/ 34 h 82"/>
              <a:gd name="T76" fmla="*/ 91 w 115"/>
              <a:gd name="T77" fmla="*/ 29 h 82"/>
              <a:gd name="T78" fmla="*/ 90 w 115"/>
              <a:gd name="T79" fmla="*/ 24 h 82"/>
              <a:gd name="T80" fmla="*/ 91 w 115"/>
              <a:gd name="T81" fmla="*/ 20 h 82"/>
              <a:gd name="T82" fmla="*/ 92 w 115"/>
              <a:gd name="T83" fmla="*/ 19 h 82"/>
              <a:gd name="T84" fmla="*/ 96 w 115"/>
              <a:gd name="T85" fmla="*/ 18 h 82"/>
              <a:gd name="T86" fmla="*/ 107 w 115"/>
              <a:gd name="T87" fmla="*/ 15 h 82"/>
              <a:gd name="T88" fmla="*/ 115 w 115"/>
              <a:gd name="T89" fmla="*/ 12 h 82"/>
              <a:gd name="T90" fmla="*/ 111 w 115"/>
              <a:gd name="T91" fmla="*/ 11 h 8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</a:cxnLst>
            <a:rect l="0" t="0" r="r" b="b"/>
            <a:pathLst>
              <a:path w="115" h="82">
                <a:moveTo>
                  <a:pt x="111" y="11"/>
                </a:moveTo>
                <a:cubicBezTo>
                  <a:pt x="110" y="12"/>
                  <a:pt x="110" y="10"/>
                  <a:pt x="108" y="9"/>
                </a:cubicBezTo>
                <a:cubicBezTo>
                  <a:pt x="107" y="8"/>
                  <a:pt x="103" y="12"/>
                  <a:pt x="99" y="15"/>
                </a:cubicBezTo>
                <a:cubicBezTo>
                  <a:pt x="98" y="15"/>
                  <a:pt x="96" y="16"/>
                  <a:pt x="95" y="16"/>
                </a:cubicBezTo>
                <a:cubicBezTo>
                  <a:pt x="93" y="17"/>
                  <a:pt x="92" y="17"/>
                  <a:pt x="91" y="16"/>
                </a:cubicBezTo>
                <a:cubicBezTo>
                  <a:pt x="89" y="14"/>
                  <a:pt x="94" y="8"/>
                  <a:pt x="91" y="7"/>
                </a:cubicBezTo>
                <a:cubicBezTo>
                  <a:pt x="88" y="5"/>
                  <a:pt x="91" y="0"/>
                  <a:pt x="88" y="0"/>
                </a:cubicBezTo>
                <a:cubicBezTo>
                  <a:pt x="85" y="0"/>
                  <a:pt x="81" y="5"/>
                  <a:pt x="81" y="7"/>
                </a:cubicBezTo>
                <a:cubicBezTo>
                  <a:pt x="81" y="9"/>
                  <a:pt x="73" y="9"/>
                  <a:pt x="73" y="11"/>
                </a:cubicBezTo>
                <a:cubicBezTo>
                  <a:pt x="73" y="13"/>
                  <a:pt x="66" y="11"/>
                  <a:pt x="65" y="13"/>
                </a:cubicBezTo>
                <a:cubicBezTo>
                  <a:pt x="63" y="16"/>
                  <a:pt x="60" y="11"/>
                  <a:pt x="58" y="11"/>
                </a:cubicBezTo>
                <a:cubicBezTo>
                  <a:pt x="55" y="11"/>
                  <a:pt x="54" y="8"/>
                  <a:pt x="51" y="9"/>
                </a:cubicBezTo>
                <a:cubicBezTo>
                  <a:pt x="48" y="10"/>
                  <a:pt x="47" y="8"/>
                  <a:pt x="44" y="8"/>
                </a:cubicBezTo>
                <a:cubicBezTo>
                  <a:pt x="42" y="7"/>
                  <a:pt x="41" y="12"/>
                  <a:pt x="38" y="11"/>
                </a:cubicBezTo>
                <a:cubicBezTo>
                  <a:pt x="35" y="11"/>
                  <a:pt x="34" y="16"/>
                  <a:pt x="33" y="19"/>
                </a:cubicBezTo>
                <a:cubicBezTo>
                  <a:pt x="32" y="23"/>
                  <a:pt x="21" y="23"/>
                  <a:pt x="22" y="26"/>
                </a:cubicBezTo>
                <a:cubicBezTo>
                  <a:pt x="22" y="30"/>
                  <a:pt x="15" y="31"/>
                  <a:pt x="15" y="29"/>
                </a:cubicBezTo>
                <a:cubicBezTo>
                  <a:pt x="14" y="26"/>
                  <a:pt x="10" y="28"/>
                  <a:pt x="9" y="27"/>
                </a:cubicBezTo>
                <a:cubicBezTo>
                  <a:pt x="8" y="26"/>
                  <a:pt x="5" y="28"/>
                  <a:pt x="6" y="31"/>
                </a:cubicBezTo>
                <a:cubicBezTo>
                  <a:pt x="6" y="34"/>
                  <a:pt x="3" y="36"/>
                  <a:pt x="2" y="37"/>
                </a:cubicBezTo>
                <a:cubicBezTo>
                  <a:pt x="2" y="38"/>
                  <a:pt x="0" y="42"/>
                  <a:pt x="1" y="44"/>
                </a:cubicBezTo>
                <a:cubicBezTo>
                  <a:pt x="3" y="46"/>
                  <a:pt x="0" y="49"/>
                  <a:pt x="1" y="53"/>
                </a:cubicBezTo>
                <a:cubicBezTo>
                  <a:pt x="3" y="56"/>
                  <a:pt x="2" y="61"/>
                  <a:pt x="3" y="62"/>
                </a:cubicBezTo>
                <a:cubicBezTo>
                  <a:pt x="3" y="63"/>
                  <a:pt x="9" y="63"/>
                  <a:pt x="11" y="66"/>
                </a:cubicBezTo>
                <a:cubicBezTo>
                  <a:pt x="12" y="70"/>
                  <a:pt x="3" y="76"/>
                  <a:pt x="2" y="78"/>
                </a:cubicBezTo>
                <a:cubicBezTo>
                  <a:pt x="2" y="78"/>
                  <a:pt x="3" y="79"/>
                  <a:pt x="4" y="80"/>
                </a:cubicBezTo>
                <a:cubicBezTo>
                  <a:pt x="8" y="80"/>
                  <a:pt x="12" y="81"/>
                  <a:pt x="16" y="82"/>
                </a:cubicBezTo>
                <a:cubicBezTo>
                  <a:pt x="22" y="82"/>
                  <a:pt x="48" y="78"/>
                  <a:pt x="49" y="78"/>
                </a:cubicBezTo>
                <a:cubicBezTo>
                  <a:pt x="49" y="77"/>
                  <a:pt x="48" y="71"/>
                  <a:pt x="48" y="69"/>
                </a:cubicBezTo>
                <a:cubicBezTo>
                  <a:pt x="48" y="68"/>
                  <a:pt x="52" y="65"/>
                  <a:pt x="54" y="66"/>
                </a:cubicBezTo>
                <a:cubicBezTo>
                  <a:pt x="57" y="66"/>
                  <a:pt x="60" y="66"/>
                  <a:pt x="60" y="64"/>
                </a:cubicBezTo>
                <a:cubicBezTo>
                  <a:pt x="60" y="62"/>
                  <a:pt x="68" y="59"/>
                  <a:pt x="68" y="61"/>
                </a:cubicBezTo>
                <a:cubicBezTo>
                  <a:pt x="69" y="63"/>
                  <a:pt x="72" y="63"/>
                  <a:pt x="72" y="58"/>
                </a:cubicBezTo>
                <a:cubicBezTo>
                  <a:pt x="73" y="53"/>
                  <a:pt x="72" y="49"/>
                  <a:pt x="75" y="49"/>
                </a:cubicBezTo>
                <a:cubicBezTo>
                  <a:pt x="78" y="49"/>
                  <a:pt x="81" y="47"/>
                  <a:pt x="80" y="46"/>
                </a:cubicBezTo>
                <a:cubicBezTo>
                  <a:pt x="80" y="44"/>
                  <a:pt x="77" y="42"/>
                  <a:pt x="78" y="41"/>
                </a:cubicBezTo>
                <a:cubicBezTo>
                  <a:pt x="79" y="40"/>
                  <a:pt x="86" y="43"/>
                  <a:pt x="87" y="41"/>
                </a:cubicBezTo>
                <a:cubicBezTo>
                  <a:pt x="88" y="39"/>
                  <a:pt x="86" y="36"/>
                  <a:pt x="87" y="34"/>
                </a:cubicBezTo>
                <a:cubicBezTo>
                  <a:pt x="89" y="33"/>
                  <a:pt x="92" y="31"/>
                  <a:pt x="91" y="29"/>
                </a:cubicBezTo>
                <a:cubicBezTo>
                  <a:pt x="91" y="27"/>
                  <a:pt x="92" y="26"/>
                  <a:pt x="90" y="24"/>
                </a:cubicBezTo>
                <a:cubicBezTo>
                  <a:pt x="88" y="22"/>
                  <a:pt x="89" y="20"/>
                  <a:pt x="91" y="20"/>
                </a:cubicBezTo>
                <a:cubicBezTo>
                  <a:pt x="91" y="20"/>
                  <a:pt x="92" y="20"/>
                  <a:pt x="92" y="19"/>
                </a:cubicBezTo>
                <a:cubicBezTo>
                  <a:pt x="94" y="19"/>
                  <a:pt x="95" y="19"/>
                  <a:pt x="96" y="18"/>
                </a:cubicBezTo>
                <a:cubicBezTo>
                  <a:pt x="99" y="16"/>
                  <a:pt x="105" y="14"/>
                  <a:pt x="107" y="15"/>
                </a:cubicBezTo>
                <a:cubicBezTo>
                  <a:pt x="109" y="15"/>
                  <a:pt x="113" y="15"/>
                  <a:pt x="115" y="12"/>
                </a:cubicBezTo>
                <a:cubicBezTo>
                  <a:pt x="114" y="12"/>
                  <a:pt x="112" y="11"/>
                  <a:pt x="111" y="11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3175" cap="flat">
            <a:noFill/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600">
              <a:latin typeface="Montserrat" panose="02000505000000020004" pitchFamily="2" charset="0"/>
              <a:ea typeface="Montserrat" charset="0"/>
              <a:cs typeface="Montserrat" charset="0"/>
            </a:endParaRPr>
          </a:p>
        </p:txBody>
      </p:sp>
      <p:sp>
        <p:nvSpPr>
          <p:cNvPr id="202" name="Freeform 176"/>
          <p:cNvSpPr>
            <a:spLocks/>
          </p:cNvSpPr>
          <p:nvPr/>
        </p:nvSpPr>
        <p:spPr bwMode="auto">
          <a:xfrm>
            <a:off x="7423412" y="2469807"/>
            <a:ext cx="439469" cy="416414"/>
          </a:xfrm>
          <a:custGeom>
            <a:avLst/>
            <a:gdLst>
              <a:gd name="T0" fmla="*/ 123 w 133"/>
              <a:gd name="T1" fmla="*/ 7 h 120"/>
              <a:gd name="T2" fmla="*/ 113 w 133"/>
              <a:gd name="T3" fmla="*/ 1 h 120"/>
              <a:gd name="T4" fmla="*/ 103 w 133"/>
              <a:gd name="T5" fmla="*/ 3 h 120"/>
              <a:gd name="T6" fmla="*/ 88 w 133"/>
              <a:gd name="T7" fmla="*/ 7 h 120"/>
              <a:gd name="T8" fmla="*/ 86 w 133"/>
              <a:gd name="T9" fmla="*/ 12 h 120"/>
              <a:gd name="T10" fmla="*/ 83 w 133"/>
              <a:gd name="T11" fmla="*/ 22 h 120"/>
              <a:gd name="T12" fmla="*/ 74 w 133"/>
              <a:gd name="T13" fmla="*/ 29 h 120"/>
              <a:gd name="T14" fmla="*/ 71 w 133"/>
              <a:gd name="T15" fmla="*/ 37 h 120"/>
              <a:gd name="T16" fmla="*/ 64 w 133"/>
              <a:gd name="T17" fmla="*/ 49 h 120"/>
              <a:gd name="T18" fmla="*/ 50 w 133"/>
              <a:gd name="T19" fmla="*/ 54 h 120"/>
              <a:gd name="T20" fmla="*/ 45 w 133"/>
              <a:gd name="T21" fmla="*/ 66 h 120"/>
              <a:gd name="T22" fmla="*/ 0 w 133"/>
              <a:gd name="T23" fmla="*/ 68 h 120"/>
              <a:gd name="T24" fmla="*/ 12 w 133"/>
              <a:gd name="T25" fmla="*/ 79 h 120"/>
              <a:gd name="T26" fmla="*/ 18 w 133"/>
              <a:gd name="T27" fmla="*/ 94 h 120"/>
              <a:gd name="T28" fmla="*/ 5 w 133"/>
              <a:gd name="T29" fmla="*/ 105 h 120"/>
              <a:gd name="T30" fmla="*/ 21 w 133"/>
              <a:gd name="T31" fmla="*/ 106 h 120"/>
              <a:gd name="T32" fmla="*/ 40 w 133"/>
              <a:gd name="T33" fmla="*/ 105 h 120"/>
              <a:gd name="T34" fmla="*/ 50 w 133"/>
              <a:gd name="T35" fmla="*/ 111 h 120"/>
              <a:gd name="T36" fmla="*/ 59 w 133"/>
              <a:gd name="T37" fmla="*/ 120 h 120"/>
              <a:gd name="T38" fmla="*/ 60 w 133"/>
              <a:gd name="T39" fmla="*/ 120 h 120"/>
              <a:gd name="T40" fmla="*/ 75 w 133"/>
              <a:gd name="T41" fmla="*/ 114 h 120"/>
              <a:gd name="T42" fmla="*/ 78 w 133"/>
              <a:gd name="T43" fmla="*/ 106 h 120"/>
              <a:gd name="T44" fmla="*/ 70 w 133"/>
              <a:gd name="T45" fmla="*/ 92 h 120"/>
              <a:gd name="T46" fmla="*/ 82 w 133"/>
              <a:gd name="T47" fmla="*/ 85 h 120"/>
              <a:gd name="T48" fmla="*/ 92 w 133"/>
              <a:gd name="T49" fmla="*/ 78 h 120"/>
              <a:gd name="T50" fmla="*/ 102 w 133"/>
              <a:gd name="T51" fmla="*/ 66 h 120"/>
              <a:gd name="T52" fmla="*/ 110 w 133"/>
              <a:gd name="T53" fmla="*/ 57 h 120"/>
              <a:gd name="T54" fmla="*/ 116 w 133"/>
              <a:gd name="T55" fmla="*/ 45 h 120"/>
              <a:gd name="T56" fmla="*/ 107 w 133"/>
              <a:gd name="T57" fmla="*/ 34 h 120"/>
              <a:gd name="T58" fmla="*/ 110 w 133"/>
              <a:gd name="T59" fmla="*/ 22 h 120"/>
              <a:gd name="T60" fmla="*/ 130 w 133"/>
              <a:gd name="T61" fmla="*/ 21 h 120"/>
              <a:gd name="T62" fmla="*/ 127 w 133"/>
              <a:gd name="T63" fmla="*/ 13 h 1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</a:cxnLst>
            <a:rect l="0" t="0" r="r" b="b"/>
            <a:pathLst>
              <a:path w="133" h="120">
                <a:moveTo>
                  <a:pt x="127" y="13"/>
                </a:moveTo>
                <a:cubicBezTo>
                  <a:pt x="123" y="11"/>
                  <a:pt x="123" y="8"/>
                  <a:pt x="123" y="7"/>
                </a:cubicBezTo>
                <a:cubicBezTo>
                  <a:pt x="123" y="6"/>
                  <a:pt x="118" y="3"/>
                  <a:pt x="115" y="1"/>
                </a:cubicBezTo>
                <a:cubicBezTo>
                  <a:pt x="115" y="1"/>
                  <a:pt x="114" y="1"/>
                  <a:pt x="113" y="1"/>
                </a:cubicBezTo>
                <a:cubicBezTo>
                  <a:pt x="113" y="1"/>
                  <a:pt x="112" y="1"/>
                  <a:pt x="111" y="0"/>
                </a:cubicBezTo>
                <a:cubicBezTo>
                  <a:pt x="109" y="3"/>
                  <a:pt x="105" y="3"/>
                  <a:pt x="103" y="3"/>
                </a:cubicBezTo>
                <a:cubicBezTo>
                  <a:pt x="101" y="2"/>
                  <a:pt x="95" y="4"/>
                  <a:pt x="92" y="6"/>
                </a:cubicBezTo>
                <a:cubicBezTo>
                  <a:pt x="91" y="7"/>
                  <a:pt x="90" y="7"/>
                  <a:pt x="88" y="7"/>
                </a:cubicBezTo>
                <a:cubicBezTo>
                  <a:pt x="88" y="8"/>
                  <a:pt x="87" y="8"/>
                  <a:pt x="87" y="8"/>
                </a:cubicBezTo>
                <a:cubicBezTo>
                  <a:pt x="85" y="8"/>
                  <a:pt x="84" y="10"/>
                  <a:pt x="86" y="12"/>
                </a:cubicBezTo>
                <a:cubicBezTo>
                  <a:pt x="88" y="14"/>
                  <a:pt x="87" y="15"/>
                  <a:pt x="87" y="17"/>
                </a:cubicBezTo>
                <a:cubicBezTo>
                  <a:pt x="88" y="19"/>
                  <a:pt x="85" y="21"/>
                  <a:pt x="83" y="22"/>
                </a:cubicBezTo>
                <a:cubicBezTo>
                  <a:pt x="82" y="24"/>
                  <a:pt x="84" y="27"/>
                  <a:pt x="83" y="29"/>
                </a:cubicBezTo>
                <a:cubicBezTo>
                  <a:pt x="82" y="31"/>
                  <a:pt x="75" y="28"/>
                  <a:pt x="74" y="29"/>
                </a:cubicBezTo>
                <a:cubicBezTo>
                  <a:pt x="73" y="30"/>
                  <a:pt x="76" y="32"/>
                  <a:pt x="76" y="34"/>
                </a:cubicBezTo>
                <a:cubicBezTo>
                  <a:pt x="77" y="35"/>
                  <a:pt x="74" y="37"/>
                  <a:pt x="71" y="37"/>
                </a:cubicBezTo>
                <a:cubicBezTo>
                  <a:pt x="68" y="37"/>
                  <a:pt x="69" y="41"/>
                  <a:pt x="68" y="46"/>
                </a:cubicBezTo>
                <a:cubicBezTo>
                  <a:pt x="68" y="51"/>
                  <a:pt x="65" y="51"/>
                  <a:pt x="64" y="49"/>
                </a:cubicBezTo>
                <a:cubicBezTo>
                  <a:pt x="64" y="47"/>
                  <a:pt x="56" y="50"/>
                  <a:pt x="56" y="52"/>
                </a:cubicBezTo>
                <a:cubicBezTo>
                  <a:pt x="56" y="54"/>
                  <a:pt x="53" y="54"/>
                  <a:pt x="50" y="54"/>
                </a:cubicBezTo>
                <a:cubicBezTo>
                  <a:pt x="48" y="53"/>
                  <a:pt x="44" y="56"/>
                  <a:pt x="44" y="57"/>
                </a:cubicBezTo>
                <a:cubicBezTo>
                  <a:pt x="44" y="59"/>
                  <a:pt x="45" y="65"/>
                  <a:pt x="45" y="66"/>
                </a:cubicBezTo>
                <a:cubicBezTo>
                  <a:pt x="44" y="66"/>
                  <a:pt x="18" y="70"/>
                  <a:pt x="12" y="70"/>
                </a:cubicBezTo>
                <a:cubicBezTo>
                  <a:pt x="8" y="69"/>
                  <a:pt x="4" y="68"/>
                  <a:pt x="0" y="68"/>
                </a:cubicBezTo>
                <a:cubicBezTo>
                  <a:pt x="1" y="70"/>
                  <a:pt x="3" y="71"/>
                  <a:pt x="4" y="73"/>
                </a:cubicBezTo>
                <a:cubicBezTo>
                  <a:pt x="5" y="75"/>
                  <a:pt x="8" y="78"/>
                  <a:pt x="12" y="79"/>
                </a:cubicBezTo>
                <a:cubicBezTo>
                  <a:pt x="16" y="81"/>
                  <a:pt x="14" y="88"/>
                  <a:pt x="16" y="88"/>
                </a:cubicBezTo>
                <a:cubicBezTo>
                  <a:pt x="18" y="89"/>
                  <a:pt x="20" y="94"/>
                  <a:pt x="18" y="94"/>
                </a:cubicBezTo>
                <a:cubicBezTo>
                  <a:pt x="15" y="95"/>
                  <a:pt x="13" y="95"/>
                  <a:pt x="10" y="97"/>
                </a:cubicBezTo>
                <a:cubicBezTo>
                  <a:pt x="8" y="98"/>
                  <a:pt x="5" y="101"/>
                  <a:pt x="5" y="105"/>
                </a:cubicBezTo>
                <a:cubicBezTo>
                  <a:pt x="5" y="105"/>
                  <a:pt x="6" y="106"/>
                  <a:pt x="6" y="107"/>
                </a:cubicBezTo>
                <a:cubicBezTo>
                  <a:pt x="12" y="107"/>
                  <a:pt x="20" y="107"/>
                  <a:pt x="21" y="106"/>
                </a:cubicBezTo>
                <a:cubicBezTo>
                  <a:pt x="22" y="104"/>
                  <a:pt x="25" y="104"/>
                  <a:pt x="27" y="105"/>
                </a:cubicBezTo>
                <a:cubicBezTo>
                  <a:pt x="29" y="106"/>
                  <a:pt x="37" y="107"/>
                  <a:pt x="40" y="105"/>
                </a:cubicBezTo>
                <a:cubicBezTo>
                  <a:pt x="44" y="103"/>
                  <a:pt x="46" y="105"/>
                  <a:pt x="46" y="107"/>
                </a:cubicBezTo>
                <a:cubicBezTo>
                  <a:pt x="46" y="109"/>
                  <a:pt x="48" y="109"/>
                  <a:pt x="50" y="111"/>
                </a:cubicBezTo>
                <a:cubicBezTo>
                  <a:pt x="52" y="113"/>
                  <a:pt x="50" y="115"/>
                  <a:pt x="52" y="117"/>
                </a:cubicBezTo>
                <a:cubicBezTo>
                  <a:pt x="53" y="118"/>
                  <a:pt x="55" y="118"/>
                  <a:pt x="59" y="120"/>
                </a:cubicBezTo>
                <a:cubicBezTo>
                  <a:pt x="59" y="120"/>
                  <a:pt x="59" y="120"/>
                  <a:pt x="60" y="120"/>
                </a:cubicBezTo>
                <a:cubicBezTo>
                  <a:pt x="60" y="120"/>
                  <a:pt x="60" y="120"/>
                  <a:pt x="60" y="120"/>
                </a:cubicBezTo>
                <a:cubicBezTo>
                  <a:pt x="62" y="118"/>
                  <a:pt x="63" y="114"/>
                  <a:pt x="68" y="115"/>
                </a:cubicBezTo>
                <a:cubicBezTo>
                  <a:pt x="73" y="116"/>
                  <a:pt x="72" y="114"/>
                  <a:pt x="75" y="114"/>
                </a:cubicBezTo>
                <a:cubicBezTo>
                  <a:pt x="78" y="115"/>
                  <a:pt x="80" y="115"/>
                  <a:pt x="81" y="113"/>
                </a:cubicBezTo>
                <a:cubicBezTo>
                  <a:pt x="83" y="111"/>
                  <a:pt x="80" y="107"/>
                  <a:pt x="78" y="106"/>
                </a:cubicBezTo>
                <a:cubicBezTo>
                  <a:pt x="77" y="104"/>
                  <a:pt x="75" y="100"/>
                  <a:pt x="75" y="97"/>
                </a:cubicBezTo>
                <a:cubicBezTo>
                  <a:pt x="75" y="94"/>
                  <a:pt x="70" y="94"/>
                  <a:pt x="70" y="92"/>
                </a:cubicBezTo>
                <a:cubicBezTo>
                  <a:pt x="70" y="89"/>
                  <a:pt x="75" y="85"/>
                  <a:pt x="76" y="84"/>
                </a:cubicBezTo>
                <a:cubicBezTo>
                  <a:pt x="77" y="83"/>
                  <a:pt x="81" y="86"/>
                  <a:pt x="82" y="85"/>
                </a:cubicBezTo>
                <a:cubicBezTo>
                  <a:pt x="83" y="83"/>
                  <a:pt x="86" y="84"/>
                  <a:pt x="87" y="84"/>
                </a:cubicBezTo>
                <a:cubicBezTo>
                  <a:pt x="89" y="85"/>
                  <a:pt x="91" y="81"/>
                  <a:pt x="92" y="78"/>
                </a:cubicBezTo>
                <a:cubicBezTo>
                  <a:pt x="92" y="75"/>
                  <a:pt x="97" y="75"/>
                  <a:pt x="98" y="74"/>
                </a:cubicBezTo>
                <a:cubicBezTo>
                  <a:pt x="99" y="73"/>
                  <a:pt x="101" y="67"/>
                  <a:pt x="102" y="66"/>
                </a:cubicBezTo>
                <a:cubicBezTo>
                  <a:pt x="102" y="64"/>
                  <a:pt x="106" y="65"/>
                  <a:pt x="106" y="62"/>
                </a:cubicBezTo>
                <a:cubicBezTo>
                  <a:pt x="106" y="58"/>
                  <a:pt x="108" y="58"/>
                  <a:pt x="110" y="57"/>
                </a:cubicBezTo>
                <a:cubicBezTo>
                  <a:pt x="112" y="57"/>
                  <a:pt x="111" y="54"/>
                  <a:pt x="112" y="51"/>
                </a:cubicBezTo>
                <a:cubicBezTo>
                  <a:pt x="112" y="49"/>
                  <a:pt x="113" y="46"/>
                  <a:pt x="116" y="45"/>
                </a:cubicBezTo>
                <a:cubicBezTo>
                  <a:pt x="118" y="45"/>
                  <a:pt x="115" y="41"/>
                  <a:pt x="112" y="42"/>
                </a:cubicBezTo>
                <a:cubicBezTo>
                  <a:pt x="109" y="42"/>
                  <a:pt x="107" y="34"/>
                  <a:pt x="107" y="34"/>
                </a:cubicBezTo>
                <a:cubicBezTo>
                  <a:pt x="107" y="34"/>
                  <a:pt x="108" y="27"/>
                  <a:pt x="106" y="26"/>
                </a:cubicBezTo>
                <a:cubicBezTo>
                  <a:pt x="104" y="26"/>
                  <a:pt x="107" y="22"/>
                  <a:pt x="110" y="22"/>
                </a:cubicBezTo>
                <a:cubicBezTo>
                  <a:pt x="114" y="22"/>
                  <a:pt x="120" y="26"/>
                  <a:pt x="122" y="24"/>
                </a:cubicBezTo>
                <a:cubicBezTo>
                  <a:pt x="124" y="23"/>
                  <a:pt x="129" y="22"/>
                  <a:pt x="130" y="21"/>
                </a:cubicBezTo>
                <a:cubicBezTo>
                  <a:pt x="131" y="21"/>
                  <a:pt x="132" y="18"/>
                  <a:pt x="133" y="16"/>
                </a:cubicBezTo>
                <a:cubicBezTo>
                  <a:pt x="132" y="15"/>
                  <a:pt x="129" y="14"/>
                  <a:pt x="127" y="13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3175" cap="flat">
            <a:noFill/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sz="1600">
                <a:latin typeface="Montserrat" panose="02000505000000020004" pitchFamily="2" charset="0"/>
                <a:ea typeface="Montserrat" charset="0"/>
                <a:cs typeface="Montserrat" charset="0"/>
              </a:rPr>
              <a:t>   </a:t>
            </a:r>
          </a:p>
        </p:txBody>
      </p:sp>
      <p:sp>
        <p:nvSpPr>
          <p:cNvPr id="203" name="Freeform 177"/>
          <p:cNvSpPr>
            <a:spLocks noEditPoints="1"/>
          </p:cNvSpPr>
          <p:nvPr/>
        </p:nvSpPr>
        <p:spPr bwMode="auto">
          <a:xfrm>
            <a:off x="8304152" y="3398732"/>
            <a:ext cx="1222949" cy="467288"/>
          </a:xfrm>
          <a:custGeom>
            <a:avLst/>
            <a:gdLst>
              <a:gd name="T0" fmla="*/ 27 w 370"/>
              <a:gd name="T1" fmla="*/ 57 h 135"/>
              <a:gd name="T2" fmla="*/ 105 w 370"/>
              <a:gd name="T3" fmla="*/ 72 h 135"/>
              <a:gd name="T4" fmla="*/ 16 w 370"/>
              <a:gd name="T5" fmla="*/ 37 h 135"/>
              <a:gd name="T6" fmla="*/ 199 w 370"/>
              <a:gd name="T7" fmla="*/ 95 h 135"/>
              <a:gd name="T8" fmla="*/ 207 w 370"/>
              <a:gd name="T9" fmla="*/ 76 h 135"/>
              <a:gd name="T10" fmla="*/ 219 w 370"/>
              <a:gd name="T11" fmla="*/ 79 h 135"/>
              <a:gd name="T12" fmla="*/ 227 w 370"/>
              <a:gd name="T13" fmla="*/ 54 h 135"/>
              <a:gd name="T14" fmla="*/ 227 w 370"/>
              <a:gd name="T15" fmla="*/ 45 h 135"/>
              <a:gd name="T16" fmla="*/ 212 w 370"/>
              <a:gd name="T17" fmla="*/ 38 h 135"/>
              <a:gd name="T18" fmla="*/ 190 w 370"/>
              <a:gd name="T19" fmla="*/ 69 h 135"/>
              <a:gd name="T20" fmla="*/ 88 w 370"/>
              <a:gd name="T21" fmla="*/ 75 h 135"/>
              <a:gd name="T22" fmla="*/ 85 w 370"/>
              <a:gd name="T23" fmla="*/ 62 h 135"/>
              <a:gd name="T24" fmla="*/ 82 w 370"/>
              <a:gd name="T25" fmla="*/ 68 h 135"/>
              <a:gd name="T26" fmla="*/ 68 w 370"/>
              <a:gd name="T27" fmla="*/ 51 h 135"/>
              <a:gd name="T28" fmla="*/ 56 w 370"/>
              <a:gd name="T29" fmla="*/ 36 h 135"/>
              <a:gd name="T30" fmla="*/ 38 w 370"/>
              <a:gd name="T31" fmla="*/ 24 h 135"/>
              <a:gd name="T32" fmla="*/ 2 w 370"/>
              <a:gd name="T33" fmla="*/ 3 h 135"/>
              <a:gd name="T34" fmla="*/ 33 w 370"/>
              <a:gd name="T35" fmla="*/ 46 h 135"/>
              <a:gd name="T36" fmla="*/ 71 w 370"/>
              <a:gd name="T37" fmla="*/ 91 h 135"/>
              <a:gd name="T38" fmla="*/ 87 w 370"/>
              <a:gd name="T39" fmla="*/ 84 h 135"/>
              <a:gd name="T40" fmla="*/ 266 w 370"/>
              <a:gd name="T41" fmla="*/ 37 h 135"/>
              <a:gd name="T42" fmla="*/ 268 w 370"/>
              <a:gd name="T43" fmla="*/ 46 h 135"/>
              <a:gd name="T44" fmla="*/ 249 w 370"/>
              <a:gd name="T45" fmla="*/ 75 h 135"/>
              <a:gd name="T46" fmla="*/ 198 w 370"/>
              <a:gd name="T47" fmla="*/ 119 h 135"/>
              <a:gd name="T48" fmla="*/ 230 w 370"/>
              <a:gd name="T49" fmla="*/ 115 h 135"/>
              <a:gd name="T50" fmla="*/ 276 w 370"/>
              <a:gd name="T51" fmla="*/ 76 h 135"/>
              <a:gd name="T52" fmla="*/ 156 w 370"/>
              <a:gd name="T53" fmla="*/ 113 h 135"/>
              <a:gd name="T54" fmla="*/ 140 w 370"/>
              <a:gd name="T55" fmla="*/ 105 h 135"/>
              <a:gd name="T56" fmla="*/ 88 w 370"/>
              <a:gd name="T57" fmla="*/ 98 h 135"/>
              <a:gd name="T58" fmla="*/ 94 w 370"/>
              <a:gd name="T59" fmla="*/ 109 h 135"/>
              <a:gd name="T60" fmla="*/ 144 w 370"/>
              <a:gd name="T61" fmla="*/ 117 h 135"/>
              <a:gd name="T62" fmla="*/ 156 w 370"/>
              <a:gd name="T63" fmla="*/ 113 h 135"/>
              <a:gd name="T64" fmla="*/ 323 w 370"/>
              <a:gd name="T65" fmla="*/ 76 h 135"/>
              <a:gd name="T66" fmla="*/ 289 w 370"/>
              <a:gd name="T67" fmla="*/ 59 h 135"/>
              <a:gd name="T68" fmla="*/ 310 w 370"/>
              <a:gd name="T69" fmla="*/ 67 h 135"/>
              <a:gd name="T70" fmla="*/ 298 w 370"/>
              <a:gd name="T71" fmla="*/ 72 h 135"/>
              <a:gd name="T72" fmla="*/ 317 w 370"/>
              <a:gd name="T73" fmla="*/ 81 h 135"/>
              <a:gd name="T74" fmla="*/ 351 w 370"/>
              <a:gd name="T75" fmla="*/ 102 h 135"/>
              <a:gd name="T76" fmla="*/ 362 w 370"/>
              <a:gd name="T77" fmla="*/ 115 h 135"/>
              <a:gd name="T78" fmla="*/ 343 w 370"/>
              <a:gd name="T79" fmla="*/ 61 h 135"/>
              <a:gd name="T80" fmla="*/ 236 w 370"/>
              <a:gd name="T81" fmla="*/ 125 h 135"/>
              <a:gd name="T82" fmla="*/ 240 w 370"/>
              <a:gd name="T83" fmla="*/ 127 h 135"/>
              <a:gd name="T84" fmla="*/ 242 w 370"/>
              <a:gd name="T85" fmla="*/ 124 h 135"/>
              <a:gd name="T86" fmla="*/ 178 w 370"/>
              <a:gd name="T87" fmla="*/ 48 h 135"/>
              <a:gd name="T88" fmla="*/ 183 w 370"/>
              <a:gd name="T89" fmla="*/ 28 h 135"/>
              <a:gd name="T90" fmla="*/ 182 w 370"/>
              <a:gd name="T91" fmla="*/ 14 h 135"/>
              <a:gd name="T92" fmla="*/ 161 w 370"/>
              <a:gd name="T93" fmla="*/ 25 h 135"/>
              <a:gd name="T94" fmla="*/ 144 w 370"/>
              <a:gd name="T95" fmla="*/ 36 h 135"/>
              <a:gd name="T96" fmla="*/ 118 w 370"/>
              <a:gd name="T97" fmla="*/ 37 h 135"/>
              <a:gd name="T98" fmla="*/ 110 w 370"/>
              <a:gd name="T99" fmla="*/ 43 h 135"/>
              <a:gd name="T100" fmla="*/ 129 w 370"/>
              <a:gd name="T101" fmla="*/ 73 h 135"/>
              <a:gd name="T102" fmla="*/ 156 w 370"/>
              <a:gd name="T103" fmla="*/ 80 h 135"/>
              <a:gd name="T104" fmla="*/ 192 w 370"/>
              <a:gd name="T105" fmla="*/ 127 h 135"/>
              <a:gd name="T106" fmla="*/ 192 w 370"/>
              <a:gd name="T107" fmla="*/ 127 h 135"/>
              <a:gd name="T108" fmla="*/ 168 w 370"/>
              <a:gd name="T109" fmla="*/ 120 h 135"/>
              <a:gd name="T110" fmla="*/ 180 w 370"/>
              <a:gd name="T111" fmla="*/ 115 h 13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</a:cxnLst>
            <a:rect l="0" t="0" r="r" b="b"/>
            <a:pathLst>
              <a:path w="370" h="135">
                <a:moveTo>
                  <a:pt x="27" y="57"/>
                </a:moveTo>
                <a:cubicBezTo>
                  <a:pt x="27" y="58"/>
                  <a:pt x="30" y="63"/>
                  <a:pt x="31" y="62"/>
                </a:cubicBezTo>
                <a:cubicBezTo>
                  <a:pt x="33" y="60"/>
                  <a:pt x="29" y="53"/>
                  <a:pt x="27" y="57"/>
                </a:cubicBezTo>
                <a:close/>
                <a:moveTo>
                  <a:pt x="105" y="72"/>
                </a:moveTo>
                <a:cubicBezTo>
                  <a:pt x="105" y="70"/>
                  <a:pt x="99" y="71"/>
                  <a:pt x="101" y="74"/>
                </a:cubicBezTo>
                <a:cubicBezTo>
                  <a:pt x="103" y="77"/>
                  <a:pt x="105" y="74"/>
                  <a:pt x="105" y="72"/>
                </a:cubicBezTo>
                <a:close/>
                <a:moveTo>
                  <a:pt x="16" y="37"/>
                </a:moveTo>
                <a:cubicBezTo>
                  <a:pt x="15" y="39"/>
                  <a:pt x="18" y="46"/>
                  <a:pt x="21" y="43"/>
                </a:cubicBezTo>
                <a:cubicBezTo>
                  <a:pt x="24" y="40"/>
                  <a:pt x="16" y="34"/>
                  <a:pt x="16" y="37"/>
                </a:cubicBezTo>
                <a:close/>
                <a:moveTo>
                  <a:pt x="195" y="77"/>
                </a:moveTo>
                <a:cubicBezTo>
                  <a:pt x="199" y="78"/>
                  <a:pt x="198" y="83"/>
                  <a:pt x="198" y="86"/>
                </a:cubicBezTo>
                <a:cubicBezTo>
                  <a:pt x="197" y="89"/>
                  <a:pt x="196" y="96"/>
                  <a:pt x="199" y="95"/>
                </a:cubicBezTo>
                <a:cubicBezTo>
                  <a:pt x="202" y="94"/>
                  <a:pt x="205" y="89"/>
                  <a:pt x="203" y="87"/>
                </a:cubicBezTo>
                <a:cubicBezTo>
                  <a:pt x="201" y="86"/>
                  <a:pt x="201" y="75"/>
                  <a:pt x="202" y="73"/>
                </a:cubicBezTo>
                <a:cubicBezTo>
                  <a:pt x="203" y="70"/>
                  <a:pt x="209" y="72"/>
                  <a:pt x="207" y="76"/>
                </a:cubicBezTo>
                <a:cubicBezTo>
                  <a:pt x="205" y="80"/>
                  <a:pt x="211" y="80"/>
                  <a:pt x="211" y="84"/>
                </a:cubicBezTo>
                <a:cubicBezTo>
                  <a:pt x="211" y="89"/>
                  <a:pt x="215" y="86"/>
                  <a:pt x="218" y="85"/>
                </a:cubicBezTo>
                <a:cubicBezTo>
                  <a:pt x="222" y="84"/>
                  <a:pt x="222" y="82"/>
                  <a:pt x="219" y="79"/>
                </a:cubicBezTo>
                <a:cubicBezTo>
                  <a:pt x="216" y="76"/>
                  <a:pt x="221" y="72"/>
                  <a:pt x="217" y="70"/>
                </a:cubicBezTo>
                <a:cubicBezTo>
                  <a:pt x="214" y="67"/>
                  <a:pt x="211" y="64"/>
                  <a:pt x="215" y="63"/>
                </a:cubicBezTo>
                <a:cubicBezTo>
                  <a:pt x="218" y="62"/>
                  <a:pt x="228" y="56"/>
                  <a:pt x="227" y="54"/>
                </a:cubicBezTo>
                <a:cubicBezTo>
                  <a:pt x="226" y="52"/>
                  <a:pt x="212" y="55"/>
                  <a:pt x="210" y="59"/>
                </a:cubicBezTo>
                <a:cubicBezTo>
                  <a:pt x="209" y="63"/>
                  <a:pt x="199" y="58"/>
                  <a:pt x="200" y="51"/>
                </a:cubicBezTo>
                <a:cubicBezTo>
                  <a:pt x="202" y="44"/>
                  <a:pt x="221" y="42"/>
                  <a:pt x="227" y="45"/>
                </a:cubicBezTo>
                <a:cubicBezTo>
                  <a:pt x="233" y="48"/>
                  <a:pt x="239" y="41"/>
                  <a:pt x="241" y="37"/>
                </a:cubicBezTo>
                <a:cubicBezTo>
                  <a:pt x="243" y="33"/>
                  <a:pt x="236" y="37"/>
                  <a:pt x="232" y="40"/>
                </a:cubicBezTo>
                <a:cubicBezTo>
                  <a:pt x="228" y="43"/>
                  <a:pt x="218" y="40"/>
                  <a:pt x="212" y="38"/>
                </a:cubicBezTo>
                <a:cubicBezTo>
                  <a:pt x="207" y="36"/>
                  <a:pt x="207" y="41"/>
                  <a:pt x="202" y="42"/>
                </a:cubicBezTo>
                <a:cubicBezTo>
                  <a:pt x="198" y="43"/>
                  <a:pt x="199" y="53"/>
                  <a:pt x="197" y="54"/>
                </a:cubicBezTo>
                <a:cubicBezTo>
                  <a:pt x="195" y="55"/>
                  <a:pt x="195" y="62"/>
                  <a:pt x="190" y="69"/>
                </a:cubicBezTo>
                <a:cubicBezTo>
                  <a:pt x="186" y="76"/>
                  <a:pt x="192" y="77"/>
                  <a:pt x="195" y="77"/>
                </a:cubicBezTo>
                <a:close/>
                <a:moveTo>
                  <a:pt x="87" y="84"/>
                </a:moveTo>
                <a:cubicBezTo>
                  <a:pt x="86" y="80"/>
                  <a:pt x="88" y="77"/>
                  <a:pt x="88" y="75"/>
                </a:cubicBezTo>
                <a:cubicBezTo>
                  <a:pt x="88" y="74"/>
                  <a:pt x="89" y="73"/>
                  <a:pt x="91" y="73"/>
                </a:cubicBezTo>
                <a:cubicBezTo>
                  <a:pt x="93" y="74"/>
                  <a:pt x="93" y="69"/>
                  <a:pt x="91" y="68"/>
                </a:cubicBezTo>
                <a:cubicBezTo>
                  <a:pt x="90" y="68"/>
                  <a:pt x="89" y="62"/>
                  <a:pt x="85" y="62"/>
                </a:cubicBezTo>
                <a:cubicBezTo>
                  <a:pt x="81" y="62"/>
                  <a:pt x="81" y="65"/>
                  <a:pt x="84" y="65"/>
                </a:cubicBezTo>
                <a:cubicBezTo>
                  <a:pt x="86" y="66"/>
                  <a:pt x="88" y="68"/>
                  <a:pt x="87" y="69"/>
                </a:cubicBezTo>
                <a:cubicBezTo>
                  <a:pt x="86" y="71"/>
                  <a:pt x="85" y="68"/>
                  <a:pt x="82" y="68"/>
                </a:cubicBezTo>
                <a:cubicBezTo>
                  <a:pt x="79" y="68"/>
                  <a:pt x="81" y="64"/>
                  <a:pt x="77" y="64"/>
                </a:cubicBezTo>
                <a:cubicBezTo>
                  <a:pt x="73" y="63"/>
                  <a:pt x="74" y="56"/>
                  <a:pt x="70" y="56"/>
                </a:cubicBezTo>
                <a:cubicBezTo>
                  <a:pt x="66" y="56"/>
                  <a:pt x="66" y="53"/>
                  <a:pt x="68" y="51"/>
                </a:cubicBezTo>
                <a:cubicBezTo>
                  <a:pt x="71" y="48"/>
                  <a:pt x="64" y="46"/>
                  <a:pt x="64" y="43"/>
                </a:cubicBezTo>
                <a:cubicBezTo>
                  <a:pt x="64" y="41"/>
                  <a:pt x="60" y="42"/>
                  <a:pt x="60" y="40"/>
                </a:cubicBezTo>
                <a:cubicBezTo>
                  <a:pt x="60" y="37"/>
                  <a:pt x="58" y="39"/>
                  <a:pt x="56" y="36"/>
                </a:cubicBezTo>
                <a:cubicBezTo>
                  <a:pt x="54" y="33"/>
                  <a:pt x="53" y="36"/>
                  <a:pt x="51" y="33"/>
                </a:cubicBezTo>
                <a:cubicBezTo>
                  <a:pt x="49" y="31"/>
                  <a:pt x="46" y="30"/>
                  <a:pt x="45" y="31"/>
                </a:cubicBezTo>
                <a:cubicBezTo>
                  <a:pt x="43" y="31"/>
                  <a:pt x="39" y="28"/>
                  <a:pt x="38" y="24"/>
                </a:cubicBezTo>
                <a:cubicBezTo>
                  <a:pt x="37" y="21"/>
                  <a:pt x="26" y="16"/>
                  <a:pt x="24" y="12"/>
                </a:cubicBezTo>
                <a:cubicBezTo>
                  <a:pt x="23" y="8"/>
                  <a:pt x="19" y="6"/>
                  <a:pt x="12" y="6"/>
                </a:cubicBezTo>
                <a:cubicBezTo>
                  <a:pt x="6" y="7"/>
                  <a:pt x="4" y="0"/>
                  <a:pt x="2" y="3"/>
                </a:cubicBezTo>
                <a:cubicBezTo>
                  <a:pt x="0" y="7"/>
                  <a:pt x="9" y="16"/>
                  <a:pt x="13" y="19"/>
                </a:cubicBezTo>
                <a:cubicBezTo>
                  <a:pt x="17" y="21"/>
                  <a:pt x="19" y="30"/>
                  <a:pt x="24" y="30"/>
                </a:cubicBezTo>
                <a:cubicBezTo>
                  <a:pt x="29" y="31"/>
                  <a:pt x="29" y="46"/>
                  <a:pt x="33" y="46"/>
                </a:cubicBezTo>
                <a:cubicBezTo>
                  <a:pt x="36" y="47"/>
                  <a:pt x="44" y="59"/>
                  <a:pt x="45" y="65"/>
                </a:cubicBezTo>
                <a:cubicBezTo>
                  <a:pt x="46" y="71"/>
                  <a:pt x="54" y="74"/>
                  <a:pt x="57" y="79"/>
                </a:cubicBezTo>
                <a:cubicBezTo>
                  <a:pt x="59" y="83"/>
                  <a:pt x="70" y="89"/>
                  <a:pt x="71" y="91"/>
                </a:cubicBezTo>
                <a:cubicBezTo>
                  <a:pt x="73" y="93"/>
                  <a:pt x="74" y="97"/>
                  <a:pt x="75" y="95"/>
                </a:cubicBezTo>
                <a:cubicBezTo>
                  <a:pt x="76" y="93"/>
                  <a:pt x="81" y="95"/>
                  <a:pt x="84" y="95"/>
                </a:cubicBezTo>
                <a:cubicBezTo>
                  <a:pt x="86" y="96"/>
                  <a:pt x="87" y="87"/>
                  <a:pt x="87" y="84"/>
                </a:cubicBezTo>
                <a:close/>
                <a:moveTo>
                  <a:pt x="268" y="46"/>
                </a:moveTo>
                <a:cubicBezTo>
                  <a:pt x="274" y="46"/>
                  <a:pt x="271" y="43"/>
                  <a:pt x="271" y="40"/>
                </a:cubicBezTo>
                <a:cubicBezTo>
                  <a:pt x="271" y="36"/>
                  <a:pt x="266" y="39"/>
                  <a:pt x="266" y="37"/>
                </a:cubicBezTo>
                <a:cubicBezTo>
                  <a:pt x="266" y="36"/>
                  <a:pt x="265" y="29"/>
                  <a:pt x="261" y="34"/>
                </a:cubicBezTo>
                <a:cubicBezTo>
                  <a:pt x="257" y="40"/>
                  <a:pt x="262" y="53"/>
                  <a:pt x="265" y="52"/>
                </a:cubicBezTo>
                <a:cubicBezTo>
                  <a:pt x="268" y="51"/>
                  <a:pt x="263" y="45"/>
                  <a:pt x="268" y="46"/>
                </a:cubicBezTo>
                <a:close/>
                <a:moveTo>
                  <a:pt x="249" y="75"/>
                </a:moveTo>
                <a:cubicBezTo>
                  <a:pt x="250" y="79"/>
                  <a:pt x="257" y="81"/>
                  <a:pt x="259" y="78"/>
                </a:cubicBezTo>
                <a:cubicBezTo>
                  <a:pt x="261" y="75"/>
                  <a:pt x="248" y="71"/>
                  <a:pt x="249" y="75"/>
                </a:cubicBezTo>
                <a:close/>
                <a:moveTo>
                  <a:pt x="230" y="115"/>
                </a:moveTo>
                <a:cubicBezTo>
                  <a:pt x="224" y="114"/>
                  <a:pt x="219" y="119"/>
                  <a:pt x="213" y="117"/>
                </a:cubicBezTo>
                <a:cubicBezTo>
                  <a:pt x="207" y="114"/>
                  <a:pt x="197" y="117"/>
                  <a:pt x="198" y="119"/>
                </a:cubicBezTo>
                <a:cubicBezTo>
                  <a:pt x="199" y="121"/>
                  <a:pt x="205" y="121"/>
                  <a:pt x="211" y="121"/>
                </a:cubicBezTo>
                <a:cubicBezTo>
                  <a:pt x="217" y="122"/>
                  <a:pt x="223" y="118"/>
                  <a:pt x="227" y="118"/>
                </a:cubicBezTo>
                <a:cubicBezTo>
                  <a:pt x="232" y="118"/>
                  <a:pt x="236" y="116"/>
                  <a:pt x="230" y="115"/>
                </a:cubicBezTo>
                <a:close/>
                <a:moveTo>
                  <a:pt x="281" y="72"/>
                </a:moveTo>
                <a:cubicBezTo>
                  <a:pt x="275" y="70"/>
                  <a:pt x="264" y="72"/>
                  <a:pt x="265" y="75"/>
                </a:cubicBezTo>
                <a:cubicBezTo>
                  <a:pt x="266" y="78"/>
                  <a:pt x="271" y="76"/>
                  <a:pt x="276" y="76"/>
                </a:cubicBezTo>
                <a:cubicBezTo>
                  <a:pt x="281" y="76"/>
                  <a:pt x="284" y="80"/>
                  <a:pt x="286" y="80"/>
                </a:cubicBezTo>
                <a:cubicBezTo>
                  <a:pt x="289" y="80"/>
                  <a:pt x="287" y="74"/>
                  <a:pt x="281" y="72"/>
                </a:cubicBezTo>
                <a:close/>
                <a:moveTo>
                  <a:pt x="156" y="113"/>
                </a:moveTo>
                <a:cubicBezTo>
                  <a:pt x="155" y="110"/>
                  <a:pt x="146" y="113"/>
                  <a:pt x="142" y="111"/>
                </a:cubicBezTo>
                <a:cubicBezTo>
                  <a:pt x="137" y="109"/>
                  <a:pt x="147" y="107"/>
                  <a:pt x="150" y="105"/>
                </a:cubicBezTo>
                <a:cubicBezTo>
                  <a:pt x="153" y="103"/>
                  <a:pt x="148" y="103"/>
                  <a:pt x="140" y="105"/>
                </a:cubicBezTo>
                <a:cubicBezTo>
                  <a:pt x="133" y="107"/>
                  <a:pt x="124" y="100"/>
                  <a:pt x="124" y="103"/>
                </a:cubicBezTo>
                <a:cubicBezTo>
                  <a:pt x="123" y="106"/>
                  <a:pt x="110" y="102"/>
                  <a:pt x="106" y="99"/>
                </a:cubicBezTo>
                <a:cubicBezTo>
                  <a:pt x="103" y="97"/>
                  <a:pt x="90" y="94"/>
                  <a:pt x="88" y="98"/>
                </a:cubicBezTo>
                <a:cubicBezTo>
                  <a:pt x="85" y="103"/>
                  <a:pt x="83" y="99"/>
                  <a:pt x="84" y="103"/>
                </a:cubicBezTo>
                <a:cubicBezTo>
                  <a:pt x="85" y="106"/>
                  <a:pt x="88" y="104"/>
                  <a:pt x="90" y="104"/>
                </a:cubicBezTo>
                <a:cubicBezTo>
                  <a:pt x="92" y="104"/>
                  <a:pt x="91" y="108"/>
                  <a:pt x="94" y="109"/>
                </a:cubicBezTo>
                <a:cubicBezTo>
                  <a:pt x="97" y="109"/>
                  <a:pt x="107" y="112"/>
                  <a:pt x="108" y="110"/>
                </a:cubicBezTo>
                <a:cubicBezTo>
                  <a:pt x="109" y="108"/>
                  <a:pt x="119" y="110"/>
                  <a:pt x="124" y="114"/>
                </a:cubicBezTo>
                <a:cubicBezTo>
                  <a:pt x="128" y="118"/>
                  <a:pt x="139" y="118"/>
                  <a:pt x="144" y="117"/>
                </a:cubicBezTo>
                <a:cubicBezTo>
                  <a:pt x="148" y="116"/>
                  <a:pt x="153" y="120"/>
                  <a:pt x="154" y="118"/>
                </a:cubicBezTo>
                <a:cubicBezTo>
                  <a:pt x="156" y="115"/>
                  <a:pt x="159" y="121"/>
                  <a:pt x="164" y="118"/>
                </a:cubicBezTo>
                <a:cubicBezTo>
                  <a:pt x="168" y="114"/>
                  <a:pt x="156" y="116"/>
                  <a:pt x="156" y="113"/>
                </a:cubicBezTo>
                <a:close/>
                <a:moveTo>
                  <a:pt x="343" y="61"/>
                </a:moveTo>
                <a:cubicBezTo>
                  <a:pt x="339" y="61"/>
                  <a:pt x="339" y="67"/>
                  <a:pt x="336" y="67"/>
                </a:cubicBezTo>
                <a:cubicBezTo>
                  <a:pt x="333" y="67"/>
                  <a:pt x="328" y="74"/>
                  <a:pt x="323" y="76"/>
                </a:cubicBezTo>
                <a:cubicBezTo>
                  <a:pt x="317" y="78"/>
                  <a:pt x="317" y="59"/>
                  <a:pt x="314" y="56"/>
                </a:cubicBezTo>
                <a:cubicBezTo>
                  <a:pt x="311" y="52"/>
                  <a:pt x="297" y="49"/>
                  <a:pt x="296" y="53"/>
                </a:cubicBezTo>
                <a:cubicBezTo>
                  <a:pt x="294" y="57"/>
                  <a:pt x="289" y="55"/>
                  <a:pt x="289" y="59"/>
                </a:cubicBezTo>
                <a:cubicBezTo>
                  <a:pt x="288" y="62"/>
                  <a:pt x="290" y="61"/>
                  <a:pt x="293" y="61"/>
                </a:cubicBezTo>
                <a:cubicBezTo>
                  <a:pt x="296" y="61"/>
                  <a:pt x="296" y="63"/>
                  <a:pt x="298" y="66"/>
                </a:cubicBezTo>
                <a:cubicBezTo>
                  <a:pt x="299" y="69"/>
                  <a:pt x="308" y="67"/>
                  <a:pt x="310" y="67"/>
                </a:cubicBezTo>
                <a:cubicBezTo>
                  <a:pt x="313" y="67"/>
                  <a:pt x="314" y="71"/>
                  <a:pt x="310" y="69"/>
                </a:cubicBezTo>
                <a:cubicBezTo>
                  <a:pt x="306" y="68"/>
                  <a:pt x="306" y="71"/>
                  <a:pt x="303" y="70"/>
                </a:cubicBezTo>
                <a:cubicBezTo>
                  <a:pt x="300" y="70"/>
                  <a:pt x="296" y="70"/>
                  <a:pt x="298" y="72"/>
                </a:cubicBezTo>
                <a:cubicBezTo>
                  <a:pt x="300" y="73"/>
                  <a:pt x="303" y="75"/>
                  <a:pt x="303" y="79"/>
                </a:cubicBezTo>
                <a:cubicBezTo>
                  <a:pt x="303" y="83"/>
                  <a:pt x="309" y="82"/>
                  <a:pt x="309" y="79"/>
                </a:cubicBezTo>
                <a:cubicBezTo>
                  <a:pt x="309" y="76"/>
                  <a:pt x="311" y="80"/>
                  <a:pt x="317" y="81"/>
                </a:cubicBezTo>
                <a:cubicBezTo>
                  <a:pt x="322" y="83"/>
                  <a:pt x="319" y="85"/>
                  <a:pt x="324" y="85"/>
                </a:cubicBezTo>
                <a:cubicBezTo>
                  <a:pt x="329" y="85"/>
                  <a:pt x="342" y="89"/>
                  <a:pt x="347" y="93"/>
                </a:cubicBezTo>
                <a:cubicBezTo>
                  <a:pt x="351" y="96"/>
                  <a:pt x="348" y="99"/>
                  <a:pt x="351" y="102"/>
                </a:cubicBezTo>
                <a:cubicBezTo>
                  <a:pt x="354" y="105"/>
                  <a:pt x="355" y="109"/>
                  <a:pt x="351" y="109"/>
                </a:cubicBezTo>
                <a:cubicBezTo>
                  <a:pt x="347" y="109"/>
                  <a:pt x="342" y="114"/>
                  <a:pt x="343" y="116"/>
                </a:cubicBezTo>
                <a:cubicBezTo>
                  <a:pt x="344" y="118"/>
                  <a:pt x="358" y="115"/>
                  <a:pt x="362" y="115"/>
                </a:cubicBezTo>
                <a:cubicBezTo>
                  <a:pt x="364" y="115"/>
                  <a:pt x="366" y="119"/>
                  <a:pt x="370" y="121"/>
                </a:cubicBezTo>
                <a:cubicBezTo>
                  <a:pt x="370" y="71"/>
                  <a:pt x="370" y="71"/>
                  <a:pt x="370" y="71"/>
                </a:cubicBezTo>
                <a:cubicBezTo>
                  <a:pt x="360" y="67"/>
                  <a:pt x="346" y="61"/>
                  <a:pt x="343" y="61"/>
                </a:cubicBezTo>
                <a:close/>
                <a:moveTo>
                  <a:pt x="240" y="121"/>
                </a:moveTo>
                <a:cubicBezTo>
                  <a:pt x="239" y="122"/>
                  <a:pt x="238" y="122"/>
                  <a:pt x="237" y="122"/>
                </a:cubicBezTo>
                <a:cubicBezTo>
                  <a:pt x="237" y="123"/>
                  <a:pt x="237" y="124"/>
                  <a:pt x="236" y="125"/>
                </a:cubicBezTo>
                <a:cubicBezTo>
                  <a:pt x="235" y="125"/>
                  <a:pt x="234" y="124"/>
                  <a:pt x="233" y="123"/>
                </a:cubicBezTo>
                <a:cubicBezTo>
                  <a:pt x="229" y="125"/>
                  <a:pt x="226" y="131"/>
                  <a:pt x="230" y="132"/>
                </a:cubicBezTo>
                <a:cubicBezTo>
                  <a:pt x="233" y="134"/>
                  <a:pt x="237" y="130"/>
                  <a:pt x="240" y="127"/>
                </a:cubicBezTo>
                <a:cubicBezTo>
                  <a:pt x="240" y="126"/>
                  <a:pt x="240" y="126"/>
                  <a:pt x="241" y="125"/>
                </a:cubicBezTo>
                <a:cubicBezTo>
                  <a:pt x="241" y="125"/>
                  <a:pt x="241" y="125"/>
                  <a:pt x="242" y="124"/>
                </a:cubicBezTo>
                <a:cubicBezTo>
                  <a:pt x="242" y="124"/>
                  <a:pt x="242" y="124"/>
                  <a:pt x="242" y="124"/>
                </a:cubicBezTo>
                <a:cubicBezTo>
                  <a:pt x="242" y="123"/>
                  <a:pt x="241" y="122"/>
                  <a:pt x="240" y="121"/>
                </a:cubicBezTo>
                <a:close/>
                <a:moveTo>
                  <a:pt x="174" y="60"/>
                </a:moveTo>
                <a:cubicBezTo>
                  <a:pt x="178" y="57"/>
                  <a:pt x="179" y="52"/>
                  <a:pt x="178" y="48"/>
                </a:cubicBezTo>
                <a:cubicBezTo>
                  <a:pt x="178" y="43"/>
                  <a:pt x="189" y="43"/>
                  <a:pt x="191" y="41"/>
                </a:cubicBezTo>
                <a:cubicBezTo>
                  <a:pt x="192" y="39"/>
                  <a:pt x="188" y="36"/>
                  <a:pt x="185" y="34"/>
                </a:cubicBezTo>
                <a:cubicBezTo>
                  <a:pt x="182" y="33"/>
                  <a:pt x="185" y="30"/>
                  <a:pt x="183" y="28"/>
                </a:cubicBezTo>
                <a:cubicBezTo>
                  <a:pt x="180" y="26"/>
                  <a:pt x="177" y="21"/>
                  <a:pt x="180" y="21"/>
                </a:cubicBezTo>
                <a:cubicBezTo>
                  <a:pt x="183" y="21"/>
                  <a:pt x="178" y="16"/>
                  <a:pt x="180" y="15"/>
                </a:cubicBezTo>
                <a:cubicBezTo>
                  <a:pt x="181" y="15"/>
                  <a:pt x="181" y="14"/>
                  <a:pt x="182" y="14"/>
                </a:cubicBezTo>
                <a:cubicBezTo>
                  <a:pt x="180" y="13"/>
                  <a:pt x="179" y="13"/>
                  <a:pt x="178" y="13"/>
                </a:cubicBezTo>
                <a:cubicBezTo>
                  <a:pt x="174" y="13"/>
                  <a:pt x="165" y="12"/>
                  <a:pt x="165" y="18"/>
                </a:cubicBezTo>
                <a:cubicBezTo>
                  <a:pt x="166" y="24"/>
                  <a:pt x="160" y="22"/>
                  <a:pt x="161" y="25"/>
                </a:cubicBezTo>
                <a:cubicBezTo>
                  <a:pt x="161" y="29"/>
                  <a:pt x="158" y="29"/>
                  <a:pt x="158" y="33"/>
                </a:cubicBezTo>
                <a:cubicBezTo>
                  <a:pt x="159" y="37"/>
                  <a:pt x="156" y="35"/>
                  <a:pt x="151" y="38"/>
                </a:cubicBezTo>
                <a:cubicBezTo>
                  <a:pt x="146" y="40"/>
                  <a:pt x="148" y="36"/>
                  <a:pt x="144" y="36"/>
                </a:cubicBezTo>
                <a:cubicBezTo>
                  <a:pt x="139" y="36"/>
                  <a:pt x="138" y="39"/>
                  <a:pt x="135" y="40"/>
                </a:cubicBezTo>
                <a:cubicBezTo>
                  <a:pt x="133" y="41"/>
                  <a:pt x="127" y="39"/>
                  <a:pt x="125" y="41"/>
                </a:cubicBezTo>
                <a:cubicBezTo>
                  <a:pt x="123" y="42"/>
                  <a:pt x="120" y="37"/>
                  <a:pt x="118" y="37"/>
                </a:cubicBezTo>
                <a:cubicBezTo>
                  <a:pt x="117" y="37"/>
                  <a:pt x="116" y="35"/>
                  <a:pt x="116" y="32"/>
                </a:cubicBezTo>
                <a:cubicBezTo>
                  <a:pt x="116" y="32"/>
                  <a:pt x="115" y="32"/>
                  <a:pt x="115" y="32"/>
                </a:cubicBezTo>
                <a:cubicBezTo>
                  <a:pt x="112" y="32"/>
                  <a:pt x="107" y="40"/>
                  <a:pt x="110" y="43"/>
                </a:cubicBezTo>
                <a:cubicBezTo>
                  <a:pt x="113" y="46"/>
                  <a:pt x="112" y="52"/>
                  <a:pt x="114" y="54"/>
                </a:cubicBezTo>
                <a:cubicBezTo>
                  <a:pt x="116" y="57"/>
                  <a:pt x="121" y="57"/>
                  <a:pt x="121" y="62"/>
                </a:cubicBezTo>
                <a:cubicBezTo>
                  <a:pt x="121" y="67"/>
                  <a:pt x="125" y="75"/>
                  <a:pt x="129" y="73"/>
                </a:cubicBezTo>
                <a:cubicBezTo>
                  <a:pt x="132" y="71"/>
                  <a:pt x="134" y="74"/>
                  <a:pt x="135" y="76"/>
                </a:cubicBezTo>
                <a:cubicBezTo>
                  <a:pt x="136" y="78"/>
                  <a:pt x="143" y="75"/>
                  <a:pt x="146" y="75"/>
                </a:cubicBezTo>
                <a:cubicBezTo>
                  <a:pt x="148" y="75"/>
                  <a:pt x="155" y="77"/>
                  <a:pt x="156" y="80"/>
                </a:cubicBezTo>
                <a:cubicBezTo>
                  <a:pt x="156" y="83"/>
                  <a:pt x="163" y="80"/>
                  <a:pt x="168" y="78"/>
                </a:cubicBezTo>
                <a:cubicBezTo>
                  <a:pt x="172" y="76"/>
                  <a:pt x="169" y="63"/>
                  <a:pt x="174" y="60"/>
                </a:cubicBezTo>
                <a:close/>
                <a:moveTo>
                  <a:pt x="192" y="127"/>
                </a:moveTo>
                <a:cubicBezTo>
                  <a:pt x="193" y="129"/>
                  <a:pt x="197" y="129"/>
                  <a:pt x="199" y="130"/>
                </a:cubicBezTo>
                <a:cubicBezTo>
                  <a:pt x="200" y="132"/>
                  <a:pt x="206" y="135"/>
                  <a:pt x="206" y="131"/>
                </a:cubicBezTo>
                <a:cubicBezTo>
                  <a:pt x="206" y="127"/>
                  <a:pt x="190" y="124"/>
                  <a:pt x="192" y="127"/>
                </a:cubicBezTo>
                <a:close/>
                <a:moveTo>
                  <a:pt x="180" y="115"/>
                </a:moveTo>
                <a:cubicBezTo>
                  <a:pt x="179" y="117"/>
                  <a:pt x="175" y="118"/>
                  <a:pt x="172" y="116"/>
                </a:cubicBezTo>
                <a:cubicBezTo>
                  <a:pt x="170" y="114"/>
                  <a:pt x="167" y="118"/>
                  <a:pt x="168" y="120"/>
                </a:cubicBezTo>
                <a:cubicBezTo>
                  <a:pt x="169" y="121"/>
                  <a:pt x="174" y="125"/>
                  <a:pt x="180" y="122"/>
                </a:cubicBezTo>
                <a:cubicBezTo>
                  <a:pt x="186" y="119"/>
                  <a:pt x="190" y="122"/>
                  <a:pt x="192" y="119"/>
                </a:cubicBezTo>
                <a:cubicBezTo>
                  <a:pt x="193" y="116"/>
                  <a:pt x="181" y="113"/>
                  <a:pt x="180" y="115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3175" cap="flat">
            <a:noFill/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600">
              <a:latin typeface="Montserrat" panose="02000505000000020004" pitchFamily="2" charset="0"/>
              <a:ea typeface="Montserrat" charset="0"/>
              <a:cs typeface="Montserrat" charset="0"/>
            </a:endParaRPr>
          </a:p>
        </p:txBody>
      </p:sp>
      <p:sp>
        <p:nvSpPr>
          <p:cNvPr id="204" name="Freeform 178"/>
          <p:cNvSpPr>
            <a:spLocks noEditPoints="1"/>
          </p:cNvSpPr>
          <p:nvPr/>
        </p:nvSpPr>
        <p:spPr bwMode="auto">
          <a:xfrm>
            <a:off x="9075024" y="3792535"/>
            <a:ext cx="88254" cy="39569"/>
          </a:xfrm>
          <a:custGeom>
            <a:avLst/>
            <a:gdLst>
              <a:gd name="T0" fmla="*/ 3 w 27"/>
              <a:gd name="T1" fmla="*/ 9 h 11"/>
              <a:gd name="T2" fmla="*/ 0 w 27"/>
              <a:gd name="T3" fmla="*/ 9 h 11"/>
              <a:gd name="T4" fmla="*/ 3 w 27"/>
              <a:gd name="T5" fmla="*/ 11 h 11"/>
              <a:gd name="T6" fmla="*/ 4 w 27"/>
              <a:gd name="T7" fmla="*/ 8 h 11"/>
              <a:gd name="T8" fmla="*/ 3 w 27"/>
              <a:gd name="T9" fmla="*/ 9 h 11"/>
              <a:gd name="T10" fmla="*/ 3 w 27"/>
              <a:gd name="T11" fmla="*/ 9 h 11"/>
              <a:gd name="T12" fmla="*/ 14 w 27"/>
              <a:gd name="T13" fmla="*/ 2 h 11"/>
              <a:gd name="T14" fmla="*/ 8 w 27"/>
              <a:gd name="T15" fmla="*/ 7 h 11"/>
              <a:gd name="T16" fmla="*/ 7 w 27"/>
              <a:gd name="T17" fmla="*/ 7 h 11"/>
              <a:gd name="T18" fmla="*/ 9 w 27"/>
              <a:gd name="T19" fmla="*/ 10 h 11"/>
              <a:gd name="T20" fmla="*/ 26 w 27"/>
              <a:gd name="T21" fmla="*/ 2 h 11"/>
              <a:gd name="T22" fmla="*/ 14 w 27"/>
              <a:gd name="T23" fmla="*/ 2 h 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27" h="11">
                <a:moveTo>
                  <a:pt x="3" y="9"/>
                </a:moveTo>
                <a:cubicBezTo>
                  <a:pt x="2" y="9"/>
                  <a:pt x="1" y="9"/>
                  <a:pt x="0" y="9"/>
                </a:cubicBezTo>
                <a:cubicBezTo>
                  <a:pt x="1" y="10"/>
                  <a:pt x="2" y="11"/>
                  <a:pt x="3" y="11"/>
                </a:cubicBezTo>
                <a:cubicBezTo>
                  <a:pt x="4" y="10"/>
                  <a:pt x="4" y="9"/>
                  <a:pt x="4" y="8"/>
                </a:cubicBezTo>
                <a:cubicBezTo>
                  <a:pt x="4" y="8"/>
                  <a:pt x="4" y="9"/>
                  <a:pt x="3" y="9"/>
                </a:cubicBezTo>
                <a:cubicBezTo>
                  <a:pt x="3" y="9"/>
                  <a:pt x="3" y="9"/>
                  <a:pt x="3" y="9"/>
                </a:cubicBezTo>
                <a:close/>
                <a:moveTo>
                  <a:pt x="14" y="2"/>
                </a:moveTo>
                <a:cubicBezTo>
                  <a:pt x="11" y="2"/>
                  <a:pt x="10" y="5"/>
                  <a:pt x="8" y="7"/>
                </a:cubicBezTo>
                <a:cubicBezTo>
                  <a:pt x="7" y="7"/>
                  <a:pt x="7" y="7"/>
                  <a:pt x="7" y="7"/>
                </a:cubicBezTo>
                <a:cubicBezTo>
                  <a:pt x="8" y="8"/>
                  <a:pt x="9" y="9"/>
                  <a:pt x="9" y="10"/>
                </a:cubicBezTo>
                <a:cubicBezTo>
                  <a:pt x="14" y="7"/>
                  <a:pt x="26" y="4"/>
                  <a:pt x="26" y="2"/>
                </a:cubicBezTo>
                <a:cubicBezTo>
                  <a:pt x="27" y="0"/>
                  <a:pt x="19" y="3"/>
                  <a:pt x="14" y="2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3175" cap="flat">
            <a:noFill/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600">
              <a:latin typeface="Montserrat" panose="02000505000000020004" pitchFamily="2" charset="0"/>
              <a:ea typeface="Montserrat" charset="0"/>
              <a:cs typeface="Montserrat" charset="0"/>
            </a:endParaRPr>
          </a:p>
        </p:txBody>
      </p:sp>
      <p:sp>
        <p:nvSpPr>
          <p:cNvPr id="205" name="Freeform 179"/>
          <p:cNvSpPr>
            <a:spLocks noEditPoints="1"/>
          </p:cNvSpPr>
          <p:nvPr/>
        </p:nvSpPr>
        <p:spPr bwMode="auto">
          <a:xfrm>
            <a:off x="5980729" y="2130646"/>
            <a:ext cx="307989" cy="350466"/>
          </a:xfrm>
          <a:custGeom>
            <a:avLst/>
            <a:gdLst>
              <a:gd name="T0" fmla="*/ 65 w 93"/>
              <a:gd name="T1" fmla="*/ 87 h 101"/>
              <a:gd name="T2" fmla="*/ 55 w 93"/>
              <a:gd name="T3" fmla="*/ 87 h 101"/>
              <a:gd name="T4" fmla="*/ 48 w 93"/>
              <a:gd name="T5" fmla="*/ 90 h 101"/>
              <a:gd name="T6" fmla="*/ 57 w 93"/>
              <a:gd name="T7" fmla="*/ 95 h 101"/>
              <a:gd name="T8" fmla="*/ 66 w 93"/>
              <a:gd name="T9" fmla="*/ 101 h 101"/>
              <a:gd name="T10" fmla="*/ 68 w 93"/>
              <a:gd name="T11" fmla="*/ 95 h 101"/>
              <a:gd name="T12" fmla="*/ 71 w 93"/>
              <a:gd name="T13" fmla="*/ 88 h 101"/>
              <a:gd name="T14" fmla="*/ 65 w 93"/>
              <a:gd name="T15" fmla="*/ 87 h 101"/>
              <a:gd name="T16" fmla="*/ 19 w 93"/>
              <a:gd name="T17" fmla="*/ 60 h 101"/>
              <a:gd name="T18" fmla="*/ 13 w 93"/>
              <a:gd name="T19" fmla="*/ 62 h 101"/>
              <a:gd name="T20" fmla="*/ 16 w 93"/>
              <a:gd name="T21" fmla="*/ 72 h 101"/>
              <a:gd name="T22" fmla="*/ 19 w 93"/>
              <a:gd name="T23" fmla="*/ 80 h 101"/>
              <a:gd name="T24" fmla="*/ 25 w 93"/>
              <a:gd name="T25" fmla="*/ 76 h 101"/>
              <a:gd name="T26" fmla="*/ 26 w 93"/>
              <a:gd name="T27" fmla="*/ 63 h 101"/>
              <a:gd name="T28" fmla="*/ 19 w 93"/>
              <a:gd name="T29" fmla="*/ 60 h 101"/>
              <a:gd name="T30" fmla="*/ 77 w 93"/>
              <a:gd name="T31" fmla="*/ 56 h 101"/>
              <a:gd name="T32" fmla="*/ 71 w 93"/>
              <a:gd name="T33" fmla="*/ 52 h 101"/>
              <a:gd name="T34" fmla="*/ 59 w 93"/>
              <a:gd name="T35" fmla="*/ 39 h 101"/>
              <a:gd name="T36" fmla="*/ 47 w 93"/>
              <a:gd name="T37" fmla="*/ 27 h 101"/>
              <a:gd name="T38" fmla="*/ 47 w 93"/>
              <a:gd name="T39" fmla="*/ 19 h 101"/>
              <a:gd name="T40" fmla="*/ 51 w 93"/>
              <a:gd name="T41" fmla="*/ 15 h 101"/>
              <a:gd name="T42" fmla="*/ 51 w 93"/>
              <a:gd name="T43" fmla="*/ 4 h 101"/>
              <a:gd name="T44" fmla="*/ 47 w 93"/>
              <a:gd name="T45" fmla="*/ 3 h 101"/>
              <a:gd name="T46" fmla="*/ 46 w 93"/>
              <a:gd name="T47" fmla="*/ 0 h 101"/>
              <a:gd name="T48" fmla="*/ 39 w 93"/>
              <a:gd name="T49" fmla="*/ 1 h 101"/>
              <a:gd name="T50" fmla="*/ 34 w 93"/>
              <a:gd name="T51" fmla="*/ 2 h 101"/>
              <a:gd name="T52" fmla="*/ 33 w 93"/>
              <a:gd name="T53" fmla="*/ 2 h 101"/>
              <a:gd name="T54" fmla="*/ 32 w 93"/>
              <a:gd name="T55" fmla="*/ 3 h 101"/>
              <a:gd name="T56" fmla="*/ 31 w 93"/>
              <a:gd name="T57" fmla="*/ 5 h 101"/>
              <a:gd name="T58" fmla="*/ 28 w 93"/>
              <a:gd name="T59" fmla="*/ 6 h 101"/>
              <a:gd name="T60" fmla="*/ 24 w 93"/>
              <a:gd name="T61" fmla="*/ 7 h 101"/>
              <a:gd name="T62" fmla="*/ 22 w 93"/>
              <a:gd name="T63" fmla="*/ 9 h 101"/>
              <a:gd name="T64" fmla="*/ 19 w 93"/>
              <a:gd name="T65" fmla="*/ 12 h 101"/>
              <a:gd name="T66" fmla="*/ 15 w 93"/>
              <a:gd name="T67" fmla="*/ 6 h 101"/>
              <a:gd name="T68" fmla="*/ 11 w 93"/>
              <a:gd name="T69" fmla="*/ 12 h 101"/>
              <a:gd name="T70" fmla="*/ 4 w 93"/>
              <a:gd name="T71" fmla="*/ 12 h 101"/>
              <a:gd name="T72" fmla="*/ 5 w 93"/>
              <a:gd name="T73" fmla="*/ 16 h 101"/>
              <a:gd name="T74" fmla="*/ 3 w 93"/>
              <a:gd name="T75" fmla="*/ 19 h 101"/>
              <a:gd name="T76" fmla="*/ 2 w 93"/>
              <a:gd name="T77" fmla="*/ 21 h 101"/>
              <a:gd name="T78" fmla="*/ 4 w 93"/>
              <a:gd name="T79" fmla="*/ 25 h 101"/>
              <a:gd name="T80" fmla="*/ 6 w 93"/>
              <a:gd name="T81" fmla="*/ 29 h 101"/>
              <a:gd name="T82" fmla="*/ 10 w 93"/>
              <a:gd name="T83" fmla="*/ 31 h 101"/>
              <a:gd name="T84" fmla="*/ 9 w 93"/>
              <a:gd name="T85" fmla="*/ 33 h 101"/>
              <a:gd name="T86" fmla="*/ 13 w 93"/>
              <a:gd name="T87" fmla="*/ 32 h 101"/>
              <a:gd name="T88" fmla="*/ 18 w 93"/>
              <a:gd name="T89" fmla="*/ 27 h 101"/>
              <a:gd name="T90" fmla="*/ 29 w 93"/>
              <a:gd name="T91" fmla="*/ 32 h 101"/>
              <a:gd name="T92" fmla="*/ 32 w 93"/>
              <a:gd name="T93" fmla="*/ 37 h 101"/>
              <a:gd name="T94" fmla="*/ 40 w 93"/>
              <a:gd name="T95" fmla="*/ 47 h 101"/>
              <a:gd name="T96" fmla="*/ 50 w 93"/>
              <a:gd name="T97" fmla="*/ 56 h 101"/>
              <a:gd name="T98" fmla="*/ 58 w 93"/>
              <a:gd name="T99" fmla="*/ 59 h 101"/>
              <a:gd name="T100" fmla="*/ 65 w 93"/>
              <a:gd name="T101" fmla="*/ 64 h 101"/>
              <a:gd name="T102" fmla="*/ 71 w 93"/>
              <a:gd name="T103" fmla="*/ 69 h 101"/>
              <a:gd name="T104" fmla="*/ 74 w 93"/>
              <a:gd name="T105" fmla="*/ 73 h 101"/>
              <a:gd name="T106" fmla="*/ 74 w 93"/>
              <a:gd name="T107" fmla="*/ 82 h 101"/>
              <a:gd name="T108" fmla="*/ 74 w 93"/>
              <a:gd name="T109" fmla="*/ 89 h 101"/>
              <a:gd name="T110" fmla="*/ 78 w 93"/>
              <a:gd name="T111" fmla="*/ 82 h 101"/>
              <a:gd name="T112" fmla="*/ 83 w 93"/>
              <a:gd name="T113" fmla="*/ 77 h 101"/>
              <a:gd name="T114" fmla="*/ 79 w 93"/>
              <a:gd name="T115" fmla="*/ 71 h 101"/>
              <a:gd name="T116" fmla="*/ 87 w 93"/>
              <a:gd name="T117" fmla="*/ 67 h 101"/>
              <a:gd name="T118" fmla="*/ 93 w 93"/>
              <a:gd name="T119" fmla="*/ 68 h 101"/>
              <a:gd name="T120" fmla="*/ 77 w 93"/>
              <a:gd name="T121" fmla="*/ 56 h 10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93" h="101">
                <a:moveTo>
                  <a:pt x="65" y="87"/>
                </a:moveTo>
                <a:cubicBezTo>
                  <a:pt x="60" y="88"/>
                  <a:pt x="58" y="89"/>
                  <a:pt x="55" y="87"/>
                </a:cubicBezTo>
                <a:cubicBezTo>
                  <a:pt x="52" y="86"/>
                  <a:pt x="48" y="89"/>
                  <a:pt x="48" y="90"/>
                </a:cubicBezTo>
                <a:cubicBezTo>
                  <a:pt x="49" y="92"/>
                  <a:pt x="51" y="93"/>
                  <a:pt x="57" y="95"/>
                </a:cubicBezTo>
                <a:cubicBezTo>
                  <a:pt x="63" y="97"/>
                  <a:pt x="63" y="101"/>
                  <a:pt x="66" y="101"/>
                </a:cubicBezTo>
                <a:cubicBezTo>
                  <a:pt x="68" y="101"/>
                  <a:pt x="69" y="98"/>
                  <a:pt x="68" y="95"/>
                </a:cubicBezTo>
                <a:cubicBezTo>
                  <a:pt x="67" y="92"/>
                  <a:pt x="71" y="88"/>
                  <a:pt x="71" y="88"/>
                </a:cubicBezTo>
                <a:cubicBezTo>
                  <a:pt x="72" y="87"/>
                  <a:pt x="70" y="86"/>
                  <a:pt x="65" y="87"/>
                </a:cubicBezTo>
                <a:close/>
                <a:moveTo>
                  <a:pt x="19" y="60"/>
                </a:moveTo>
                <a:cubicBezTo>
                  <a:pt x="16" y="63"/>
                  <a:pt x="14" y="60"/>
                  <a:pt x="13" y="62"/>
                </a:cubicBezTo>
                <a:cubicBezTo>
                  <a:pt x="12" y="64"/>
                  <a:pt x="17" y="67"/>
                  <a:pt x="16" y="72"/>
                </a:cubicBezTo>
                <a:cubicBezTo>
                  <a:pt x="15" y="77"/>
                  <a:pt x="17" y="83"/>
                  <a:pt x="19" y="80"/>
                </a:cubicBezTo>
                <a:cubicBezTo>
                  <a:pt x="22" y="77"/>
                  <a:pt x="23" y="78"/>
                  <a:pt x="25" y="76"/>
                </a:cubicBezTo>
                <a:cubicBezTo>
                  <a:pt x="26" y="74"/>
                  <a:pt x="25" y="67"/>
                  <a:pt x="26" y="63"/>
                </a:cubicBezTo>
                <a:cubicBezTo>
                  <a:pt x="27" y="60"/>
                  <a:pt x="21" y="58"/>
                  <a:pt x="19" y="60"/>
                </a:cubicBezTo>
                <a:close/>
                <a:moveTo>
                  <a:pt x="77" y="56"/>
                </a:moveTo>
                <a:cubicBezTo>
                  <a:pt x="74" y="55"/>
                  <a:pt x="76" y="52"/>
                  <a:pt x="71" y="52"/>
                </a:cubicBezTo>
                <a:cubicBezTo>
                  <a:pt x="66" y="52"/>
                  <a:pt x="60" y="46"/>
                  <a:pt x="59" y="39"/>
                </a:cubicBezTo>
                <a:cubicBezTo>
                  <a:pt x="57" y="32"/>
                  <a:pt x="49" y="32"/>
                  <a:pt x="47" y="27"/>
                </a:cubicBezTo>
                <a:cubicBezTo>
                  <a:pt x="45" y="23"/>
                  <a:pt x="49" y="23"/>
                  <a:pt x="47" y="19"/>
                </a:cubicBezTo>
                <a:cubicBezTo>
                  <a:pt x="47" y="17"/>
                  <a:pt x="49" y="16"/>
                  <a:pt x="51" y="15"/>
                </a:cubicBezTo>
                <a:cubicBezTo>
                  <a:pt x="51" y="11"/>
                  <a:pt x="51" y="7"/>
                  <a:pt x="51" y="4"/>
                </a:cubicBezTo>
                <a:cubicBezTo>
                  <a:pt x="50" y="4"/>
                  <a:pt x="48" y="4"/>
                  <a:pt x="47" y="3"/>
                </a:cubicBezTo>
                <a:cubicBezTo>
                  <a:pt x="46" y="3"/>
                  <a:pt x="46" y="0"/>
                  <a:pt x="46" y="0"/>
                </a:cubicBezTo>
                <a:cubicBezTo>
                  <a:pt x="45" y="0"/>
                  <a:pt x="40" y="0"/>
                  <a:pt x="39" y="1"/>
                </a:cubicBezTo>
                <a:cubicBezTo>
                  <a:pt x="38" y="2"/>
                  <a:pt x="36" y="3"/>
                  <a:pt x="34" y="2"/>
                </a:cubicBezTo>
                <a:cubicBezTo>
                  <a:pt x="34" y="2"/>
                  <a:pt x="34" y="2"/>
                  <a:pt x="33" y="2"/>
                </a:cubicBezTo>
                <a:cubicBezTo>
                  <a:pt x="32" y="3"/>
                  <a:pt x="32" y="3"/>
                  <a:pt x="32" y="3"/>
                </a:cubicBezTo>
                <a:cubicBezTo>
                  <a:pt x="32" y="3"/>
                  <a:pt x="32" y="5"/>
                  <a:pt x="31" y="5"/>
                </a:cubicBezTo>
                <a:cubicBezTo>
                  <a:pt x="30" y="5"/>
                  <a:pt x="28" y="4"/>
                  <a:pt x="28" y="6"/>
                </a:cubicBezTo>
                <a:cubicBezTo>
                  <a:pt x="28" y="8"/>
                  <a:pt x="26" y="7"/>
                  <a:pt x="24" y="7"/>
                </a:cubicBezTo>
                <a:cubicBezTo>
                  <a:pt x="23" y="7"/>
                  <a:pt x="22" y="7"/>
                  <a:pt x="22" y="9"/>
                </a:cubicBezTo>
                <a:cubicBezTo>
                  <a:pt x="22" y="10"/>
                  <a:pt x="21" y="13"/>
                  <a:pt x="19" y="12"/>
                </a:cubicBezTo>
                <a:cubicBezTo>
                  <a:pt x="18" y="10"/>
                  <a:pt x="16" y="6"/>
                  <a:pt x="15" y="6"/>
                </a:cubicBezTo>
                <a:cubicBezTo>
                  <a:pt x="14" y="7"/>
                  <a:pt x="13" y="12"/>
                  <a:pt x="11" y="12"/>
                </a:cubicBezTo>
                <a:cubicBezTo>
                  <a:pt x="10" y="12"/>
                  <a:pt x="6" y="12"/>
                  <a:pt x="4" y="12"/>
                </a:cubicBezTo>
                <a:cubicBezTo>
                  <a:pt x="3" y="14"/>
                  <a:pt x="4" y="16"/>
                  <a:pt x="5" y="16"/>
                </a:cubicBezTo>
                <a:cubicBezTo>
                  <a:pt x="6" y="17"/>
                  <a:pt x="4" y="19"/>
                  <a:pt x="3" y="19"/>
                </a:cubicBezTo>
                <a:cubicBezTo>
                  <a:pt x="2" y="20"/>
                  <a:pt x="0" y="19"/>
                  <a:pt x="2" y="21"/>
                </a:cubicBezTo>
                <a:cubicBezTo>
                  <a:pt x="3" y="23"/>
                  <a:pt x="5" y="23"/>
                  <a:pt x="4" y="25"/>
                </a:cubicBezTo>
                <a:cubicBezTo>
                  <a:pt x="3" y="27"/>
                  <a:pt x="4" y="29"/>
                  <a:pt x="6" y="29"/>
                </a:cubicBezTo>
                <a:cubicBezTo>
                  <a:pt x="8" y="29"/>
                  <a:pt x="10" y="29"/>
                  <a:pt x="10" y="31"/>
                </a:cubicBezTo>
                <a:cubicBezTo>
                  <a:pt x="9" y="31"/>
                  <a:pt x="9" y="32"/>
                  <a:pt x="9" y="33"/>
                </a:cubicBezTo>
                <a:cubicBezTo>
                  <a:pt x="10" y="33"/>
                  <a:pt x="11" y="33"/>
                  <a:pt x="13" y="32"/>
                </a:cubicBezTo>
                <a:cubicBezTo>
                  <a:pt x="15" y="31"/>
                  <a:pt x="14" y="29"/>
                  <a:pt x="18" y="27"/>
                </a:cubicBezTo>
                <a:cubicBezTo>
                  <a:pt x="22" y="26"/>
                  <a:pt x="28" y="30"/>
                  <a:pt x="29" y="32"/>
                </a:cubicBezTo>
                <a:cubicBezTo>
                  <a:pt x="31" y="35"/>
                  <a:pt x="32" y="35"/>
                  <a:pt x="32" y="37"/>
                </a:cubicBezTo>
                <a:cubicBezTo>
                  <a:pt x="32" y="39"/>
                  <a:pt x="34" y="43"/>
                  <a:pt x="40" y="47"/>
                </a:cubicBezTo>
                <a:cubicBezTo>
                  <a:pt x="45" y="50"/>
                  <a:pt x="47" y="54"/>
                  <a:pt x="50" y="56"/>
                </a:cubicBezTo>
                <a:cubicBezTo>
                  <a:pt x="53" y="58"/>
                  <a:pt x="56" y="57"/>
                  <a:pt x="58" y="59"/>
                </a:cubicBezTo>
                <a:cubicBezTo>
                  <a:pt x="60" y="61"/>
                  <a:pt x="62" y="63"/>
                  <a:pt x="65" y="64"/>
                </a:cubicBezTo>
                <a:cubicBezTo>
                  <a:pt x="68" y="65"/>
                  <a:pt x="68" y="68"/>
                  <a:pt x="71" y="69"/>
                </a:cubicBezTo>
                <a:cubicBezTo>
                  <a:pt x="74" y="69"/>
                  <a:pt x="72" y="71"/>
                  <a:pt x="74" y="73"/>
                </a:cubicBezTo>
                <a:cubicBezTo>
                  <a:pt x="75" y="76"/>
                  <a:pt x="76" y="80"/>
                  <a:pt x="74" y="82"/>
                </a:cubicBezTo>
                <a:cubicBezTo>
                  <a:pt x="72" y="85"/>
                  <a:pt x="73" y="89"/>
                  <a:pt x="74" y="89"/>
                </a:cubicBezTo>
                <a:cubicBezTo>
                  <a:pt x="75" y="89"/>
                  <a:pt x="78" y="84"/>
                  <a:pt x="78" y="82"/>
                </a:cubicBezTo>
                <a:cubicBezTo>
                  <a:pt x="79" y="80"/>
                  <a:pt x="81" y="80"/>
                  <a:pt x="83" y="77"/>
                </a:cubicBezTo>
                <a:cubicBezTo>
                  <a:pt x="85" y="75"/>
                  <a:pt x="80" y="74"/>
                  <a:pt x="79" y="71"/>
                </a:cubicBezTo>
                <a:cubicBezTo>
                  <a:pt x="78" y="68"/>
                  <a:pt x="83" y="65"/>
                  <a:pt x="87" y="67"/>
                </a:cubicBezTo>
                <a:cubicBezTo>
                  <a:pt x="91" y="70"/>
                  <a:pt x="93" y="72"/>
                  <a:pt x="93" y="68"/>
                </a:cubicBezTo>
                <a:cubicBezTo>
                  <a:pt x="93" y="64"/>
                  <a:pt x="80" y="58"/>
                  <a:pt x="77" y="56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3175" cap="flat">
            <a:noFill/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600">
              <a:latin typeface="Montserrat" panose="02000505000000020004" pitchFamily="2" charset="0"/>
              <a:ea typeface="Montserrat" charset="0"/>
              <a:cs typeface="Montserrat" charset="0"/>
            </a:endParaRPr>
          </a:p>
        </p:txBody>
      </p:sp>
      <p:sp>
        <p:nvSpPr>
          <p:cNvPr id="206" name="Freeform 180"/>
          <p:cNvSpPr>
            <a:spLocks/>
          </p:cNvSpPr>
          <p:nvPr/>
        </p:nvSpPr>
        <p:spPr bwMode="auto">
          <a:xfrm>
            <a:off x="6288718" y="2258774"/>
            <a:ext cx="32420" cy="45221"/>
          </a:xfrm>
          <a:custGeom>
            <a:avLst/>
            <a:gdLst>
              <a:gd name="T0" fmla="*/ 4 w 10"/>
              <a:gd name="T1" fmla="*/ 0 h 13"/>
              <a:gd name="T2" fmla="*/ 0 w 10"/>
              <a:gd name="T3" fmla="*/ 6 h 13"/>
              <a:gd name="T4" fmla="*/ 0 w 10"/>
              <a:gd name="T5" fmla="*/ 8 h 13"/>
              <a:gd name="T6" fmla="*/ 6 w 10"/>
              <a:gd name="T7" fmla="*/ 13 h 13"/>
              <a:gd name="T8" fmla="*/ 6 w 10"/>
              <a:gd name="T9" fmla="*/ 13 h 13"/>
              <a:gd name="T10" fmla="*/ 10 w 10"/>
              <a:gd name="T11" fmla="*/ 7 h 13"/>
              <a:gd name="T12" fmla="*/ 4 w 10"/>
              <a:gd name="T13" fmla="*/ 0 h 1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0" h="13">
                <a:moveTo>
                  <a:pt x="4" y="0"/>
                </a:moveTo>
                <a:cubicBezTo>
                  <a:pt x="2" y="2"/>
                  <a:pt x="0" y="5"/>
                  <a:pt x="0" y="6"/>
                </a:cubicBezTo>
                <a:cubicBezTo>
                  <a:pt x="1" y="6"/>
                  <a:pt x="0" y="7"/>
                  <a:pt x="0" y="8"/>
                </a:cubicBezTo>
                <a:cubicBezTo>
                  <a:pt x="2" y="10"/>
                  <a:pt x="4" y="12"/>
                  <a:pt x="6" y="13"/>
                </a:cubicBezTo>
                <a:cubicBezTo>
                  <a:pt x="6" y="13"/>
                  <a:pt x="6" y="13"/>
                  <a:pt x="6" y="13"/>
                </a:cubicBezTo>
                <a:cubicBezTo>
                  <a:pt x="7" y="10"/>
                  <a:pt x="9" y="7"/>
                  <a:pt x="10" y="7"/>
                </a:cubicBezTo>
                <a:cubicBezTo>
                  <a:pt x="8" y="5"/>
                  <a:pt x="5" y="2"/>
                  <a:pt x="4" y="0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3175" cap="flat">
            <a:noFill/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600">
              <a:latin typeface="Montserrat" panose="02000505000000020004" pitchFamily="2" charset="0"/>
              <a:ea typeface="Montserrat" charset="0"/>
              <a:cs typeface="Montserrat" charset="0"/>
            </a:endParaRPr>
          </a:p>
        </p:txBody>
      </p:sp>
      <p:sp>
        <p:nvSpPr>
          <p:cNvPr id="207" name="Freeform 181"/>
          <p:cNvSpPr>
            <a:spLocks/>
          </p:cNvSpPr>
          <p:nvPr/>
        </p:nvSpPr>
        <p:spPr bwMode="auto">
          <a:xfrm>
            <a:off x="6297723" y="2158910"/>
            <a:ext cx="109867" cy="139433"/>
          </a:xfrm>
          <a:custGeom>
            <a:avLst/>
            <a:gdLst>
              <a:gd name="T0" fmla="*/ 29 w 33"/>
              <a:gd name="T1" fmla="*/ 27 h 40"/>
              <a:gd name="T2" fmla="*/ 29 w 33"/>
              <a:gd name="T3" fmla="*/ 21 h 40"/>
              <a:gd name="T4" fmla="*/ 29 w 33"/>
              <a:gd name="T5" fmla="*/ 17 h 40"/>
              <a:gd name="T6" fmla="*/ 20 w 33"/>
              <a:gd name="T7" fmla="*/ 14 h 40"/>
              <a:gd name="T8" fmla="*/ 19 w 33"/>
              <a:gd name="T9" fmla="*/ 9 h 40"/>
              <a:gd name="T10" fmla="*/ 16 w 33"/>
              <a:gd name="T11" fmla="*/ 7 h 40"/>
              <a:gd name="T12" fmla="*/ 13 w 33"/>
              <a:gd name="T13" fmla="*/ 2 h 40"/>
              <a:gd name="T14" fmla="*/ 14 w 33"/>
              <a:gd name="T15" fmla="*/ 2 h 40"/>
              <a:gd name="T16" fmla="*/ 11 w 33"/>
              <a:gd name="T17" fmla="*/ 1 h 40"/>
              <a:gd name="T18" fmla="*/ 8 w 33"/>
              <a:gd name="T19" fmla="*/ 0 h 40"/>
              <a:gd name="T20" fmla="*/ 0 w 33"/>
              <a:gd name="T21" fmla="*/ 3 h 40"/>
              <a:gd name="T22" fmla="*/ 2 w 33"/>
              <a:gd name="T23" fmla="*/ 8 h 40"/>
              <a:gd name="T24" fmla="*/ 4 w 33"/>
              <a:gd name="T25" fmla="*/ 13 h 40"/>
              <a:gd name="T26" fmla="*/ 4 w 33"/>
              <a:gd name="T27" fmla="*/ 26 h 40"/>
              <a:gd name="T28" fmla="*/ 1 w 33"/>
              <a:gd name="T29" fmla="*/ 29 h 40"/>
              <a:gd name="T30" fmla="*/ 7 w 33"/>
              <a:gd name="T31" fmla="*/ 36 h 40"/>
              <a:gd name="T32" fmla="*/ 7 w 33"/>
              <a:gd name="T33" fmla="*/ 36 h 40"/>
              <a:gd name="T34" fmla="*/ 15 w 33"/>
              <a:gd name="T35" fmla="*/ 40 h 40"/>
              <a:gd name="T36" fmla="*/ 28 w 33"/>
              <a:gd name="T37" fmla="*/ 38 h 40"/>
              <a:gd name="T38" fmla="*/ 29 w 33"/>
              <a:gd name="T39" fmla="*/ 35 h 40"/>
              <a:gd name="T40" fmla="*/ 31 w 33"/>
              <a:gd name="T41" fmla="*/ 32 h 40"/>
              <a:gd name="T42" fmla="*/ 29 w 33"/>
              <a:gd name="T43" fmla="*/ 27 h 4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</a:cxnLst>
            <a:rect l="0" t="0" r="r" b="b"/>
            <a:pathLst>
              <a:path w="33" h="40">
                <a:moveTo>
                  <a:pt x="29" y="27"/>
                </a:moveTo>
                <a:cubicBezTo>
                  <a:pt x="27" y="25"/>
                  <a:pt x="27" y="23"/>
                  <a:pt x="29" y="21"/>
                </a:cubicBezTo>
                <a:cubicBezTo>
                  <a:pt x="30" y="20"/>
                  <a:pt x="29" y="19"/>
                  <a:pt x="29" y="17"/>
                </a:cubicBezTo>
                <a:cubicBezTo>
                  <a:pt x="29" y="15"/>
                  <a:pt x="21" y="15"/>
                  <a:pt x="20" y="14"/>
                </a:cubicBezTo>
                <a:cubicBezTo>
                  <a:pt x="19" y="14"/>
                  <a:pt x="21" y="9"/>
                  <a:pt x="19" y="9"/>
                </a:cubicBezTo>
                <a:cubicBezTo>
                  <a:pt x="17" y="9"/>
                  <a:pt x="16" y="8"/>
                  <a:pt x="16" y="7"/>
                </a:cubicBezTo>
                <a:cubicBezTo>
                  <a:pt x="16" y="5"/>
                  <a:pt x="13" y="3"/>
                  <a:pt x="13" y="2"/>
                </a:cubicBezTo>
                <a:cubicBezTo>
                  <a:pt x="13" y="2"/>
                  <a:pt x="14" y="2"/>
                  <a:pt x="14" y="2"/>
                </a:cubicBezTo>
                <a:cubicBezTo>
                  <a:pt x="13" y="1"/>
                  <a:pt x="12" y="1"/>
                  <a:pt x="11" y="1"/>
                </a:cubicBezTo>
                <a:cubicBezTo>
                  <a:pt x="10" y="1"/>
                  <a:pt x="8" y="0"/>
                  <a:pt x="8" y="0"/>
                </a:cubicBezTo>
                <a:cubicBezTo>
                  <a:pt x="8" y="0"/>
                  <a:pt x="3" y="2"/>
                  <a:pt x="0" y="3"/>
                </a:cubicBezTo>
                <a:cubicBezTo>
                  <a:pt x="0" y="5"/>
                  <a:pt x="0" y="7"/>
                  <a:pt x="2" y="8"/>
                </a:cubicBezTo>
                <a:cubicBezTo>
                  <a:pt x="4" y="9"/>
                  <a:pt x="3" y="11"/>
                  <a:pt x="4" y="13"/>
                </a:cubicBezTo>
                <a:cubicBezTo>
                  <a:pt x="5" y="16"/>
                  <a:pt x="5" y="26"/>
                  <a:pt x="4" y="26"/>
                </a:cubicBezTo>
                <a:cubicBezTo>
                  <a:pt x="3" y="26"/>
                  <a:pt x="2" y="27"/>
                  <a:pt x="1" y="29"/>
                </a:cubicBezTo>
                <a:cubicBezTo>
                  <a:pt x="2" y="31"/>
                  <a:pt x="5" y="34"/>
                  <a:pt x="7" y="36"/>
                </a:cubicBezTo>
                <a:cubicBezTo>
                  <a:pt x="7" y="36"/>
                  <a:pt x="7" y="36"/>
                  <a:pt x="7" y="36"/>
                </a:cubicBezTo>
                <a:cubicBezTo>
                  <a:pt x="9" y="36"/>
                  <a:pt x="15" y="40"/>
                  <a:pt x="15" y="40"/>
                </a:cubicBezTo>
                <a:cubicBezTo>
                  <a:pt x="15" y="40"/>
                  <a:pt x="23" y="39"/>
                  <a:pt x="28" y="38"/>
                </a:cubicBezTo>
                <a:cubicBezTo>
                  <a:pt x="28" y="37"/>
                  <a:pt x="29" y="36"/>
                  <a:pt x="29" y="35"/>
                </a:cubicBezTo>
                <a:cubicBezTo>
                  <a:pt x="28" y="34"/>
                  <a:pt x="30" y="32"/>
                  <a:pt x="31" y="32"/>
                </a:cubicBezTo>
                <a:cubicBezTo>
                  <a:pt x="33" y="32"/>
                  <a:pt x="31" y="29"/>
                  <a:pt x="29" y="27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3175" cap="flat">
            <a:noFill/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600">
              <a:latin typeface="Montserrat" panose="02000505000000020004" pitchFamily="2" charset="0"/>
              <a:ea typeface="Montserrat" charset="0"/>
              <a:cs typeface="Montserrat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74657" y="536775"/>
            <a:ext cx="11430000" cy="649224"/>
          </a:xfrm>
        </p:spPr>
        <p:txBody>
          <a:bodyPr/>
          <a:lstStyle/>
          <a:p>
            <a:r>
              <a:rPr lang="en-US" dirty="0">
                <a:latin typeface="Montserrat" panose="02000505000000020004" pitchFamily="2" charset="0"/>
              </a:rPr>
              <a:t>International relations</a:t>
            </a:r>
            <a:endParaRPr lang="ru-RU" dirty="0">
              <a:latin typeface="Montserrat" panose="02000505000000020004" pitchFamily="2" charset="0"/>
            </a:endParaRPr>
          </a:p>
        </p:txBody>
      </p:sp>
      <p:sp>
        <p:nvSpPr>
          <p:cNvPr id="246" name="Round Diagonal Corner Rectangle 5">
            <a:extLst>
              <a:ext uri="{FF2B5EF4-FFF2-40B4-BE49-F238E27FC236}">
                <a16:creationId xmlns:a16="http://schemas.microsoft.com/office/drawing/2014/main" id="{93B6E406-798B-4EC6-9786-AE92FA1D4B13}"/>
              </a:ext>
            </a:extLst>
          </p:cNvPr>
          <p:cNvSpPr/>
          <p:nvPr/>
        </p:nvSpPr>
        <p:spPr>
          <a:xfrm>
            <a:off x="1854401" y="2467922"/>
            <a:ext cx="9091967" cy="3232199"/>
          </a:xfrm>
          <a:prstGeom prst="round2DiagRect">
            <a:avLst>
              <a:gd name="adj1" fmla="val 7925"/>
              <a:gd name="adj2" fmla="val 0"/>
            </a:avLst>
          </a:prstGeom>
          <a:solidFill>
            <a:schemeClr val="bg1"/>
          </a:solidFill>
          <a:ln>
            <a:noFill/>
          </a:ln>
          <a:effectLst/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6161569D-8582-4FC0-B840-74AEC0D3235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92462" y="2760446"/>
            <a:ext cx="2045786" cy="590131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6F95472B-4669-4344-90CB-24DF0ADABDB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1324" y="3429335"/>
            <a:ext cx="1736797" cy="1273651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64EE7289-D275-459C-B059-5B29226D36F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59705" y="2776730"/>
            <a:ext cx="1724596" cy="579422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105D6998-9B91-4155-A8AC-C7C0E07495B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37270" y="2781383"/>
            <a:ext cx="1812805" cy="609812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F40D02AF-B423-4BAC-B78C-3E8B397D1700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83294" y="2828032"/>
            <a:ext cx="1616299" cy="489001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B917961A-F527-4791-907C-47F8B6565459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67981" y="3682541"/>
            <a:ext cx="1638724" cy="666600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7460549D-9AF3-4B2B-8E26-A3AF1E8B0E5D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9501" y="3542323"/>
            <a:ext cx="915501" cy="915501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2CC31971-415B-4154-829A-B230EAF7A382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39390" y="3765514"/>
            <a:ext cx="2460189" cy="403653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75B76EA9-8E85-4F1D-989D-A81D6E30F71C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83294" y="4575032"/>
            <a:ext cx="819489" cy="819489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8CDCC22C-8626-497C-BD7A-ED21FFD3B804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8171" y="4600715"/>
            <a:ext cx="2833899" cy="944633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8C61DC46-7424-4002-8C81-8B9DFC7B158A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19489" y="4532181"/>
            <a:ext cx="1744254" cy="915501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E0376381-8B0B-4D15-9C18-ADCDA24A6F44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56682" y="4582275"/>
            <a:ext cx="1684072" cy="979112"/>
          </a:xfrm>
          <a:prstGeom prst="rect">
            <a:avLst/>
          </a:prstGeom>
        </p:spPr>
      </p:pic>
      <p:pic>
        <p:nvPicPr>
          <p:cNvPr id="448" name="Picture 447">
            <a:extLst>
              <a:ext uri="{FF2B5EF4-FFF2-40B4-BE49-F238E27FC236}">
                <a16:creationId xmlns:a16="http://schemas.microsoft.com/office/drawing/2014/main" id="{BC6D7843-36D8-40B3-A390-75A5D3E0FF9F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13231" y="4580509"/>
            <a:ext cx="945885" cy="945885"/>
          </a:xfrm>
          <a:prstGeom prst="rect">
            <a:avLst/>
          </a:prstGeom>
        </p:spPr>
      </p:pic>
      <p:pic>
        <p:nvPicPr>
          <p:cNvPr id="312" name="Picture 311">
            <a:extLst>
              <a:ext uri="{FF2B5EF4-FFF2-40B4-BE49-F238E27FC236}">
                <a16:creationId xmlns:a16="http://schemas.microsoft.com/office/drawing/2014/main" id="{B7C1C0D1-A792-4A25-BEA9-2D8D92DF2C8B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925" y="0"/>
            <a:ext cx="957305" cy="1148765"/>
          </a:xfrm>
          <a:prstGeom prst="rect">
            <a:avLst/>
          </a:prstGeom>
        </p:spPr>
      </p:pic>
      <p:pic>
        <p:nvPicPr>
          <p:cNvPr id="313" name="Picture 312">
            <a:extLst>
              <a:ext uri="{FF2B5EF4-FFF2-40B4-BE49-F238E27FC236}">
                <a16:creationId xmlns:a16="http://schemas.microsoft.com/office/drawing/2014/main" id="{79515374-24FB-4D89-98AB-1716DFF810B0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30210" y="90971"/>
            <a:ext cx="911023" cy="9110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460735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87;p33">
            <a:extLst>
              <a:ext uri="{FF2B5EF4-FFF2-40B4-BE49-F238E27FC236}">
                <a16:creationId xmlns:a16="http://schemas.microsoft.com/office/drawing/2014/main" id="{F2E54276-1418-4F7A-B576-3A31926E8C55}"/>
              </a:ext>
            </a:extLst>
          </p:cNvPr>
          <p:cNvSpPr txBox="1">
            <a:spLocks/>
          </p:cNvSpPr>
          <p:nvPr/>
        </p:nvSpPr>
        <p:spPr>
          <a:xfrm>
            <a:off x="2951552" y="3372452"/>
            <a:ext cx="6593700" cy="703200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b" anchorCtr="0">
            <a:noAutofit/>
          </a:bodyPr>
          <a:lstStyle>
            <a:lvl1pPr algn="ctr" defTabSz="914400" rtl="0" eaLnBrk="1" latinLnBrk="0" hangingPunct="1">
              <a:lnSpc>
                <a:spcPts val="4200"/>
              </a:lnSpc>
              <a:spcBef>
                <a:spcPct val="0"/>
              </a:spcBef>
              <a:buNone/>
              <a:defRPr sz="4000" b="1" kern="1200" cap="all" baseline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Arial Rounded MT Bold" charset="0"/>
                <a:cs typeface="Arial Rounded MT Bold" charset="0"/>
              </a:defRPr>
            </a:lvl1pPr>
          </a:lstStyle>
          <a:p>
            <a:pPr>
              <a:spcBef>
                <a:spcPts val="0"/>
              </a:spcBef>
            </a:pPr>
            <a:r>
              <a:rPr lang="en-US" sz="4800" dirty="0">
                <a:solidFill>
                  <a:schemeClr val="bg1"/>
                </a:solidFill>
                <a:latin typeface="Montserrat Alternates Black" panose="00000A00000000000000" pitchFamily="50" charset="0"/>
              </a:rPr>
              <a:t>Thank you</a:t>
            </a:r>
            <a:r>
              <a:rPr lang="kk-KZ" sz="4800" dirty="0">
                <a:solidFill>
                  <a:schemeClr val="bg1"/>
                </a:solidFill>
                <a:latin typeface="Montserrat Alternates Black" panose="00000A00000000000000" pitchFamily="50" charset="0"/>
              </a:rPr>
              <a:t>!</a:t>
            </a:r>
          </a:p>
        </p:txBody>
      </p:sp>
      <p:sp>
        <p:nvSpPr>
          <p:cNvPr id="32" name="Google Shape;388;p33">
            <a:extLst>
              <a:ext uri="{FF2B5EF4-FFF2-40B4-BE49-F238E27FC236}">
                <a16:creationId xmlns:a16="http://schemas.microsoft.com/office/drawing/2014/main" id="{AE3A5718-660E-4758-A4E8-D1570BD9937B}"/>
              </a:ext>
            </a:extLst>
          </p:cNvPr>
          <p:cNvSpPr txBox="1">
            <a:spLocks/>
          </p:cNvSpPr>
          <p:nvPr/>
        </p:nvSpPr>
        <p:spPr>
          <a:xfrm>
            <a:off x="3077370" y="4173936"/>
            <a:ext cx="6593700" cy="843722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sz="1800" b="1" dirty="0">
                <a:solidFill>
                  <a:schemeClr val="bg1"/>
                </a:solidFill>
                <a:latin typeface="Montserrat" panose="00000500000000000000" pitchFamily="50" charset="0"/>
              </a:rPr>
              <a:t>Any questions?</a:t>
            </a:r>
            <a:endParaRPr lang="ru-RU" sz="1800" dirty="0">
              <a:solidFill>
                <a:schemeClr val="bg1"/>
              </a:solidFill>
              <a:latin typeface="Montserrat" panose="00000500000000000000" pitchFamily="50" charset="0"/>
            </a:endParaRPr>
          </a:p>
          <a:p>
            <a:pPr marL="0" indent="0" algn="ctr">
              <a:spcBef>
                <a:spcPts val="600"/>
              </a:spcBef>
              <a:buClr>
                <a:schemeClr val="dk1"/>
              </a:buClr>
              <a:buSzPts val="1100"/>
              <a:buFont typeface="Arial"/>
              <a:buNone/>
            </a:pPr>
            <a:r>
              <a:rPr lang="en-US" sz="1800" dirty="0">
                <a:solidFill>
                  <a:schemeClr val="bg1"/>
                </a:solidFill>
                <a:latin typeface="Montserrat" panose="00000500000000000000" pitchFamily="50" charset="0"/>
              </a:rPr>
              <a:t>You can find us at</a:t>
            </a:r>
            <a:endParaRPr lang="ru-RU" sz="1800" b="1" dirty="0">
              <a:solidFill>
                <a:schemeClr val="bg1"/>
              </a:solidFill>
              <a:latin typeface="Montserrat" panose="00000500000000000000" pitchFamily="50" charset="0"/>
            </a:endParaRPr>
          </a:p>
        </p:txBody>
      </p:sp>
      <p:grpSp>
        <p:nvGrpSpPr>
          <p:cNvPr id="34" name="Google Shape;389;p33">
            <a:extLst>
              <a:ext uri="{FF2B5EF4-FFF2-40B4-BE49-F238E27FC236}">
                <a16:creationId xmlns:a16="http://schemas.microsoft.com/office/drawing/2014/main" id="{62487E5F-D7B5-4939-83BC-9B606FFDF974}"/>
              </a:ext>
            </a:extLst>
          </p:cNvPr>
          <p:cNvGrpSpPr/>
          <p:nvPr/>
        </p:nvGrpSpPr>
        <p:grpSpPr>
          <a:xfrm>
            <a:off x="5756672" y="2120533"/>
            <a:ext cx="983454" cy="925239"/>
            <a:chOff x="5972700" y="2330200"/>
            <a:chExt cx="411625" cy="387275"/>
          </a:xfrm>
        </p:grpSpPr>
        <p:sp>
          <p:nvSpPr>
            <p:cNvPr id="36" name="Google Shape;390;p33">
              <a:extLst>
                <a:ext uri="{FF2B5EF4-FFF2-40B4-BE49-F238E27FC236}">
                  <a16:creationId xmlns:a16="http://schemas.microsoft.com/office/drawing/2014/main" id="{827C8903-3B8D-40C6-AB74-0F93CFE784A4}"/>
                </a:ext>
              </a:extLst>
            </p:cNvPr>
            <p:cNvSpPr/>
            <p:nvPr/>
          </p:nvSpPr>
          <p:spPr>
            <a:xfrm>
              <a:off x="5972700" y="2476950"/>
              <a:ext cx="98050" cy="219825"/>
            </a:xfrm>
            <a:custGeom>
              <a:avLst/>
              <a:gdLst/>
              <a:ahLst/>
              <a:cxnLst/>
              <a:rect l="l" t="t" r="r" b="b"/>
              <a:pathLst>
                <a:path w="3922" h="8793" fill="none" extrusionOk="0">
                  <a:moveTo>
                    <a:pt x="0" y="0"/>
                  </a:moveTo>
                  <a:lnTo>
                    <a:pt x="0" y="8792"/>
                  </a:lnTo>
                  <a:lnTo>
                    <a:pt x="3921" y="8792"/>
                  </a:lnTo>
                  <a:lnTo>
                    <a:pt x="3921" y="0"/>
                  </a:lnTo>
                  <a:lnTo>
                    <a:pt x="0" y="0"/>
                  </a:lnTo>
                  <a:close/>
                  <a:moveTo>
                    <a:pt x="2411" y="2411"/>
                  </a:moveTo>
                  <a:lnTo>
                    <a:pt x="2411" y="2411"/>
                  </a:lnTo>
                  <a:lnTo>
                    <a:pt x="2265" y="2387"/>
                  </a:lnTo>
                  <a:lnTo>
                    <a:pt x="2143" y="2363"/>
                  </a:lnTo>
                  <a:lnTo>
                    <a:pt x="2022" y="2290"/>
                  </a:lnTo>
                  <a:lnTo>
                    <a:pt x="1924" y="2216"/>
                  </a:lnTo>
                  <a:lnTo>
                    <a:pt x="1827" y="2095"/>
                  </a:lnTo>
                  <a:lnTo>
                    <a:pt x="1754" y="1973"/>
                  </a:lnTo>
                  <a:lnTo>
                    <a:pt x="1729" y="1851"/>
                  </a:lnTo>
                  <a:lnTo>
                    <a:pt x="1705" y="1705"/>
                  </a:lnTo>
                  <a:lnTo>
                    <a:pt x="1705" y="1705"/>
                  </a:lnTo>
                  <a:lnTo>
                    <a:pt x="1729" y="1559"/>
                  </a:lnTo>
                  <a:lnTo>
                    <a:pt x="1754" y="1437"/>
                  </a:lnTo>
                  <a:lnTo>
                    <a:pt x="1827" y="1315"/>
                  </a:lnTo>
                  <a:lnTo>
                    <a:pt x="1924" y="1218"/>
                  </a:lnTo>
                  <a:lnTo>
                    <a:pt x="2022" y="1120"/>
                  </a:lnTo>
                  <a:lnTo>
                    <a:pt x="2143" y="1072"/>
                  </a:lnTo>
                  <a:lnTo>
                    <a:pt x="2265" y="1023"/>
                  </a:lnTo>
                  <a:lnTo>
                    <a:pt x="2411" y="999"/>
                  </a:lnTo>
                  <a:lnTo>
                    <a:pt x="2411" y="999"/>
                  </a:lnTo>
                  <a:lnTo>
                    <a:pt x="2557" y="1023"/>
                  </a:lnTo>
                  <a:lnTo>
                    <a:pt x="2679" y="1072"/>
                  </a:lnTo>
                  <a:lnTo>
                    <a:pt x="2801" y="1120"/>
                  </a:lnTo>
                  <a:lnTo>
                    <a:pt x="2898" y="1218"/>
                  </a:lnTo>
                  <a:lnTo>
                    <a:pt x="2996" y="1315"/>
                  </a:lnTo>
                  <a:lnTo>
                    <a:pt x="3069" y="1437"/>
                  </a:lnTo>
                  <a:lnTo>
                    <a:pt x="3093" y="1559"/>
                  </a:lnTo>
                  <a:lnTo>
                    <a:pt x="3118" y="1705"/>
                  </a:lnTo>
                  <a:lnTo>
                    <a:pt x="3118" y="1705"/>
                  </a:lnTo>
                  <a:lnTo>
                    <a:pt x="3093" y="1851"/>
                  </a:lnTo>
                  <a:lnTo>
                    <a:pt x="3069" y="1973"/>
                  </a:lnTo>
                  <a:lnTo>
                    <a:pt x="2996" y="2095"/>
                  </a:lnTo>
                  <a:lnTo>
                    <a:pt x="2898" y="2216"/>
                  </a:lnTo>
                  <a:lnTo>
                    <a:pt x="2801" y="2290"/>
                  </a:lnTo>
                  <a:lnTo>
                    <a:pt x="2679" y="2363"/>
                  </a:lnTo>
                  <a:lnTo>
                    <a:pt x="2557" y="2387"/>
                  </a:lnTo>
                  <a:lnTo>
                    <a:pt x="2411" y="2411"/>
                  </a:lnTo>
                  <a:lnTo>
                    <a:pt x="2411" y="2411"/>
                  </a:lnTo>
                  <a:close/>
                </a:path>
              </a:pathLst>
            </a:custGeom>
            <a:noFill/>
            <a:ln w="38100" cap="rnd" cmpd="sng">
              <a:solidFill>
                <a:srgbClr val="FFFFFF"/>
              </a:solidFill>
              <a:prstDash val="solid"/>
              <a:miter lim="243549"/>
              <a:headEnd type="none" w="sm" len="sm"/>
              <a:tailEnd type="none" w="sm" len="sm"/>
            </a:ln>
            <a:effectLst>
              <a:outerShdw blurRad="57150" dist="19050" dir="5400000" algn="bl" rotWithShape="0">
                <a:srgbClr val="00329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391;p33">
              <a:extLst>
                <a:ext uri="{FF2B5EF4-FFF2-40B4-BE49-F238E27FC236}">
                  <a16:creationId xmlns:a16="http://schemas.microsoft.com/office/drawing/2014/main" id="{B3013FF2-CD22-48A7-81C8-0B5E8A2FACEE}"/>
                </a:ext>
              </a:extLst>
            </p:cNvPr>
            <p:cNvSpPr/>
            <p:nvPr/>
          </p:nvSpPr>
          <p:spPr>
            <a:xfrm>
              <a:off x="6078025" y="2330200"/>
              <a:ext cx="306300" cy="387275"/>
            </a:xfrm>
            <a:custGeom>
              <a:avLst/>
              <a:gdLst/>
              <a:ahLst/>
              <a:cxnLst/>
              <a:rect l="l" t="t" r="r" b="b"/>
              <a:pathLst>
                <a:path w="12252" h="15491" fill="none" extrusionOk="0">
                  <a:moveTo>
                    <a:pt x="1" y="13396"/>
                  </a:moveTo>
                  <a:lnTo>
                    <a:pt x="1511" y="13396"/>
                  </a:lnTo>
                  <a:lnTo>
                    <a:pt x="1511" y="13396"/>
                  </a:lnTo>
                  <a:lnTo>
                    <a:pt x="1998" y="13639"/>
                  </a:lnTo>
                  <a:lnTo>
                    <a:pt x="2680" y="13932"/>
                  </a:lnTo>
                  <a:lnTo>
                    <a:pt x="3556" y="14273"/>
                  </a:lnTo>
                  <a:lnTo>
                    <a:pt x="4531" y="14638"/>
                  </a:lnTo>
                  <a:lnTo>
                    <a:pt x="5578" y="14955"/>
                  </a:lnTo>
                  <a:lnTo>
                    <a:pt x="6114" y="15101"/>
                  </a:lnTo>
                  <a:lnTo>
                    <a:pt x="6650" y="15222"/>
                  </a:lnTo>
                  <a:lnTo>
                    <a:pt x="7161" y="15344"/>
                  </a:lnTo>
                  <a:lnTo>
                    <a:pt x="7672" y="15417"/>
                  </a:lnTo>
                  <a:lnTo>
                    <a:pt x="8135" y="15466"/>
                  </a:lnTo>
                  <a:lnTo>
                    <a:pt x="8598" y="15490"/>
                  </a:lnTo>
                  <a:lnTo>
                    <a:pt x="8598" y="15490"/>
                  </a:lnTo>
                  <a:lnTo>
                    <a:pt x="9377" y="15490"/>
                  </a:lnTo>
                  <a:lnTo>
                    <a:pt x="9791" y="15466"/>
                  </a:lnTo>
                  <a:lnTo>
                    <a:pt x="10181" y="15417"/>
                  </a:lnTo>
                  <a:lnTo>
                    <a:pt x="10522" y="15320"/>
                  </a:lnTo>
                  <a:lnTo>
                    <a:pt x="10692" y="15271"/>
                  </a:lnTo>
                  <a:lnTo>
                    <a:pt x="10814" y="15222"/>
                  </a:lnTo>
                  <a:lnTo>
                    <a:pt x="10936" y="15149"/>
                  </a:lnTo>
                  <a:lnTo>
                    <a:pt x="11033" y="15052"/>
                  </a:lnTo>
                  <a:lnTo>
                    <a:pt x="11082" y="14955"/>
                  </a:lnTo>
                  <a:lnTo>
                    <a:pt x="11131" y="14833"/>
                  </a:lnTo>
                  <a:lnTo>
                    <a:pt x="11204" y="14126"/>
                  </a:lnTo>
                  <a:lnTo>
                    <a:pt x="11204" y="14126"/>
                  </a:lnTo>
                  <a:lnTo>
                    <a:pt x="11180" y="13956"/>
                  </a:lnTo>
                  <a:lnTo>
                    <a:pt x="11131" y="13810"/>
                  </a:lnTo>
                  <a:lnTo>
                    <a:pt x="11033" y="13664"/>
                  </a:lnTo>
                  <a:lnTo>
                    <a:pt x="10887" y="13542"/>
                  </a:lnTo>
                  <a:lnTo>
                    <a:pt x="10887" y="13542"/>
                  </a:lnTo>
                  <a:lnTo>
                    <a:pt x="11009" y="13518"/>
                  </a:lnTo>
                  <a:lnTo>
                    <a:pt x="11131" y="13469"/>
                  </a:lnTo>
                  <a:lnTo>
                    <a:pt x="11253" y="13420"/>
                  </a:lnTo>
                  <a:lnTo>
                    <a:pt x="11350" y="13323"/>
                  </a:lnTo>
                  <a:lnTo>
                    <a:pt x="11423" y="13225"/>
                  </a:lnTo>
                  <a:lnTo>
                    <a:pt x="11496" y="13104"/>
                  </a:lnTo>
                  <a:lnTo>
                    <a:pt x="11545" y="12957"/>
                  </a:lnTo>
                  <a:lnTo>
                    <a:pt x="11569" y="12836"/>
                  </a:lnTo>
                  <a:lnTo>
                    <a:pt x="11642" y="11959"/>
                  </a:lnTo>
                  <a:lnTo>
                    <a:pt x="11642" y="11959"/>
                  </a:lnTo>
                  <a:lnTo>
                    <a:pt x="11642" y="11837"/>
                  </a:lnTo>
                  <a:lnTo>
                    <a:pt x="11642" y="11740"/>
                  </a:lnTo>
                  <a:lnTo>
                    <a:pt x="11618" y="11618"/>
                  </a:lnTo>
                  <a:lnTo>
                    <a:pt x="11569" y="11521"/>
                  </a:lnTo>
                  <a:lnTo>
                    <a:pt x="11447" y="11350"/>
                  </a:lnTo>
                  <a:lnTo>
                    <a:pt x="11374" y="11277"/>
                  </a:lnTo>
                  <a:lnTo>
                    <a:pt x="11301" y="11204"/>
                  </a:lnTo>
                  <a:lnTo>
                    <a:pt x="11301" y="11204"/>
                  </a:lnTo>
                  <a:lnTo>
                    <a:pt x="11423" y="11180"/>
                  </a:lnTo>
                  <a:lnTo>
                    <a:pt x="11521" y="11131"/>
                  </a:lnTo>
                  <a:lnTo>
                    <a:pt x="11618" y="11058"/>
                  </a:lnTo>
                  <a:lnTo>
                    <a:pt x="11715" y="10960"/>
                  </a:lnTo>
                  <a:lnTo>
                    <a:pt x="11788" y="10863"/>
                  </a:lnTo>
                  <a:lnTo>
                    <a:pt x="11837" y="10766"/>
                  </a:lnTo>
                  <a:lnTo>
                    <a:pt x="11886" y="10644"/>
                  </a:lnTo>
                  <a:lnTo>
                    <a:pt x="11910" y="10498"/>
                  </a:lnTo>
                  <a:lnTo>
                    <a:pt x="11983" y="9645"/>
                  </a:lnTo>
                  <a:lnTo>
                    <a:pt x="11983" y="9645"/>
                  </a:lnTo>
                  <a:lnTo>
                    <a:pt x="11983" y="9523"/>
                  </a:lnTo>
                  <a:lnTo>
                    <a:pt x="11983" y="9402"/>
                  </a:lnTo>
                  <a:lnTo>
                    <a:pt x="11959" y="9280"/>
                  </a:lnTo>
                  <a:lnTo>
                    <a:pt x="11910" y="9182"/>
                  </a:lnTo>
                  <a:lnTo>
                    <a:pt x="11861" y="9085"/>
                  </a:lnTo>
                  <a:lnTo>
                    <a:pt x="11788" y="9012"/>
                  </a:lnTo>
                  <a:lnTo>
                    <a:pt x="11715" y="8939"/>
                  </a:lnTo>
                  <a:lnTo>
                    <a:pt x="11618" y="8866"/>
                  </a:lnTo>
                  <a:lnTo>
                    <a:pt x="11618" y="8866"/>
                  </a:lnTo>
                  <a:lnTo>
                    <a:pt x="11715" y="8841"/>
                  </a:lnTo>
                  <a:lnTo>
                    <a:pt x="11813" y="8768"/>
                  </a:lnTo>
                  <a:lnTo>
                    <a:pt x="11910" y="8695"/>
                  </a:lnTo>
                  <a:lnTo>
                    <a:pt x="11983" y="8622"/>
                  </a:lnTo>
                  <a:lnTo>
                    <a:pt x="12056" y="8525"/>
                  </a:lnTo>
                  <a:lnTo>
                    <a:pt x="12105" y="8427"/>
                  </a:lnTo>
                  <a:lnTo>
                    <a:pt x="12129" y="8306"/>
                  </a:lnTo>
                  <a:lnTo>
                    <a:pt x="12154" y="8184"/>
                  </a:lnTo>
                  <a:lnTo>
                    <a:pt x="12251" y="7307"/>
                  </a:lnTo>
                  <a:lnTo>
                    <a:pt x="12251" y="7307"/>
                  </a:lnTo>
                  <a:lnTo>
                    <a:pt x="12227" y="7185"/>
                  </a:lnTo>
                  <a:lnTo>
                    <a:pt x="12202" y="7064"/>
                  </a:lnTo>
                  <a:lnTo>
                    <a:pt x="12154" y="6966"/>
                  </a:lnTo>
                  <a:lnTo>
                    <a:pt x="12105" y="6869"/>
                  </a:lnTo>
                  <a:lnTo>
                    <a:pt x="12032" y="6771"/>
                  </a:lnTo>
                  <a:lnTo>
                    <a:pt x="11935" y="6698"/>
                  </a:lnTo>
                  <a:lnTo>
                    <a:pt x="11715" y="6552"/>
                  </a:lnTo>
                  <a:lnTo>
                    <a:pt x="11472" y="6430"/>
                  </a:lnTo>
                  <a:lnTo>
                    <a:pt x="11180" y="6333"/>
                  </a:lnTo>
                  <a:lnTo>
                    <a:pt x="10863" y="6260"/>
                  </a:lnTo>
                  <a:lnTo>
                    <a:pt x="10546" y="6211"/>
                  </a:lnTo>
                  <a:lnTo>
                    <a:pt x="10546" y="6211"/>
                  </a:lnTo>
                  <a:lnTo>
                    <a:pt x="9864" y="6114"/>
                  </a:lnTo>
                  <a:lnTo>
                    <a:pt x="8817" y="6016"/>
                  </a:lnTo>
                  <a:lnTo>
                    <a:pt x="7575" y="5943"/>
                  </a:lnTo>
                  <a:lnTo>
                    <a:pt x="6309" y="5870"/>
                  </a:lnTo>
                  <a:lnTo>
                    <a:pt x="6309" y="5870"/>
                  </a:lnTo>
                  <a:lnTo>
                    <a:pt x="6479" y="5578"/>
                  </a:lnTo>
                  <a:lnTo>
                    <a:pt x="6625" y="5237"/>
                  </a:lnTo>
                  <a:lnTo>
                    <a:pt x="6771" y="4872"/>
                  </a:lnTo>
                  <a:lnTo>
                    <a:pt x="6869" y="4482"/>
                  </a:lnTo>
                  <a:lnTo>
                    <a:pt x="6966" y="4092"/>
                  </a:lnTo>
                  <a:lnTo>
                    <a:pt x="7064" y="3678"/>
                  </a:lnTo>
                  <a:lnTo>
                    <a:pt x="7161" y="2875"/>
                  </a:lnTo>
                  <a:lnTo>
                    <a:pt x="7234" y="2144"/>
                  </a:lnTo>
                  <a:lnTo>
                    <a:pt x="7283" y="1535"/>
                  </a:lnTo>
                  <a:lnTo>
                    <a:pt x="7283" y="975"/>
                  </a:lnTo>
                  <a:lnTo>
                    <a:pt x="7283" y="975"/>
                  </a:lnTo>
                  <a:lnTo>
                    <a:pt x="7283" y="804"/>
                  </a:lnTo>
                  <a:lnTo>
                    <a:pt x="7210" y="609"/>
                  </a:lnTo>
                  <a:lnTo>
                    <a:pt x="7137" y="463"/>
                  </a:lnTo>
                  <a:lnTo>
                    <a:pt x="7015" y="317"/>
                  </a:lnTo>
                  <a:lnTo>
                    <a:pt x="6869" y="171"/>
                  </a:lnTo>
                  <a:lnTo>
                    <a:pt x="6698" y="98"/>
                  </a:lnTo>
                  <a:lnTo>
                    <a:pt x="6503" y="25"/>
                  </a:lnTo>
                  <a:lnTo>
                    <a:pt x="6309" y="1"/>
                  </a:lnTo>
                  <a:lnTo>
                    <a:pt x="6309" y="1"/>
                  </a:lnTo>
                  <a:lnTo>
                    <a:pt x="5943" y="25"/>
                  </a:lnTo>
                  <a:lnTo>
                    <a:pt x="5700" y="74"/>
                  </a:lnTo>
                  <a:lnTo>
                    <a:pt x="5505" y="147"/>
                  </a:lnTo>
                  <a:lnTo>
                    <a:pt x="5359" y="220"/>
                  </a:lnTo>
                  <a:lnTo>
                    <a:pt x="5359" y="220"/>
                  </a:lnTo>
                  <a:lnTo>
                    <a:pt x="4969" y="1462"/>
                  </a:lnTo>
                  <a:lnTo>
                    <a:pt x="4774" y="2022"/>
                  </a:lnTo>
                  <a:lnTo>
                    <a:pt x="4579" y="2534"/>
                  </a:lnTo>
                  <a:lnTo>
                    <a:pt x="4385" y="2996"/>
                  </a:lnTo>
                  <a:lnTo>
                    <a:pt x="4190" y="3386"/>
                  </a:lnTo>
                  <a:lnTo>
                    <a:pt x="4019" y="3678"/>
                  </a:lnTo>
                  <a:lnTo>
                    <a:pt x="3873" y="3922"/>
                  </a:lnTo>
                  <a:lnTo>
                    <a:pt x="3873" y="3922"/>
                  </a:lnTo>
                  <a:lnTo>
                    <a:pt x="3654" y="4141"/>
                  </a:lnTo>
                  <a:lnTo>
                    <a:pt x="3313" y="4482"/>
                  </a:lnTo>
                  <a:lnTo>
                    <a:pt x="2509" y="5237"/>
                  </a:lnTo>
                  <a:lnTo>
                    <a:pt x="1438" y="6211"/>
                  </a:lnTo>
                  <a:lnTo>
                    <a:pt x="1" y="6211"/>
                  </a:lnTo>
                </a:path>
              </a:pathLst>
            </a:custGeom>
            <a:noFill/>
            <a:ln w="38100" cap="rnd" cmpd="sng">
              <a:solidFill>
                <a:srgbClr val="FFFFFF"/>
              </a:solidFill>
              <a:prstDash val="solid"/>
              <a:miter lim="243549"/>
              <a:headEnd type="none" w="sm" len="sm"/>
              <a:tailEnd type="none" w="sm" len="sm"/>
            </a:ln>
            <a:effectLst>
              <a:outerShdw blurRad="57150" dist="19050" dir="5400000" algn="bl" rotWithShape="0">
                <a:srgbClr val="00329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2" name="Flowchart: Delay 41">
            <a:extLst>
              <a:ext uri="{FF2B5EF4-FFF2-40B4-BE49-F238E27FC236}">
                <a16:creationId xmlns:a16="http://schemas.microsoft.com/office/drawing/2014/main" id="{F700F0B6-15BD-4C2D-9F37-38E6CA747C95}"/>
              </a:ext>
            </a:extLst>
          </p:cNvPr>
          <p:cNvSpPr/>
          <p:nvPr/>
        </p:nvSpPr>
        <p:spPr>
          <a:xfrm rot="5400000" flipV="1">
            <a:off x="5130232" y="-344179"/>
            <a:ext cx="1931536" cy="2538836"/>
          </a:xfrm>
          <a:prstGeom prst="flowChartDelay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Rounded Rectangle 10">
            <a:extLst>
              <a:ext uri="{FF2B5EF4-FFF2-40B4-BE49-F238E27FC236}">
                <a16:creationId xmlns:a16="http://schemas.microsoft.com/office/drawing/2014/main" id="{0B7947BC-AA81-415C-807B-B1650AC2A4C0}"/>
              </a:ext>
            </a:extLst>
          </p:cNvPr>
          <p:cNvSpPr/>
          <p:nvPr/>
        </p:nvSpPr>
        <p:spPr>
          <a:xfrm>
            <a:off x="4137285" y="5017658"/>
            <a:ext cx="4542019" cy="1659171"/>
          </a:xfrm>
          <a:prstGeom prst="roundRect">
            <a:avLst>
              <a:gd name="adj" fmla="val 50000"/>
            </a:avLst>
          </a:prstGeom>
          <a:solidFill>
            <a:srgbClr val="1C6FFE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chemeClr val="bg1"/>
                </a:solidFill>
                <a:latin typeface="Montserrat Light" panose="00000400000000000000" pitchFamily="50" charset="0"/>
                <a:ea typeface="Century Gothic" charset="0"/>
                <a:cs typeface="Century Gothic" charset="0"/>
              </a:rPr>
              <a:t>T  +7 (727) 221-12-48</a:t>
            </a:r>
          </a:p>
          <a:p>
            <a:pPr algn="ctr"/>
            <a:r>
              <a:rPr lang="en-US" sz="2000" b="1" dirty="0">
                <a:solidFill>
                  <a:schemeClr val="bg1"/>
                </a:solidFill>
                <a:latin typeface="Montserrat SemiBold" pitchFamily="2" charset="77"/>
                <a:ea typeface="Century Gothic" charset="0"/>
                <a:cs typeface="Century Gothic" charset="0"/>
              </a:rPr>
              <a:t> W </a:t>
            </a:r>
            <a:r>
              <a:rPr lang="en-US" sz="2000" b="1" dirty="0">
                <a:solidFill>
                  <a:schemeClr val="bg1"/>
                </a:solidFill>
                <a:latin typeface="Montserrat Light" pitchFamily="2" charset="77"/>
                <a:ea typeface="Century Gothic" charset="0"/>
                <a:cs typeface="Century Gothic" charset="0"/>
              </a:rPr>
              <a:t> www.kaznu.kz</a:t>
            </a:r>
            <a:endParaRPr lang="ru-RU" sz="2000" b="1" dirty="0">
              <a:solidFill>
                <a:schemeClr val="bg1"/>
              </a:solidFill>
              <a:latin typeface="Montserrat Light" pitchFamily="2" charset="77"/>
              <a:ea typeface="Century Gothic" charset="0"/>
              <a:cs typeface="Century Gothic" charset="0"/>
            </a:endParaRPr>
          </a:p>
          <a:p>
            <a:pPr algn="ctr"/>
            <a:r>
              <a:rPr lang="en-US" sz="2000" b="1" dirty="0">
                <a:solidFill>
                  <a:schemeClr val="bg1"/>
                </a:solidFill>
                <a:latin typeface="Montserrat Light" pitchFamily="2" charset="77"/>
                <a:ea typeface="Century Gothic" charset="0"/>
                <a:cs typeface="Century Gothic" charset="0"/>
              </a:rPr>
              <a:t>E  </a:t>
            </a:r>
            <a:r>
              <a:rPr lang="en-US" sz="2000" b="1" dirty="0">
                <a:solidFill>
                  <a:schemeClr val="bg1"/>
                </a:solidFill>
                <a:latin typeface="Montserrat Light" panose="00000400000000000000" pitchFamily="50" charset="0"/>
                <a:ea typeface="Century Gothic" charset="0"/>
                <a:cs typeface="Century Gothic" charset="0"/>
              </a:rPr>
              <a:t>kafedra09@gmail.com</a:t>
            </a:r>
            <a:endParaRPr lang="kk-KZ" sz="2000" b="1" dirty="0">
              <a:solidFill>
                <a:schemeClr val="bg1"/>
              </a:solidFill>
              <a:latin typeface="Montserrat Light" panose="00000400000000000000" pitchFamily="50" charset="0"/>
              <a:ea typeface="Century Gothic" charset="0"/>
              <a:cs typeface="Century Gothic" charset="0"/>
            </a:endParaRPr>
          </a:p>
          <a:p>
            <a:pPr algn="ctr"/>
            <a:r>
              <a:rPr lang="en-US" sz="2000" b="1" dirty="0">
                <a:solidFill>
                  <a:schemeClr val="bg1"/>
                </a:solidFill>
                <a:latin typeface="Montserrat Light" panose="00000400000000000000" pitchFamily="50" charset="0"/>
                <a:ea typeface="Century Gothic" charset="0"/>
                <a:cs typeface="Century Gothic" charset="0"/>
              </a:rPr>
              <a:t>A</a:t>
            </a:r>
            <a:r>
              <a:rPr lang="en-US" b="1" dirty="0">
                <a:solidFill>
                  <a:schemeClr val="bg1"/>
                </a:solidFill>
                <a:latin typeface="Montserrat Light" panose="00000400000000000000" pitchFamily="50" charset="0"/>
                <a:ea typeface="Century Gothic" charset="0"/>
                <a:cs typeface="Century Gothic" charset="0"/>
              </a:rPr>
              <a:t> </a:t>
            </a:r>
            <a:r>
              <a:rPr lang="en-US" sz="2000" b="1" dirty="0">
                <a:solidFill>
                  <a:schemeClr val="bg1"/>
                </a:solidFill>
                <a:latin typeface="Montserrat Light" panose="00000400000000000000" pitchFamily="50" charset="0"/>
                <a:ea typeface="Century Gothic" charset="0"/>
                <a:cs typeface="Century Gothic" charset="0"/>
              </a:rPr>
              <a:t>Kazakhstan</a:t>
            </a:r>
            <a:r>
              <a:rPr lang="ru-RU" sz="2000" b="1" dirty="0">
                <a:solidFill>
                  <a:schemeClr val="bg1"/>
                </a:solidFill>
                <a:latin typeface="Montserrat Light" panose="00000400000000000000" pitchFamily="50" charset="0"/>
                <a:ea typeface="Century Gothic" charset="0"/>
                <a:cs typeface="Century Gothic" charset="0"/>
              </a:rPr>
              <a:t>, </a:t>
            </a:r>
            <a:r>
              <a:rPr lang="en-US" sz="2000" b="1" dirty="0">
                <a:solidFill>
                  <a:schemeClr val="bg1"/>
                </a:solidFill>
                <a:latin typeface="Montserrat Light" panose="00000400000000000000" pitchFamily="50" charset="0"/>
                <a:ea typeface="Century Gothic" charset="0"/>
                <a:cs typeface="Century Gothic" charset="0"/>
              </a:rPr>
              <a:t>Almaty</a:t>
            </a:r>
            <a:r>
              <a:rPr lang="ru-RU" sz="2000" b="1" dirty="0">
                <a:solidFill>
                  <a:schemeClr val="bg1"/>
                </a:solidFill>
                <a:latin typeface="Montserrat Light" panose="00000400000000000000" pitchFamily="50" charset="0"/>
                <a:ea typeface="Century Gothic" charset="0"/>
                <a:cs typeface="Century Gothic" charset="0"/>
              </a:rPr>
              <a:t>, </a:t>
            </a:r>
            <a:r>
              <a:rPr lang="en-US" sz="2000" b="1" dirty="0">
                <a:solidFill>
                  <a:schemeClr val="bg1"/>
                </a:solidFill>
                <a:latin typeface="Montserrat Light" panose="00000400000000000000" pitchFamily="50" charset="0"/>
                <a:ea typeface="Century Gothic" charset="0"/>
                <a:cs typeface="Century Gothic" charset="0"/>
              </a:rPr>
              <a:t>Al </a:t>
            </a:r>
            <a:r>
              <a:rPr lang="en-US" sz="2000" b="1" dirty="0" err="1">
                <a:solidFill>
                  <a:schemeClr val="bg1"/>
                </a:solidFill>
                <a:latin typeface="Montserrat Light" panose="00000400000000000000" pitchFamily="50" charset="0"/>
                <a:ea typeface="Century Gothic" charset="0"/>
                <a:cs typeface="Century Gothic" charset="0"/>
              </a:rPr>
              <a:t>Farabi</a:t>
            </a:r>
            <a:r>
              <a:rPr lang="en-US" sz="2000" b="1" dirty="0">
                <a:solidFill>
                  <a:schemeClr val="bg1"/>
                </a:solidFill>
                <a:latin typeface="Montserrat Light" panose="00000400000000000000" pitchFamily="50" charset="0"/>
                <a:ea typeface="Century Gothic" charset="0"/>
                <a:cs typeface="Century Gothic" charset="0"/>
              </a:rPr>
              <a:t> avenue</a:t>
            </a:r>
            <a:r>
              <a:rPr lang="ru-RU" sz="2000" b="1" dirty="0">
                <a:solidFill>
                  <a:schemeClr val="bg1"/>
                </a:solidFill>
                <a:latin typeface="Montserrat Light" panose="00000400000000000000" pitchFamily="50" charset="0"/>
                <a:ea typeface="Century Gothic" charset="0"/>
                <a:cs typeface="Century Gothic" charset="0"/>
              </a:rPr>
              <a:t>, 71, </a:t>
            </a:r>
            <a:r>
              <a:rPr lang="en-US" sz="2000" b="1" dirty="0">
                <a:solidFill>
                  <a:schemeClr val="bg1"/>
                </a:solidFill>
                <a:latin typeface="Montserrat Light" panose="00000400000000000000" pitchFamily="50" charset="0"/>
                <a:ea typeface="Century Gothic" charset="0"/>
                <a:cs typeface="Century Gothic" charset="0"/>
              </a:rPr>
              <a:t>GUK</a:t>
            </a:r>
            <a:r>
              <a:rPr lang="ru-RU" sz="2000" b="1" dirty="0">
                <a:solidFill>
                  <a:schemeClr val="bg1"/>
                </a:solidFill>
                <a:latin typeface="Montserrat Light" panose="00000400000000000000" pitchFamily="50" charset="0"/>
                <a:ea typeface="Century Gothic" charset="0"/>
                <a:cs typeface="Century Gothic" charset="0"/>
              </a:rPr>
              <a:t>-3</a:t>
            </a:r>
            <a:endParaRPr lang="en-US" sz="2000" b="1" dirty="0">
              <a:solidFill>
                <a:schemeClr val="bg1"/>
              </a:solidFill>
              <a:latin typeface="Montserrat Light" panose="00000400000000000000" pitchFamily="50" charset="0"/>
              <a:ea typeface="Century Gothic" charset="0"/>
              <a:cs typeface="Century Gothic" charset="0"/>
            </a:endParaRPr>
          </a:p>
        </p:txBody>
      </p:sp>
      <p:pic>
        <p:nvPicPr>
          <p:cNvPr id="46" name="Picture 45">
            <a:extLst>
              <a:ext uri="{FF2B5EF4-FFF2-40B4-BE49-F238E27FC236}">
                <a16:creationId xmlns:a16="http://schemas.microsoft.com/office/drawing/2014/main" id="{B468C89C-BEFC-4120-8E7D-3F186C3A8A7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33623" y="181171"/>
            <a:ext cx="957305" cy="1148765"/>
          </a:xfrm>
          <a:prstGeom prst="rect">
            <a:avLst/>
          </a:prstGeom>
        </p:spPr>
      </p:pic>
      <p:pic>
        <p:nvPicPr>
          <p:cNvPr id="47" name="Picture 46">
            <a:extLst>
              <a:ext uri="{FF2B5EF4-FFF2-40B4-BE49-F238E27FC236}">
                <a16:creationId xmlns:a16="http://schemas.microsoft.com/office/drawing/2014/main" id="{EB8DC320-976C-43AC-B335-7B8797BAF4C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97969" y="300043"/>
            <a:ext cx="911023" cy="9110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156722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40">
      <a:majorFont>
        <a:latin typeface="Franklin Gothic Medium Cond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1C83183A898B4743AF05FDB96DD991D9" ma:contentTypeVersion="10" ma:contentTypeDescription="Create a new document." ma:contentTypeScope="" ma:versionID="1fd3189d45d293b63cf316b25756c593">
  <xsd:schema xmlns:xsd="http://www.w3.org/2001/XMLSchema" xmlns:xs="http://www.w3.org/2001/XMLSchema" xmlns:p="http://schemas.microsoft.com/office/2006/metadata/properties" xmlns:ns2="702c3142-9cda-46de-a55b-5d07d27e8c81" xmlns:ns3="d24a2436-ea3c-4c7c-959c-6913647a1742" targetNamespace="http://schemas.microsoft.com/office/2006/metadata/properties" ma:root="true" ma:fieldsID="7c581b27d9ee4858813345caf666ed89" ns2:_="" ns3:_="">
    <xsd:import namespace="702c3142-9cda-46de-a55b-5d07d27e8c81"/>
    <xsd:import namespace="d24a2436-ea3c-4c7c-959c-6913647a1742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Location" minOccurs="0"/>
                <xsd:element ref="ns2:MediaServiceOCR" minOccurs="0"/>
                <xsd:element ref="ns3:SharedWithUsers" minOccurs="0"/>
                <xsd:element ref="ns3:SharedWithDetails" minOccurs="0"/>
                <xsd:element ref="ns2:MediaServiceEventHashCode" minOccurs="0"/>
                <xsd:element ref="ns2:MediaServiceGenerationTim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02c3142-9cda-46de-a55b-5d07d27e8c81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description="" ma:hidden="true" ma:internalName="MediaServiceDateTaken" ma:readOnly="true">
      <xsd:simpleType>
        <xsd:restriction base="dms:Text"/>
      </xsd:simpleType>
    </xsd:element>
    <xsd:element name="MediaServiceAutoTags" ma:index="11" nillable="true" ma:displayName="MediaServiceAutoTags" ma:description="" ma:internalName="MediaServiceAutoTags" ma:readOnly="true">
      <xsd:simpleType>
        <xsd:restriction base="dms:Text"/>
      </xsd:simpleType>
    </xsd:element>
    <xsd:element name="MediaServiceLocation" ma:index="12" nillable="true" ma:displayName="MediaServiceLocation" ma:description="" ma:internalName="MediaServiceLocation" ma:readOnly="true">
      <xsd:simpleType>
        <xsd:restriction base="dms:Text"/>
      </xsd:simpleType>
    </xsd:element>
    <xsd:element name="MediaServiceOCR" ma:index="13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24a2436-ea3c-4c7c-959c-6913647a1742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E853953D-E2A1-4061-9946-FB81801B88B9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A390FCBE-32DA-4BAE-B208-3ECD5F1CD24F}">
  <ds:schemaRefs>
    <ds:schemaRef ds:uri="http://schemas.microsoft.com/office/2006/metadata/properties"/>
    <ds:schemaRef ds:uri="http://schemas.microsoft.com/office/infopath/2007/PartnerControls"/>
  </ds:schemaRefs>
</ds:datastoreItem>
</file>

<file path=customXml/itemProps3.xml><?xml version="1.0" encoding="utf-8"?>
<ds:datastoreItem xmlns:ds="http://schemas.openxmlformats.org/officeDocument/2006/customXml" ds:itemID="{2140356C-461B-4FF8-BED3-C0A337BB6617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02c3142-9cda-46de-a55b-5d07d27e8c81"/>
    <ds:schemaRef ds:uri="d24a2436-ea3c-4c7c-959c-6913647a1742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2450</TotalTime>
  <Words>267</Words>
  <Application>Microsoft Office PowerPoint</Application>
  <PresentationFormat>Widescreen</PresentationFormat>
  <Paragraphs>59</Paragraphs>
  <Slides>5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2" baseType="lpstr">
      <vt:lpstr>Arial</vt:lpstr>
      <vt:lpstr>Calibri</vt:lpstr>
      <vt:lpstr>Montserrat</vt:lpstr>
      <vt:lpstr>Montserrat Alternates Black</vt:lpstr>
      <vt:lpstr>Montserrat Light</vt:lpstr>
      <vt:lpstr>Montserrat SemiBold</vt:lpstr>
      <vt:lpstr>Office Theme</vt:lpstr>
      <vt:lpstr>management  department</vt:lpstr>
      <vt:lpstr>ABOUT US </vt:lpstr>
      <vt:lpstr>Milestones &amp; achievements</vt:lpstr>
      <vt:lpstr>International relations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Company</dc:title>
  <dc:creator>Elizabeth Augustina Sagala</dc:creator>
  <cp:lastModifiedBy>Torekhan Zhumagul</cp:lastModifiedBy>
  <cp:revision>272</cp:revision>
  <dcterms:modified xsi:type="dcterms:W3CDTF">2020-02-01T15:57:00Z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0x0101001C83183A898B4743AF05FDB96DD991D9</vt:lpwstr>
  </property>
  <property fmtid="{D5CDD505-2E9C-101B-9397-08002B2CF9AE}" pid="3" name="AuthorIds_UIVersion_1024">
    <vt:lpwstr>14</vt:lpwstr>
  </property>
</Properties>
</file>