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623" autoAdjust="0"/>
  </p:normalViewPr>
  <p:slideViewPr>
    <p:cSldViewPr>
      <p:cViewPr varScale="1">
        <p:scale>
          <a:sx n="51" d="100"/>
          <a:sy n="51" d="100"/>
        </p:scale>
        <p:origin x="-18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AD91A-08BC-4B13-A1CC-03C4BCA04AD6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F8086-97D6-4769-8EE2-8A1DE767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44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3ADB8-566D-45F8-A68B-A2C196160E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69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3ADB8-566D-45F8-A68B-A2C196160E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08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3ADB8-566D-45F8-A68B-A2C196160E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47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3ADB8-566D-45F8-A68B-A2C196160E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32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3ADB8-566D-45F8-A68B-A2C196160E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84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F8086-97D6-4769-8EE2-8A1DE7675E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81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3ADB8-566D-45F8-A68B-A2C196160E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0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C5F-0E6A-48E8-9650-4DDC8B33C52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5111-0F6F-4A0B-8118-623600B6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0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C5F-0E6A-48E8-9650-4DDC8B33C52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5111-0F6F-4A0B-8118-623600B6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5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C5F-0E6A-48E8-9650-4DDC8B33C52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5111-0F6F-4A0B-8118-623600B6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65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C5F-0E6A-48E8-9650-4DDC8B33C52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5111-0F6F-4A0B-8118-623600B6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0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C5F-0E6A-48E8-9650-4DDC8B33C52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5111-0F6F-4A0B-8118-623600B6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6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C5F-0E6A-48E8-9650-4DDC8B33C52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5111-0F6F-4A0B-8118-623600B6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C5F-0E6A-48E8-9650-4DDC8B33C52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5111-0F6F-4A0B-8118-623600B6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0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C5F-0E6A-48E8-9650-4DDC8B33C52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5111-0F6F-4A0B-8118-623600B6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1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C5F-0E6A-48E8-9650-4DDC8B33C52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5111-0F6F-4A0B-8118-623600B6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68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C5F-0E6A-48E8-9650-4DDC8B33C52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5111-0F6F-4A0B-8118-623600B6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5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C5F-0E6A-48E8-9650-4DDC8B33C52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5111-0F6F-4A0B-8118-623600B6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2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B1C5F-0E6A-48E8-9650-4DDC8B33C52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45111-0F6F-4A0B-8118-623600B6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7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80728"/>
            <a:ext cx="9144000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Микропроцессор (МП) – бұл сандық мәліметтерді өңдеу 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 өңдеу процесін бірнеше интегралды 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сұлбаларда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үшін бағдарламалы-басқарулы электронды 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сандық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құрылғы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3429000"/>
            <a:ext cx="9144000" cy="224676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Микропроцессор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ДК-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нің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орталық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блогы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машинаның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блоктарының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жұмысын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басқаруға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ақпаратпен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арифметикалық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логикалық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операциялар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орындауға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04608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5923" y="359280"/>
            <a:ext cx="55044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Микропроцессорлардың </a:t>
            </a:r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997"/>
            <a:ext cx="9144000" cy="4395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4671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7267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Универсальные микропроцессоры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предназначены для решения задач цифровой обработки различного типа информации от инженерных расчетов до работы с базами данных, не связанных жесткими ограничениями на время выполнения задания. Этот класс микропроцессоров наиболее широко известен. К нему относятся такие известные микропроцессоры, как МП ряда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Pentium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фирмы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МП семейства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Athlon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фирмы AMD.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42900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Әмбебап микропроцессорлар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инженерлік есептеулерден бастап тапсырма уақытына қатаң шектеулермен байланысты емес мәліметтер базасымен жұмыс істеуге дейінгі әртүрлі ақпаратты сандық өңдеу мәселелерін шешуге арналған. Микропроцессорлардың бұл класы ең танымал.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448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4362" y="26977"/>
            <a:ext cx="91440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универсальных микропроцессоров: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разрядность: определяется максимальной разрядностью целочисленных данных, обрабатываемых за 1 такт, то есть фактически разрядностью арифметико-логического устройства (АЛУ);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и форматы обрабатываемых данных;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команд, режимы адресации операндов;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емкость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прямоадресуемой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оперативной памяти: определяется разрядностью шины адреса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производительность: определяется с помощью специальных тестов, при этом совокупность тестов подбирается таким образом, чтобы они по возможности покрывали различные характеристики микроархитектуры процессоров, влияющие на производительность.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898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926" y="5288340"/>
            <a:ext cx="91087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Single-chip microcontrollers (OMK or simply MK) are designed for use in industrial and household automation systems. They are large-scale integrated circuits that include all the devices needed to implement a digital control system of minimum configuration.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8926" y="260648"/>
            <a:ext cx="910870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 чипті микроконтроллерлер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OMK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 жай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MK)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өнеркәсіптік және тұрмыстық автоматика жүйелерінде қолдануға арналған. Олар ең аз конфигурацияны басқарудың сандық жүйесін енгізу үшін қажет барлық құрылғыларды қамтитын үлкен интегралды схемалар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70892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Однокристальные микроконтроллеры (ОМК или просто МК) предназначены для использования в системах промышленной и бытовой автоматики. Они представляют собой большие интегральные схемы, которые включают в себя все устройства, необходимые для реализации цифровой системы управления минимальной конфигурации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824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Отличительные особенности архитектуры однокристальных микроконтроллеров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и логическое разделение памяти команд и памяти данных (гарвардская архитектура), в то время как в классической неймановской архитектуре программы и данные находятся в общем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запоминающем устройстве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имеют одинаковый механизм доступа;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упрощенная и ориентированная на задачи управления система команд: в МК, как правило, отсутствуют средства обработки данных с плавающей точкой, но в то же время в систему команд входят команды, ориентированные на эффективную работу с датчиками и исполнительными устройствами, например, команды обработки битовой информации;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простейшие режимы адресации операндов.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15418" y="3754874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 чипті микроконтроллерлер архитектурасының ерекшелігі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командалық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жад пен деректер жадының физикалық және логикалық бөлінуі (Гарвард архитектурасы), ал классикалық Нейман архитектурасында бағдарламалар мен деректер ортақ сақтау құрылғысында орналасқан және бірдей қол жеткізу механизміне ие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жеңілдетілген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басқару міндеттеріне бағытталған командалық жүйе: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MK-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де, әдетте, өзгермелі нүкте деректерін өңдеу құралдары жоқ, бірақ сонымен бірге командалық жүйеге сенсорлармен және атқарушы құрылғылармен тиімді жұмыс істеуге бағытталған командалар кіреді, мысалы, биттік ақпаратты өңдеу командалары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операндаларды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адрестеудің қарапайым режимдері.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986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030" y="45435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микроконтроллеров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Разрядность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 бит).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Емкость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внутренней памяти команд и памяти данных, возможности и пределы их расширения:</a:t>
            </a:r>
          </a:p>
          <a:p>
            <a:pPr lvl="1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память команд - 4 Кбайт (в среднем команда имеет длину 2 байта, таким образом, во внутренней памяти может быть размещена программа длиной около 2000 команд); возможность наращивания за счет подключения внешней памяти до 64 Кбайт;</a:t>
            </a:r>
          </a:p>
          <a:p>
            <a:pPr lvl="1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память данных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 кристалле 128 байт (можно подключить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внешнюю память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общей емкостью до 64 Кбайт).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Тактовая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 частота 12 МГц;</a:t>
            </a:r>
          </a:p>
          <a:p>
            <a:pPr lvl="1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машинного цикла 1 МГц.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Возможности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внешними устройствами: количество и назначение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портов ввода-вывода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характеристики системы прерывания, программная поддержка взаимодействия с внешними устройствами.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 характеристики встроенных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аналого-цифровых преобразователей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АЦП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цифро-аналоговых преобразователей (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ЦАП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для упрощения согласования с датчиками и исполнительными устройствами системы 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1473550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59839" y="0"/>
            <a:ext cx="9144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Микроконтроллерлердің негізгі сипаттамалары </a:t>
            </a:r>
            <a:endParaRPr lang="kk-K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разрядтылығы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 бит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 algn="just">
              <a:buAutoNum type="arabicParenR"/>
            </a:pP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командалардың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ішкі жадының және деректер жадының сыйымдылығы, оларды кеңейту мүмкіндіктері мен шектері:ішкі командалық жад-4 Кбайт (орташа алғанда, команданың ұзындығы 2 байт, сондықтан 2000-ға жуық команда ішкі жадқа орналастырылуы мүмкін); сыртқы жадты 64 Кбайтқа қосу арқылы күшейту мүмкіндігі;128 байт кристаллдағы деректер жады (жалпы сыйымдылығы 64 Кб дейін сыртқы жадты қосуға болады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 algn="just">
              <a:buAutoNum type="arabicParenR"/>
            </a:pP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сағат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жиілігі:сыртқы жиілігі 12 МГц;машина циклінің жиілігі 1 МГц.4) сыртқы құрылғылармен өзара әрекеттесу мүмкіндіктері: енгізу-шығару порттарының саны мен мақсаты, үзіліс жүйесінің сипаттамалары, сыртқы құрылғылармен өзара әрекеттесуді бағдарламалық қолдау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жүйесінің датчиктері мен атқарушы құрылғыларымен келісуді жеңілдету үшін кіріктірілген аналогты-цифрлық түрлендіргіштердің (АЦП) және цифрлық-аналогтық түрлендіргіштердің (Дао) болуы және сипаттамасы.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8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4311" y="23225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Секционированные микропроцессоры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(другие названия: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микропрограммируемые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разрядно-модульные) - это микропроцессоры, предназначенные для построения специализированных процессоров. Они представляют собой микропроцессорные секции относительно небольшой (от 2 до 16) разрядности с пользовательским доступом к микропрограммному уровню управления и средствами для объединения нескольких секций.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36816" y="3098635"/>
            <a:ext cx="91299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Бөлінген микропроцессорлар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(басқа атаулар: микропрограммаланған және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разрядты-модульдік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мамандандырылған процессорларды құруға арналған микропроцессорлар. Олар микропроцессорлық бөлімдер болып табылады, олар салыстырмалы түрде кішкентай (2-ден 16-ға дейін), микропрограммалық басқару деңгейіне және бірнеше бөлімдерді біріктіруге арналған құралдарға қол жеткізе алады.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8621" y="5196007"/>
            <a:ext cx="91526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Partitioned microprocessors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(other names: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microprogrammable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bit-modular) are microprocessors designed for building specialized processors. They are microprocessor sections of relatively small (from 2 to 16) bits with user access to the firmware control level and means for combining several sections.</a:t>
            </a:r>
          </a:p>
        </p:txBody>
      </p:sp>
    </p:spTree>
    <p:extLst>
      <p:ext uri="{BB962C8B-B14F-4D97-AF65-F5344CB8AC3E}">
        <p14:creationId xmlns:p14="http://schemas.microsoft.com/office/powerpoint/2010/main" val="923642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2068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икропроцессорлардың</a:t>
            </a: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архитектурасының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даму </a:t>
            </a:r>
            <a:r>
              <a:rPr lang="ru-RU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кезеңдері</a:t>
            </a:r>
            <a:endParaRPr lang="en-US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997839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микропроцессор был разработан фирмой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1971 году. Он получил название I-4004, имел 4-разрядную структуру и был ориентирован на использование в калькуляторах. Впоследствии этой же фирмой был выпущен еще один 4-разрядный микропроцессор - I-4040.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340" y="4285255"/>
            <a:ext cx="911965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 микропроцессорды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 1971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жасаған. Ол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i-4004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атауын алды, 4 биттік құрылымға ие және калькуляторларда қолдануға бағытталған. Кейіннен сол компания тағы бір 4 биттік микропроцессор -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I-4040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шығарды.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968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92696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протяжении многих лет крупнейшими разработчиками и производителями универсальных микропроцессоров в мире являются компании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(70-75 % мирового производства)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Devices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AMD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занимающая 20-25 % рынка. Их разработки идут во многом параллельными путями.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7506" y="3861048"/>
            <a:ext cx="915150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 жылдар бойы әлемдегі әмбебап микропроцессорлардың ірі әзірлеушілері мен өндірушілері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 (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әлемдік өндірістің 70-75%) және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Micro Devices (AMD)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компаниялары болып табылады, олар нарықтың 20-25% - ын алады. Олардың дамуы көбінесе параллель жолдармен жүреді.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10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106488"/>
            <a:ext cx="5724128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Процессордың негізгі бөліктері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>
            <a:stCxn id="2" idx="2"/>
          </p:cNvCxnSpPr>
          <p:nvPr/>
        </p:nvCxnSpPr>
        <p:spPr>
          <a:xfrm flipH="1">
            <a:off x="1403648" y="1691263"/>
            <a:ext cx="3006080" cy="1017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-27586" y="3059668"/>
            <a:ext cx="30874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арифметикалық-логикалық құрылғы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66908" y="3244334"/>
            <a:ext cx="25498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 блогы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>
            <a:stCxn id="2" idx="2"/>
          </p:cNvCxnSpPr>
          <p:nvPr/>
        </p:nvCxnSpPr>
        <p:spPr>
          <a:xfrm>
            <a:off x="4409728" y="1691263"/>
            <a:ext cx="378296" cy="1368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790860" y="3059668"/>
            <a:ext cx="23403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жад регистрлері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>
            <a:stCxn id="2" idx="2"/>
          </p:cNvCxnSpPr>
          <p:nvPr/>
        </p:nvCxnSpPr>
        <p:spPr>
          <a:xfrm>
            <a:off x="4409728" y="1691263"/>
            <a:ext cx="2862064" cy="11616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730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95638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Микропроцессор содержит входные и выходные интерфейсные сигналы, обеспечивающие реакцию на сигналы запросов внешних прерываний, организацию прямого доступа к памяти, а также согласование своего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цикла работы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 медленными внешними устройствами (ВУ).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8561" y="3429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Микропроцессорда сыртқы үзілістердің сұрау сигналдарына жауап беруді, жадқа тікелей қол жеткізуді ұйымдастыруды, сондай-ақ оның жұмыс циклын баяу сыртқы құрылғылармен (ВУ) сәйкестендіруді қамтамасыз ететін кіріс және шығыс интерфейс сигналдары бар.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304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80728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Процессордың сипаттамасын тактілігі жиілігі мен разрядтылығы айқындайды. Жұмыс барысында процессор нақты бөлінген уақыт бірлігінде, яғни бір уақыт аралығында – тактте белгілі операцияларды орындайды. Бір тактіге неғұрлым аз уақыт кетсе немесе процессордың тактілік жиілігі жоғары болса, ақпаратты өңдеу соғұрлым жылдам болатыны анық.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92642"/>
            <a:ext cx="2660699" cy="281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78620"/>
            <a:ext cx="2713484" cy="2749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8714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446582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Микропроцессорлардың архитектурасы мен түрлері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68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115519"/>
            <a:ext cx="70669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Микропроцессорлар </a:t>
            </a:r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архитектурасы </a:t>
            </a:r>
            <a:endParaRPr lang="en-US" sz="3200" dirty="0"/>
          </a:p>
        </p:txBody>
      </p:sp>
      <p:cxnSp>
        <p:nvCxnSpPr>
          <p:cNvPr id="4" name="Прямая со стрелкой 3"/>
          <p:cNvCxnSpPr>
            <a:stCxn id="2" idx="2"/>
          </p:cNvCxnSpPr>
          <p:nvPr/>
        </p:nvCxnSpPr>
        <p:spPr>
          <a:xfrm flipH="1">
            <a:off x="1547664" y="1700294"/>
            <a:ext cx="3245468" cy="1080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0" y="3059668"/>
            <a:ext cx="3339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CISC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архитектурасы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4077072"/>
            <a:ext cx="37934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RISC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архитектурасы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24346" y="3068960"/>
            <a:ext cx="3419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MISC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архитектурасы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>
            <a:stCxn id="2" idx="2"/>
          </p:cNvCxnSpPr>
          <p:nvPr/>
        </p:nvCxnSpPr>
        <p:spPr>
          <a:xfrm>
            <a:off x="4793132" y="1700294"/>
            <a:ext cx="0" cy="23767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2"/>
          </p:cNvCxnSpPr>
          <p:nvPr/>
        </p:nvCxnSpPr>
        <p:spPr>
          <a:xfrm>
            <a:off x="4793132" y="1700294"/>
            <a:ext cx="2641041" cy="1080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079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4704"/>
            <a:ext cx="45884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CISC </a:t>
            </a:r>
            <a:r>
              <a:rPr lang="kk-KZ" sz="36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архитектурасы</a:t>
            </a:r>
            <a:endParaRPr lang="en-US" sz="3600" b="1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274838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 жиынды командалары бар компьютер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 со сложным набором команд;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instruction set computer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 машиналық командаларды жүзеге асыратын процессор. Олардың күрделілігіне байланысты әрбір команданың орындалуы процессордың бірнеше ырғағын алады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254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6" y="1124744"/>
            <a:ext cx="914349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Микропроцессорда жасалған дербес компьютердің икемділігі мен жетілдірілген мүмкіндіктерімен ерекшеленеді және мыналармен сипатталады:</a:t>
            </a:r>
          </a:p>
          <a:p>
            <a:pPr algn="just"/>
            <a:endParaRPr lang="kk-K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ұзындығы мен форматындағы әр түрлі командалардың көп саны;</a:t>
            </a:r>
          </a:p>
          <a:p>
            <a:pPr algn="just"/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әр түрлі адрестеу жүйесін қолдану;</a:t>
            </a:r>
          </a:p>
          <a:p>
            <a:pPr algn="just"/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командаларды күрделі кодтау.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411" y="5013176"/>
            <a:ext cx="91215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CISC </a:t>
            </a:r>
            <a:r>
              <a:rPr lang="kk-K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архитектурасының типтік өкілдері-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x86 </a:t>
            </a:r>
            <a:r>
              <a:rPr lang="kk-K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командалық процессорлары,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Motorola MC680x0 </a:t>
            </a:r>
            <a:r>
              <a:rPr lang="kk-K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процессорлары және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zSeries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mainframe </a:t>
            </a:r>
            <a:r>
              <a:rPr lang="kk-K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процессорлары.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27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354" y="184284"/>
            <a:ext cx="41034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RISC </a:t>
            </a:r>
            <a:r>
              <a:rPr lang="kk-KZ" sz="32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архитектурасы</a:t>
            </a:r>
            <a:endParaRPr lang="en-US" sz="3200" b="1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733149"/>
            <a:ext cx="683738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reduced instruction set computer</a:t>
            </a:r>
            <a:r>
              <a:rPr lang="kk-K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kk-K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омпьютер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сокращенным набором команд</a:t>
            </a:r>
          </a:p>
          <a:p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қысқартылған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нұсқаулық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жиынтығы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компьютері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47852" y="2204864"/>
            <a:ext cx="909329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RISC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архитектурасы (қысқартылған нұсқаулық жиынтығы компьютері)-өзіндік сипаттамалары бар командалық біртекті компьютерлік басқару жүйесі:</a:t>
            </a:r>
          </a:p>
          <a:p>
            <a:pPr algn="just"/>
            <a:endParaRPr lang="kk-K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жеңілдетілген типтегі командалар жүйесін қолданады: барлық командалар қарапайым кодтаумен бірдей форматқа ие, жадыға командаларды жүктеу (жедел жадыдан микропроцессорлық регистрге деректер) және жазу (микропроцессорлық регистрден жадқа мәліметтер) арқылы қол жеткізіледі; қалған командалар регистр-регистр форматында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k-K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жоғары жылдамдықта сағаттың төменгі жиілігіне жол 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беріледі</a:t>
            </a:r>
            <a:endParaRPr lang="kk-K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команда жедел жадты аз жүктейді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k-K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RISC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бағдарламаларын жөндеу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CISC -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 қарағанда қиын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k-K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CISC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архитектурасымен үйлеспейтін бағдарламалық қамтамасыз ету.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539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4138" y="927884"/>
            <a:ext cx="906063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MISC</a:t>
            </a:r>
            <a:r>
              <a:rPr lang="en-US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архитектурасы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Multipurpose Instruction Set Computer) - CISC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RISC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артықшылықтарын біріктіретін компьютерді басқарудың көп мақсатты командалық жүйесі. Элемент базасы жеке бөліктерден тұрады (бір корпуста біріктірілуі мүмкін): негізгі бөлігі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жүргізуші),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RISC CPU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архитектурасы, ал кеңейтілетін бөлігі - микробағдарламалық басқаруды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Тұрақта жады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ROM)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қосу арқылы. Бұл жағдайда есептеу жүйесі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CISC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қасиеттерін алады: </a:t>
            </a:r>
            <a:endPara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командалар хостта жұмыс істейді, ал кеңейту командалары оларды орындау үшін микробағдарлама мекенжайын құрайды.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HOST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командаларды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 циклде орындайды, ал кеңейту күрделі командалар жиынтығы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CISC)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CPU-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ға тең.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ROM-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ның болуы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RISC-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тің жетіспеушілігін жояды, өйткені жоғары деңгейлі тілден жасалған кезде операция коды (микробағдарлама) шифрланып, бағдарламашы үшін ашық болады.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404664"/>
            <a:ext cx="37049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MISC </a:t>
            </a:r>
            <a:r>
              <a:rPr lang="kk-KZ" sz="28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архитектурасы</a:t>
            </a:r>
            <a:endParaRPr lang="en-US" sz="2800" b="1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9729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1132</Words>
  <Application>Microsoft Office PowerPoint</Application>
  <PresentationFormat>Экран (4:3)</PresentationFormat>
  <Paragraphs>90</Paragraphs>
  <Slides>20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Aibek Ibraimkulov</dc:creator>
  <cp:lastModifiedBy>Aibek Ibraimkulov</cp:lastModifiedBy>
  <cp:revision>1</cp:revision>
  <dcterms:created xsi:type="dcterms:W3CDTF">2021-09-22T17:18:49Z</dcterms:created>
  <dcterms:modified xsi:type="dcterms:W3CDTF">2021-09-22T17:21:01Z</dcterms:modified>
</cp:coreProperties>
</file>