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8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2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6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1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0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9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6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7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F4DA6-3226-4D83-8678-1E05248AB87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28A3D-A366-48F6-847A-C034D394E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5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19" y="0"/>
            <a:ext cx="8945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89" y="0"/>
            <a:ext cx="8933021" cy="6844206"/>
          </a:xfrm>
        </p:spPr>
      </p:pic>
    </p:spTree>
    <p:extLst>
      <p:ext uri="{BB962C8B-B14F-4D97-AF65-F5344CB8AC3E}">
        <p14:creationId xmlns:p14="http://schemas.microsoft.com/office/powerpoint/2010/main" val="81656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69" y="0"/>
            <a:ext cx="8956861" cy="6862505"/>
          </a:xfrm>
        </p:spPr>
      </p:pic>
    </p:spTree>
    <p:extLst>
      <p:ext uri="{BB962C8B-B14F-4D97-AF65-F5344CB8AC3E}">
        <p14:creationId xmlns:p14="http://schemas.microsoft.com/office/powerpoint/2010/main" val="214028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8" y="0"/>
            <a:ext cx="8957024" cy="6862236"/>
          </a:xfrm>
        </p:spPr>
      </p:pic>
    </p:spTree>
    <p:extLst>
      <p:ext uri="{BB962C8B-B14F-4D97-AF65-F5344CB8AC3E}">
        <p14:creationId xmlns:p14="http://schemas.microsoft.com/office/powerpoint/2010/main" val="163473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99" y="0"/>
            <a:ext cx="8960402" cy="6875898"/>
          </a:xfrm>
        </p:spPr>
      </p:pic>
    </p:spTree>
    <p:extLst>
      <p:ext uri="{BB962C8B-B14F-4D97-AF65-F5344CB8AC3E}">
        <p14:creationId xmlns:p14="http://schemas.microsoft.com/office/powerpoint/2010/main" val="240275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84" y="0"/>
            <a:ext cx="8938432" cy="6858000"/>
          </a:xfrm>
        </p:spPr>
      </p:pic>
    </p:spTree>
    <p:extLst>
      <p:ext uri="{BB962C8B-B14F-4D97-AF65-F5344CB8AC3E}">
        <p14:creationId xmlns:p14="http://schemas.microsoft.com/office/powerpoint/2010/main" val="278395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04" y="11162"/>
            <a:ext cx="8908110" cy="6846838"/>
          </a:xfrm>
        </p:spPr>
      </p:pic>
    </p:spTree>
    <p:extLst>
      <p:ext uri="{BB962C8B-B14F-4D97-AF65-F5344CB8AC3E}">
        <p14:creationId xmlns:p14="http://schemas.microsoft.com/office/powerpoint/2010/main" val="330483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22" y="11144"/>
            <a:ext cx="8919756" cy="6846856"/>
          </a:xfrm>
        </p:spPr>
      </p:pic>
    </p:spTree>
    <p:extLst>
      <p:ext uri="{BB962C8B-B14F-4D97-AF65-F5344CB8AC3E}">
        <p14:creationId xmlns:p14="http://schemas.microsoft.com/office/powerpoint/2010/main" val="416187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76" y="8239"/>
            <a:ext cx="8929647" cy="6849761"/>
          </a:xfrm>
        </p:spPr>
      </p:pic>
    </p:spTree>
    <p:extLst>
      <p:ext uri="{BB962C8B-B14F-4D97-AF65-F5344CB8AC3E}">
        <p14:creationId xmlns:p14="http://schemas.microsoft.com/office/powerpoint/2010/main" val="368772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59" y="0"/>
            <a:ext cx="8916881" cy="6858000"/>
          </a:xfrm>
        </p:spPr>
      </p:pic>
    </p:spTree>
    <p:extLst>
      <p:ext uri="{BB962C8B-B14F-4D97-AF65-F5344CB8AC3E}">
        <p14:creationId xmlns:p14="http://schemas.microsoft.com/office/powerpoint/2010/main" val="2578313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84" y="17196"/>
            <a:ext cx="8923432" cy="6840804"/>
          </a:xfrm>
        </p:spPr>
      </p:pic>
    </p:spTree>
    <p:extLst>
      <p:ext uri="{BB962C8B-B14F-4D97-AF65-F5344CB8AC3E}">
        <p14:creationId xmlns:p14="http://schemas.microsoft.com/office/powerpoint/2010/main" val="64097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16" y="0"/>
            <a:ext cx="8953168" cy="6872874"/>
          </a:xfrm>
        </p:spPr>
      </p:pic>
    </p:spTree>
    <p:extLst>
      <p:ext uri="{BB962C8B-B14F-4D97-AF65-F5344CB8AC3E}">
        <p14:creationId xmlns:p14="http://schemas.microsoft.com/office/powerpoint/2010/main" val="134019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77" y="0"/>
            <a:ext cx="8901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4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66" y="0"/>
            <a:ext cx="8923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30" y="0"/>
            <a:ext cx="8950940" cy="6858000"/>
          </a:xfrm>
        </p:spPr>
      </p:pic>
    </p:spTree>
    <p:extLst>
      <p:ext uri="{BB962C8B-B14F-4D97-AF65-F5344CB8AC3E}">
        <p14:creationId xmlns:p14="http://schemas.microsoft.com/office/powerpoint/2010/main" val="412917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55" y="0"/>
            <a:ext cx="8923489" cy="6859932"/>
          </a:xfrm>
        </p:spPr>
      </p:pic>
    </p:spTree>
    <p:extLst>
      <p:ext uri="{BB962C8B-B14F-4D97-AF65-F5344CB8AC3E}">
        <p14:creationId xmlns:p14="http://schemas.microsoft.com/office/powerpoint/2010/main" val="182881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58" y="10125"/>
            <a:ext cx="8907484" cy="6847875"/>
          </a:xfrm>
        </p:spPr>
      </p:pic>
    </p:spTree>
    <p:extLst>
      <p:ext uri="{BB962C8B-B14F-4D97-AF65-F5344CB8AC3E}">
        <p14:creationId xmlns:p14="http://schemas.microsoft.com/office/powerpoint/2010/main" val="284392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26" y="79513"/>
            <a:ext cx="8941348" cy="6858000"/>
          </a:xfrm>
        </p:spPr>
      </p:pic>
    </p:spTree>
    <p:extLst>
      <p:ext uri="{BB962C8B-B14F-4D97-AF65-F5344CB8AC3E}">
        <p14:creationId xmlns:p14="http://schemas.microsoft.com/office/powerpoint/2010/main" val="358527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48" y="0"/>
            <a:ext cx="893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9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2023-04-19T07:06:28Z</dcterms:created>
  <dcterms:modified xsi:type="dcterms:W3CDTF">2023-04-19T07:20:04Z</dcterms:modified>
</cp:coreProperties>
</file>