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4AEF-7D8F-4272-8480-5B81F8ED3BF5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CF1D-3A7F-49F6-A27F-CDEE07BA03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137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4AEF-7D8F-4272-8480-5B81F8ED3BF5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CF1D-3A7F-49F6-A27F-CDEE07BA03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970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4AEF-7D8F-4272-8480-5B81F8ED3BF5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CF1D-3A7F-49F6-A27F-CDEE07BA03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094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4AEF-7D8F-4272-8480-5B81F8ED3BF5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CF1D-3A7F-49F6-A27F-CDEE07BA03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648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4AEF-7D8F-4272-8480-5B81F8ED3BF5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CF1D-3A7F-49F6-A27F-CDEE07BA03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75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4AEF-7D8F-4272-8480-5B81F8ED3BF5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CF1D-3A7F-49F6-A27F-CDEE07BA03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618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4AEF-7D8F-4272-8480-5B81F8ED3BF5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CF1D-3A7F-49F6-A27F-CDEE07BA03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234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4AEF-7D8F-4272-8480-5B81F8ED3BF5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CF1D-3A7F-49F6-A27F-CDEE07BA03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16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4AEF-7D8F-4272-8480-5B81F8ED3BF5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CF1D-3A7F-49F6-A27F-CDEE07BA03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12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4AEF-7D8F-4272-8480-5B81F8ED3BF5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CF1D-3A7F-49F6-A27F-CDEE07BA03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062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E4AEF-7D8F-4272-8480-5B81F8ED3BF5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CF1D-3A7F-49F6-A27F-CDEE07BA03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674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E4AEF-7D8F-4272-8480-5B81F8ED3BF5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5CF1D-3A7F-49F6-A27F-CDEE07BA03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252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13" y="0"/>
            <a:ext cx="10281979" cy="6858000"/>
          </a:xfrm>
          <a:prstGeom prst="rect">
            <a:avLst/>
          </a:prstGeom>
        </p:spPr>
      </p:pic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074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21"/>
    </mc:Choice>
    <mc:Fallback>
      <p:transition spd="slow" advTm="43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81" y="11661"/>
            <a:ext cx="10264496" cy="6846339"/>
          </a:xfrm>
        </p:spPr>
      </p:pic>
      <p:pic>
        <p:nvPicPr>
          <p:cNvPr id="7" name="Звук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698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52"/>
    </mc:Choice>
    <mc:Fallback>
      <p:transition spd="slow" advTm="27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281979" cy="6858000"/>
          </a:xfr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026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50"/>
    </mc:Choice>
    <mc:Fallback>
      <p:transition spd="slow" advTm="27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12472"/>
            <a:ext cx="10300677" cy="6870472"/>
          </a:xfrm>
        </p:spPr>
      </p:pic>
      <p:pic>
        <p:nvPicPr>
          <p:cNvPr id="7" name="Звук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495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91"/>
    </mc:Choice>
    <mc:Fallback>
      <p:transition spd="slow" advTm="33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281979" cy="6858000"/>
          </a:xfrm>
        </p:spPr>
      </p:pic>
      <p:pic>
        <p:nvPicPr>
          <p:cNvPr id="7" name="Звук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752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83"/>
    </mc:Choice>
    <mc:Fallback>
      <p:transition spd="slow" advTm="29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281979" cy="6858000"/>
          </a:xfr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048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48"/>
    </mc:Choice>
    <mc:Fallback>
      <p:transition spd="slow" advTm="38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77" y="-1"/>
            <a:ext cx="10283092" cy="6858743"/>
          </a:xfr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076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43"/>
    </mc:Choice>
    <mc:Fallback>
      <p:transition spd="slow" advTm="41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50" y="0"/>
            <a:ext cx="10287942" cy="6861978"/>
          </a:xfr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390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60"/>
    </mc:Choice>
    <mc:Fallback>
      <p:transition spd="slow" advTm="35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281979" cy="6858000"/>
          </a:xfr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444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23"/>
    </mc:Choice>
    <mc:Fallback>
      <p:transition spd="slow" advTm="26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281979" cy="6858000"/>
          </a:xfr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97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47"/>
    </mc:Choice>
    <mc:Fallback>
      <p:transition spd="slow" advTm="24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27" y="0"/>
            <a:ext cx="10281979" cy="6858000"/>
          </a:xfr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965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12"/>
    </mc:Choice>
    <mc:Fallback>
      <p:transition spd="slow" advTm="23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Широкоэкранный</PresentationFormat>
  <Paragraphs>0</Paragraphs>
  <Slides>11</Slides>
  <Notes>0</Notes>
  <HiddenSlides>0</HiddenSlides>
  <MMClips>11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</cp:revision>
  <dcterms:created xsi:type="dcterms:W3CDTF">2022-10-21T12:12:00Z</dcterms:created>
  <dcterms:modified xsi:type="dcterms:W3CDTF">2022-10-21T12:19:55Z</dcterms:modified>
</cp:coreProperties>
</file>