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3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4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5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1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4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5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3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4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0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7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6140-20F8-4541-BE8F-EBB92A64969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B153-0DA5-444D-98A1-AFF0159AD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1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5" y="0"/>
            <a:ext cx="11309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48" y="0"/>
            <a:ext cx="5149052" cy="6861113"/>
          </a:xfrm>
        </p:spPr>
      </p:pic>
    </p:spTree>
    <p:extLst>
      <p:ext uri="{BB962C8B-B14F-4D97-AF65-F5344CB8AC3E}">
        <p14:creationId xmlns:p14="http://schemas.microsoft.com/office/powerpoint/2010/main" val="231778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89" y="-14383"/>
            <a:ext cx="5157510" cy="6872383"/>
          </a:xfrm>
        </p:spPr>
      </p:pic>
    </p:spTree>
    <p:extLst>
      <p:ext uri="{BB962C8B-B14F-4D97-AF65-F5344CB8AC3E}">
        <p14:creationId xmlns:p14="http://schemas.microsoft.com/office/powerpoint/2010/main" val="339034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98" y="0"/>
            <a:ext cx="9159202" cy="6873699"/>
          </a:xfrm>
        </p:spPr>
      </p:pic>
    </p:spTree>
    <p:extLst>
      <p:ext uri="{BB962C8B-B14F-4D97-AF65-F5344CB8AC3E}">
        <p14:creationId xmlns:p14="http://schemas.microsoft.com/office/powerpoint/2010/main" val="114691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59" y="-1"/>
            <a:ext cx="5157510" cy="6872383"/>
          </a:xfrm>
        </p:spPr>
      </p:pic>
    </p:spTree>
    <p:extLst>
      <p:ext uri="{BB962C8B-B14F-4D97-AF65-F5344CB8AC3E}">
        <p14:creationId xmlns:p14="http://schemas.microsoft.com/office/powerpoint/2010/main" val="93121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05" y="-1"/>
            <a:ext cx="5157510" cy="6872383"/>
          </a:xfrm>
        </p:spPr>
      </p:pic>
    </p:spTree>
    <p:extLst>
      <p:ext uri="{BB962C8B-B14F-4D97-AF65-F5344CB8AC3E}">
        <p14:creationId xmlns:p14="http://schemas.microsoft.com/office/powerpoint/2010/main" val="211286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2022-10-22T10:24:42Z</dcterms:created>
  <dcterms:modified xsi:type="dcterms:W3CDTF">2022-10-22T10:26:24Z</dcterms:modified>
</cp:coreProperties>
</file>