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4" r:id="rId5"/>
    <p:sldId id="259" r:id="rId6"/>
    <p:sldId id="260" r:id="rId7"/>
    <p:sldId id="271" r:id="rId8"/>
    <p:sldId id="274" r:id="rId9"/>
    <p:sldId id="261" r:id="rId10"/>
    <p:sldId id="262" r:id="rId11"/>
    <p:sldId id="263" r:id="rId12"/>
    <p:sldId id="266" r:id="rId13"/>
    <p:sldId id="272" r:id="rId14"/>
    <p:sldId id="273" r:id="rId15"/>
    <p:sldId id="267" r:id="rId16"/>
    <p:sldId id="276" r:id="rId17"/>
    <p:sldId id="26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970" autoAdjust="0"/>
    <p:restoredTop sz="94660"/>
  </p:normalViewPr>
  <p:slideViewPr>
    <p:cSldViewPr>
      <p:cViewPr varScale="1">
        <p:scale>
          <a:sx n="72" d="100"/>
          <a:sy n="72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hatsApp Image 2019-10-23 at 09.36.5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464496" cy="446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WhatsApp Image 2019-10-23 at 09.36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594648" cy="5594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WhatsApp Image 2019-10-23 at 09.36.5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5567264" cy="556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WhatsApp Image 2019-10-23 at 09.36.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360318" cy="4660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WhatsApp Image 2019-10-23 at 09.36.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649206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WhatsApp Image 2019-10-23 at 09.36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667994" cy="513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WhatsApp Image 2019-10-23 at 09.36.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22941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WhatsApp Image 2019-10-23 at 14.41.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53269"/>
            <a:ext cx="6624736" cy="542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WhatsApp Image 2019-10-23 at 09.36.5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544617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WhatsApp Image 2019-10-23 at 09.36.52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408712" cy="549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WhatsApp Image 2019-10-23 at 09.36.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WhatsApp Image 2019-10-23 at 09.36.5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ser\Desktop\WhatsApp Image 2019-10-23 at 14.41.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469284" cy="562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WhatsApp Image 2019-10-23 at 09.36.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616624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WhatsApp Image 2019-10-23 at 09.36.5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04056"/>
            <a:ext cx="5393507" cy="53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WhatsApp Image 2019-10-23 at 09.36.4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WhatsApp Image 2019-10-23 at 09.36.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WhatsApp Image 2019-10-23 at 09.36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WhatsApp Image 2019-10-23 at 11.08.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44660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WhatsApp Image 2019-10-23 at 09.36.5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561105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2019-10-24T03:32:50Z</dcterms:created>
  <dcterms:modified xsi:type="dcterms:W3CDTF">2019-10-24T03:54:32Z</dcterms:modified>
</cp:coreProperties>
</file>