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F6427B-130F-4068-BD82-7F9BA6F9E88A}"/>
              </a:ext>
            </a:extLst>
          </p:cNvPr>
          <p:cNvSpPr txBox="1"/>
          <p:nvPr/>
        </p:nvSpPr>
        <p:spPr>
          <a:xfrm>
            <a:off x="1620982" y="942109"/>
            <a:ext cx="90885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•	Экскурсия в Центральный Государственный        </a:t>
            </a:r>
          </a:p>
          <a:p>
            <a:pPr algn="ctr"/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Музей Казахстана</a:t>
            </a:r>
          </a:p>
          <a:p>
            <a:pPr algn="ctr"/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Excursion to the Central State Museum of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Kazakhstan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Қазақстанның Орталық мемлекеттік   мұражайына саяхат  </a:t>
            </a:r>
          </a:p>
        </p:txBody>
      </p:sp>
    </p:spTree>
    <p:extLst>
      <p:ext uri="{BB962C8B-B14F-4D97-AF65-F5344CB8AC3E}">
        <p14:creationId xmlns:p14="http://schemas.microsoft.com/office/powerpoint/2010/main" val="1666483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169903-CCB7-40C1-90F0-989F3CE68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54" y="0"/>
            <a:ext cx="9268691" cy="57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E17DAD-6E25-462E-9C7D-FB6CE13CB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56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20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2A6EEA-049C-4E2C-B147-95DAC249D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55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93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F05DF6-06A5-4A14-BCA3-3EBEBE8A7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58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1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EBBA95-5D7B-475B-A6C3-FBA05079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02888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</TotalTime>
  <Words>1</Words>
  <Application>Microsoft Office PowerPoint</Application>
  <PresentationFormat>Широкоэкранный</PresentationFormat>
  <Paragraphs>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Gill Sans MT</vt:lpstr>
      <vt:lpstr>Times New Roman</vt:lpstr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Анель Шеймардан</dc:creator>
  <cp:lastModifiedBy>Анель Шеймардан</cp:lastModifiedBy>
  <cp:revision>1</cp:revision>
  <dcterms:created xsi:type="dcterms:W3CDTF">2019-03-12T19:56:42Z</dcterms:created>
  <dcterms:modified xsi:type="dcterms:W3CDTF">2019-03-12T20:01:48Z</dcterms:modified>
</cp:coreProperties>
</file>