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CBE3C5-BCD5-4560-8C69-FE53998E01B1}"/>
              </a:ext>
            </a:extLst>
          </p:cNvPr>
          <p:cNvSpPr txBox="1"/>
          <p:nvPr/>
        </p:nvSpPr>
        <p:spPr>
          <a:xfrm>
            <a:off x="1731818" y="10668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•	Жапонияда білім алу көрмесі</a:t>
            </a:r>
          </a:p>
          <a:p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•	Выставка. Обучение в Японии</a:t>
            </a:r>
          </a:p>
          <a:p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Exhibition. Education in Japan</a:t>
            </a:r>
          </a:p>
        </p:txBody>
      </p:sp>
    </p:spTree>
    <p:extLst>
      <p:ext uri="{BB962C8B-B14F-4D97-AF65-F5344CB8AC3E}">
        <p14:creationId xmlns:p14="http://schemas.microsoft.com/office/powerpoint/2010/main" val="242741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A65CDA-EE0B-492B-BFCF-7A51D150D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27" y="0"/>
            <a:ext cx="9047018" cy="569421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15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6DB9AA-02A5-45A4-8FC2-AAAB0FB78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9670473" cy="56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09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6BEDCC-D518-4020-8C27-25D971327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18" y="0"/>
            <a:ext cx="9337963" cy="57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3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85C35F-DCE4-4F39-81D2-0C7026EB7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4" y="0"/>
            <a:ext cx="9074727" cy="57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82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535EE8-1A5C-4040-8450-02907C22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2" y="0"/>
            <a:ext cx="965661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68606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</TotalTime>
  <Words>1</Words>
  <Application>Microsoft Office PowerPoint</Application>
  <PresentationFormat>Широкоэкранный</PresentationFormat>
  <Paragraphs>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Gill Sans MT</vt:lpstr>
      <vt:lpstr>Times New Roman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Анель Шеймардан</dc:creator>
  <cp:lastModifiedBy>Анель Шеймардан</cp:lastModifiedBy>
  <cp:revision>1</cp:revision>
  <dcterms:created xsi:type="dcterms:W3CDTF">2019-03-12T19:43:41Z</dcterms:created>
  <dcterms:modified xsi:type="dcterms:W3CDTF">2019-03-12T19:49:19Z</dcterms:modified>
</cp:coreProperties>
</file>