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D8E8-2BC3-43B4-81FD-EA6B678A3DF4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959D5-2DFE-4B75-8527-4DED993A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959D5-2DFE-4B75-8527-4DED993A9A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6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7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9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1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4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6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9F5B-D810-4F63-B40C-41963BEA062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6429F-E03C-4132-ABE2-1725DA728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2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0"/>
            <a:ext cx="12192000" cy="79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5" y="-253217"/>
            <a:ext cx="12604652" cy="79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664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843"/>
            <a:ext cx="12192000" cy="79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8" y="-661181"/>
            <a:ext cx="12534314" cy="80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3" y="-450166"/>
            <a:ext cx="12520246" cy="79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95872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606"/>
            <a:ext cx="9265919" cy="69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0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Аймбетов Бахытжан</dc:creator>
  <cp:lastModifiedBy>Аймбетов Бахытжан</cp:lastModifiedBy>
  <cp:revision>2</cp:revision>
  <dcterms:created xsi:type="dcterms:W3CDTF">2020-02-03T10:30:43Z</dcterms:created>
  <dcterms:modified xsi:type="dcterms:W3CDTF">2020-02-03T10:37:23Z</dcterms:modified>
</cp:coreProperties>
</file>