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56" r:id="rId4"/>
    <p:sldId id="271" r:id="rId5"/>
    <p:sldId id="270" r:id="rId6"/>
    <p:sldId id="273" r:id="rId7"/>
    <p:sldId id="261" r:id="rId8"/>
    <p:sldId id="262" r:id="rId9"/>
    <p:sldId id="263" r:id="rId10"/>
    <p:sldId id="258" r:id="rId11"/>
    <p:sldId id="259" r:id="rId12"/>
    <p:sldId id="260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90" autoAdjust="0"/>
  </p:normalViewPr>
  <p:slideViewPr>
    <p:cSldViewPr>
      <p:cViewPr varScale="1">
        <p:scale>
          <a:sx n="35" d="100"/>
          <a:sy n="35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C4C52-75FE-4A2A-8535-ABFBC7E44117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9A624DF-8D0D-4400-8D11-4D00CC28EE65}">
      <dgm:prSet custT="1"/>
      <dgm:spPr/>
      <dgm:t>
        <a:bodyPr/>
        <a:lstStyle/>
        <a:p>
          <a:pPr algn="ctr" rtl="0"/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Ұлт жоспары -  «100 нақты  қадам»</a:t>
          </a:r>
          <a:endParaRPr lang="kk-KZ" sz="2000" b="1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1B13EC30-507A-4D30-B088-1913555DA9C7}" type="parTrans" cxnId="{543AB11B-6DA7-4524-913D-721AB381CC4B}">
      <dgm:prSet/>
      <dgm:spPr/>
      <dgm:t>
        <a:bodyPr/>
        <a:lstStyle/>
        <a:p>
          <a:endParaRPr lang="ru-RU"/>
        </a:p>
      </dgm:t>
    </dgm:pt>
    <dgm:pt modelId="{28164E6C-15C3-4558-B418-ECC6EBD6B55D}" type="sibTrans" cxnId="{543AB11B-6DA7-4524-913D-721AB381CC4B}">
      <dgm:prSet/>
      <dgm:spPr/>
      <dgm:t>
        <a:bodyPr/>
        <a:lstStyle/>
        <a:p>
          <a:endParaRPr lang="ru-RU"/>
        </a:p>
      </dgm:t>
    </dgm:pt>
    <dgm:pt modelId="{B7736879-50F7-4CB0-98DC-5EF6329A90E5}">
      <dgm:prSet custT="1"/>
      <dgm:spPr/>
      <dgm:t>
        <a:bodyPr/>
        <a:lstStyle/>
        <a:p>
          <a:pPr algn="ctr" rtl="0"/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Қазақстан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Республикасында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беруді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ғылымды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дамытудың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2016 - 2019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жылдарға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арналған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 rtl="0"/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мемлекеттік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бағдарламасы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DADBF7A-7EE7-4FF0-99CE-ECCB8518272E}" type="sibTrans" cxnId="{25C569A3-6E73-4B59-BF2D-64E4FF6ABCB1}">
      <dgm:prSet/>
      <dgm:spPr/>
      <dgm:t>
        <a:bodyPr/>
        <a:lstStyle/>
        <a:p>
          <a:endParaRPr lang="ru-RU"/>
        </a:p>
      </dgm:t>
    </dgm:pt>
    <dgm:pt modelId="{75F43165-A655-468E-B90F-EA8B5C7553E7}" type="parTrans" cxnId="{25C569A3-6E73-4B59-BF2D-64E4FF6ABCB1}">
      <dgm:prSet/>
      <dgm:spPr/>
      <dgm:t>
        <a:bodyPr/>
        <a:lstStyle/>
        <a:p>
          <a:endParaRPr lang="ru-RU"/>
        </a:p>
      </dgm:t>
    </dgm:pt>
    <dgm:pt modelId="{FC731321-1FD5-4404-ABEB-C2BC989813EC}">
      <dgm:prSet custT="1"/>
      <dgm:spPr/>
      <dgm:t>
        <a:bodyPr/>
        <a:lstStyle/>
        <a:p>
          <a:pPr algn="ctr" rtl="0"/>
          <a:r>
            <a:rPr lang="kk-KZ" sz="1800" b="1" smtClean="0">
              <a:latin typeface="Times New Roman" pitchFamily="18" charset="0"/>
              <a:cs typeface="Times New Roman" pitchFamily="18" charset="0"/>
            </a:rPr>
            <a:t>Рухани</a:t>
          </a:r>
          <a:r>
            <a:rPr lang="kk-KZ" sz="1800" b="1" baseline="0" smtClean="0">
              <a:latin typeface="Times New Roman" pitchFamily="18" charset="0"/>
              <a:cs typeface="Times New Roman" pitchFamily="18" charset="0"/>
            </a:rPr>
            <a:t> жаңару бағыты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A037712-4574-4B5B-9F78-1B0F766A66F2}" type="parTrans" cxnId="{8C2F2BD2-F55F-427F-813C-E0EF6871832F}">
      <dgm:prSet/>
      <dgm:spPr/>
      <dgm:t>
        <a:bodyPr/>
        <a:lstStyle/>
        <a:p>
          <a:endParaRPr lang="ru-RU"/>
        </a:p>
      </dgm:t>
    </dgm:pt>
    <dgm:pt modelId="{F52C5A92-0B55-46AF-B41D-18FCE91BCC72}" type="sibTrans" cxnId="{8C2F2BD2-F55F-427F-813C-E0EF6871832F}">
      <dgm:prSet/>
      <dgm:spPr/>
      <dgm:t>
        <a:bodyPr/>
        <a:lstStyle/>
        <a:p>
          <a:endParaRPr lang="ru-RU"/>
        </a:p>
      </dgm:t>
    </dgm:pt>
    <dgm:pt modelId="{929748BE-53FF-4D54-BFAF-26724DF755C5}">
      <dgm:prSet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                            </a:t>
          </a:r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«Мәңгілік Ел» идеясы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F25E681-9F5E-41B1-B43C-A169E29693D0}" type="parTrans" cxnId="{98B16DF7-D75A-420A-BDC7-813CB44C8AC0}">
      <dgm:prSet/>
      <dgm:spPr/>
      <dgm:t>
        <a:bodyPr/>
        <a:lstStyle/>
        <a:p>
          <a:endParaRPr lang="ru-RU"/>
        </a:p>
      </dgm:t>
    </dgm:pt>
    <dgm:pt modelId="{E4087E10-BB92-42BC-BB7B-02B0497AA896}" type="sibTrans" cxnId="{98B16DF7-D75A-420A-BDC7-813CB44C8AC0}">
      <dgm:prSet/>
      <dgm:spPr/>
      <dgm:t>
        <a:bodyPr/>
        <a:lstStyle/>
        <a:p>
          <a:endParaRPr lang="ru-RU"/>
        </a:p>
      </dgm:t>
    </dgm:pt>
    <dgm:pt modelId="{CBEBB873-7CC4-4FA4-9FB7-4FCE856A5539}" type="pres">
      <dgm:prSet presAssocID="{7DBC4C52-75FE-4A2A-8535-ABFBC7E441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F3CA60E-CA64-4AAC-9DF2-B13F461B5B2E}" type="pres">
      <dgm:prSet presAssocID="{7DBC4C52-75FE-4A2A-8535-ABFBC7E44117}" presName="Name1" presStyleCnt="0"/>
      <dgm:spPr/>
    </dgm:pt>
    <dgm:pt modelId="{37CE6868-AE32-4937-8F3E-AA5565489692}" type="pres">
      <dgm:prSet presAssocID="{7DBC4C52-75FE-4A2A-8535-ABFBC7E44117}" presName="cycle" presStyleCnt="0"/>
      <dgm:spPr/>
    </dgm:pt>
    <dgm:pt modelId="{299E49B5-15C5-4658-8D10-C503384E7972}" type="pres">
      <dgm:prSet presAssocID="{7DBC4C52-75FE-4A2A-8535-ABFBC7E44117}" presName="srcNode" presStyleLbl="node1" presStyleIdx="0" presStyleCnt="4"/>
      <dgm:spPr/>
    </dgm:pt>
    <dgm:pt modelId="{075253CB-BBB1-4C53-9FA7-DE664FAF3FF8}" type="pres">
      <dgm:prSet presAssocID="{7DBC4C52-75FE-4A2A-8535-ABFBC7E44117}" presName="conn" presStyleLbl="parChTrans1D2" presStyleIdx="0" presStyleCnt="1"/>
      <dgm:spPr/>
      <dgm:t>
        <a:bodyPr/>
        <a:lstStyle/>
        <a:p>
          <a:endParaRPr lang="ru-RU"/>
        </a:p>
      </dgm:t>
    </dgm:pt>
    <dgm:pt modelId="{14E98E78-013C-46D6-92B1-889D7AAE0CB3}" type="pres">
      <dgm:prSet presAssocID="{7DBC4C52-75FE-4A2A-8535-ABFBC7E44117}" presName="extraNode" presStyleLbl="node1" presStyleIdx="0" presStyleCnt="4"/>
      <dgm:spPr/>
    </dgm:pt>
    <dgm:pt modelId="{6CEBE252-1230-4E89-98F8-B54EBC3FED0B}" type="pres">
      <dgm:prSet presAssocID="{7DBC4C52-75FE-4A2A-8535-ABFBC7E44117}" presName="dstNode" presStyleLbl="node1" presStyleIdx="0" presStyleCnt="4"/>
      <dgm:spPr/>
    </dgm:pt>
    <dgm:pt modelId="{0B739241-09DC-423A-BFDA-3CBA076DA648}" type="pres">
      <dgm:prSet presAssocID="{929748BE-53FF-4D54-BFAF-26724DF755C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A6A5D-77B7-48A6-863D-3C6239B03E52}" type="pres">
      <dgm:prSet presAssocID="{929748BE-53FF-4D54-BFAF-26724DF755C5}" presName="accent_1" presStyleCnt="0"/>
      <dgm:spPr/>
    </dgm:pt>
    <dgm:pt modelId="{242FB20B-2128-44B8-BBA3-B27A2436A614}" type="pres">
      <dgm:prSet presAssocID="{929748BE-53FF-4D54-BFAF-26724DF755C5}" presName="accentRepeatNode" presStyleLbl="solidFgAcc1" presStyleIdx="0" presStyleCnt="4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F69286-316E-4AB4-9BE8-E298B5A58623}" type="pres">
      <dgm:prSet presAssocID="{19A624DF-8D0D-4400-8D11-4D00CC28EE6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76F9B-03E2-45BA-9A99-0604D2320DE7}" type="pres">
      <dgm:prSet presAssocID="{19A624DF-8D0D-4400-8D11-4D00CC28EE65}" presName="accent_2" presStyleCnt="0"/>
      <dgm:spPr/>
    </dgm:pt>
    <dgm:pt modelId="{B1BCB4BE-36E0-42A2-AD05-6BC45F7E4B72}" type="pres">
      <dgm:prSet presAssocID="{19A624DF-8D0D-4400-8D11-4D00CC28EE65}" presName="accentRepeatNode" presStyleLbl="solidFgAcc1" presStyleIdx="1" presStyleCnt="4" custScaleX="87909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047FA31-94C4-481F-B1CB-B235AAC3BC54}" type="pres">
      <dgm:prSet presAssocID="{B7736879-50F7-4CB0-98DC-5EF6329A90E5}" presName="text_3" presStyleLbl="node1" presStyleIdx="2" presStyleCnt="4" custScaleY="128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87687-4823-4D4E-AFC6-F68A5448F6E1}" type="pres">
      <dgm:prSet presAssocID="{B7736879-50F7-4CB0-98DC-5EF6329A90E5}" presName="accent_3" presStyleCnt="0"/>
      <dgm:spPr/>
    </dgm:pt>
    <dgm:pt modelId="{FDB1552C-484B-47F7-880F-A8C4D60667DF}" type="pres">
      <dgm:prSet presAssocID="{B7736879-50F7-4CB0-98DC-5EF6329A90E5}" presName="accentRepeatNode" presStyleLbl="solidFgAcc1" presStyleIdx="2" presStyleCnt="4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EE4185-63AD-4652-800F-7007E7D26C6D}" type="pres">
      <dgm:prSet presAssocID="{FC731321-1FD5-4404-ABEB-C2BC989813EC}" presName="text_4" presStyleLbl="node1" presStyleIdx="3" presStyleCnt="4" custScaleY="117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14574-15CB-4127-AEC5-61E7FAA96C3E}" type="pres">
      <dgm:prSet presAssocID="{FC731321-1FD5-4404-ABEB-C2BC989813EC}" presName="accent_4" presStyleCnt="0"/>
      <dgm:spPr/>
    </dgm:pt>
    <dgm:pt modelId="{2C628EA7-A81F-43AE-91AB-0C74DD8C67CE}" type="pres">
      <dgm:prSet presAssocID="{FC731321-1FD5-4404-ABEB-C2BC989813EC}" presName="accentRepeatNode" presStyleLbl="solidFgAcc1" presStyleIdx="3" presStyleCnt="4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87405C6-D606-4DA7-8BFA-38874F6FF396}" type="presOf" srcId="{7DBC4C52-75FE-4A2A-8535-ABFBC7E44117}" destId="{CBEBB873-7CC4-4FA4-9FB7-4FCE856A5539}" srcOrd="0" destOrd="0" presId="urn:microsoft.com/office/officeart/2008/layout/VerticalCurvedList"/>
    <dgm:cxn modelId="{ABDC104B-C421-4E0C-9CA4-84714523A62A}" type="presOf" srcId="{B7736879-50F7-4CB0-98DC-5EF6329A90E5}" destId="{C047FA31-94C4-481F-B1CB-B235AAC3BC54}" srcOrd="0" destOrd="0" presId="urn:microsoft.com/office/officeart/2008/layout/VerticalCurvedList"/>
    <dgm:cxn modelId="{543AB11B-6DA7-4524-913D-721AB381CC4B}" srcId="{7DBC4C52-75FE-4A2A-8535-ABFBC7E44117}" destId="{19A624DF-8D0D-4400-8D11-4D00CC28EE65}" srcOrd="1" destOrd="0" parTransId="{1B13EC30-507A-4D30-B088-1913555DA9C7}" sibTransId="{28164E6C-15C3-4558-B418-ECC6EBD6B55D}"/>
    <dgm:cxn modelId="{8221197B-25A9-4B51-856E-C01E3059C7B5}" type="presOf" srcId="{FC731321-1FD5-4404-ABEB-C2BC989813EC}" destId="{91EE4185-63AD-4652-800F-7007E7D26C6D}" srcOrd="0" destOrd="0" presId="urn:microsoft.com/office/officeart/2008/layout/VerticalCurvedList"/>
    <dgm:cxn modelId="{1746EDA0-D00B-4A9C-A86E-ACDD6C58D3A2}" type="presOf" srcId="{929748BE-53FF-4D54-BFAF-26724DF755C5}" destId="{0B739241-09DC-423A-BFDA-3CBA076DA648}" srcOrd="0" destOrd="0" presId="urn:microsoft.com/office/officeart/2008/layout/VerticalCurvedList"/>
    <dgm:cxn modelId="{25C569A3-6E73-4B59-BF2D-64E4FF6ABCB1}" srcId="{7DBC4C52-75FE-4A2A-8535-ABFBC7E44117}" destId="{B7736879-50F7-4CB0-98DC-5EF6329A90E5}" srcOrd="2" destOrd="0" parTransId="{75F43165-A655-468E-B90F-EA8B5C7553E7}" sibTransId="{7DADBF7A-7EE7-4FF0-99CE-ECCB8518272E}"/>
    <dgm:cxn modelId="{CEE90380-7C09-4A9D-813A-AEDF4BB5BA05}" type="presOf" srcId="{19A624DF-8D0D-4400-8D11-4D00CC28EE65}" destId="{96F69286-316E-4AB4-9BE8-E298B5A58623}" srcOrd="0" destOrd="0" presId="urn:microsoft.com/office/officeart/2008/layout/VerticalCurvedList"/>
    <dgm:cxn modelId="{98B16DF7-D75A-420A-BDC7-813CB44C8AC0}" srcId="{7DBC4C52-75FE-4A2A-8535-ABFBC7E44117}" destId="{929748BE-53FF-4D54-BFAF-26724DF755C5}" srcOrd="0" destOrd="0" parTransId="{6F25E681-9F5E-41B1-B43C-A169E29693D0}" sibTransId="{E4087E10-BB92-42BC-BB7B-02B0497AA896}"/>
    <dgm:cxn modelId="{896094AB-C857-4853-A575-491DACD976CD}" type="presOf" srcId="{E4087E10-BB92-42BC-BB7B-02B0497AA896}" destId="{075253CB-BBB1-4C53-9FA7-DE664FAF3FF8}" srcOrd="0" destOrd="0" presId="urn:microsoft.com/office/officeart/2008/layout/VerticalCurvedList"/>
    <dgm:cxn modelId="{8C2F2BD2-F55F-427F-813C-E0EF6871832F}" srcId="{7DBC4C52-75FE-4A2A-8535-ABFBC7E44117}" destId="{FC731321-1FD5-4404-ABEB-C2BC989813EC}" srcOrd="3" destOrd="0" parTransId="{DA037712-4574-4B5B-9F78-1B0F766A66F2}" sibTransId="{F52C5A92-0B55-46AF-B41D-18FCE91BCC72}"/>
    <dgm:cxn modelId="{EE734794-805B-4681-A0A4-584C442AE808}" type="presParOf" srcId="{CBEBB873-7CC4-4FA4-9FB7-4FCE856A5539}" destId="{7F3CA60E-CA64-4AAC-9DF2-B13F461B5B2E}" srcOrd="0" destOrd="0" presId="urn:microsoft.com/office/officeart/2008/layout/VerticalCurvedList"/>
    <dgm:cxn modelId="{5FD13042-A00C-4EDE-85E8-4B90CC203241}" type="presParOf" srcId="{7F3CA60E-CA64-4AAC-9DF2-B13F461B5B2E}" destId="{37CE6868-AE32-4937-8F3E-AA5565489692}" srcOrd="0" destOrd="0" presId="urn:microsoft.com/office/officeart/2008/layout/VerticalCurvedList"/>
    <dgm:cxn modelId="{B66418B5-7787-492B-B7E1-16F80A65480F}" type="presParOf" srcId="{37CE6868-AE32-4937-8F3E-AA5565489692}" destId="{299E49B5-15C5-4658-8D10-C503384E7972}" srcOrd="0" destOrd="0" presId="urn:microsoft.com/office/officeart/2008/layout/VerticalCurvedList"/>
    <dgm:cxn modelId="{42E1C6F2-3C38-431B-854F-BDBAE991494D}" type="presParOf" srcId="{37CE6868-AE32-4937-8F3E-AA5565489692}" destId="{075253CB-BBB1-4C53-9FA7-DE664FAF3FF8}" srcOrd="1" destOrd="0" presId="urn:microsoft.com/office/officeart/2008/layout/VerticalCurvedList"/>
    <dgm:cxn modelId="{7B47884F-592D-4CC7-BF08-28ED81D2FD1E}" type="presParOf" srcId="{37CE6868-AE32-4937-8F3E-AA5565489692}" destId="{14E98E78-013C-46D6-92B1-889D7AAE0CB3}" srcOrd="2" destOrd="0" presId="urn:microsoft.com/office/officeart/2008/layout/VerticalCurvedList"/>
    <dgm:cxn modelId="{774C6132-42CC-41C0-ACB9-B85D3D1CA404}" type="presParOf" srcId="{37CE6868-AE32-4937-8F3E-AA5565489692}" destId="{6CEBE252-1230-4E89-98F8-B54EBC3FED0B}" srcOrd="3" destOrd="0" presId="urn:microsoft.com/office/officeart/2008/layout/VerticalCurvedList"/>
    <dgm:cxn modelId="{C34DABF6-946B-44D0-8725-B2C60101CFFA}" type="presParOf" srcId="{7F3CA60E-CA64-4AAC-9DF2-B13F461B5B2E}" destId="{0B739241-09DC-423A-BFDA-3CBA076DA648}" srcOrd="1" destOrd="0" presId="urn:microsoft.com/office/officeart/2008/layout/VerticalCurvedList"/>
    <dgm:cxn modelId="{8B330389-20F4-4E1F-A984-FACB55CFE680}" type="presParOf" srcId="{7F3CA60E-CA64-4AAC-9DF2-B13F461B5B2E}" destId="{6CCA6A5D-77B7-48A6-863D-3C6239B03E52}" srcOrd="2" destOrd="0" presId="urn:microsoft.com/office/officeart/2008/layout/VerticalCurvedList"/>
    <dgm:cxn modelId="{C10DF6F6-D02D-46A7-8E82-83959A8639E6}" type="presParOf" srcId="{6CCA6A5D-77B7-48A6-863D-3C6239B03E52}" destId="{242FB20B-2128-44B8-BBA3-B27A2436A614}" srcOrd="0" destOrd="0" presId="urn:microsoft.com/office/officeart/2008/layout/VerticalCurvedList"/>
    <dgm:cxn modelId="{4EA331AB-C955-4A2C-8A67-10C45741B4E0}" type="presParOf" srcId="{7F3CA60E-CA64-4AAC-9DF2-B13F461B5B2E}" destId="{96F69286-316E-4AB4-9BE8-E298B5A58623}" srcOrd="3" destOrd="0" presId="urn:microsoft.com/office/officeart/2008/layout/VerticalCurvedList"/>
    <dgm:cxn modelId="{88D243F3-DF9F-4078-9D2C-BADF711526B2}" type="presParOf" srcId="{7F3CA60E-CA64-4AAC-9DF2-B13F461B5B2E}" destId="{D3A76F9B-03E2-45BA-9A99-0604D2320DE7}" srcOrd="4" destOrd="0" presId="urn:microsoft.com/office/officeart/2008/layout/VerticalCurvedList"/>
    <dgm:cxn modelId="{884A2AB9-8D62-4D73-919B-9FB3F6EA9876}" type="presParOf" srcId="{D3A76F9B-03E2-45BA-9A99-0604D2320DE7}" destId="{B1BCB4BE-36E0-42A2-AD05-6BC45F7E4B72}" srcOrd="0" destOrd="0" presId="urn:microsoft.com/office/officeart/2008/layout/VerticalCurvedList"/>
    <dgm:cxn modelId="{5FC47201-5624-4547-ABD0-7E6BC8AEE366}" type="presParOf" srcId="{7F3CA60E-CA64-4AAC-9DF2-B13F461B5B2E}" destId="{C047FA31-94C4-481F-B1CB-B235AAC3BC54}" srcOrd="5" destOrd="0" presId="urn:microsoft.com/office/officeart/2008/layout/VerticalCurvedList"/>
    <dgm:cxn modelId="{0DA760DA-9FEF-4A1F-8939-30E6A3857790}" type="presParOf" srcId="{7F3CA60E-CA64-4AAC-9DF2-B13F461B5B2E}" destId="{FDE87687-4823-4D4E-AFC6-F68A5448F6E1}" srcOrd="6" destOrd="0" presId="urn:microsoft.com/office/officeart/2008/layout/VerticalCurvedList"/>
    <dgm:cxn modelId="{756D39A6-F87B-4061-B1FC-0CE239DAF715}" type="presParOf" srcId="{FDE87687-4823-4D4E-AFC6-F68A5448F6E1}" destId="{FDB1552C-484B-47F7-880F-A8C4D60667DF}" srcOrd="0" destOrd="0" presId="urn:microsoft.com/office/officeart/2008/layout/VerticalCurvedList"/>
    <dgm:cxn modelId="{5543D965-A2EF-46C9-98A6-4FD2C5BA2B7B}" type="presParOf" srcId="{7F3CA60E-CA64-4AAC-9DF2-B13F461B5B2E}" destId="{91EE4185-63AD-4652-800F-7007E7D26C6D}" srcOrd="7" destOrd="0" presId="urn:microsoft.com/office/officeart/2008/layout/VerticalCurvedList"/>
    <dgm:cxn modelId="{51438FD4-D605-4C7E-88EB-F8FD19CB1C1B}" type="presParOf" srcId="{7F3CA60E-CA64-4AAC-9DF2-B13F461B5B2E}" destId="{7B714574-15CB-4127-AEC5-61E7FAA96C3E}" srcOrd="8" destOrd="0" presId="urn:microsoft.com/office/officeart/2008/layout/VerticalCurvedList"/>
    <dgm:cxn modelId="{64DB4813-3936-4B63-BD3C-F81973F2EDE6}" type="presParOf" srcId="{7B714574-15CB-4127-AEC5-61E7FAA96C3E}" destId="{2C628EA7-A81F-43AE-91AB-0C74DD8C67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5A0BF0-B289-46AB-9583-D0B20A823228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B2945B1-9F5A-483C-B689-3E48AB3723D9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Жас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Орда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үйірмесінің ұстанымы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Мәңгілік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Ел»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идеясына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негізделеді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652842C-4F6D-4751-BE21-322C177FADA7}" type="parTrans" cxnId="{739CDEFD-9D7B-431D-8EF4-945DE27CB0B6}">
      <dgm:prSet/>
      <dgm:spPr/>
      <dgm:t>
        <a:bodyPr/>
        <a:lstStyle/>
        <a:p>
          <a:endParaRPr lang="ru-RU"/>
        </a:p>
      </dgm:t>
    </dgm:pt>
    <dgm:pt modelId="{A62CFCEF-8C4F-4689-897A-0F70ECB4A2F1}" type="sibTrans" cxnId="{739CDEFD-9D7B-431D-8EF4-945DE27CB0B6}">
      <dgm:prSet/>
      <dgm:spPr/>
      <dgm:t>
        <a:bodyPr/>
        <a:lstStyle/>
        <a:p>
          <a:endParaRPr lang="ru-RU"/>
        </a:p>
      </dgm:t>
    </dgm:pt>
    <dgm:pt modelId="{214FF781-C083-4E12-A358-378630DAE1BD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Ұрпаққа өсиет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511833C-85C0-44E5-B383-00C74FBFD9F6}" type="parTrans" cxnId="{E091846A-27AD-451B-A00D-AEA3BCAC088B}">
      <dgm:prSet/>
      <dgm:spPr/>
      <dgm:t>
        <a:bodyPr/>
        <a:lstStyle/>
        <a:p>
          <a:endParaRPr lang="ru-RU"/>
        </a:p>
      </dgm:t>
    </dgm:pt>
    <dgm:pt modelId="{0CEB2921-7F36-4F96-A1FD-5B0D9F909291}" type="sibTrans" cxnId="{E091846A-27AD-451B-A00D-AEA3BCAC088B}">
      <dgm:prSet/>
      <dgm:spPr/>
      <dgm:t>
        <a:bodyPr/>
        <a:lstStyle/>
        <a:p>
          <a:endParaRPr lang="ru-RU"/>
        </a:p>
      </dgm:t>
    </dgm:pt>
    <dgm:pt modelId="{0AE604C5-4452-41D9-9339-932E1F8761BA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Өмірлік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ұстанымдар</a:t>
          </a:r>
          <a:endParaRPr lang="ru-RU" sz="2000" b="1" dirty="0"/>
        </a:p>
      </dgm:t>
    </dgm:pt>
    <dgm:pt modelId="{DDD0DE66-F78F-4DCA-8D23-3F0159C02901}" type="parTrans" cxnId="{A301ABE5-1E0F-414B-9352-BDE9F326246E}">
      <dgm:prSet/>
      <dgm:spPr/>
      <dgm:t>
        <a:bodyPr/>
        <a:lstStyle/>
        <a:p>
          <a:endParaRPr lang="ru-RU"/>
        </a:p>
      </dgm:t>
    </dgm:pt>
    <dgm:pt modelId="{2B322871-4DBE-4DFA-90D9-7389C2CDAF6A}" type="sibTrans" cxnId="{A301ABE5-1E0F-414B-9352-BDE9F326246E}">
      <dgm:prSet/>
      <dgm:spPr/>
      <dgm:t>
        <a:bodyPr/>
        <a:lstStyle/>
        <a:p>
          <a:endParaRPr lang="ru-RU"/>
        </a:p>
      </dgm:t>
    </dgm:pt>
    <dgm:pt modelId="{97525F7F-1BC4-4148-8AB0-740A81714481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Отандық рух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0D2B3CE-7401-487F-9346-FFF347FD313B}" type="parTrans" cxnId="{A47731E5-4122-4473-9955-DCE91E98AEF6}">
      <dgm:prSet/>
      <dgm:spPr/>
      <dgm:t>
        <a:bodyPr/>
        <a:lstStyle/>
        <a:p>
          <a:endParaRPr lang="ru-RU"/>
        </a:p>
      </dgm:t>
    </dgm:pt>
    <dgm:pt modelId="{83570707-6C28-404C-852E-60C435FB3342}" type="sibTrans" cxnId="{A47731E5-4122-4473-9955-DCE91E98AEF6}">
      <dgm:prSet/>
      <dgm:spPr/>
      <dgm:t>
        <a:bodyPr/>
        <a:lstStyle/>
        <a:p>
          <a:endParaRPr lang="ru-RU"/>
        </a:p>
      </dgm:t>
    </dgm:pt>
    <dgm:pt modelId="{6BB97F48-7321-4BA5-9041-9FE0410CE10C}">
      <dgm:prSet custT="1"/>
      <dgm:spPr/>
      <dgm:t>
        <a:bodyPr/>
        <a:lstStyle/>
        <a:p>
          <a:pPr algn="ctr"/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Жемде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кеңес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қылмадың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</a:p>
        <a:p>
          <a:pPr algn="ctr"/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Жемнен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де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елді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көшірдің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…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r"/>
          <a:r>
            <a:rPr lang="ru-RU" sz="1400" b="0" i="1" dirty="0" err="1" smtClean="0">
              <a:latin typeface="Times New Roman" pitchFamily="18" charset="0"/>
              <a:cs typeface="Times New Roman" pitchFamily="18" charset="0"/>
            </a:rPr>
            <a:t>Асан</a:t>
          </a:r>
          <a:r>
            <a:rPr lang="ru-RU" sz="1400" b="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1" dirty="0" err="1" smtClean="0">
              <a:latin typeface="Times New Roman" pitchFamily="18" charset="0"/>
              <a:cs typeface="Times New Roman" pitchFamily="18" charset="0"/>
            </a:rPr>
            <a:t>қайғы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D9B5E710-E513-47B2-8838-411380B0ABFA}" type="parTrans" cxnId="{AF46E474-4183-4FFD-A8EC-D39D26567D62}">
      <dgm:prSet/>
      <dgm:spPr/>
      <dgm:t>
        <a:bodyPr/>
        <a:lstStyle/>
        <a:p>
          <a:endParaRPr lang="ru-RU"/>
        </a:p>
      </dgm:t>
    </dgm:pt>
    <dgm:pt modelId="{59AB5FA5-C4C7-4B57-8AB5-791B5B28D87B}" type="sibTrans" cxnId="{AF46E474-4183-4FFD-A8EC-D39D26567D62}">
      <dgm:prSet/>
      <dgm:spPr/>
      <dgm:t>
        <a:bodyPr/>
        <a:lstStyle/>
        <a:p>
          <a:endParaRPr lang="ru-RU"/>
        </a:p>
      </dgm:t>
    </dgm:pt>
    <dgm:pt modelId="{AF2E8F03-98B4-48BC-905E-D7C0821352C8}">
      <dgm:prSet custT="1"/>
      <dgm:spPr/>
      <dgm:t>
        <a:bodyPr/>
        <a:lstStyle/>
        <a:p>
          <a:pPr algn="ctr"/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Бетегелі</a:t>
          </a:r>
          <a:r>
            <a:rPr lang="kk-KZ" sz="1400" b="1" baseline="0" dirty="0" smtClean="0">
              <a:latin typeface="Times New Roman" pitchFamily="18" charset="0"/>
              <a:cs typeface="Times New Roman" pitchFamily="18" charset="0"/>
            </a:rPr>
            <a:t> Сарыарқаның бойында, соғысып өлген өкінбес...</a:t>
          </a:r>
        </a:p>
        <a:p>
          <a:pPr algn="r"/>
          <a:r>
            <a:rPr lang="kk-KZ" sz="1400" b="0" i="1" baseline="0" dirty="0" smtClean="0">
              <a:latin typeface="Times New Roman" pitchFamily="18" charset="0"/>
              <a:cs typeface="Times New Roman" pitchFamily="18" charset="0"/>
            </a:rPr>
            <a:t>Доспамбет жырау</a:t>
          </a:r>
          <a:r>
            <a:rPr lang="kk-KZ" sz="1400" b="0" baseline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193C4074-D286-4C87-BFA8-FD95AFC00536}" type="parTrans" cxnId="{69C6644F-AF98-4E8B-8F4B-672EC7C2A16F}">
      <dgm:prSet/>
      <dgm:spPr/>
      <dgm:t>
        <a:bodyPr/>
        <a:lstStyle/>
        <a:p>
          <a:endParaRPr lang="ru-RU"/>
        </a:p>
      </dgm:t>
    </dgm:pt>
    <dgm:pt modelId="{E4B0FDF3-E306-4874-A2E9-141FE73AD914}" type="sibTrans" cxnId="{69C6644F-AF98-4E8B-8F4B-672EC7C2A16F}">
      <dgm:prSet/>
      <dgm:spPr/>
      <dgm:t>
        <a:bodyPr/>
        <a:lstStyle/>
        <a:p>
          <a:endParaRPr lang="ru-RU"/>
        </a:p>
      </dgm:t>
    </dgm:pt>
    <dgm:pt modelId="{41285C4F-8950-469E-8261-77759E209996}">
      <dgm:prSet custT="1"/>
      <dgm:spPr/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…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Бірлігіңнен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айырылма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</a:p>
        <a:p>
          <a:pPr algn="ctr"/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бірлікте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бар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қасиет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algn="ctr"/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Татулық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болар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береке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қы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лмасын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жұрт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келеке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…</a:t>
          </a:r>
        </a:p>
        <a:p>
          <a:pPr algn="r"/>
          <a:r>
            <a:rPr lang="kk-KZ" sz="1400" b="1" i="1" dirty="0" smtClean="0">
              <a:latin typeface="Times New Roman" pitchFamily="18" charset="0"/>
              <a:cs typeface="Times New Roman" pitchFamily="18" charset="0"/>
            </a:rPr>
            <a:t>Ақтамберді жырау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412BB039-0786-49EF-8124-E8B227968415}" type="parTrans" cxnId="{6102D908-10E5-46E2-9CF8-5B27F01D8041}">
      <dgm:prSet/>
      <dgm:spPr/>
      <dgm:t>
        <a:bodyPr/>
        <a:lstStyle/>
        <a:p>
          <a:endParaRPr lang="ru-RU"/>
        </a:p>
      </dgm:t>
    </dgm:pt>
    <dgm:pt modelId="{D1C375FE-C770-416E-B156-AE2761319FD2}" type="sibTrans" cxnId="{6102D908-10E5-46E2-9CF8-5B27F01D8041}">
      <dgm:prSet/>
      <dgm:spPr/>
      <dgm:t>
        <a:bodyPr/>
        <a:lstStyle/>
        <a:p>
          <a:endParaRPr lang="ru-RU"/>
        </a:p>
      </dgm:t>
    </dgm:pt>
    <dgm:pt modelId="{B4AA2A9D-4DFD-4D2F-95D2-A38F7BD10602}">
      <dgm:prSet custT="1"/>
      <dgm:spPr/>
      <dgm:t>
        <a:bodyPr/>
        <a:lstStyle/>
        <a:p>
          <a:pPr algn="ctr"/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Сөйткен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менім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Еділім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  <a:br>
            <a:rPr lang="ru-RU" sz="14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Мен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салмадым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сен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салдың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  <a:br>
            <a:rPr lang="ru-RU" sz="14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Хайырлы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болсын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сіздерге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br>
            <a:rPr lang="ru-RU" sz="14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Менен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қалған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мынау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Еділ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жұрт</a:t>
          </a: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pPr algn="r"/>
          <a:r>
            <a:rPr lang="kk-KZ" sz="1400" b="1" i="1" dirty="0" smtClean="0">
              <a:latin typeface="Times New Roman" pitchFamily="18" charset="0"/>
              <a:cs typeface="Times New Roman" pitchFamily="18" charset="0"/>
            </a:rPr>
            <a:t>Қазтуған жырау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52E04F8-6490-4F7B-9377-B4A76222CC29}" type="parTrans" cxnId="{68E9A5CD-4933-4162-A76D-78ABAE8593DC}">
      <dgm:prSet/>
      <dgm:spPr/>
      <dgm:t>
        <a:bodyPr/>
        <a:lstStyle/>
        <a:p>
          <a:endParaRPr lang="ru-RU"/>
        </a:p>
      </dgm:t>
    </dgm:pt>
    <dgm:pt modelId="{89B270E1-3DBA-4BD0-AF77-B7FFBBAF8D6B}" type="sibTrans" cxnId="{68E9A5CD-4933-4162-A76D-78ABAE8593DC}">
      <dgm:prSet/>
      <dgm:spPr/>
      <dgm:t>
        <a:bodyPr/>
        <a:lstStyle/>
        <a:p>
          <a:endParaRPr lang="ru-RU"/>
        </a:p>
      </dgm:t>
    </dgm:pt>
    <dgm:pt modelId="{D7302703-C63A-4027-9C09-6A5CC3DBACE1}">
      <dgm:prSet custT="1"/>
      <dgm:spPr/>
      <dgm:t>
        <a:bodyPr/>
        <a:lstStyle/>
        <a:p>
          <a:pPr algn="ctr"/>
          <a:r>
            <a:rPr lang="ru-RU" sz="1400" b="1" i="0" dirty="0" err="1" smtClean="0">
              <a:latin typeface="Times New Roman" pitchFamily="18" charset="0"/>
              <a:cs typeface="Times New Roman" pitchFamily="18" charset="0"/>
            </a:rPr>
            <a:t>Жақсымен</a:t>
          </a:r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 smtClean="0">
              <a:latin typeface="Times New Roman" pitchFamily="18" charset="0"/>
              <a:cs typeface="Times New Roman" pitchFamily="18" charset="0"/>
            </a:rPr>
            <a:t>жолдас</a:t>
          </a:r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 smtClean="0">
              <a:latin typeface="Times New Roman" pitchFamily="18" charset="0"/>
              <a:cs typeface="Times New Roman" pitchFamily="18" charset="0"/>
            </a:rPr>
            <a:t>болсаңыз</a:t>
          </a:r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,</a:t>
          </a:r>
        </a:p>
        <a:p>
          <a:pPr algn="ctr"/>
          <a:r>
            <a:rPr lang="ru-RU" sz="1400" b="1" i="0" dirty="0" err="1" smtClean="0">
              <a:latin typeface="Times New Roman" pitchFamily="18" charset="0"/>
              <a:cs typeface="Times New Roman" pitchFamily="18" charset="0"/>
            </a:rPr>
            <a:t>Айырылмасқа</a:t>
          </a:r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 smtClean="0">
              <a:latin typeface="Times New Roman" pitchFamily="18" charset="0"/>
              <a:cs typeface="Times New Roman" pitchFamily="18" charset="0"/>
            </a:rPr>
            <a:t>серт</a:t>
          </a:r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 smtClean="0">
              <a:latin typeface="Times New Roman" pitchFamily="18" charset="0"/>
              <a:cs typeface="Times New Roman" pitchFamily="18" charset="0"/>
            </a:rPr>
            <a:t>етер</a:t>
          </a:r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r"/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Бұқар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жырау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C749467-2869-4C55-8F0D-7ACC3129A6EA}" type="parTrans" cxnId="{53818EE4-770B-4470-966B-D7792B6EFC2C}">
      <dgm:prSet/>
      <dgm:spPr/>
      <dgm:t>
        <a:bodyPr/>
        <a:lstStyle/>
        <a:p>
          <a:endParaRPr lang="ru-RU"/>
        </a:p>
      </dgm:t>
    </dgm:pt>
    <dgm:pt modelId="{FBB508E3-501B-4C23-B7DF-3EDCC66E2759}" type="sibTrans" cxnId="{53818EE4-770B-4470-966B-D7792B6EFC2C}">
      <dgm:prSet/>
      <dgm:spPr/>
      <dgm:t>
        <a:bodyPr/>
        <a:lstStyle/>
        <a:p>
          <a:endParaRPr lang="ru-RU"/>
        </a:p>
      </dgm:t>
    </dgm:pt>
    <dgm:pt modelId="{BC50E193-E7FA-4E47-8578-E277F16A3D20}">
      <dgm:prSet custT="1"/>
      <dgm:spPr/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Жат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бойынан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түңілсін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</a:t>
          </a:r>
          <a:br>
            <a:rPr lang="ru-RU" sz="14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Бәріңіз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енеден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туғандай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болыңыз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! </a:t>
          </a:r>
        </a:p>
        <a:p>
          <a:pPr algn="r"/>
          <a:r>
            <a:rPr lang="kk-KZ" sz="1400" b="1" i="1" dirty="0" smtClean="0">
              <a:latin typeface="Times New Roman" pitchFamily="18" charset="0"/>
              <a:cs typeface="Times New Roman" pitchFamily="18" charset="0"/>
            </a:rPr>
            <a:t>Үмбетей жырау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85917630-1887-426E-A4C0-0A94E4DD8D26}" type="parTrans" cxnId="{B2388DF3-1AC4-4CD0-A5AE-AAF6E83EA87F}">
      <dgm:prSet/>
      <dgm:spPr/>
      <dgm:t>
        <a:bodyPr/>
        <a:lstStyle/>
        <a:p>
          <a:endParaRPr lang="ru-RU"/>
        </a:p>
      </dgm:t>
    </dgm:pt>
    <dgm:pt modelId="{A7588F5C-F210-47DD-BC7D-0EB4B44B915A}" type="sibTrans" cxnId="{B2388DF3-1AC4-4CD0-A5AE-AAF6E83EA87F}">
      <dgm:prSet/>
      <dgm:spPr/>
      <dgm:t>
        <a:bodyPr/>
        <a:lstStyle/>
        <a:p>
          <a:endParaRPr lang="ru-RU"/>
        </a:p>
      </dgm:t>
    </dgm:pt>
    <dgm:pt modelId="{0ABBEEE8-352D-4F06-BA4E-4848F18F382D}" type="pres">
      <dgm:prSet presAssocID="{DC5A0BF0-B289-46AB-9583-D0B20A82322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D384DF-7B7F-47AD-83AE-EDB6FF4C283B}" type="pres">
      <dgm:prSet presAssocID="{EB2945B1-9F5A-483C-B689-3E48AB3723D9}" presName="root1" presStyleCnt="0"/>
      <dgm:spPr/>
    </dgm:pt>
    <dgm:pt modelId="{04580C71-7A72-415B-BF26-9955619C09C1}" type="pres">
      <dgm:prSet presAssocID="{EB2945B1-9F5A-483C-B689-3E48AB3723D9}" presName="LevelOneTextNode" presStyleLbl="node0" presStyleIdx="0" presStyleCnt="1" custScaleY="348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86A354-5447-4D04-848D-8F96412072F2}" type="pres">
      <dgm:prSet presAssocID="{EB2945B1-9F5A-483C-B689-3E48AB3723D9}" presName="level2hierChild" presStyleCnt="0"/>
      <dgm:spPr/>
    </dgm:pt>
    <dgm:pt modelId="{7C207948-7A4E-4851-AFBA-A43A6C7E45F2}" type="pres">
      <dgm:prSet presAssocID="{50D2B3CE-7401-487F-9346-FFF347FD313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DA32ECE-CD10-43A0-A5C4-7871AC23D9BC}" type="pres">
      <dgm:prSet presAssocID="{50D2B3CE-7401-487F-9346-FFF347FD313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9D9BDCF-669E-40ED-8FF4-D5CF40A289E5}" type="pres">
      <dgm:prSet presAssocID="{97525F7F-1BC4-4148-8AB0-740A81714481}" presName="root2" presStyleCnt="0"/>
      <dgm:spPr/>
    </dgm:pt>
    <dgm:pt modelId="{770734D0-A00E-4F5C-B302-65AFEC033601}" type="pres">
      <dgm:prSet presAssocID="{97525F7F-1BC4-4148-8AB0-740A81714481}" presName="LevelTwoTextNode" presStyleLbl="node2" presStyleIdx="0" presStyleCnt="3" custLinFactNeighborX="3916" custLinFactNeighborY="2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0FFA68-B311-4E68-82D2-6EF577476F4F}" type="pres">
      <dgm:prSet presAssocID="{97525F7F-1BC4-4148-8AB0-740A81714481}" presName="level3hierChild" presStyleCnt="0"/>
      <dgm:spPr/>
    </dgm:pt>
    <dgm:pt modelId="{CAA2770E-7641-4C1E-B654-E60F67E581D2}" type="pres">
      <dgm:prSet presAssocID="{D9B5E710-E513-47B2-8838-411380B0ABFA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6BA9409D-9F7A-449D-ACAB-48BCAAA208F4}" type="pres">
      <dgm:prSet presAssocID="{D9B5E710-E513-47B2-8838-411380B0ABFA}" presName="connTx" presStyleLbl="parChTrans1D3" presStyleIdx="0" presStyleCnt="6"/>
      <dgm:spPr/>
      <dgm:t>
        <a:bodyPr/>
        <a:lstStyle/>
        <a:p>
          <a:endParaRPr lang="ru-RU"/>
        </a:p>
      </dgm:t>
    </dgm:pt>
    <dgm:pt modelId="{B8D6E20F-EA5F-408C-990E-1EF4E8C1A5F4}" type="pres">
      <dgm:prSet presAssocID="{6BB97F48-7321-4BA5-9041-9FE0410CE10C}" presName="root2" presStyleCnt="0"/>
      <dgm:spPr/>
    </dgm:pt>
    <dgm:pt modelId="{B86F3139-1B64-466D-B2EA-75F5850CFB0D}" type="pres">
      <dgm:prSet presAssocID="{6BB97F48-7321-4BA5-9041-9FE0410CE10C}" presName="LevelTwoTextNode" presStyleLbl="node3" presStyleIdx="0" presStyleCnt="6" custScaleX="1789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89A914-6575-41B0-8A82-EAD812F1CAE0}" type="pres">
      <dgm:prSet presAssocID="{6BB97F48-7321-4BA5-9041-9FE0410CE10C}" presName="level3hierChild" presStyleCnt="0"/>
      <dgm:spPr/>
    </dgm:pt>
    <dgm:pt modelId="{B4878365-56A8-4033-8121-5ECF63742FCE}" type="pres">
      <dgm:prSet presAssocID="{193C4074-D286-4C87-BFA8-FD95AFC00536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B7DA7508-05DF-4176-9D20-DFECE952B2CD}" type="pres">
      <dgm:prSet presAssocID="{193C4074-D286-4C87-BFA8-FD95AFC00536}" presName="connTx" presStyleLbl="parChTrans1D3" presStyleIdx="1" presStyleCnt="6"/>
      <dgm:spPr/>
      <dgm:t>
        <a:bodyPr/>
        <a:lstStyle/>
        <a:p>
          <a:endParaRPr lang="ru-RU"/>
        </a:p>
      </dgm:t>
    </dgm:pt>
    <dgm:pt modelId="{28DB892B-D93D-42B9-A18E-A6D64EFAF9B3}" type="pres">
      <dgm:prSet presAssocID="{AF2E8F03-98B4-48BC-905E-D7C0821352C8}" presName="root2" presStyleCnt="0"/>
      <dgm:spPr/>
    </dgm:pt>
    <dgm:pt modelId="{D5D12703-195B-43FA-B309-B2BBD2E46B75}" type="pres">
      <dgm:prSet presAssocID="{AF2E8F03-98B4-48BC-905E-D7C0821352C8}" presName="LevelTwoTextNode" presStyleLbl="node3" presStyleIdx="1" presStyleCnt="6" custScaleX="1785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346AB1-47B6-4CB7-8CA3-00A66CA5931A}" type="pres">
      <dgm:prSet presAssocID="{AF2E8F03-98B4-48BC-905E-D7C0821352C8}" presName="level3hierChild" presStyleCnt="0"/>
      <dgm:spPr/>
    </dgm:pt>
    <dgm:pt modelId="{567FCB4E-E8BF-4273-9CED-301623D611B9}" type="pres">
      <dgm:prSet presAssocID="{0511833C-85C0-44E5-B383-00C74FBFD9F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8F736553-6804-44CF-9B2C-971E9EFC6556}" type="pres">
      <dgm:prSet presAssocID="{0511833C-85C0-44E5-B383-00C74FBFD9F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6B1B974-101F-4C0A-BE08-50BCEFB93652}" type="pres">
      <dgm:prSet presAssocID="{214FF781-C083-4E12-A358-378630DAE1BD}" presName="root2" presStyleCnt="0"/>
      <dgm:spPr/>
    </dgm:pt>
    <dgm:pt modelId="{A5F9A70B-E299-448D-9475-E3D7526F1151}" type="pres">
      <dgm:prSet presAssocID="{214FF781-C083-4E12-A358-378630DAE1BD}" presName="LevelTwoTextNode" presStyleLbl="node2" presStyleIdx="1" presStyleCnt="3" custScaleX="104485" custScaleY="136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0C6A2C-6ED5-4588-ACEE-7CEC22626F00}" type="pres">
      <dgm:prSet presAssocID="{214FF781-C083-4E12-A358-378630DAE1BD}" presName="level3hierChild" presStyleCnt="0"/>
      <dgm:spPr/>
    </dgm:pt>
    <dgm:pt modelId="{72BB5B4B-CA22-43C6-A0EA-850E84F990D8}" type="pres">
      <dgm:prSet presAssocID="{412BB039-0786-49EF-8124-E8B227968415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6D7DD8DE-B299-4DF4-9B68-29916B3F9272}" type="pres">
      <dgm:prSet presAssocID="{412BB039-0786-49EF-8124-E8B227968415}" presName="connTx" presStyleLbl="parChTrans1D3" presStyleIdx="2" presStyleCnt="6"/>
      <dgm:spPr/>
      <dgm:t>
        <a:bodyPr/>
        <a:lstStyle/>
        <a:p>
          <a:endParaRPr lang="ru-RU"/>
        </a:p>
      </dgm:t>
    </dgm:pt>
    <dgm:pt modelId="{5F3D3B59-7297-483F-BEB3-18CA4FDD9E8B}" type="pres">
      <dgm:prSet presAssocID="{41285C4F-8950-469E-8261-77759E209996}" presName="root2" presStyleCnt="0"/>
      <dgm:spPr/>
    </dgm:pt>
    <dgm:pt modelId="{9462D577-9615-4AFD-8BF6-4D948661B13C}" type="pres">
      <dgm:prSet presAssocID="{41285C4F-8950-469E-8261-77759E209996}" presName="LevelTwoTextNode" presStyleLbl="node3" presStyleIdx="2" presStyleCnt="6" custScaleX="171816" custScaleY="146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5A979F-10CE-426D-B8B2-84BC5119E547}" type="pres">
      <dgm:prSet presAssocID="{41285C4F-8950-469E-8261-77759E209996}" presName="level3hierChild" presStyleCnt="0"/>
      <dgm:spPr/>
    </dgm:pt>
    <dgm:pt modelId="{E833E954-5025-45A1-90FF-85381FAA0882}" type="pres">
      <dgm:prSet presAssocID="{352E04F8-6490-4F7B-9377-B4A76222CC29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33DD8005-D544-4307-BB23-AE9753F335DA}" type="pres">
      <dgm:prSet presAssocID="{352E04F8-6490-4F7B-9377-B4A76222CC29}" presName="connTx" presStyleLbl="parChTrans1D3" presStyleIdx="3" presStyleCnt="6"/>
      <dgm:spPr/>
      <dgm:t>
        <a:bodyPr/>
        <a:lstStyle/>
        <a:p>
          <a:endParaRPr lang="ru-RU"/>
        </a:p>
      </dgm:t>
    </dgm:pt>
    <dgm:pt modelId="{67B776E6-9579-4880-B279-02176D982BC0}" type="pres">
      <dgm:prSet presAssocID="{B4AA2A9D-4DFD-4D2F-95D2-A38F7BD10602}" presName="root2" presStyleCnt="0"/>
      <dgm:spPr/>
    </dgm:pt>
    <dgm:pt modelId="{BEF62484-4220-43B1-9DC8-0D0D8755DDEC}" type="pres">
      <dgm:prSet presAssocID="{B4AA2A9D-4DFD-4D2F-95D2-A38F7BD10602}" presName="LevelTwoTextNode" presStyleLbl="node3" presStyleIdx="3" presStyleCnt="6" custScaleX="177350" custScaleY="124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2196E1-2F83-45BB-B250-B84D073982D6}" type="pres">
      <dgm:prSet presAssocID="{B4AA2A9D-4DFD-4D2F-95D2-A38F7BD10602}" presName="level3hierChild" presStyleCnt="0"/>
      <dgm:spPr/>
    </dgm:pt>
    <dgm:pt modelId="{5C4FBA84-6625-4FD2-BC80-29F9BAF90571}" type="pres">
      <dgm:prSet presAssocID="{DDD0DE66-F78F-4DCA-8D23-3F0159C0290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F2A445C-4BF2-45B7-82B0-7830E5E9D534}" type="pres">
      <dgm:prSet presAssocID="{DDD0DE66-F78F-4DCA-8D23-3F0159C0290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C695BAD-FE23-4CD4-9591-1CB5D5F9C489}" type="pres">
      <dgm:prSet presAssocID="{0AE604C5-4452-41D9-9339-932E1F8761BA}" presName="root2" presStyleCnt="0"/>
      <dgm:spPr/>
    </dgm:pt>
    <dgm:pt modelId="{2EBAE0C4-E57D-4911-B554-64C0F5FE35EF}" type="pres">
      <dgm:prSet presAssocID="{0AE604C5-4452-41D9-9339-932E1F8761B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092D8F-8864-4779-BF54-C27C92322437}" type="pres">
      <dgm:prSet presAssocID="{0AE604C5-4452-41D9-9339-932E1F8761BA}" presName="level3hierChild" presStyleCnt="0"/>
      <dgm:spPr/>
    </dgm:pt>
    <dgm:pt modelId="{70ECC50E-84FD-4F5C-86EA-421026795980}" type="pres">
      <dgm:prSet presAssocID="{2C749467-2869-4C55-8F0D-7ACC3129A6EA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F61C50E8-E470-4DED-9C52-6EDA6E416E94}" type="pres">
      <dgm:prSet presAssocID="{2C749467-2869-4C55-8F0D-7ACC3129A6EA}" presName="connTx" presStyleLbl="parChTrans1D3" presStyleIdx="4" presStyleCnt="6"/>
      <dgm:spPr/>
      <dgm:t>
        <a:bodyPr/>
        <a:lstStyle/>
        <a:p>
          <a:endParaRPr lang="ru-RU"/>
        </a:p>
      </dgm:t>
    </dgm:pt>
    <dgm:pt modelId="{63455A27-2961-4FA4-A3A2-F5C5035915AD}" type="pres">
      <dgm:prSet presAssocID="{D7302703-C63A-4027-9C09-6A5CC3DBACE1}" presName="root2" presStyleCnt="0"/>
      <dgm:spPr/>
    </dgm:pt>
    <dgm:pt modelId="{3CAF9C38-6C88-4C18-9647-727C1C3E2342}" type="pres">
      <dgm:prSet presAssocID="{D7302703-C63A-4027-9C09-6A5CC3DBACE1}" presName="LevelTwoTextNode" presStyleLbl="node3" presStyleIdx="4" presStyleCnt="6" custScaleX="1818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11396D-CD2E-4DF7-B3F6-217303B258D6}" type="pres">
      <dgm:prSet presAssocID="{D7302703-C63A-4027-9C09-6A5CC3DBACE1}" presName="level3hierChild" presStyleCnt="0"/>
      <dgm:spPr/>
    </dgm:pt>
    <dgm:pt modelId="{8D74FCE1-B9FF-47DD-B127-1AA62007CE4C}" type="pres">
      <dgm:prSet presAssocID="{85917630-1887-426E-A4C0-0A94E4DD8D26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8C907579-3A59-4E4F-A4EA-7C3CE2825D3B}" type="pres">
      <dgm:prSet presAssocID="{85917630-1887-426E-A4C0-0A94E4DD8D26}" presName="connTx" presStyleLbl="parChTrans1D3" presStyleIdx="5" presStyleCnt="6"/>
      <dgm:spPr/>
      <dgm:t>
        <a:bodyPr/>
        <a:lstStyle/>
        <a:p>
          <a:endParaRPr lang="ru-RU"/>
        </a:p>
      </dgm:t>
    </dgm:pt>
    <dgm:pt modelId="{1F668BD2-D042-4F2A-9544-93E548FCE53C}" type="pres">
      <dgm:prSet presAssocID="{BC50E193-E7FA-4E47-8578-E277F16A3D20}" presName="root2" presStyleCnt="0"/>
      <dgm:spPr/>
    </dgm:pt>
    <dgm:pt modelId="{A0BB90E4-F984-4983-B7BA-5F0315C0AC6A}" type="pres">
      <dgm:prSet presAssocID="{BC50E193-E7FA-4E47-8578-E277F16A3D20}" presName="LevelTwoTextNode" presStyleLbl="node3" presStyleIdx="5" presStyleCnt="6" custScaleX="1818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F75AB1-F359-4F47-9A2D-214455907203}" type="pres">
      <dgm:prSet presAssocID="{BC50E193-E7FA-4E47-8578-E277F16A3D20}" presName="level3hierChild" presStyleCnt="0"/>
      <dgm:spPr/>
    </dgm:pt>
  </dgm:ptLst>
  <dgm:cxnLst>
    <dgm:cxn modelId="{C5851BC4-3801-4CB6-AF7F-F119E53CFB12}" type="presOf" srcId="{193C4074-D286-4C87-BFA8-FD95AFC00536}" destId="{B4878365-56A8-4033-8121-5ECF63742FCE}" srcOrd="0" destOrd="0" presId="urn:microsoft.com/office/officeart/2005/8/layout/hierarchy2"/>
    <dgm:cxn modelId="{E091846A-27AD-451B-A00D-AEA3BCAC088B}" srcId="{EB2945B1-9F5A-483C-B689-3E48AB3723D9}" destId="{214FF781-C083-4E12-A358-378630DAE1BD}" srcOrd="1" destOrd="0" parTransId="{0511833C-85C0-44E5-B383-00C74FBFD9F6}" sibTransId="{0CEB2921-7F36-4F96-A1FD-5B0D9F909291}"/>
    <dgm:cxn modelId="{90D6BA6D-CF16-4114-BD17-D5D4DC4CBE2E}" type="presOf" srcId="{412BB039-0786-49EF-8124-E8B227968415}" destId="{6D7DD8DE-B299-4DF4-9B68-29916B3F9272}" srcOrd="1" destOrd="0" presId="urn:microsoft.com/office/officeart/2005/8/layout/hierarchy2"/>
    <dgm:cxn modelId="{F4B97910-830B-485D-A31A-128090E4E7A7}" type="presOf" srcId="{6BB97F48-7321-4BA5-9041-9FE0410CE10C}" destId="{B86F3139-1B64-466D-B2EA-75F5850CFB0D}" srcOrd="0" destOrd="0" presId="urn:microsoft.com/office/officeart/2005/8/layout/hierarchy2"/>
    <dgm:cxn modelId="{F1FD24FE-532B-4FAB-B9A2-6A98DCEE787B}" type="presOf" srcId="{214FF781-C083-4E12-A358-378630DAE1BD}" destId="{A5F9A70B-E299-448D-9475-E3D7526F1151}" srcOrd="0" destOrd="0" presId="urn:microsoft.com/office/officeart/2005/8/layout/hierarchy2"/>
    <dgm:cxn modelId="{DA4DFD00-4968-402F-A917-F4DE0373B835}" type="presOf" srcId="{0511833C-85C0-44E5-B383-00C74FBFD9F6}" destId="{8F736553-6804-44CF-9B2C-971E9EFC6556}" srcOrd="1" destOrd="0" presId="urn:microsoft.com/office/officeart/2005/8/layout/hierarchy2"/>
    <dgm:cxn modelId="{03622ED4-DA01-4250-A0C8-2D607642509A}" type="presOf" srcId="{50D2B3CE-7401-487F-9346-FFF347FD313B}" destId="{7C207948-7A4E-4851-AFBA-A43A6C7E45F2}" srcOrd="0" destOrd="0" presId="urn:microsoft.com/office/officeart/2005/8/layout/hierarchy2"/>
    <dgm:cxn modelId="{A47731E5-4122-4473-9955-DCE91E98AEF6}" srcId="{EB2945B1-9F5A-483C-B689-3E48AB3723D9}" destId="{97525F7F-1BC4-4148-8AB0-740A81714481}" srcOrd="0" destOrd="0" parTransId="{50D2B3CE-7401-487F-9346-FFF347FD313B}" sibTransId="{83570707-6C28-404C-852E-60C435FB3342}"/>
    <dgm:cxn modelId="{7F6590CA-DD8E-46B0-9A2B-DC1A531E1030}" type="presOf" srcId="{352E04F8-6490-4F7B-9377-B4A76222CC29}" destId="{33DD8005-D544-4307-BB23-AE9753F335DA}" srcOrd="1" destOrd="0" presId="urn:microsoft.com/office/officeart/2005/8/layout/hierarchy2"/>
    <dgm:cxn modelId="{9CEF0088-63F9-4CF9-9DE8-39BED7A16D70}" type="presOf" srcId="{BC50E193-E7FA-4E47-8578-E277F16A3D20}" destId="{A0BB90E4-F984-4983-B7BA-5F0315C0AC6A}" srcOrd="0" destOrd="0" presId="urn:microsoft.com/office/officeart/2005/8/layout/hierarchy2"/>
    <dgm:cxn modelId="{45E59B34-0134-459F-AC6F-EBF9CDAFAACD}" type="presOf" srcId="{97525F7F-1BC4-4148-8AB0-740A81714481}" destId="{770734D0-A00E-4F5C-B302-65AFEC033601}" srcOrd="0" destOrd="0" presId="urn:microsoft.com/office/officeart/2005/8/layout/hierarchy2"/>
    <dgm:cxn modelId="{0954B108-AAF9-4F74-82C6-BE20A912CA8B}" type="presOf" srcId="{DDD0DE66-F78F-4DCA-8D23-3F0159C02901}" destId="{5C4FBA84-6625-4FD2-BC80-29F9BAF90571}" srcOrd="0" destOrd="0" presId="urn:microsoft.com/office/officeart/2005/8/layout/hierarchy2"/>
    <dgm:cxn modelId="{EE4D7430-D5C1-403B-BED6-05D147C3AE96}" type="presOf" srcId="{352E04F8-6490-4F7B-9377-B4A76222CC29}" destId="{E833E954-5025-45A1-90FF-85381FAA0882}" srcOrd="0" destOrd="0" presId="urn:microsoft.com/office/officeart/2005/8/layout/hierarchy2"/>
    <dgm:cxn modelId="{AD4C2C6B-8897-4748-AB3A-59E0B06337DF}" type="presOf" srcId="{D9B5E710-E513-47B2-8838-411380B0ABFA}" destId="{CAA2770E-7641-4C1E-B654-E60F67E581D2}" srcOrd="0" destOrd="0" presId="urn:microsoft.com/office/officeart/2005/8/layout/hierarchy2"/>
    <dgm:cxn modelId="{8C160BF3-F559-452F-B76A-38E913EEBAB9}" type="presOf" srcId="{50D2B3CE-7401-487F-9346-FFF347FD313B}" destId="{ADA32ECE-CD10-43A0-A5C4-7871AC23D9BC}" srcOrd="1" destOrd="0" presId="urn:microsoft.com/office/officeart/2005/8/layout/hierarchy2"/>
    <dgm:cxn modelId="{98CA5397-DEF5-48FB-B5B4-A49D2685C7E7}" type="presOf" srcId="{85917630-1887-426E-A4C0-0A94E4DD8D26}" destId="{8D74FCE1-B9FF-47DD-B127-1AA62007CE4C}" srcOrd="0" destOrd="0" presId="urn:microsoft.com/office/officeart/2005/8/layout/hierarchy2"/>
    <dgm:cxn modelId="{B2388DF3-1AC4-4CD0-A5AE-AAF6E83EA87F}" srcId="{0AE604C5-4452-41D9-9339-932E1F8761BA}" destId="{BC50E193-E7FA-4E47-8578-E277F16A3D20}" srcOrd="1" destOrd="0" parTransId="{85917630-1887-426E-A4C0-0A94E4DD8D26}" sibTransId="{A7588F5C-F210-47DD-BC7D-0EB4B44B915A}"/>
    <dgm:cxn modelId="{68E9A5CD-4933-4162-A76D-78ABAE8593DC}" srcId="{214FF781-C083-4E12-A358-378630DAE1BD}" destId="{B4AA2A9D-4DFD-4D2F-95D2-A38F7BD10602}" srcOrd="1" destOrd="0" parTransId="{352E04F8-6490-4F7B-9377-B4A76222CC29}" sibTransId="{89B270E1-3DBA-4BD0-AF77-B7FFBBAF8D6B}"/>
    <dgm:cxn modelId="{32C5B1A9-DC79-4DE3-8FF9-A6B5D3B73B74}" type="presOf" srcId="{412BB039-0786-49EF-8124-E8B227968415}" destId="{72BB5B4B-CA22-43C6-A0EA-850E84F990D8}" srcOrd="0" destOrd="0" presId="urn:microsoft.com/office/officeart/2005/8/layout/hierarchy2"/>
    <dgm:cxn modelId="{BC5378A6-D5F4-456C-BEEF-F5DCB169F8E2}" type="presOf" srcId="{DC5A0BF0-B289-46AB-9583-D0B20A823228}" destId="{0ABBEEE8-352D-4F06-BA4E-4848F18F382D}" srcOrd="0" destOrd="0" presId="urn:microsoft.com/office/officeart/2005/8/layout/hierarchy2"/>
    <dgm:cxn modelId="{61E32AF4-C936-4357-9002-CCD2154B9B94}" type="presOf" srcId="{DDD0DE66-F78F-4DCA-8D23-3F0159C02901}" destId="{EF2A445C-4BF2-45B7-82B0-7830E5E9D534}" srcOrd="1" destOrd="0" presId="urn:microsoft.com/office/officeart/2005/8/layout/hierarchy2"/>
    <dgm:cxn modelId="{8C135EAD-3DD3-4739-9DF8-79768B1A52DB}" type="presOf" srcId="{B4AA2A9D-4DFD-4D2F-95D2-A38F7BD10602}" destId="{BEF62484-4220-43B1-9DC8-0D0D8755DDEC}" srcOrd="0" destOrd="0" presId="urn:microsoft.com/office/officeart/2005/8/layout/hierarchy2"/>
    <dgm:cxn modelId="{B1AF1436-E2F3-4612-A737-BC2942CA70F0}" type="presOf" srcId="{2C749467-2869-4C55-8F0D-7ACC3129A6EA}" destId="{F61C50E8-E470-4DED-9C52-6EDA6E416E94}" srcOrd="1" destOrd="0" presId="urn:microsoft.com/office/officeart/2005/8/layout/hierarchy2"/>
    <dgm:cxn modelId="{A301ABE5-1E0F-414B-9352-BDE9F326246E}" srcId="{EB2945B1-9F5A-483C-B689-3E48AB3723D9}" destId="{0AE604C5-4452-41D9-9339-932E1F8761BA}" srcOrd="2" destOrd="0" parTransId="{DDD0DE66-F78F-4DCA-8D23-3F0159C02901}" sibTransId="{2B322871-4DBE-4DFA-90D9-7389C2CDAF6A}"/>
    <dgm:cxn modelId="{6102D908-10E5-46E2-9CF8-5B27F01D8041}" srcId="{214FF781-C083-4E12-A358-378630DAE1BD}" destId="{41285C4F-8950-469E-8261-77759E209996}" srcOrd="0" destOrd="0" parTransId="{412BB039-0786-49EF-8124-E8B227968415}" sibTransId="{D1C375FE-C770-416E-B156-AE2761319FD2}"/>
    <dgm:cxn modelId="{53818EE4-770B-4470-966B-D7792B6EFC2C}" srcId="{0AE604C5-4452-41D9-9339-932E1F8761BA}" destId="{D7302703-C63A-4027-9C09-6A5CC3DBACE1}" srcOrd="0" destOrd="0" parTransId="{2C749467-2869-4C55-8F0D-7ACC3129A6EA}" sibTransId="{FBB508E3-501B-4C23-B7DF-3EDCC66E2759}"/>
    <dgm:cxn modelId="{AF46E474-4183-4FFD-A8EC-D39D26567D62}" srcId="{97525F7F-1BC4-4148-8AB0-740A81714481}" destId="{6BB97F48-7321-4BA5-9041-9FE0410CE10C}" srcOrd="0" destOrd="0" parTransId="{D9B5E710-E513-47B2-8838-411380B0ABFA}" sibTransId="{59AB5FA5-C4C7-4B57-8AB5-791B5B28D87B}"/>
    <dgm:cxn modelId="{DD4046A4-E0EC-4BFF-98C8-31F10716AD15}" type="presOf" srcId="{0AE604C5-4452-41D9-9339-932E1F8761BA}" destId="{2EBAE0C4-E57D-4911-B554-64C0F5FE35EF}" srcOrd="0" destOrd="0" presId="urn:microsoft.com/office/officeart/2005/8/layout/hierarchy2"/>
    <dgm:cxn modelId="{58542DD9-6877-4258-A62A-6EBFE3F0B629}" type="presOf" srcId="{2C749467-2869-4C55-8F0D-7ACC3129A6EA}" destId="{70ECC50E-84FD-4F5C-86EA-421026795980}" srcOrd="0" destOrd="0" presId="urn:microsoft.com/office/officeart/2005/8/layout/hierarchy2"/>
    <dgm:cxn modelId="{D48F0B4F-FD89-4424-A078-B1EEB0F0A11A}" type="presOf" srcId="{85917630-1887-426E-A4C0-0A94E4DD8D26}" destId="{8C907579-3A59-4E4F-A4EA-7C3CE2825D3B}" srcOrd="1" destOrd="0" presId="urn:microsoft.com/office/officeart/2005/8/layout/hierarchy2"/>
    <dgm:cxn modelId="{696257A8-B658-42E1-BAD5-F3A61618E2D0}" type="presOf" srcId="{EB2945B1-9F5A-483C-B689-3E48AB3723D9}" destId="{04580C71-7A72-415B-BF26-9955619C09C1}" srcOrd="0" destOrd="0" presId="urn:microsoft.com/office/officeart/2005/8/layout/hierarchy2"/>
    <dgm:cxn modelId="{4B472CA8-205C-4EAF-B7A4-405047995F4B}" type="presOf" srcId="{41285C4F-8950-469E-8261-77759E209996}" destId="{9462D577-9615-4AFD-8BF6-4D948661B13C}" srcOrd="0" destOrd="0" presId="urn:microsoft.com/office/officeart/2005/8/layout/hierarchy2"/>
    <dgm:cxn modelId="{739CDEFD-9D7B-431D-8EF4-945DE27CB0B6}" srcId="{DC5A0BF0-B289-46AB-9583-D0B20A823228}" destId="{EB2945B1-9F5A-483C-B689-3E48AB3723D9}" srcOrd="0" destOrd="0" parTransId="{5652842C-4F6D-4751-BE21-322C177FADA7}" sibTransId="{A62CFCEF-8C4F-4689-897A-0F70ECB4A2F1}"/>
    <dgm:cxn modelId="{BB58A023-6538-4377-8EC6-904E0801CC9B}" type="presOf" srcId="{193C4074-D286-4C87-BFA8-FD95AFC00536}" destId="{B7DA7508-05DF-4176-9D20-DFECE952B2CD}" srcOrd="1" destOrd="0" presId="urn:microsoft.com/office/officeart/2005/8/layout/hierarchy2"/>
    <dgm:cxn modelId="{5DEF1D9C-2FAE-4A19-95E3-A5B3EE0E767E}" type="presOf" srcId="{D9B5E710-E513-47B2-8838-411380B0ABFA}" destId="{6BA9409D-9F7A-449D-ACAB-48BCAAA208F4}" srcOrd="1" destOrd="0" presId="urn:microsoft.com/office/officeart/2005/8/layout/hierarchy2"/>
    <dgm:cxn modelId="{69C6644F-AF98-4E8B-8F4B-672EC7C2A16F}" srcId="{97525F7F-1BC4-4148-8AB0-740A81714481}" destId="{AF2E8F03-98B4-48BC-905E-D7C0821352C8}" srcOrd="1" destOrd="0" parTransId="{193C4074-D286-4C87-BFA8-FD95AFC00536}" sibTransId="{E4B0FDF3-E306-4874-A2E9-141FE73AD914}"/>
    <dgm:cxn modelId="{8B26E8C4-A84F-4E2E-9888-AD72FEF8ACAC}" type="presOf" srcId="{AF2E8F03-98B4-48BC-905E-D7C0821352C8}" destId="{D5D12703-195B-43FA-B309-B2BBD2E46B75}" srcOrd="0" destOrd="0" presId="urn:microsoft.com/office/officeart/2005/8/layout/hierarchy2"/>
    <dgm:cxn modelId="{FB326DAE-87F8-4415-84DC-950C84091572}" type="presOf" srcId="{0511833C-85C0-44E5-B383-00C74FBFD9F6}" destId="{567FCB4E-E8BF-4273-9CED-301623D611B9}" srcOrd="0" destOrd="0" presId="urn:microsoft.com/office/officeart/2005/8/layout/hierarchy2"/>
    <dgm:cxn modelId="{4FD6DA6C-023F-430B-B1A8-1E3B253DB520}" type="presOf" srcId="{D7302703-C63A-4027-9C09-6A5CC3DBACE1}" destId="{3CAF9C38-6C88-4C18-9647-727C1C3E2342}" srcOrd="0" destOrd="0" presId="urn:microsoft.com/office/officeart/2005/8/layout/hierarchy2"/>
    <dgm:cxn modelId="{E5C1139A-07D5-47B2-B092-EDC58216B8E1}" type="presParOf" srcId="{0ABBEEE8-352D-4F06-BA4E-4848F18F382D}" destId="{A3D384DF-7B7F-47AD-83AE-EDB6FF4C283B}" srcOrd="0" destOrd="0" presId="urn:microsoft.com/office/officeart/2005/8/layout/hierarchy2"/>
    <dgm:cxn modelId="{FAC123F8-0BB7-4037-8C30-FC39782B60AB}" type="presParOf" srcId="{A3D384DF-7B7F-47AD-83AE-EDB6FF4C283B}" destId="{04580C71-7A72-415B-BF26-9955619C09C1}" srcOrd="0" destOrd="0" presId="urn:microsoft.com/office/officeart/2005/8/layout/hierarchy2"/>
    <dgm:cxn modelId="{0E94F6EE-D6EA-4AD9-91DA-ABF7150C8F08}" type="presParOf" srcId="{A3D384DF-7B7F-47AD-83AE-EDB6FF4C283B}" destId="{F486A354-5447-4D04-848D-8F96412072F2}" srcOrd="1" destOrd="0" presId="urn:microsoft.com/office/officeart/2005/8/layout/hierarchy2"/>
    <dgm:cxn modelId="{1D3E9A27-BC9A-438B-8A6B-E25431054930}" type="presParOf" srcId="{F486A354-5447-4D04-848D-8F96412072F2}" destId="{7C207948-7A4E-4851-AFBA-A43A6C7E45F2}" srcOrd="0" destOrd="0" presId="urn:microsoft.com/office/officeart/2005/8/layout/hierarchy2"/>
    <dgm:cxn modelId="{BD8F1AD5-4309-42D9-B623-B09329C679E8}" type="presParOf" srcId="{7C207948-7A4E-4851-AFBA-A43A6C7E45F2}" destId="{ADA32ECE-CD10-43A0-A5C4-7871AC23D9BC}" srcOrd="0" destOrd="0" presId="urn:microsoft.com/office/officeart/2005/8/layout/hierarchy2"/>
    <dgm:cxn modelId="{1B3D6AA6-C8B3-4348-B4D7-00845F87CD47}" type="presParOf" srcId="{F486A354-5447-4D04-848D-8F96412072F2}" destId="{49D9BDCF-669E-40ED-8FF4-D5CF40A289E5}" srcOrd="1" destOrd="0" presId="urn:microsoft.com/office/officeart/2005/8/layout/hierarchy2"/>
    <dgm:cxn modelId="{5A5E5BE2-CEFE-40C4-9E33-D9818AF94E71}" type="presParOf" srcId="{49D9BDCF-669E-40ED-8FF4-D5CF40A289E5}" destId="{770734D0-A00E-4F5C-B302-65AFEC033601}" srcOrd="0" destOrd="0" presId="urn:microsoft.com/office/officeart/2005/8/layout/hierarchy2"/>
    <dgm:cxn modelId="{933A87AF-E135-45AE-8ED0-3215CA3E09C9}" type="presParOf" srcId="{49D9BDCF-669E-40ED-8FF4-D5CF40A289E5}" destId="{010FFA68-B311-4E68-82D2-6EF577476F4F}" srcOrd="1" destOrd="0" presId="urn:microsoft.com/office/officeart/2005/8/layout/hierarchy2"/>
    <dgm:cxn modelId="{888EE45A-8188-4F86-AA1D-643D419FBC94}" type="presParOf" srcId="{010FFA68-B311-4E68-82D2-6EF577476F4F}" destId="{CAA2770E-7641-4C1E-B654-E60F67E581D2}" srcOrd="0" destOrd="0" presId="urn:microsoft.com/office/officeart/2005/8/layout/hierarchy2"/>
    <dgm:cxn modelId="{D9ADFC8D-C606-4911-A6A1-9843425CF04E}" type="presParOf" srcId="{CAA2770E-7641-4C1E-B654-E60F67E581D2}" destId="{6BA9409D-9F7A-449D-ACAB-48BCAAA208F4}" srcOrd="0" destOrd="0" presId="urn:microsoft.com/office/officeart/2005/8/layout/hierarchy2"/>
    <dgm:cxn modelId="{0FC88B34-34F7-466A-96F8-CFA264F96A67}" type="presParOf" srcId="{010FFA68-B311-4E68-82D2-6EF577476F4F}" destId="{B8D6E20F-EA5F-408C-990E-1EF4E8C1A5F4}" srcOrd="1" destOrd="0" presId="urn:microsoft.com/office/officeart/2005/8/layout/hierarchy2"/>
    <dgm:cxn modelId="{FFDDDD6E-155D-4A8C-9605-24DE390C1844}" type="presParOf" srcId="{B8D6E20F-EA5F-408C-990E-1EF4E8C1A5F4}" destId="{B86F3139-1B64-466D-B2EA-75F5850CFB0D}" srcOrd="0" destOrd="0" presId="urn:microsoft.com/office/officeart/2005/8/layout/hierarchy2"/>
    <dgm:cxn modelId="{49B752A5-0F07-47E6-A3E3-BBA9A3B59B8F}" type="presParOf" srcId="{B8D6E20F-EA5F-408C-990E-1EF4E8C1A5F4}" destId="{6589A914-6575-41B0-8A82-EAD812F1CAE0}" srcOrd="1" destOrd="0" presId="urn:microsoft.com/office/officeart/2005/8/layout/hierarchy2"/>
    <dgm:cxn modelId="{984616EE-CD15-4AD3-8BBD-09B5E85ACF20}" type="presParOf" srcId="{010FFA68-B311-4E68-82D2-6EF577476F4F}" destId="{B4878365-56A8-4033-8121-5ECF63742FCE}" srcOrd="2" destOrd="0" presId="urn:microsoft.com/office/officeart/2005/8/layout/hierarchy2"/>
    <dgm:cxn modelId="{51A444E1-A561-4B0F-A1CD-5BB09FB4D325}" type="presParOf" srcId="{B4878365-56A8-4033-8121-5ECF63742FCE}" destId="{B7DA7508-05DF-4176-9D20-DFECE952B2CD}" srcOrd="0" destOrd="0" presId="urn:microsoft.com/office/officeart/2005/8/layout/hierarchy2"/>
    <dgm:cxn modelId="{711742FC-8C83-4302-8854-C0806FD2A0AB}" type="presParOf" srcId="{010FFA68-B311-4E68-82D2-6EF577476F4F}" destId="{28DB892B-D93D-42B9-A18E-A6D64EFAF9B3}" srcOrd="3" destOrd="0" presId="urn:microsoft.com/office/officeart/2005/8/layout/hierarchy2"/>
    <dgm:cxn modelId="{29F24784-F29C-46A5-AEBF-7AD16A1509C7}" type="presParOf" srcId="{28DB892B-D93D-42B9-A18E-A6D64EFAF9B3}" destId="{D5D12703-195B-43FA-B309-B2BBD2E46B75}" srcOrd="0" destOrd="0" presId="urn:microsoft.com/office/officeart/2005/8/layout/hierarchy2"/>
    <dgm:cxn modelId="{BF02F6AC-63EA-4F55-8449-4B765D8E723A}" type="presParOf" srcId="{28DB892B-D93D-42B9-A18E-A6D64EFAF9B3}" destId="{9C346AB1-47B6-4CB7-8CA3-00A66CA5931A}" srcOrd="1" destOrd="0" presId="urn:microsoft.com/office/officeart/2005/8/layout/hierarchy2"/>
    <dgm:cxn modelId="{D838183F-EC63-4D9E-9433-09CE472950BE}" type="presParOf" srcId="{F486A354-5447-4D04-848D-8F96412072F2}" destId="{567FCB4E-E8BF-4273-9CED-301623D611B9}" srcOrd="2" destOrd="0" presId="urn:microsoft.com/office/officeart/2005/8/layout/hierarchy2"/>
    <dgm:cxn modelId="{1FE66EB0-A8D1-4BE5-A7BA-F439CEFF1A86}" type="presParOf" srcId="{567FCB4E-E8BF-4273-9CED-301623D611B9}" destId="{8F736553-6804-44CF-9B2C-971E9EFC6556}" srcOrd="0" destOrd="0" presId="urn:microsoft.com/office/officeart/2005/8/layout/hierarchy2"/>
    <dgm:cxn modelId="{7BAD0A1B-14F9-4600-B17D-98B95F374E75}" type="presParOf" srcId="{F486A354-5447-4D04-848D-8F96412072F2}" destId="{A6B1B974-101F-4C0A-BE08-50BCEFB93652}" srcOrd="3" destOrd="0" presId="urn:microsoft.com/office/officeart/2005/8/layout/hierarchy2"/>
    <dgm:cxn modelId="{41F5F5EC-CCBC-4463-ADD6-CF9FB5E2BB6B}" type="presParOf" srcId="{A6B1B974-101F-4C0A-BE08-50BCEFB93652}" destId="{A5F9A70B-E299-448D-9475-E3D7526F1151}" srcOrd="0" destOrd="0" presId="urn:microsoft.com/office/officeart/2005/8/layout/hierarchy2"/>
    <dgm:cxn modelId="{CDBA4BD1-1BD0-4DF0-AD57-EDD6780B1126}" type="presParOf" srcId="{A6B1B974-101F-4C0A-BE08-50BCEFB93652}" destId="{9C0C6A2C-6ED5-4588-ACEE-7CEC22626F00}" srcOrd="1" destOrd="0" presId="urn:microsoft.com/office/officeart/2005/8/layout/hierarchy2"/>
    <dgm:cxn modelId="{EA217860-F102-4346-8460-37CF8697733A}" type="presParOf" srcId="{9C0C6A2C-6ED5-4588-ACEE-7CEC22626F00}" destId="{72BB5B4B-CA22-43C6-A0EA-850E84F990D8}" srcOrd="0" destOrd="0" presId="urn:microsoft.com/office/officeart/2005/8/layout/hierarchy2"/>
    <dgm:cxn modelId="{1E865AC1-1E05-43E6-B59C-FF8D7917BA5D}" type="presParOf" srcId="{72BB5B4B-CA22-43C6-A0EA-850E84F990D8}" destId="{6D7DD8DE-B299-4DF4-9B68-29916B3F9272}" srcOrd="0" destOrd="0" presId="urn:microsoft.com/office/officeart/2005/8/layout/hierarchy2"/>
    <dgm:cxn modelId="{F55CFCAB-4748-4DFC-8388-2ABD6DB6F0AF}" type="presParOf" srcId="{9C0C6A2C-6ED5-4588-ACEE-7CEC22626F00}" destId="{5F3D3B59-7297-483F-BEB3-18CA4FDD9E8B}" srcOrd="1" destOrd="0" presId="urn:microsoft.com/office/officeart/2005/8/layout/hierarchy2"/>
    <dgm:cxn modelId="{9A4AF3A6-273B-4F1D-961C-57F6B766DEB9}" type="presParOf" srcId="{5F3D3B59-7297-483F-BEB3-18CA4FDD9E8B}" destId="{9462D577-9615-4AFD-8BF6-4D948661B13C}" srcOrd="0" destOrd="0" presId="urn:microsoft.com/office/officeart/2005/8/layout/hierarchy2"/>
    <dgm:cxn modelId="{3A7CE99A-0DB8-4A39-BB07-FA3910E39911}" type="presParOf" srcId="{5F3D3B59-7297-483F-BEB3-18CA4FDD9E8B}" destId="{945A979F-10CE-426D-B8B2-84BC5119E547}" srcOrd="1" destOrd="0" presId="urn:microsoft.com/office/officeart/2005/8/layout/hierarchy2"/>
    <dgm:cxn modelId="{04AF8151-08C3-4C0D-8946-1976CA2BC68A}" type="presParOf" srcId="{9C0C6A2C-6ED5-4588-ACEE-7CEC22626F00}" destId="{E833E954-5025-45A1-90FF-85381FAA0882}" srcOrd="2" destOrd="0" presId="urn:microsoft.com/office/officeart/2005/8/layout/hierarchy2"/>
    <dgm:cxn modelId="{B681EDA5-3931-471A-AA32-1C8FAFB77E5E}" type="presParOf" srcId="{E833E954-5025-45A1-90FF-85381FAA0882}" destId="{33DD8005-D544-4307-BB23-AE9753F335DA}" srcOrd="0" destOrd="0" presId="urn:microsoft.com/office/officeart/2005/8/layout/hierarchy2"/>
    <dgm:cxn modelId="{09CB92FC-6638-44D4-8A9C-C807BA3E776E}" type="presParOf" srcId="{9C0C6A2C-6ED5-4588-ACEE-7CEC22626F00}" destId="{67B776E6-9579-4880-B279-02176D982BC0}" srcOrd="3" destOrd="0" presId="urn:microsoft.com/office/officeart/2005/8/layout/hierarchy2"/>
    <dgm:cxn modelId="{655A8898-5D77-4BC1-B1F9-BF20A5B72D9D}" type="presParOf" srcId="{67B776E6-9579-4880-B279-02176D982BC0}" destId="{BEF62484-4220-43B1-9DC8-0D0D8755DDEC}" srcOrd="0" destOrd="0" presId="urn:microsoft.com/office/officeart/2005/8/layout/hierarchy2"/>
    <dgm:cxn modelId="{8E575EC9-717C-40DF-9EA4-75EE83F7C928}" type="presParOf" srcId="{67B776E6-9579-4880-B279-02176D982BC0}" destId="{7E2196E1-2F83-45BB-B250-B84D073982D6}" srcOrd="1" destOrd="0" presId="urn:microsoft.com/office/officeart/2005/8/layout/hierarchy2"/>
    <dgm:cxn modelId="{C70A850F-4344-49EB-B7D7-85F5E1C1E07D}" type="presParOf" srcId="{F486A354-5447-4D04-848D-8F96412072F2}" destId="{5C4FBA84-6625-4FD2-BC80-29F9BAF90571}" srcOrd="4" destOrd="0" presId="urn:microsoft.com/office/officeart/2005/8/layout/hierarchy2"/>
    <dgm:cxn modelId="{5781857E-5DB1-4895-9300-7106878C1EAC}" type="presParOf" srcId="{5C4FBA84-6625-4FD2-BC80-29F9BAF90571}" destId="{EF2A445C-4BF2-45B7-82B0-7830E5E9D534}" srcOrd="0" destOrd="0" presId="urn:microsoft.com/office/officeart/2005/8/layout/hierarchy2"/>
    <dgm:cxn modelId="{D81250FF-FBF7-4541-850F-CDD71D5F165F}" type="presParOf" srcId="{F486A354-5447-4D04-848D-8F96412072F2}" destId="{2C695BAD-FE23-4CD4-9591-1CB5D5F9C489}" srcOrd="5" destOrd="0" presId="urn:microsoft.com/office/officeart/2005/8/layout/hierarchy2"/>
    <dgm:cxn modelId="{7AE0AFBD-BC1C-4CED-A0C5-BD08640A31FE}" type="presParOf" srcId="{2C695BAD-FE23-4CD4-9591-1CB5D5F9C489}" destId="{2EBAE0C4-E57D-4911-B554-64C0F5FE35EF}" srcOrd="0" destOrd="0" presId="urn:microsoft.com/office/officeart/2005/8/layout/hierarchy2"/>
    <dgm:cxn modelId="{0B2A617E-A50C-4D3E-8B55-E4EC532A6A0C}" type="presParOf" srcId="{2C695BAD-FE23-4CD4-9591-1CB5D5F9C489}" destId="{34092D8F-8864-4779-BF54-C27C92322437}" srcOrd="1" destOrd="0" presId="urn:microsoft.com/office/officeart/2005/8/layout/hierarchy2"/>
    <dgm:cxn modelId="{6F91CF88-34E1-4478-9152-3913B7A7A3D6}" type="presParOf" srcId="{34092D8F-8864-4779-BF54-C27C92322437}" destId="{70ECC50E-84FD-4F5C-86EA-421026795980}" srcOrd="0" destOrd="0" presId="urn:microsoft.com/office/officeart/2005/8/layout/hierarchy2"/>
    <dgm:cxn modelId="{63D196F9-B463-40FA-98AC-6568030EB326}" type="presParOf" srcId="{70ECC50E-84FD-4F5C-86EA-421026795980}" destId="{F61C50E8-E470-4DED-9C52-6EDA6E416E94}" srcOrd="0" destOrd="0" presId="urn:microsoft.com/office/officeart/2005/8/layout/hierarchy2"/>
    <dgm:cxn modelId="{F323CC1D-813D-4CD6-A8F6-8AE1E848ACD3}" type="presParOf" srcId="{34092D8F-8864-4779-BF54-C27C92322437}" destId="{63455A27-2961-4FA4-A3A2-F5C5035915AD}" srcOrd="1" destOrd="0" presId="urn:microsoft.com/office/officeart/2005/8/layout/hierarchy2"/>
    <dgm:cxn modelId="{FE5FD9E4-2F3C-42A0-8D29-A686F3953F19}" type="presParOf" srcId="{63455A27-2961-4FA4-A3A2-F5C5035915AD}" destId="{3CAF9C38-6C88-4C18-9647-727C1C3E2342}" srcOrd="0" destOrd="0" presId="urn:microsoft.com/office/officeart/2005/8/layout/hierarchy2"/>
    <dgm:cxn modelId="{9F9A7E25-FCF4-4E01-B74E-095C3BBAD2D2}" type="presParOf" srcId="{63455A27-2961-4FA4-A3A2-F5C5035915AD}" destId="{0711396D-CD2E-4DF7-B3F6-217303B258D6}" srcOrd="1" destOrd="0" presId="urn:microsoft.com/office/officeart/2005/8/layout/hierarchy2"/>
    <dgm:cxn modelId="{E20C7116-857D-4742-98A9-D574ECE0339C}" type="presParOf" srcId="{34092D8F-8864-4779-BF54-C27C92322437}" destId="{8D74FCE1-B9FF-47DD-B127-1AA62007CE4C}" srcOrd="2" destOrd="0" presId="urn:microsoft.com/office/officeart/2005/8/layout/hierarchy2"/>
    <dgm:cxn modelId="{FFE77263-E736-4D2F-A77D-7B0CAC8F2269}" type="presParOf" srcId="{8D74FCE1-B9FF-47DD-B127-1AA62007CE4C}" destId="{8C907579-3A59-4E4F-A4EA-7C3CE2825D3B}" srcOrd="0" destOrd="0" presId="urn:microsoft.com/office/officeart/2005/8/layout/hierarchy2"/>
    <dgm:cxn modelId="{54D3042E-11C9-4E7C-BADD-DE5C4AB2A6D5}" type="presParOf" srcId="{34092D8F-8864-4779-BF54-C27C92322437}" destId="{1F668BD2-D042-4F2A-9544-93E548FCE53C}" srcOrd="3" destOrd="0" presId="urn:microsoft.com/office/officeart/2005/8/layout/hierarchy2"/>
    <dgm:cxn modelId="{7772244B-3211-4834-B258-DBD0951979F1}" type="presParOf" srcId="{1F668BD2-D042-4F2A-9544-93E548FCE53C}" destId="{A0BB90E4-F984-4983-B7BA-5F0315C0AC6A}" srcOrd="0" destOrd="0" presId="urn:microsoft.com/office/officeart/2005/8/layout/hierarchy2"/>
    <dgm:cxn modelId="{3A7C3B9C-A483-4B36-9304-4C7DC77FB6F2}" type="presParOf" srcId="{1F668BD2-D042-4F2A-9544-93E548FCE53C}" destId="{B8F75AB1-F359-4F47-9A2D-2144559072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5253CB-BBB1-4C53-9FA7-DE664FAF3FF8}">
      <dsp:nvSpPr>
        <dsp:cNvPr id="0" name=""/>
        <dsp:cNvSpPr/>
      </dsp:nvSpPr>
      <dsp:spPr>
        <a:xfrm>
          <a:off x="-5128918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39241-09DC-423A-BFDA-3CBA076DA648}">
      <dsp:nvSpPr>
        <dsp:cNvPr id="0" name=""/>
        <dsp:cNvSpPr/>
      </dsp:nvSpPr>
      <dsp:spPr>
        <a:xfrm>
          <a:off x="512579" y="348766"/>
          <a:ext cx="8137739" cy="6978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9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                            </a:t>
          </a: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«Мәңгілік Ел» идеясы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2579" y="348766"/>
        <a:ext cx="8137739" cy="697895"/>
      </dsp:txXfrm>
    </dsp:sp>
    <dsp:sp modelId="{242FB20B-2128-44B8-BBA3-B27A2436A614}">
      <dsp:nvSpPr>
        <dsp:cNvPr id="0" name=""/>
        <dsp:cNvSpPr/>
      </dsp:nvSpPr>
      <dsp:spPr>
        <a:xfrm>
          <a:off x="76394" y="261529"/>
          <a:ext cx="872369" cy="872369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69286-316E-4AB4-9BE8-E298B5A58623}">
      <dsp:nvSpPr>
        <dsp:cNvPr id="0" name=""/>
        <dsp:cNvSpPr/>
      </dsp:nvSpPr>
      <dsp:spPr>
        <a:xfrm>
          <a:off x="912699" y="1395791"/>
          <a:ext cx="7737619" cy="697895"/>
        </a:xfrm>
        <a:prstGeom prst="rect">
          <a:avLst/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955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Ұлт жоспары -  «100 нақты  қадам»</a:t>
          </a:r>
          <a:endParaRPr lang="kk-KZ" sz="2000" b="1" kern="1200" baseline="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912699" y="1395791"/>
        <a:ext cx="7737619" cy="697895"/>
      </dsp:txXfrm>
    </dsp:sp>
    <dsp:sp modelId="{B1BCB4BE-36E0-42A2-AD05-6BC45F7E4B72}">
      <dsp:nvSpPr>
        <dsp:cNvPr id="0" name=""/>
        <dsp:cNvSpPr/>
      </dsp:nvSpPr>
      <dsp:spPr>
        <a:xfrm>
          <a:off x="529253" y="1308554"/>
          <a:ext cx="766891" cy="872369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7FA31-94C4-481F-B1CB-B235AAC3BC54}">
      <dsp:nvSpPr>
        <dsp:cNvPr id="0" name=""/>
        <dsp:cNvSpPr/>
      </dsp:nvSpPr>
      <dsp:spPr>
        <a:xfrm>
          <a:off x="912699" y="2343167"/>
          <a:ext cx="7737619" cy="897193"/>
        </a:xfrm>
        <a:prstGeom prst="rect">
          <a:avLst/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955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Қазақстан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Республикасында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беруді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ғылымды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дамытудың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2016 - 2019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жылдарға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арналған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мемлекеттік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бағдарламасы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2699" y="2343167"/>
        <a:ext cx="7737619" cy="897193"/>
      </dsp:txXfrm>
    </dsp:sp>
    <dsp:sp modelId="{FDB1552C-484B-47F7-880F-A8C4D60667DF}">
      <dsp:nvSpPr>
        <dsp:cNvPr id="0" name=""/>
        <dsp:cNvSpPr/>
      </dsp:nvSpPr>
      <dsp:spPr>
        <a:xfrm>
          <a:off x="476514" y="2355579"/>
          <a:ext cx="872369" cy="872369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E4185-63AD-4652-800F-7007E7D26C6D}">
      <dsp:nvSpPr>
        <dsp:cNvPr id="0" name=""/>
        <dsp:cNvSpPr/>
      </dsp:nvSpPr>
      <dsp:spPr>
        <a:xfrm>
          <a:off x="512579" y="3429107"/>
          <a:ext cx="8137739" cy="819364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955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smtClean="0">
              <a:latin typeface="Times New Roman" pitchFamily="18" charset="0"/>
              <a:cs typeface="Times New Roman" pitchFamily="18" charset="0"/>
            </a:rPr>
            <a:t>Рухани</a:t>
          </a:r>
          <a:r>
            <a:rPr lang="kk-KZ" sz="1800" b="1" kern="1200" baseline="0" smtClean="0">
              <a:latin typeface="Times New Roman" pitchFamily="18" charset="0"/>
              <a:cs typeface="Times New Roman" pitchFamily="18" charset="0"/>
            </a:rPr>
            <a:t> жаңару бағыты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2579" y="3429107"/>
        <a:ext cx="8137739" cy="819364"/>
      </dsp:txXfrm>
    </dsp:sp>
    <dsp:sp modelId="{2C628EA7-A81F-43AE-91AB-0C74DD8C67CE}">
      <dsp:nvSpPr>
        <dsp:cNvPr id="0" name=""/>
        <dsp:cNvSpPr/>
      </dsp:nvSpPr>
      <dsp:spPr>
        <a:xfrm>
          <a:off x="76394" y="3402604"/>
          <a:ext cx="872369" cy="872369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580C71-7A72-415B-BF26-9955619C09C1}">
      <dsp:nvSpPr>
        <dsp:cNvPr id="0" name=""/>
        <dsp:cNvSpPr/>
      </dsp:nvSpPr>
      <dsp:spPr>
        <a:xfrm>
          <a:off x="6759" y="1440259"/>
          <a:ext cx="1383022" cy="2409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Жас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Орда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үйірмесінің ұстанымы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Мәңгілік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Ел»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идеясына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негізделеді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59" y="1440259"/>
        <a:ext cx="1383022" cy="2409031"/>
      </dsp:txXfrm>
    </dsp:sp>
    <dsp:sp modelId="{7C207948-7A4E-4851-AFBA-A43A6C7E45F2}">
      <dsp:nvSpPr>
        <dsp:cNvPr id="0" name=""/>
        <dsp:cNvSpPr/>
      </dsp:nvSpPr>
      <dsp:spPr>
        <a:xfrm rot="17307951">
          <a:off x="734683" y="1723592"/>
          <a:ext cx="1917564" cy="23531"/>
        </a:xfrm>
        <a:custGeom>
          <a:avLst/>
          <a:gdLst/>
          <a:ahLst/>
          <a:cxnLst/>
          <a:rect l="0" t="0" r="0" b="0"/>
          <a:pathLst>
            <a:path>
              <a:moveTo>
                <a:pt x="0" y="11765"/>
              </a:moveTo>
              <a:lnTo>
                <a:pt x="1917564" y="1176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7307951">
        <a:off x="1645526" y="1687419"/>
        <a:ext cx="95878" cy="95878"/>
      </dsp:txXfrm>
    </dsp:sp>
    <dsp:sp modelId="{770734D0-A00E-4F5C-B302-65AFEC033601}">
      <dsp:nvSpPr>
        <dsp:cNvPr id="0" name=""/>
        <dsp:cNvSpPr/>
      </dsp:nvSpPr>
      <dsp:spPr>
        <a:xfrm>
          <a:off x="1997149" y="480185"/>
          <a:ext cx="1383022" cy="69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Отандық рух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7149" y="480185"/>
        <a:ext cx="1383022" cy="691511"/>
      </dsp:txXfrm>
    </dsp:sp>
    <dsp:sp modelId="{CAA2770E-7641-4C1E-B654-E60F67E581D2}">
      <dsp:nvSpPr>
        <dsp:cNvPr id="0" name=""/>
        <dsp:cNvSpPr/>
      </dsp:nvSpPr>
      <dsp:spPr>
        <a:xfrm rot="19208491">
          <a:off x="3304638" y="605847"/>
          <a:ext cx="650117" cy="23531"/>
        </a:xfrm>
        <a:custGeom>
          <a:avLst/>
          <a:gdLst/>
          <a:ahLst/>
          <a:cxnLst/>
          <a:rect l="0" t="0" r="0" b="0"/>
          <a:pathLst>
            <a:path>
              <a:moveTo>
                <a:pt x="0" y="11765"/>
              </a:moveTo>
              <a:lnTo>
                <a:pt x="650117" y="11765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208491">
        <a:off x="3613444" y="601360"/>
        <a:ext cx="32505" cy="32505"/>
      </dsp:txXfrm>
    </dsp:sp>
    <dsp:sp modelId="{B86F3139-1B64-466D-B2EA-75F5850CFB0D}">
      <dsp:nvSpPr>
        <dsp:cNvPr id="0" name=""/>
        <dsp:cNvSpPr/>
      </dsp:nvSpPr>
      <dsp:spPr>
        <a:xfrm>
          <a:off x="3879222" y="63529"/>
          <a:ext cx="2474808" cy="69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Жемде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кеңес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қылмадың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Жемнен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де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елді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көшірдің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…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err="1" smtClean="0">
              <a:latin typeface="Times New Roman" pitchFamily="18" charset="0"/>
              <a:cs typeface="Times New Roman" pitchFamily="18" charset="0"/>
            </a:rPr>
            <a:t>Асан</a:t>
          </a:r>
          <a:r>
            <a:rPr lang="ru-RU" sz="1400" b="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1" kern="1200" dirty="0" err="1" smtClean="0">
              <a:latin typeface="Times New Roman" pitchFamily="18" charset="0"/>
              <a:cs typeface="Times New Roman" pitchFamily="18" charset="0"/>
            </a:rPr>
            <a:t>қайғы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9222" y="63529"/>
        <a:ext cx="2474808" cy="691511"/>
      </dsp:txXfrm>
    </dsp:sp>
    <dsp:sp modelId="{B4878365-56A8-4033-8121-5ECF63742FCE}">
      <dsp:nvSpPr>
        <dsp:cNvPr id="0" name=""/>
        <dsp:cNvSpPr/>
      </dsp:nvSpPr>
      <dsp:spPr>
        <a:xfrm rot="2231048">
          <a:off x="3316497" y="1003466"/>
          <a:ext cx="626398" cy="23531"/>
        </a:xfrm>
        <a:custGeom>
          <a:avLst/>
          <a:gdLst/>
          <a:ahLst/>
          <a:cxnLst/>
          <a:rect l="0" t="0" r="0" b="0"/>
          <a:pathLst>
            <a:path>
              <a:moveTo>
                <a:pt x="0" y="11765"/>
              </a:moveTo>
              <a:lnTo>
                <a:pt x="626398" y="11765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231048">
        <a:off x="3614037" y="999572"/>
        <a:ext cx="31319" cy="31319"/>
      </dsp:txXfrm>
    </dsp:sp>
    <dsp:sp modelId="{D5D12703-195B-43FA-B309-B2BBD2E46B75}">
      <dsp:nvSpPr>
        <dsp:cNvPr id="0" name=""/>
        <dsp:cNvSpPr/>
      </dsp:nvSpPr>
      <dsp:spPr>
        <a:xfrm>
          <a:off x="3879222" y="858767"/>
          <a:ext cx="2468708" cy="69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Бетегелі</a:t>
          </a:r>
          <a:r>
            <a:rPr lang="kk-KZ" sz="1400" b="1" kern="1200" baseline="0" dirty="0" smtClean="0">
              <a:latin typeface="Times New Roman" pitchFamily="18" charset="0"/>
              <a:cs typeface="Times New Roman" pitchFamily="18" charset="0"/>
            </a:rPr>
            <a:t> Сарыарқаның бойында, соғысып өлген өкінбес...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0" i="1" kern="1200" baseline="0" dirty="0" smtClean="0">
              <a:latin typeface="Times New Roman" pitchFamily="18" charset="0"/>
              <a:cs typeface="Times New Roman" pitchFamily="18" charset="0"/>
            </a:rPr>
            <a:t>Доспамбет жырау</a:t>
          </a:r>
          <a:r>
            <a:rPr lang="kk-KZ" sz="1400" b="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9222" y="858767"/>
        <a:ext cx="2468708" cy="691511"/>
      </dsp:txXfrm>
    </dsp:sp>
    <dsp:sp modelId="{567FCB4E-E8BF-4273-9CED-301623D611B9}">
      <dsp:nvSpPr>
        <dsp:cNvPr id="0" name=""/>
        <dsp:cNvSpPr/>
      </dsp:nvSpPr>
      <dsp:spPr>
        <a:xfrm>
          <a:off x="1389781" y="2633009"/>
          <a:ext cx="553208" cy="23531"/>
        </a:xfrm>
        <a:custGeom>
          <a:avLst/>
          <a:gdLst/>
          <a:ahLst/>
          <a:cxnLst/>
          <a:rect l="0" t="0" r="0" b="0"/>
          <a:pathLst>
            <a:path>
              <a:moveTo>
                <a:pt x="0" y="11765"/>
              </a:moveTo>
              <a:lnTo>
                <a:pt x="553208" y="1176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52555" y="2630944"/>
        <a:ext cx="27660" cy="27660"/>
      </dsp:txXfrm>
    </dsp:sp>
    <dsp:sp modelId="{A5F9A70B-E299-448D-9475-E3D7526F1151}">
      <dsp:nvSpPr>
        <dsp:cNvPr id="0" name=""/>
        <dsp:cNvSpPr/>
      </dsp:nvSpPr>
      <dsp:spPr>
        <a:xfrm>
          <a:off x="1942990" y="2172666"/>
          <a:ext cx="1445051" cy="944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Ұрпаққа өсиет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2990" y="2172666"/>
        <a:ext cx="1445051" cy="944217"/>
      </dsp:txXfrm>
    </dsp:sp>
    <dsp:sp modelId="{72BB5B4B-CA22-43C6-A0EA-850E84F990D8}">
      <dsp:nvSpPr>
        <dsp:cNvPr id="0" name=""/>
        <dsp:cNvSpPr/>
      </dsp:nvSpPr>
      <dsp:spPr>
        <a:xfrm rot="19130330">
          <a:off x="3297241" y="2391191"/>
          <a:ext cx="734808" cy="23531"/>
        </a:xfrm>
        <a:custGeom>
          <a:avLst/>
          <a:gdLst/>
          <a:ahLst/>
          <a:cxnLst/>
          <a:rect l="0" t="0" r="0" b="0"/>
          <a:pathLst>
            <a:path>
              <a:moveTo>
                <a:pt x="0" y="11765"/>
              </a:moveTo>
              <a:lnTo>
                <a:pt x="734808" y="11765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130330">
        <a:off x="3646275" y="2384586"/>
        <a:ext cx="36740" cy="36740"/>
      </dsp:txXfrm>
    </dsp:sp>
    <dsp:sp modelId="{9462D577-9615-4AFD-8BF6-4D948661B13C}">
      <dsp:nvSpPr>
        <dsp:cNvPr id="0" name=""/>
        <dsp:cNvSpPr/>
      </dsp:nvSpPr>
      <dsp:spPr>
        <a:xfrm>
          <a:off x="3941250" y="1654005"/>
          <a:ext cx="2376253" cy="1014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…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Бірлігіңнен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айырылма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бірлікте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бар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қасиет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Татулық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болар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береке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қы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лмасын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жұрт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келеке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…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i="1" kern="1200" dirty="0" smtClean="0">
              <a:latin typeface="Times New Roman" pitchFamily="18" charset="0"/>
              <a:cs typeface="Times New Roman" pitchFamily="18" charset="0"/>
            </a:rPr>
            <a:t>Ақтамберді жырау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1250" y="1654005"/>
        <a:ext cx="2376253" cy="1014267"/>
      </dsp:txXfrm>
    </dsp:sp>
    <dsp:sp modelId="{E833E954-5025-45A1-90FF-85381FAA0882}">
      <dsp:nvSpPr>
        <dsp:cNvPr id="0" name=""/>
        <dsp:cNvSpPr/>
      </dsp:nvSpPr>
      <dsp:spPr>
        <a:xfrm rot="2717890">
          <a:off x="3271416" y="2912507"/>
          <a:ext cx="786459" cy="23531"/>
        </a:xfrm>
        <a:custGeom>
          <a:avLst/>
          <a:gdLst/>
          <a:ahLst/>
          <a:cxnLst/>
          <a:rect l="0" t="0" r="0" b="0"/>
          <a:pathLst>
            <a:path>
              <a:moveTo>
                <a:pt x="0" y="11765"/>
              </a:moveTo>
              <a:lnTo>
                <a:pt x="786459" y="11765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717890">
        <a:off x="3644984" y="2904611"/>
        <a:ext cx="39322" cy="39322"/>
      </dsp:txXfrm>
    </dsp:sp>
    <dsp:sp modelId="{BEF62484-4220-43B1-9DC8-0D0D8755DDEC}">
      <dsp:nvSpPr>
        <dsp:cNvPr id="0" name=""/>
        <dsp:cNvSpPr/>
      </dsp:nvSpPr>
      <dsp:spPr>
        <a:xfrm>
          <a:off x="3941250" y="2771999"/>
          <a:ext cx="2452790" cy="863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Сөйткен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менім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Еділім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br>
            <a:rPr lang="ru-RU" sz="14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Мен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салмадым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сен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салдың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br>
            <a:rPr lang="ru-RU" sz="14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Хайырлы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болсын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сіздерге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br>
            <a:rPr lang="ru-RU" sz="14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Менен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қалған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мынау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Еділ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жұрт</a:t>
          </a: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i="1" kern="1200" dirty="0" smtClean="0">
              <a:latin typeface="Times New Roman" pitchFamily="18" charset="0"/>
              <a:cs typeface="Times New Roman" pitchFamily="18" charset="0"/>
            </a:rPr>
            <a:t>Қазтуған жырау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1250" y="2771999"/>
        <a:ext cx="2452790" cy="863545"/>
      </dsp:txXfrm>
    </dsp:sp>
    <dsp:sp modelId="{5C4FBA84-6625-4FD2-BC80-29F9BAF90571}">
      <dsp:nvSpPr>
        <dsp:cNvPr id="0" name=""/>
        <dsp:cNvSpPr/>
      </dsp:nvSpPr>
      <dsp:spPr>
        <a:xfrm rot="4394875">
          <a:off x="706723" y="3551944"/>
          <a:ext cx="1919325" cy="23531"/>
        </a:xfrm>
        <a:custGeom>
          <a:avLst/>
          <a:gdLst/>
          <a:ahLst/>
          <a:cxnLst/>
          <a:rect l="0" t="0" r="0" b="0"/>
          <a:pathLst>
            <a:path>
              <a:moveTo>
                <a:pt x="0" y="11765"/>
              </a:moveTo>
              <a:lnTo>
                <a:pt x="1919325" y="1176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4394875">
        <a:off x="1618402" y="3515727"/>
        <a:ext cx="95966" cy="95966"/>
      </dsp:txXfrm>
    </dsp:sp>
    <dsp:sp modelId="{2EBAE0C4-E57D-4911-B554-64C0F5FE35EF}">
      <dsp:nvSpPr>
        <dsp:cNvPr id="0" name=""/>
        <dsp:cNvSpPr/>
      </dsp:nvSpPr>
      <dsp:spPr>
        <a:xfrm>
          <a:off x="1942990" y="4136890"/>
          <a:ext cx="1383022" cy="69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Өмірлік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ұстанымдар</a:t>
          </a:r>
          <a:endParaRPr lang="ru-RU" sz="2000" b="1" kern="1200" dirty="0"/>
        </a:p>
      </dsp:txBody>
      <dsp:txXfrm>
        <a:off x="1942990" y="4136890"/>
        <a:ext cx="1383022" cy="691511"/>
      </dsp:txXfrm>
    </dsp:sp>
    <dsp:sp modelId="{70ECC50E-84FD-4F5C-86EA-421026795980}">
      <dsp:nvSpPr>
        <dsp:cNvPr id="0" name=""/>
        <dsp:cNvSpPr/>
      </dsp:nvSpPr>
      <dsp:spPr>
        <a:xfrm rot="19457599">
          <a:off x="3261978" y="4272070"/>
          <a:ext cx="681278" cy="23531"/>
        </a:xfrm>
        <a:custGeom>
          <a:avLst/>
          <a:gdLst/>
          <a:ahLst/>
          <a:cxnLst/>
          <a:rect l="0" t="0" r="0" b="0"/>
          <a:pathLst>
            <a:path>
              <a:moveTo>
                <a:pt x="0" y="11765"/>
              </a:moveTo>
              <a:lnTo>
                <a:pt x="681278" y="11765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3585585" y="4266804"/>
        <a:ext cx="34063" cy="34063"/>
      </dsp:txXfrm>
    </dsp:sp>
    <dsp:sp modelId="{3CAF9C38-6C88-4C18-9647-727C1C3E2342}">
      <dsp:nvSpPr>
        <dsp:cNvPr id="0" name=""/>
        <dsp:cNvSpPr/>
      </dsp:nvSpPr>
      <dsp:spPr>
        <a:xfrm>
          <a:off x="3879222" y="3739271"/>
          <a:ext cx="2514818" cy="69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err="1" smtClean="0">
              <a:latin typeface="Times New Roman" pitchFamily="18" charset="0"/>
              <a:cs typeface="Times New Roman" pitchFamily="18" charset="0"/>
            </a:rPr>
            <a:t>Жақсымен</a:t>
          </a: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latin typeface="Times New Roman" pitchFamily="18" charset="0"/>
              <a:cs typeface="Times New Roman" pitchFamily="18" charset="0"/>
            </a:rPr>
            <a:t>жолдас</a:t>
          </a: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latin typeface="Times New Roman" pitchFamily="18" charset="0"/>
              <a:cs typeface="Times New Roman" pitchFamily="18" charset="0"/>
            </a:rPr>
            <a:t>болсаңыз</a:t>
          </a: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err="1" smtClean="0">
              <a:latin typeface="Times New Roman" pitchFamily="18" charset="0"/>
              <a:cs typeface="Times New Roman" pitchFamily="18" charset="0"/>
            </a:rPr>
            <a:t>Айырылмасқа</a:t>
          </a: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latin typeface="Times New Roman" pitchFamily="18" charset="0"/>
              <a:cs typeface="Times New Roman" pitchFamily="18" charset="0"/>
            </a:rPr>
            <a:t>серт</a:t>
          </a: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latin typeface="Times New Roman" pitchFamily="18" charset="0"/>
              <a:cs typeface="Times New Roman" pitchFamily="18" charset="0"/>
            </a:rPr>
            <a:t>етер</a:t>
          </a: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err="1" smtClean="0">
              <a:latin typeface="Times New Roman" pitchFamily="18" charset="0"/>
              <a:cs typeface="Times New Roman" pitchFamily="18" charset="0"/>
            </a:rPr>
            <a:t>Бұқар</a:t>
          </a: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i="1" kern="1200" dirty="0" err="1" smtClean="0">
              <a:latin typeface="Times New Roman" pitchFamily="18" charset="0"/>
              <a:cs typeface="Times New Roman" pitchFamily="18" charset="0"/>
            </a:rPr>
            <a:t>жырау</a:t>
          </a: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9222" y="3739271"/>
        <a:ext cx="2514818" cy="691511"/>
      </dsp:txXfrm>
    </dsp:sp>
    <dsp:sp modelId="{8D74FCE1-B9FF-47DD-B127-1AA62007CE4C}">
      <dsp:nvSpPr>
        <dsp:cNvPr id="0" name=""/>
        <dsp:cNvSpPr/>
      </dsp:nvSpPr>
      <dsp:spPr>
        <a:xfrm rot="2142401">
          <a:off x="3261978" y="4669689"/>
          <a:ext cx="681278" cy="23531"/>
        </a:xfrm>
        <a:custGeom>
          <a:avLst/>
          <a:gdLst/>
          <a:ahLst/>
          <a:cxnLst/>
          <a:rect l="0" t="0" r="0" b="0"/>
          <a:pathLst>
            <a:path>
              <a:moveTo>
                <a:pt x="0" y="11765"/>
              </a:moveTo>
              <a:lnTo>
                <a:pt x="681278" y="11765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3585585" y="4664423"/>
        <a:ext cx="34063" cy="34063"/>
      </dsp:txXfrm>
    </dsp:sp>
    <dsp:sp modelId="{A0BB90E4-F984-4983-B7BA-5F0315C0AC6A}">
      <dsp:nvSpPr>
        <dsp:cNvPr id="0" name=""/>
        <dsp:cNvSpPr/>
      </dsp:nvSpPr>
      <dsp:spPr>
        <a:xfrm>
          <a:off x="3879222" y="4534509"/>
          <a:ext cx="2514818" cy="69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Жат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бойынан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түңілсін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</a:t>
          </a:r>
          <a:br>
            <a:rPr lang="ru-RU" sz="14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Бәріңіз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енеден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туғандай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болыңыз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!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i="1" kern="1200" dirty="0" smtClean="0">
              <a:latin typeface="Times New Roman" pitchFamily="18" charset="0"/>
              <a:cs typeface="Times New Roman" pitchFamily="18" charset="0"/>
            </a:rPr>
            <a:t>Үмбетей жырау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9222" y="4534509"/>
        <a:ext cx="2514818" cy="691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8469" y="260648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Орда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үйірмесі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ел»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идеясын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насихаттап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арихи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тамырынан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нәр беретін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буынды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қалыптастыратын ұйым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8" y="3804636"/>
            <a:ext cx="7620000" cy="2322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8577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құндылығымыз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зайырлы қоғам және жоғары руханият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0327" y="1268760"/>
            <a:ext cx="4355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сыбанып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жарқын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ұрпағымыз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қоғамымыздағы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бірліктің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іргесі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шайқалмаса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ұлтымыз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әдет-ғұрпын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боламыз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жетуіміздің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байлығымыз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– осы.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танытып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тәрбиелегенде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руханияты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зайырлы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1" descr="D:\Documents\МЕРОПРИЯТИЯ 2 полугодия\Мангилик ел\5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536504" cy="411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10010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802" y="404664"/>
            <a:ext cx="828092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Елбасы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төртінші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индустрияландыру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инновацияларға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екендігіне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тоқтала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қазақстандықтардың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әл-ауқатының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жақсарып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дамыған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қосылудың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бірден-бір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2" y="2492896"/>
            <a:ext cx="8280920" cy="3929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5749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737" y="167537"/>
            <a:ext cx="76328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4077072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Елбасының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Президент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Н.Ә.Назарбаевтың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үрдістерінің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табыстылығын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табыстарын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жаңғыртудың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рейтинг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Әркім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еңбегіне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бағалануы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640960" cy="3295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4745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4422"/>
            <a:ext cx="914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Алтыншыдан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ортақтығы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76" y="3550799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білмейінше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болмайынша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ешқандай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мәдениеттің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түркітанушы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Л.Н.Гумилев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Шындығында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идеологияны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санасына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сіңіру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-баба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болмысымен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өркениет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өрісіне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өрістете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болу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бәріміздің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анамыз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ол-ұлтымыздың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Толыққанды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тілсіз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толыққанды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тіліміз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бүгініміз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ертеңіміз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мәңгіліктің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Нұрсұлтан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Әбішұлы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- 2050»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Жолдауында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көрсеткеніндей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жаппай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мәніндегі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мәртебесіне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көтерілгенде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боламыз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Түпкі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6" y="764704"/>
            <a:ext cx="7920880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5258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718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бұл-еліміздің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бүкіләлемдік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өңірлік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жаһандық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820" y="1353447"/>
            <a:ext cx="45365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күндерінен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жаһандық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өңірлік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Президентіміз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қоғамдастық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тарапынан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жаһандық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өңірлік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орасан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қару-жарақты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еселеп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төндіру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ынтымақтастық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жасампаздық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сындарлы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үнқатысу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айғақтауда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04780"/>
            <a:ext cx="3773000" cy="5098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4740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616" y="548680"/>
            <a:ext cx="8496944" cy="56938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шаңырағымыздың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Ата-бабаларымыздың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мән-мағынасын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ұғындыру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санасына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сезіміне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түйсігіне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мінез-құлқына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ететіндей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ұстаздық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шеберлікті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сабағында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қалыптастырылады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адамгершілікке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имандылыққа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ізгілікке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отаншылдыққа,халықтарды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құрметтеуге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сыйлауға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достығына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бейбітшілікті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="" xmlns:p14="http://schemas.microsoft.com/office/powerpoint/2010/main" val="701927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09" y="0"/>
            <a:ext cx="8928992" cy="73558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Орда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үйірмесі 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болашақта рухани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жаңару бағытында жастарымызды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сүйгіштікке тәрбиелеудің мынадай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ұсынады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kk-K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Халқымыздың сан ғасырлық тарихын мақтан ететін дәрежеге жеткізіп, жас буынның интеллектуалдық потенциалын көтеру;</a:t>
            </a:r>
          </a:p>
          <a:p>
            <a:pPr algn="just">
              <a:buFontTx/>
              <a:buChar char="-"/>
            </a:pPr>
            <a:endParaRPr lang="kk-KZ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kk-K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Жастардың рухани сана-сезімін, ұлтшылдық қасиеттерін, еліне аянбай еңбек етуге баулуда тарихи жыр-дастандар мен салт-дәстүрлерімізді насихаттауды тал бесіктен бастау;</a:t>
            </a:r>
          </a:p>
          <a:p>
            <a:pPr algn="just">
              <a:buFontTx/>
              <a:buChar char="-"/>
            </a:pPr>
            <a:endParaRPr lang="kk-KZ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тарихында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шешендігі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көсемдігі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тура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билігі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әділеттілігі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елінің қамын ойлаған көрнекті қайраткерлердің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тұлғаларымыздың өмір жолын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буынның санасына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құю арқылы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елдікке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ерлікке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баулу;</a:t>
            </a:r>
          </a:p>
          <a:p>
            <a:pPr algn="just">
              <a:buFontTx/>
              <a:buChar char="-"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kk-K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Мәдени мұраларымызды қастерлеп, ұрпақтан-ұрпаққа жеткізіп, оның тарихи құндылығын насихаттап, бойына сіңіріп, отансүйгіштікке тәрбиелеу;</a:t>
            </a:r>
          </a:p>
          <a:p>
            <a:pPr algn="just">
              <a:buFontTx/>
              <a:buChar char="-"/>
            </a:pPr>
            <a:endParaRPr lang="kk-KZ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kk-K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Мемлекеттілігіміздің мәңгі, болашағымыздың кемел болуына жастардың қосатын үлесі зор екеніне сенім білдіру.</a:t>
            </a:r>
          </a:p>
          <a:p>
            <a:pPr algn="just">
              <a:buFontTx/>
              <a:buChar char="-"/>
            </a:pPr>
            <a:endParaRPr lang="kk-KZ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939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281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НАЗАРЫҢЫЗҒА РАХМЕТ</a:t>
            </a:r>
            <a:endParaRPr lang="ru-RU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535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E1C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908720"/>
            <a:ext cx="7550224" cy="460644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Орда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үйірмесінің мақсаты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ғасырлық тарихынан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сабақ алып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ұлттық сана-сезімі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қалыптасқан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дәрежесі биік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елі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жерін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тарихын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сүйетін ұлтжанды тұлға қалыптастырып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зерттеушілік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қабілеті жоғары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қазіргі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қоғам талабына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іскер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азамат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61106" y="908720"/>
            <a:ext cx="50828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 Орда үйірмесінің ұраны:</a:t>
            </a:r>
          </a:p>
          <a:p>
            <a:pPr algn="ctr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Көздерінде от  ойнар,</a:t>
            </a:r>
          </a:p>
          <a:p>
            <a:pPr algn="ctr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Сөздерінде  жалын бар,</a:t>
            </a:r>
          </a:p>
          <a:p>
            <a:pPr algn="ctr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Жаннан  қымбат  оларға  - ар,</a:t>
            </a:r>
          </a:p>
          <a:p>
            <a:pPr algn="ctr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жастарға сенемін!!!</a:t>
            </a:r>
          </a:p>
          <a:p>
            <a:pPr algn="ctr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0" y="907960"/>
            <a:ext cx="3744416" cy="5017518"/>
          </a:xfrm>
        </p:spPr>
      </p:pic>
    </p:spTree>
    <p:extLst>
      <p:ext uri="{BB962C8B-B14F-4D97-AF65-F5344CB8AC3E}">
        <p14:creationId xmlns="" xmlns:p14="http://schemas.microsoft.com/office/powerpoint/2010/main" val="564167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179512" y="260648"/>
          <a:ext cx="87129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Блок-схема: карточка 1"/>
          <p:cNvSpPr/>
          <p:nvPr/>
        </p:nvSpPr>
        <p:spPr>
          <a:xfrm>
            <a:off x="514350" y="4868863"/>
            <a:ext cx="8234363" cy="1152525"/>
          </a:xfrm>
          <a:prstGeom prst="flowChartPunchedCar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Елбасының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сындарлы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саясатының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басымдылығы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ортақ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мүдде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бірлік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татулық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бейбітшілікке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үндейді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336703" cy="518457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1143000" y="731838"/>
          <a:ext cx="6400800" cy="528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3600" y="1268413"/>
            <a:ext cx="7870825" cy="83026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…</a:t>
            </a:r>
            <a:r>
              <a:rPr lang="ru-RU" sz="2400" i="1" dirty="0"/>
              <a:t>Ел </a:t>
            </a:r>
            <a:r>
              <a:rPr lang="ru-RU" sz="2400" i="1" dirty="0" err="1"/>
              <a:t>тәуелсіздігі</a:t>
            </a:r>
            <a:r>
              <a:rPr lang="ru-RU" sz="2400" i="1" dirty="0"/>
              <a:t>, </a:t>
            </a:r>
            <a:r>
              <a:rPr lang="ru-RU" sz="2400" i="1" dirty="0" err="1"/>
              <a:t>ұлт</a:t>
            </a:r>
            <a:r>
              <a:rPr lang="ru-RU" sz="2400" i="1" dirty="0"/>
              <a:t> </a:t>
            </a:r>
            <a:r>
              <a:rPr lang="ru-RU" sz="2400" i="1" dirty="0" err="1"/>
              <a:t>мұраты</a:t>
            </a:r>
            <a:r>
              <a:rPr lang="ru-RU" sz="2400" i="1" dirty="0"/>
              <a:t>, </a:t>
            </a:r>
            <a:r>
              <a:rPr lang="ru-RU" sz="2400" i="1" dirty="0" err="1"/>
              <a:t>ұрпақ</a:t>
            </a:r>
            <a:r>
              <a:rPr lang="ru-RU" sz="2400" i="1" dirty="0"/>
              <a:t> </a:t>
            </a:r>
            <a:r>
              <a:rPr lang="ru-RU" sz="2400" i="1" dirty="0" err="1"/>
              <a:t>болашағы</a:t>
            </a:r>
            <a:r>
              <a:rPr lang="ru-RU" sz="2400" i="1" dirty="0"/>
              <a:t> </a:t>
            </a:r>
            <a:r>
              <a:rPr lang="ru-RU" sz="2400" dirty="0" err="1"/>
              <a:t>сияқты</a:t>
            </a:r>
            <a:r>
              <a:rPr lang="ru-RU" sz="2400" dirty="0"/>
              <a:t> </a:t>
            </a:r>
            <a:r>
              <a:rPr lang="ru-RU" sz="2400" dirty="0" err="1"/>
              <a:t>ұлы</a:t>
            </a:r>
            <a:r>
              <a:rPr lang="ru-RU" sz="2400" dirty="0"/>
              <a:t> </a:t>
            </a:r>
            <a:r>
              <a:rPr lang="ru-RU" sz="2400" dirty="0" err="1"/>
              <a:t>құндылықтар</a:t>
            </a:r>
            <a:r>
              <a:rPr lang="ru-RU" sz="2400" dirty="0"/>
              <a:t> </a:t>
            </a:r>
            <a:r>
              <a:rPr lang="ru-RU" sz="2400" dirty="0" err="1"/>
              <a:t>ғана</a:t>
            </a:r>
            <a:r>
              <a:rPr lang="ru-RU" sz="2400" dirty="0"/>
              <a:t> </a:t>
            </a:r>
            <a:r>
              <a:rPr lang="ru-RU" sz="2400" i="1" dirty="0" err="1"/>
              <a:t>мәңгі</a:t>
            </a:r>
            <a:r>
              <a:rPr lang="ru-RU" sz="2400" dirty="0"/>
              <a:t>. 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3600" y="2708275"/>
            <a:ext cx="7885113" cy="15382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…</a:t>
            </a:r>
            <a:r>
              <a:rPr lang="ru-RU" sz="2400" dirty="0" err="1"/>
              <a:t>Рухы</a:t>
            </a:r>
            <a:r>
              <a:rPr lang="ru-RU" sz="2400" dirty="0"/>
              <a:t> </a:t>
            </a:r>
            <a:r>
              <a:rPr lang="ru-RU" sz="2400" dirty="0" err="1"/>
              <a:t>биік</a:t>
            </a:r>
            <a:r>
              <a:rPr lang="ru-RU" sz="2400" dirty="0"/>
              <a:t>, </a:t>
            </a:r>
            <a:r>
              <a:rPr lang="ru-RU" sz="2400" dirty="0" err="1"/>
              <a:t>еңбегі</a:t>
            </a:r>
            <a:r>
              <a:rPr lang="ru-RU" sz="2400" dirty="0"/>
              <a:t> </a:t>
            </a:r>
            <a:r>
              <a:rPr lang="ru-RU" sz="2400" dirty="0" err="1"/>
              <a:t>ерен</a:t>
            </a:r>
            <a:r>
              <a:rPr lang="ru-RU" sz="2400" dirty="0"/>
              <a:t>, </a:t>
            </a:r>
            <a:r>
              <a:rPr lang="ru-RU" sz="2400" dirty="0" err="1"/>
              <a:t>бірлігі</a:t>
            </a:r>
            <a:r>
              <a:rPr lang="ru-RU" sz="2400" dirty="0"/>
              <a:t> </a:t>
            </a:r>
            <a:r>
              <a:rPr lang="ru-RU" sz="2400" dirty="0" err="1"/>
              <a:t>мығым</a:t>
            </a:r>
            <a:r>
              <a:rPr lang="ru-RU" sz="2400" dirty="0"/>
              <a:t> </a:t>
            </a:r>
            <a:r>
              <a:rPr lang="ru-RU" sz="2400" i="1" dirty="0" err="1"/>
              <a:t>Мәңгілік</a:t>
            </a:r>
            <a:r>
              <a:rPr lang="ru-RU" sz="2400" i="1" dirty="0"/>
              <a:t> Ел </a:t>
            </a:r>
            <a:r>
              <a:rPr lang="ru-RU" sz="2400" dirty="0"/>
              <a:t>болу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dirty="0" err="1"/>
              <a:t>бізде</a:t>
            </a:r>
            <a:r>
              <a:rPr lang="ru-RU" sz="2400" dirty="0"/>
              <a:t> </a:t>
            </a:r>
            <a:r>
              <a:rPr lang="ru-RU" sz="2400" dirty="0" err="1"/>
              <a:t>бәрі</a:t>
            </a:r>
            <a:r>
              <a:rPr lang="ru-RU" sz="2400" dirty="0"/>
              <a:t> бар. </a:t>
            </a:r>
            <a:r>
              <a:rPr lang="ru-RU" sz="2400" i="1" dirty="0" err="1"/>
              <a:t>Біздің</a:t>
            </a:r>
            <a:r>
              <a:rPr lang="ru-RU" sz="2400" i="1" dirty="0"/>
              <a:t> </a:t>
            </a:r>
            <a:r>
              <a:rPr lang="ru-RU" sz="2400" i="1" dirty="0" err="1"/>
              <a:t>тірегіміз</a:t>
            </a:r>
            <a:r>
              <a:rPr lang="ru-RU" sz="2400" i="1" dirty="0"/>
              <a:t> – </a:t>
            </a:r>
            <a:r>
              <a:rPr lang="ru-RU" sz="2400" i="1" dirty="0" err="1"/>
              <a:t>тәуелсіздік</a:t>
            </a:r>
            <a:r>
              <a:rPr lang="ru-RU" sz="2400" i="1" dirty="0"/>
              <a:t>, </a:t>
            </a:r>
            <a:r>
              <a:rPr lang="ru-RU" sz="2400" i="1" dirty="0" err="1"/>
              <a:t>тілегіміз</a:t>
            </a:r>
            <a:r>
              <a:rPr lang="ru-RU" sz="2400" i="1" dirty="0"/>
              <a:t> – </a:t>
            </a:r>
            <a:r>
              <a:rPr lang="ru-RU" sz="2400" i="1" dirty="0" err="1"/>
              <a:t>тұрақтылық</a:t>
            </a:r>
            <a:r>
              <a:rPr lang="ru-RU" sz="2400" i="1" dirty="0"/>
              <a:t>, </a:t>
            </a:r>
            <a:r>
              <a:rPr lang="ru-RU" sz="2400" i="1" dirty="0" err="1"/>
              <a:t>білегіміз</a:t>
            </a:r>
            <a:r>
              <a:rPr lang="ru-RU" sz="2400" i="1" dirty="0"/>
              <a:t> – </a:t>
            </a:r>
            <a:r>
              <a:rPr lang="ru-RU" sz="2400" i="1" dirty="0" err="1"/>
              <a:t>бірлік</a:t>
            </a:r>
            <a:r>
              <a:rPr lang="ru-RU" sz="2400" i="1" dirty="0"/>
              <a:t>!</a:t>
            </a:r>
            <a:endParaRPr lang="ru-RU" sz="2200" b="1" i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22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0588" y="4797425"/>
            <a:ext cx="7843837" cy="19081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k-KZ" sz="2400" dirty="0"/>
              <a:t>...Қазақтың </a:t>
            </a:r>
            <a:r>
              <a:rPr lang="kk-KZ" sz="2400" i="1" dirty="0"/>
              <a:t>Мәңгілік Ғұмыры </a:t>
            </a:r>
            <a:r>
              <a:rPr lang="kk-KZ" sz="2400" dirty="0"/>
              <a:t>ұрпақтың </a:t>
            </a:r>
            <a:r>
              <a:rPr lang="kk-KZ" sz="2400" i="1" dirty="0"/>
              <a:t>Мәңгілік болашағын баянды етуге арналады.</a:t>
            </a:r>
            <a:r>
              <a:rPr lang="kk-KZ" sz="2400" dirty="0"/>
              <a:t> Ендігі ұрпақ - </a:t>
            </a:r>
            <a:r>
              <a:rPr lang="kk-KZ" sz="2400" i="1" dirty="0"/>
              <a:t>Мәңгілік Қазақтың Перзенті. </a:t>
            </a:r>
            <a:endParaRPr lang="ru-RU" sz="2400" i="1" dirty="0"/>
          </a:p>
          <a:p>
            <a:pPr>
              <a:defRPr/>
            </a:pPr>
            <a:r>
              <a:rPr lang="kk-KZ" sz="2400" dirty="0"/>
              <a:t>Ендеше, </a:t>
            </a:r>
            <a:r>
              <a:rPr lang="kk-KZ" sz="2400" i="1" dirty="0"/>
              <a:t>Қазақ Елінің Ұлттық Идеясы - Мәңгілік Ел!</a:t>
            </a:r>
            <a:endParaRPr lang="ru-RU" sz="2400" i="1" dirty="0"/>
          </a:p>
          <a:p>
            <a:pPr>
              <a:defRPr/>
            </a:pPr>
            <a:endParaRPr lang="ru-RU" sz="22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115888"/>
            <a:ext cx="87137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654050" y="282575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/>
          </a:p>
        </p:txBody>
      </p:sp>
      <p:sp>
        <p:nvSpPr>
          <p:cNvPr id="12295" name="Прямоугольник 2"/>
          <p:cNvSpPr>
            <a:spLocks noChangeArrowheads="1"/>
          </p:cNvSpPr>
          <p:nvPr/>
        </p:nvSpPr>
        <p:spPr bwMode="auto">
          <a:xfrm>
            <a:off x="1187450" y="282575"/>
            <a:ext cx="71294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200" b="1">
                <a:cs typeface="Times New Roman" pitchFamily="18" charset="0"/>
              </a:rPr>
              <a:t>«Мәңгілік Ел» Ұлттық идеясы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12162"/>
            <a:ext cx="8438120" cy="5625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362" y="221739"/>
            <a:ext cx="843812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Орда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үйірмесі Елбасы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Н.Ә.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Назарбаевтың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Ел»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идеясындағы басты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құндылықтарына сүйенеді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61982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Астанасы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154" y="4449285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егемендігі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еркіндігі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аңсарлы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азаттығы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елшілдік-ұлттық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армандаған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ұғымы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тәуелсіздігімізді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халқымыздың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борышы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0" y="976358"/>
            <a:ext cx="7603651" cy="3449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1345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Екінші</a:t>
            </a:r>
            <a:r>
              <a:rPr lang="ru-RU" sz="2400" dirty="0"/>
              <a:t> </a:t>
            </a:r>
            <a:r>
              <a:rPr lang="ru-RU" sz="2400" dirty="0" err="1"/>
              <a:t>құндылық</a:t>
            </a:r>
            <a:r>
              <a:rPr lang="ru-RU" sz="2400" dirty="0"/>
              <a:t>, </a:t>
            </a:r>
            <a:r>
              <a:rPr lang="ru-RU" sz="2400" dirty="0" err="1"/>
              <a:t>бұл</a:t>
            </a:r>
            <a:r>
              <a:rPr lang="ru-RU" sz="2400" dirty="0"/>
              <a:t> – </a:t>
            </a:r>
            <a:r>
              <a:rPr lang="ru-RU" sz="2400" dirty="0" err="1"/>
              <a:t>қоғамымыздағы</a:t>
            </a:r>
            <a:r>
              <a:rPr lang="ru-RU" sz="2400" dirty="0"/>
              <a:t> </a:t>
            </a:r>
            <a:r>
              <a:rPr lang="ru-RU" sz="2400" dirty="0" err="1"/>
              <a:t>ұлттық</a:t>
            </a:r>
            <a:r>
              <a:rPr lang="ru-RU" sz="2400" dirty="0"/>
              <a:t> </a:t>
            </a:r>
            <a:r>
              <a:rPr lang="ru-RU" sz="2400" dirty="0" err="1"/>
              <a:t>бірлік</a:t>
            </a:r>
            <a:r>
              <a:rPr lang="ru-RU" sz="2400" dirty="0"/>
              <a:t>, </a:t>
            </a:r>
            <a:r>
              <a:rPr lang="ru-RU" sz="2400" dirty="0" err="1"/>
              <a:t>бейбітшілік</a:t>
            </a:r>
            <a:r>
              <a:rPr lang="ru-RU" sz="2400" dirty="0"/>
              <a:t> пен </a:t>
            </a:r>
            <a:r>
              <a:rPr lang="ru-RU" sz="2400" dirty="0" err="1"/>
              <a:t>келісім</a:t>
            </a:r>
            <a:r>
              <a:rPr lang="ru-RU" sz="2400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4149080"/>
            <a:ext cx="8748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халқымыз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қыспақ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көрсетпек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түгіл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мұқтаж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бауырына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егемендігі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күресіп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төнген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сәттерде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бірігіп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бейбітшілік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тату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ынта-ықыласының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тасқынының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қоймай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дербестігін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мақсатымыз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тату-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ынтымағы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халқымыздың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тыныштығы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көркейіп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тәуелсіздігімізді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мықтап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76789"/>
            <a:ext cx="7920880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2887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175</TotalTime>
  <Words>974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Слайд 1</vt:lpstr>
      <vt:lpstr>    Жас Орда үйірмесінің мақсаты – сан ғасырлық тарихынан сабақ алып, ұлттық сана-сезімі қалыптасқан, рухани ойлау дәрежесі биік, елі мен жерін, тарихын сүйетін ұлтжанды тұлға қалыптастырып, зерттеушілік қабілеті жоғары, қазіргі қоғам талабына сай, іскер азамат тәрбиелеу.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МӘҢГІЛІК ЕЛ</dc:title>
  <dc:creator>User</dc:creator>
  <cp:lastModifiedBy>acer</cp:lastModifiedBy>
  <cp:revision>12</cp:revision>
  <dcterms:created xsi:type="dcterms:W3CDTF">2016-12-01T13:48:09Z</dcterms:created>
  <dcterms:modified xsi:type="dcterms:W3CDTF">2017-04-26T11:06:19Z</dcterms:modified>
</cp:coreProperties>
</file>