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7" r:id="rId3"/>
    <p:sldId id="279" r:id="rId4"/>
    <p:sldId id="278" r:id="rId5"/>
    <p:sldId id="316" r:id="rId6"/>
    <p:sldId id="308" r:id="rId7"/>
    <p:sldId id="307" r:id="rId8"/>
    <p:sldId id="289" r:id="rId9"/>
    <p:sldId id="322" r:id="rId10"/>
    <p:sldId id="321" r:id="rId11"/>
    <p:sldId id="319" r:id="rId12"/>
    <p:sldId id="323" r:id="rId13"/>
    <p:sldId id="292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  <a:srgbClr val="EAEAEA"/>
    <a:srgbClr val="99C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792" autoAdjust="0"/>
  </p:normalViewPr>
  <p:slideViewPr>
    <p:cSldViewPr>
      <p:cViewPr varScale="1">
        <p:scale>
          <a:sx n="86" d="100"/>
          <a:sy n="86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12970-D98F-4CA0-9D3F-3223BD12810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D8F67-DC70-4EFE-97E6-DBFB88DC7F5D}">
      <dgm:prSet phldrT="[Текст]"/>
      <dgm:spPr/>
      <dgm:t>
        <a:bodyPr/>
        <a:lstStyle/>
        <a:p>
          <a:r>
            <a:rPr lang="ru-RU" b="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13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masters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Class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dirty="0"/>
        </a:p>
      </dgm:t>
    </dgm:pt>
    <dgm:pt modelId="{111DB21B-08DA-42DE-95D3-215C70D0194D}" type="parTrans" cxnId="{21D41869-3F1F-4BF0-9EBD-6675A2292A15}">
      <dgm:prSet/>
      <dgm:spPr/>
      <dgm:t>
        <a:bodyPr/>
        <a:lstStyle/>
        <a:p>
          <a:endParaRPr lang="ru-RU"/>
        </a:p>
      </dgm:t>
    </dgm:pt>
    <dgm:pt modelId="{17CA6AF4-F8A2-49DF-BBFF-B9395A4EF928}" type="sibTrans" cxnId="{21D41869-3F1F-4BF0-9EBD-6675A2292A15}">
      <dgm:prSet/>
      <dgm:spPr/>
      <dgm:t>
        <a:bodyPr/>
        <a:lstStyle/>
        <a:p>
          <a:endParaRPr lang="ru-RU"/>
        </a:p>
      </dgm:t>
    </dgm:pt>
    <dgm:pt modelId="{0E2F5556-BF2B-4B57-A3E9-7B3111288AC3}">
      <dgm:prSet phldrT="[Текст]"/>
      <dgm:spPr/>
      <dgm:t>
        <a:bodyPr/>
        <a:lstStyle/>
        <a:p>
          <a:r>
            <a:rPr lang="ru-RU" b="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39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Masters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dirty="0"/>
        </a:p>
      </dgm:t>
    </dgm:pt>
    <dgm:pt modelId="{45D97C5E-845D-4BB2-8D29-76765EEB2157}" type="parTrans" cxnId="{644EED77-A38E-455E-9640-9389B927E07E}">
      <dgm:prSet/>
      <dgm:spPr/>
      <dgm:t>
        <a:bodyPr/>
        <a:lstStyle/>
        <a:p>
          <a:endParaRPr lang="ru-RU"/>
        </a:p>
      </dgm:t>
    </dgm:pt>
    <dgm:pt modelId="{0F072A72-FBD8-40BA-9315-BB4D91C2B233}" type="sibTrans" cxnId="{644EED77-A38E-455E-9640-9389B927E07E}">
      <dgm:prSet/>
      <dgm:spPr/>
      <dgm:t>
        <a:bodyPr/>
        <a:lstStyle/>
        <a:p>
          <a:endParaRPr lang="ru-RU"/>
        </a:p>
      </dgm:t>
    </dgm:pt>
    <dgm:pt modelId="{2B4A34EF-8020-4429-AFAF-AD6B07ED26E8}">
      <dgm:prSet phldrT="[Текст]"/>
      <dgm:spPr/>
      <dgm:t>
        <a:bodyPr/>
        <a:lstStyle/>
        <a:p>
          <a:r>
            <a:rPr lang="ru-RU" b="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54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Candidate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Master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dirty="0"/>
        </a:p>
      </dgm:t>
    </dgm:pt>
    <dgm:pt modelId="{02FF4095-3035-4EBA-A215-420CE2E46482}" type="parTrans" cxnId="{0E0FAB2A-4484-4B42-A8E3-D80E21A08E4D}">
      <dgm:prSet/>
      <dgm:spPr/>
      <dgm:t>
        <a:bodyPr/>
        <a:lstStyle/>
        <a:p>
          <a:endParaRPr lang="ru-RU"/>
        </a:p>
      </dgm:t>
    </dgm:pt>
    <dgm:pt modelId="{5E8CDA67-29FA-4EE9-A88F-4A1515B7F200}" type="sibTrans" cxnId="{0E0FAB2A-4484-4B42-A8E3-D80E21A08E4D}">
      <dgm:prSet/>
      <dgm:spPr/>
      <dgm:t>
        <a:bodyPr/>
        <a:lstStyle/>
        <a:p>
          <a:endParaRPr lang="ru-RU"/>
        </a:p>
      </dgm:t>
    </dgm:pt>
    <dgm:pt modelId="{F584F7D1-1BBD-4EBA-A429-33607A89C387}" type="pres">
      <dgm:prSet presAssocID="{64412970-D98F-4CA0-9D3F-3223BD128107}" presName="Name0" presStyleCnt="0">
        <dgm:presLayoutVars>
          <dgm:dir/>
          <dgm:resizeHandles val="exact"/>
        </dgm:presLayoutVars>
      </dgm:prSet>
      <dgm:spPr/>
    </dgm:pt>
    <dgm:pt modelId="{A6F41DB2-50A2-4DC0-9CBF-82C61FBF227E}" type="pres">
      <dgm:prSet presAssocID="{20ED8F67-DC70-4EFE-97E6-DBFB88DC7F5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4A47C-0F84-460E-AA7F-BDF26F958AA7}" type="pres">
      <dgm:prSet presAssocID="{17CA6AF4-F8A2-49DF-BBFF-B9395A4EF928}" presName="space" presStyleCnt="0"/>
      <dgm:spPr/>
    </dgm:pt>
    <dgm:pt modelId="{5307B562-2D5F-4DFC-9C43-94BBC02F155A}" type="pres">
      <dgm:prSet presAssocID="{0E2F5556-BF2B-4B57-A3E9-7B3111288AC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45EEB-6BA8-4EC8-A322-AC77FD58AE1F}" type="pres">
      <dgm:prSet presAssocID="{0F072A72-FBD8-40BA-9315-BB4D91C2B233}" presName="space" presStyleCnt="0"/>
      <dgm:spPr/>
    </dgm:pt>
    <dgm:pt modelId="{CC79BDC7-8907-4ACF-A502-3E239F32CED7}" type="pres">
      <dgm:prSet presAssocID="{2B4A34EF-8020-4429-AFAF-AD6B07ED26E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EED77-A38E-455E-9640-9389B927E07E}" srcId="{64412970-D98F-4CA0-9D3F-3223BD128107}" destId="{0E2F5556-BF2B-4B57-A3E9-7B3111288AC3}" srcOrd="1" destOrd="0" parTransId="{45D97C5E-845D-4BB2-8D29-76765EEB2157}" sibTransId="{0F072A72-FBD8-40BA-9315-BB4D91C2B233}"/>
    <dgm:cxn modelId="{72D4053C-E284-45BD-93CE-108618A76E5F}" type="presOf" srcId="{0E2F5556-BF2B-4B57-A3E9-7B3111288AC3}" destId="{5307B562-2D5F-4DFC-9C43-94BBC02F155A}" srcOrd="0" destOrd="0" presId="urn:microsoft.com/office/officeart/2005/8/layout/venn3"/>
    <dgm:cxn modelId="{10C982A0-017C-4C8D-9263-881E64A82F26}" type="presOf" srcId="{20ED8F67-DC70-4EFE-97E6-DBFB88DC7F5D}" destId="{A6F41DB2-50A2-4DC0-9CBF-82C61FBF227E}" srcOrd="0" destOrd="0" presId="urn:microsoft.com/office/officeart/2005/8/layout/venn3"/>
    <dgm:cxn modelId="{21D41869-3F1F-4BF0-9EBD-6675A2292A15}" srcId="{64412970-D98F-4CA0-9D3F-3223BD128107}" destId="{20ED8F67-DC70-4EFE-97E6-DBFB88DC7F5D}" srcOrd="0" destOrd="0" parTransId="{111DB21B-08DA-42DE-95D3-215C70D0194D}" sibTransId="{17CA6AF4-F8A2-49DF-BBFF-B9395A4EF928}"/>
    <dgm:cxn modelId="{0E0FAB2A-4484-4B42-A8E3-D80E21A08E4D}" srcId="{64412970-D98F-4CA0-9D3F-3223BD128107}" destId="{2B4A34EF-8020-4429-AFAF-AD6B07ED26E8}" srcOrd="2" destOrd="0" parTransId="{02FF4095-3035-4EBA-A215-420CE2E46482}" sibTransId="{5E8CDA67-29FA-4EE9-A88F-4A1515B7F200}"/>
    <dgm:cxn modelId="{2C73B1CF-0123-42E3-A440-CB2AC7892732}" type="presOf" srcId="{64412970-D98F-4CA0-9D3F-3223BD128107}" destId="{F584F7D1-1BBD-4EBA-A429-33607A89C387}" srcOrd="0" destOrd="0" presId="urn:microsoft.com/office/officeart/2005/8/layout/venn3"/>
    <dgm:cxn modelId="{7F01F64E-39E5-4EA3-8CD7-62C59FE8F1D7}" type="presOf" srcId="{2B4A34EF-8020-4429-AFAF-AD6B07ED26E8}" destId="{CC79BDC7-8907-4ACF-A502-3E239F32CED7}" srcOrd="0" destOrd="0" presId="urn:microsoft.com/office/officeart/2005/8/layout/venn3"/>
    <dgm:cxn modelId="{A6501A3E-8C1D-413B-A82F-FF08FF946043}" type="presParOf" srcId="{F584F7D1-1BBD-4EBA-A429-33607A89C387}" destId="{A6F41DB2-50A2-4DC0-9CBF-82C61FBF227E}" srcOrd="0" destOrd="0" presId="urn:microsoft.com/office/officeart/2005/8/layout/venn3"/>
    <dgm:cxn modelId="{A62D8DE8-400F-441F-BDA5-28E5256ED110}" type="presParOf" srcId="{F584F7D1-1BBD-4EBA-A429-33607A89C387}" destId="{1F64A47C-0F84-460E-AA7F-BDF26F958AA7}" srcOrd="1" destOrd="0" presId="urn:microsoft.com/office/officeart/2005/8/layout/venn3"/>
    <dgm:cxn modelId="{4D9F5A24-EDA6-43DE-9191-C1D09BE73D09}" type="presParOf" srcId="{F584F7D1-1BBD-4EBA-A429-33607A89C387}" destId="{5307B562-2D5F-4DFC-9C43-94BBC02F155A}" srcOrd="2" destOrd="0" presId="urn:microsoft.com/office/officeart/2005/8/layout/venn3"/>
    <dgm:cxn modelId="{4CF498FD-B6E6-468B-B46C-F484A01A8D6E}" type="presParOf" srcId="{F584F7D1-1BBD-4EBA-A429-33607A89C387}" destId="{E0245EEB-6BA8-4EC8-A322-AC77FD58AE1F}" srcOrd="3" destOrd="0" presId="urn:microsoft.com/office/officeart/2005/8/layout/venn3"/>
    <dgm:cxn modelId="{D5436C5E-72A1-49EC-B6D1-5FF35022B00A}" type="presParOf" srcId="{F584F7D1-1BBD-4EBA-A429-33607A89C387}" destId="{CC79BDC7-8907-4ACF-A502-3E239F32CED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611D4-B0CA-475A-BFA8-CAD2DCD253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577A0-D051-4F0C-8B57-EEE81E77DBA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OLYMPIC FIGURATIONS</a:t>
          </a:r>
          <a:endParaRPr lang="ru-RU" dirty="0"/>
        </a:p>
      </dgm:t>
    </dgm:pt>
    <dgm:pt modelId="{1DCA023D-FF96-4E4F-BC09-ED1B35DD3561}" type="parTrans" cxnId="{7B6CC834-B253-44E0-8CA4-C826BD016736}">
      <dgm:prSet/>
      <dgm:spPr/>
      <dgm:t>
        <a:bodyPr/>
        <a:lstStyle/>
        <a:p>
          <a:endParaRPr lang="ru-RU"/>
        </a:p>
      </dgm:t>
    </dgm:pt>
    <dgm:pt modelId="{5988B6CE-488D-4695-A708-7F16C5EC7BF9}" type="sibTrans" cxnId="{7B6CC834-B253-44E0-8CA4-C826BD016736}">
      <dgm:prSet/>
      <dgm:spPr/>
      <dgm:t>
        <a:bodyPr/>
        <a:lstStyle/>
        <a:p>
          <a:endParaRPr lang="ru-RU"/>
        </a:p>
      </dgm:t>
    </dgm:pt>
    <dgm:pt modelId="{FD4AE785-BB22-481B-89A7-6DE561471920}">
      <dgm:prSet phldrT="[Текст]"/>
      <dgm:spPr/>
      <dgm:t>
        <a:bodyPr/>
        <a:lstStyle/>
        <a:p>
          <a:r>
            <a:rPr lang="ru-RU" dirty="0" smtClean="0"/>
            <a:t>RACQUETBALL, BASKETBALL, BOXING, VOLLEYBALL, WRESTLING, JUDO, ATHLETICS, TABLE TENNIS, SWIMMING, BEACH VOLLEYBALL, ARCHERY, TAEKWONDO, TENNIS, FENCING, FOOTBALL</a:t>
          </a:r>
          <a:endParaRPr lang="ru-RU" dirty="0"/>
        </a:p>
      </dgm:t>
    </dgm:pt>
    <dgm:pt modelId="{2B17F35A-436F-4A02-A88B-5EDCEF65E048}" type="parTrans" cxnId="{DB821A5C-67CF-4ED4-8BBF-8AA9ED868BF5}">
      <dgm:prSet/>
      <dgm:spPr/>
      <dgm:t>
        <a:bodyPr/>
        <a:lstStyle/>
        <a:p>
          <a:endParaRPr lang="ru-RU"/>
        </a:p>
      </dgm:t>
    </dgm:pt>
    <dgm:pt modelId="{C032BBA7-65D8-4BFD-AA0A-401585AB4146}" type="sibTrans" cxnId="{DB821A5C-67CF-4ED4-8BBF-8AA9ED868BF5}">
      <dgm:prSet/>
      <dgm:spPr/>
      <dgm:t>
        <a:bodyPr/>
        <a:lstStyle/>
        <a:p>
          <a:endParaRPr lang="ru-RU"/>
        </a:p>
      </dgm:t>
    </dgm:pt>
    <dgm:pt modelId="{D0E45768-B5C9-40FC-80BC-2503AE8603D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FIGURATION</a:t>
          </a:r>
          <a:br>
            <a:rPr lang="ru-RU" b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latin typeface="Times New Roman" pitchFamily="18" charset="0"/>
              <a:cs typeface="Times New Roman" pitchFamily="18" charset="0"/>
            </a:rPr>
            <a:t>NOT INCLUDED IN THE OLYMPIC PROGRAM</a:t>
          </a:r>
          <a:endParaRPr lang="ru-RU" dirty="0"/>
        </a:p>
      </dgm:t>
    </dgm:pt>
    <dgm:pt modelId="{D12751DA-BE3B-451F-AFA6-8561591F7ECB}" type="parTrans" cxnId="{53D51CB6-8280-415B-9BFC-002EB126A38D}">
      <dgm:prSet/>
      <dgm:spPr/>
      <dgm:t>
        <a:bodyPr/>
        <a:lstStyle/>
        <a:p>
          <a:endParaRPr lang="ru-RU"/>
        </a:p>
      </dgm:t>
    </dgm:pt>
    <dgm:pt modelId="{439B1C1D-A64F-4F75-92CB-4E43ACA5B1CD}" type="sibTrans" cxnId="{53D51CB6-8280-415B-9BFC-002EB126A38D}">
      <dgm:prSet/>
      <dgm:spPr/>
      <dgm:t>
        <a:bodyPr/>
        <a:lstStyle/>
        <a:p>
          <a:endParaRPr lang="ru-RU"/>
        </a:p>
      </dgm:t>
    </dgm:pt>
    <dgm:pt modelId="{52B79C5C-BAF8-4377-B69D-859DC6A714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MOUNTAINEERING, DARTS, KARATE-DO, KICKBOXING, MINI FOOTBALL, BEACH FOOTBALL, SAMBO, MOUNTAIN CLIMBING, RUGBY, CHESS</a:t>
          </a:r>
          <a:endParaRPr lang="ru-RU" dirty="0"/>
        </a:p>
      </dgm:t>
    </dgm:pt>
    <dgm:pt modelId="{88DC94E1-1595-4F06-AEC1-EF1796A76007}" type="parTrans" cxnId="{6AA24332-B331-4DD3-BCC0-DE14A5B8DB92}">
      <dgm:prSet/>
      <dgm:spPr/>
      <dgm:t>
        <a:bodyPr/>
        <a:lstStyle/>
        <a:p>
          <a:endParaRPr lang="ru-RU"/>
        </a:p>
      </dgm:t>
    </dgm:pt>
    <dgm:pt modelId="{E3D3F59F-18DA-455E-A66F-F02D35076B3A}" type="sibTrans" cxnId="{6AA24332-B331-4DD3-BCC0-DE14A5B8DB92}">
      <dgm:prSet/>
      <dgm:spPr/>
      <dgm:t>
        <a:bodyPr/>
        <a:lstStyle/>
        <a:p>
          <a:endParaRPr lang="ru-RU"/>
        </a:p>
      </dgm:t>
    </dgm:pt>
    <dgm:pt modelId="{BB120C87-4BF0-45D9-AE4C-3D64DF4002F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NATIONAL FIGURATION</a:t>
          </a:r>
          <a:endParaRPr lang="ru-RU" dirty="0"/>
        </a:p>
      </dgm:t>
    </dgm:pt>
    <dgm:pt modelId="{ECC43233-45DE-4D74-B6F2-506D20B3D209}" type="parTrans" cxnId="{EEE024DC-86E0-4E7A-9632-F0BCBC106A90}">
      <dgm:prSet/>
      <dgm:spPr/>
      <dgm:t>
        <a:bodyPr/>
        <a:lstStyle/>
        <a:p>
          <a:endParaRPr lang="ru-RU"/>
        </a:p>
      </dgm:t>
    </dgm:pt>
    <dgm:pt modelId="{6423E5DE-1C14-43A7-86E2-F7539E46483B}" type="sibTrans" cxnId="{EEE024DC-86E0-4E7A-9632-F0BCBC106A90}">
      <dgm:prSet/>
      <dgm:spPr/>
      <dgm:t>
        <a:bodyPr/>
        <a:lstStyle/>
        <a:p>
          <a:endParaRPr lang="ru-RU"/>
        </a:p>
      </dgm:t>
    </dgm:pt>
    <dgm:pt modelId="{8094CC32-7490-42A8-B8EB-8622C79829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KAZAK KURES, BELT WRESTLING, TOGYZKUMALAK</a:t>
          </a:r>
          <a:endParaRPr lang="ru-RU" dirty="0"/>
        </a:p>
      </dgm:t>
    </dgm:pt>
    <dgm:pt modelId="{269284BB-BD2D-4235-927C-D77C5D289E94}" type="parTrans" cxnId="{0AABDBAF-6108-4D69-BF5F-C8019B227A03}">
      <dgm:prSet/>
      <dgm:spPr/>
      <dgm:t>
        <a:bodyPr/>
        <a:lstStyle/>
        <a:p>
          <a:endParaRPr lang="ru-RU"/>
        </a:p>
      </dgm:t>
    </dgm:pt>
    <dgm:pt modelId="{51674FC9-61CD-4BC3-9FD7-DDCA78D43432}" type="sibTrans" cxnId="{0AABDBAF-6108-4D69-BF5F-C8019B227A03}">
      <dgm:prSet/>
      <dgm:spPr/>
      <dgm:t>
        <a:bodyPr/>
        <a:lstStyle/>
        <a:p>
          <a:endParaRPr lang="ru-RU"/>
        </a:p>
      </dgm:t>
    </dgm:pt>
    <dgm:pt modelId="{0A25CB1E-BE33-4EF1-8C40-188240E0C182}" type="pres">
      <dgm:prSet presAssocID="{31D611D4-B0CA-475A-BFA8-CAD2DCD253BF}" presName="Name0" presStyleCnt="0">
        <dgm:presLayoutVars>
          <dgm:dir/>
          <dgm:animLvl val="lvl"/>
          <dgm:resizeHandles val="exact"/>
        </dgm:presLayoutVars>
      </dgm:prSet>
      <dgm:spPr/>
    </dgm:pt>
    <dgm:pt modelId="{366570FC-020F-400C-AC2B-74FE27717062}" type="pres">
      <dgm:prSet presAssocID="{207577A0-D051-4F0C-8B57-EEE81E77DBAA}" presName="linNode" presStyleCnt="0"/>
      <dgm:spPr/>
    </dgm:pt>
    <dgm:pt modelId="{5C22A49F-8E6A-4D27-A1C8-F7F5752B3A03}" type="pres">
      <dgm:prSet presAssocID="{207577A0-D051-4F0C-8B57-EEE81E77DB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52AE8-5966-4A37-B87E-C67C4197DB86}" type="pres">
      <dgm:prSet presAssocID="{207577A0-D051-4F0C-8B57-EEE81E77DBA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9E59-AF33-4031-A866-825434993584}" type="pres">
      <dgm:prSet presAssocID="{5988B6CE-488D-4695-A708-7F16C5EC7BF9}" presName="sp" presStyleCnt="0"/>
      <dgm:spPr/>
    </dgm:pt>
    <dgm:pt modelId="{EC57C929-D83B-4287-891C-60C109F1DC1B}" type="pres">
      <dgm:prSet presAssocID="{D0E45768-B5C9-40FC-80BC-2503AE8603D8}" presName="linNode" presStyleCnt="0"/>
      <dgm:spPr/>
    </dgm:pt>
    <dgm:pt modelId="{8521BA43-17A0-48BD-AF79-B69A7155E0EA}" type="pres">
      <dgm:prSet presAssocID="{D0E45768-B5C9-40FC-80BC-2503AE8603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B311-A59E-42DB-ADBF-032344B8C13C}" type="pres">
      <dgm:prSet presAssocID="{D0E45768-B5C9-40FC-80BC-2503AE8603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B17C0-47BE-4512-9D58-F94AA915882A}" type="pres">
      <dgm:prSet presAssocID="{439B1C1D-A64F-4F75-92CB-4E43ACA5B1CD}" presName="sp" presStyleCnt="0"/>
      <dgm:spPr/>
    </dgm:pt>
    <dgm:pt modelId="{013278D2-6121-4776-9E69-00473DDE66C6}" type="pres">
      <dgm:prSet presAssocID="{BB120C87-4BF0-45D9-AE4C-3D64DF4002FB}" presName="linNode" presStyleCnt="0"/>
      <dgm:spPr/>
    </dgm:pt>
    <dgm:pt modelId="{CDA84A17-E3CB-4C8F-ADB4-72DA6E12CC6F}" type="pres">
      <dgm:prSet presAssocID="{BB120C87-4BF0-45D9-AE4C-3D64DF4002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04BDD-4BE6-478C-8496-76775F648F12}" type="pres">
      <dgm:prSet presAssocID="{BB120C87-4BF0-45D9-AE4C-3D64DF4002F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702EA-DAE4-4515-995B-130529CFCBA3}" type="presOf" srcId="{8094CC32-7490-42A8-B8EB-8622C79829C6}" destId="{84F04BDD-4BE6-478C-8496-76775F648F12}" srcOrd="0" destOrd="0" presId="urn:microsoft.com/office/officeart/2005/8/layout/vList5"/>
    <dgm:cxn modelId="{7B6CC834-B253-44E0-8CA4-C826BD016736}" srcId="{31D611D4-B0CA-475A-BFA8-CAD2DCD253BF}" destId="{207577A0-D051-4F0C-8B57-EEE81E77DBAA}" srcOrd="0" destOrd="0" parTransId="{1DCA023D-FF96-4E4F-BC09-ED1B35DD3561}" sibTransId="{5988B6CE-488D-4695-A708-7F16C5EC7BF9}"/>
    <dgm:cxn modelId="{53D51CB6-8280-415B-9BFC-002EB126A38D}" srcId="{31D611D4-B0CA-475A-BFA8-CAD2DCD253BF}" destId="{D0E45768-B5C9-40FC-80BC-2503AE8603D8}" srcOrd="1" destOrd="0" parTransId="{D12751DA-BE3B-451F-AFA6-8561591F7ECB}" sibTransId="{439B1C1D-A64F-4F75-92CB-4E43ACA5B1CD}"/>
    <dgm:cxn modelId="{75F44CD7-8E0C-4485-B11F-6D559887C9E2}" type="presOf" srcId="{207577A0-D051-4F0C-8B57-EEE81E77DBAA}" destId="{5C22A49F-8E6A-4D27-A1C8-F7F5752B3A03}" srcOrd="0" destOrd="0" presId="urn:microsoft.com/office/officeart/2005/8/layout/vList5"/>
    <dgm:cxn modelId="{35B776BA-555D-4099-B4B0-7BAEE99BD28D}" type="presOf" srcId="{BB120C87-4BF0-45D9-AE4C-3D64DF4002FB}" destId="{CDA84A17-E3CB-4C8F-ADB4-72DA6E12CC6F}" srcOrd="0" destOrd="0" presId="urn:microsoft.com/office/officeart/2005/8/layout/vList5"/>
    <dgm:cxn modelId="{9A229E5B-6A28-4B10-AA75-2D0A557000DC}" type="presOf" srcId="{31D611D4-B0CA-475A-BFA8-CAD2DCD253BF}" destId="{0A25CB1E-BE33-4EF1-8C40-188240E0C182}" srcOrd="0" destOrd="0" presId="urn:microsoft.com/office/officeart/2005/8/layout/vList5"/>
    <dgm:cxn modelId="{0AABDBAF-6108-4D69-BF5F-C8019B227A03}" srcId="{BB120C87-4BF0-45D9-AE4C-3D64DF4002FB}" destId="{8094CC32-7490-42A8-B8EB-8622C79829C6}" srcOrd="0" destOrd="0" parTransId="{269284BB-BD2D-4235-927C-D77C5D289E94}" sibTransId="{51674FC9-61CD-4BC3-9FD7-DDCA78D43432}"/>
    <dgm:cxn modelId="{EEE024DC-86E0-4E7A-9632-F0BCBC106A90}" srcId="{31D611D4-B0CA-475A-BFA8-CAD2DCD253BF}" destId="{BB120C87-4BF0-45D9-AE4C-3D64DF4002FB}" srcOrd="2" destOrd="0" parTransId="{ECC43233-45DE-4D74-B6F2-506D20B3D209}" sibTransId="{6423E5DE-1C14-43A7-86E2-F7539E46483B}"/>
    <dgm:cxn modelId="{D63EBB8C-314C-46C9-AEAA-629F5C8A28CE}" type="presOf" srcId="{FD4AE785-BB22-481B-89A7-6DE561471920}" destId="{99C52AE8-5966-4A37-B87E-C67C4197DB86}" srcOrd="0" destOrd="0" presId="urn:microsoft.com/office/officeart/2005/8/layout/vList5"/>
    <dgm:cxn modelId="{DB821A5C-67CF-4ED4-8BBF-8AA9ED868BF5}" srcId="{207577A0-D051-4F0C-8B57-EEE81E77DBAA}" destId="{FD4AE785-BB22-481B-89A7-6DE561471920}" srcOrd="0" destOrd="0" parTransId="{2B17F35A-436F-4A02-A88B-5EDCEF65E048}" sibTransId="{C032BBA7-65D8-4BFD-AA0A-401585AB4146}"/>
    <dgm:cxn modelId="{4391A79D-F979-40B5-905C-13D4B2E37852}" type="presOf" srcId="{D0E45768-B5C9-40FC-80BC-2503AE8603D8}" destId="{8521BA43-17A0-48BD-AF79-B69A7155E0EA}" srcOrd="0" destOrd="0" presId="urn:microsoft.com/office/officeart/2005/8/layout/vList5"/>
    <dgm:cxn modelId="{51298B4C-E2BF-404A-B98B-CADFC4CD6CB7}" type="presOf" srcId="{52B79C5C-BAF8-4377-B69D-859DC6A71433}" destId="{314BB311-A59E-42DB-ADBF-032344B8C13C}" srcOrd="0" destOrd="0" presId="urn:microsoft.com/office/officeart/2005/8/layout/vList5"/>
    <dgm:cxn modelId="{6AA24332-B331-4DD3-BCC0-DE14A5B8DB92}" srcId="{D0E45768-B5C9-40FC-80BC-2503AE8603D8}" destId="{52B79C5C-BAF8-4377-B69D-859DC6A71433}" srcOrd="0" destOrd="0" parTransId="{88DC94E1-1595-4F06-AEC1-EF1796A76007}" sibTransId="{E3D3F59F-18DA-455E-A66F-F02D35076B3A}"/>
    <dgm:cxn modelId="{266DB947-0183-4B72-A2B4-A3EC601F23BC}" type="presParOf" srcId="{0A25CB1E-BE33-4EF1-8C40-188240E0C182}" destId="{366570FC-020F-400C-AC2B-74FE27717062}" srcOrd="0" destOrd="0" presId="urn:microsoft.com/office/officeart/2005/8/layout/vList5"/>
    <dgm:cxn modelId="{3E30F91E-8BCB-495A-AC01-3EA2CE2680D2}" type="presParOf" srcId="{366570FC-020F-400C-AC2B-74FE27717062}" destId="{5C22A49F-8E6A-4D27-A1C8-F7F5752B3A03}" srcOrd="0" destOrd="0" presId="urn:microsoft.com/office/officeart/2005/8/layout/vList5"/>
    <dgm:cxn modelId="{135DE2D8-19B2-44E7-AE56-160089F0EEBC}" type="presParOf" srcId="{366570FC-020F-400C-AC2B-74FE27717062}" destId="{99C52AE8-5966-4A37-B87E-C67C4197DB86}" srcOrd="1" destOrd="0" presId="urn:microsoft.com/office/officeart/2005/8/layout/vList5"/>
    <dgm:cxn modelId="{775B6AF6-7694-4A00-A02B-B0F9E67541B8}" type="presParOf" srcId="{0A25CB1E-BE33-4EF1-8C40-188240E0C182}" destId="{45889E59-AF33-4031-A866-825434993584}" srcOrd="1" destOrd="0" presId="urn:microsoft.com/office/officeart/2005/8/layout/vList5"/>
    <dgm:cxn modelId="{87F4BEB8-73F0-415F-83C8-1D508DE90A8D}" type="presParOf" srcId="{0A25CB1E-BE33-4EF1-8C40-188240E0C182}" destId="{EC57C929-D83B-4287-891C-60C109F1DC1B}" srcOrd="2" destOrd="0" presId="urn:microsoft.com/office/officeart/2005/8/layout/vList5"/>
    <dgm:cxn modelId="{196893A4-608D-4F27-90DE-DF1D1E5D26B2}" type="presParOf" srcId="{EC57C929-D83B-4287-891C-60C109F1DC1B}" destId="{8521BA43-17A0-48BD-AF79-B69A7155E0EA}" srcOrd="0" destOrd="0" presId="urn:microsoft.com/office/officeart/2005/8/layout/vList5"/>
    <dgm:cxn modelId="{E8D2A9E4-DE23-4EC7-B889-2E76AEDB9E3B}" type="presParOf" srcId="{EC57C929-D83B-4287-891C-60C109F1DC1B}" destId="{314BB311-A59E-42DB-ADBF-032344B8C13C}" srcOrd="1" destOrd="0" presId="urn:microsoft.com/office/officeart/2005/8/layout/vList5"/>
    <dgm:cxn modelId="{E61AF74B-D4D1-44B5-BAA2-AC99FD1C7AD9}" type="presParOf" srcId="{0A25CB1E-BE33-4EF1-8C40-188240E0C182}" destId="{6CAB17C0-47BE-4512-9D58-F94AA915882A}" srcOrd="3" destOrd="0" presId="urn:microsoft.com/office/officeart/2005/8/layout/vList5"/>
    <dgm:cxn modelId="{DB5FEB3D-37EA-45B3-BEB9-8E26DBE32767}" type="presParOf" srcId="{0A25CB1E-BE33-4EF1-8C40-188240E0C182}" destId="{013278D2-6121-4776-9E69-00473DDE66C6}" srcOrd="4" destOrd="0" presId="urn:microsoft.com/office/officeart/2005/8/layout/vList5"/>
    <dgm:cxn modelId="{3689A986-74E8-480A-A7D9-C49090F1401F}" type="presParOf" srcId="{013278D2-6121-4776-9E69-00473DDE66C6}" destId="{CDA84A17-E3CB-4C8F-ADB4-72DA6E12CC6F}" srcOrd="0" destOrd="0" presId="urn:microsoft.com/office/officeart/2005/8/layout/vList5"/>
    <dgm:cxn modelId="{B2F6AC94-D535-4CAE-A630-9773463BF643}" type="presParOf" srcId="{013278D2-6121-4776-9E69-00473DDE66C6}" destId="{84F04BDD-4BE6-478C-8496-76775F648F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41DB2-50A2-4DC0-9CBF-82C61FBF227E}">
      <dsp:nvSpPr>
        <dsp:cNvPr id="0" name=""/>
        <dsp:cNvSpPr/>
      </dsp:nvSpPr>
      <dsp:spPr>
        <a:xfrm>
          <a:off x="2890" y="284592"/>
          <a:ext cx="2527158" cy="2527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078" tIns="29210" rIns="139078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13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masters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Class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sz="2300" kern="1200" dirty="0"/>
        </a:p>
      </dsp:txBody>
      <dsp:txXfrm>
        <a:off x="2890" y="284592"/>
        <a:ext cx="2527158" cy="2527158"/>
      </dsp:txXfrm>
    </dsp:sp>
    <dsp:sp modelId="{5307B562-2D5F-4DFC-9C43-94BBC02F155A}">
      <dsp:nvSpPr>
        <dsp:cNvPr id="0" name=""/>
        <dsp:cNvSpPr/>
      </dsp:nvSpPr>
      <dsp:spPr>
        <a:xfrm>
          <a:off x="2024616" y="284592"/>
          <a:ext cx="2527158" cy="2527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078" tIns="29210" rIns="139078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39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Masters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sz="2300" kern="1200" dirty="0"/>
        </a:p>
      </dsp:txBody>
      <dsp:txXfrm>
        <a:off x="2024616" y="284592"/>
        <a:ext cx="2527158" cy="2527158"/>
      </dsp:txXfrm>
    </dsp:sp>
    <dsp:sp modelId="{CC79BDC7-8907-4ACF-A502-3E239F32CED7}">
      <dsp:nvSpPr>
        <dsp:cNvPr id="0" name=""/>
        <dsp:cNvSpPr/>
      </dsp:nvSpPr>
      <dsp:spPr>
        <a:xfrm>
          <a:off x="4046343" y="284592"/>
          <a:ext cx="2527158" cy="2527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078" tIns="29210" rIns="139078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rPr>
            <a:t>54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Candidate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Master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Sports</a:t>
          </a:r>
          <a:endParaRPr lang="ru-RU" sz="2300" kern="1200" dirty="0"/>
        </a:p>
      </dsp:txBody>
      <dsp:txXfrm>
        <a:off x="4046343" y="284592"/>
        <a:ext cx="2527158" cy="2527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52AE8-5966-4A37-B87E-C67C4197DB86}">
      <dsp:nvSpPr>
        <dsp:cNvPr id="0" name=""/>
        <dsp:cNvSpPr/>
      </dsp:nvSpPr>
      <dsp:spPr>
        <a:xfrm rot="5400000">
          <a:off x="5022853" y="-1894416"/>
          <a:ext cx="1198364" cy="5291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RACQUETBALL, BASKETBALL, BOXING, VOLLEYBALL, WRESTLING, JUDO, ATHLETICS, TABLE TENNIS, SWIMMING, BEACH VOLLEYBALL, ARCHERY, TAEKWONDO, TENNIS, FENCING, FOOTBALL</a:t>
          </a:r>
          <a:endParaRPr lang="ru-RU" sz="1500" kern="1200" dirty="0"/>
        </a:p>
      </dsp:txBody>
      <dsp:txXfrm rot="5400000">
        <a:off x="5022853" y="-1894416"/>
        <a:ext cx="1198364" cy="5291328"/>
      </dsp:txXfrm>
    </dsp:sp>
    <dsp:sp modelId="{5C22A49F-8E6A-4D27-A1C8-F7F5752B3A03}">
      <dsp:nvSpPr>
        <dsp:cNvPr id="0" name=""/>
        <dsp:cNvSpPr/>
      </dsp:nvSpPr>
      <dsp:spPr>
        <a:xfrm>
          <a:off x="0" y="2269"/>
          <a:ext cx="2976372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OLYMPIC FIGURATIONS</a:t>
          </a:r>
          <a:endParaRPr lang="ru-RU" sz="2300" kern="1200" dirty="0"/>
        </a:p>
      </dsp:txBody>
      <dsp:txXfrm>
        <a:off x="0" y="2269"/>
        <a:ext cx="2976372" cy="1497955"/>
      </dsp:txXfrm>
    </dsp:sp>
    <dsp:sp modelId="{314BB311-A59E-42DB-ADBF-032344B8C13C}">
      <dsp:nvSpPr>
        <dsp:cNvPr id="0" name=""/>
        <dsp:cNvSpPr/>
      </dsp:nvSpPr>
      <dsp:spPr>
        <a:xfrm rot="5400000">
          <a:off x="5022853" y="-321563"/>
          <a:ext cx="1198364" cy="5291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MOUNTAINEERING, DARTS, KARATE-DO, KICKBOXING, MINI FOOTBALL, BEACH FOOTBALL, SAMBO, MOUNTAIN CLIMBING, RUGBY, CHESS</a:t>
          </a:r>
          <a:endParaRPr lang="ru-RU" sz="1500" kern="1200" dirty="0"/>
        </a:p>
      </dsp:txBody>
      <dsp:txXfrm rot="5400000">
        <a:off x="5022853" y="-321563"/>
        <a:ext cx="1198364" cy="5291328"/>
      </dsp:txXfrm>
    </dsp:sp>
    <dsp:sp modelId="{8521BA43-17A0-48BD-AF79-B69A7155E0EA}">
      <dsp:nvSpPr>
        <dsp:cNvPr id="0" name=""/>
        <dsp:cNvSpPr/>
      </dsp:nvSpPr>
      <dsp:spPr>
        <a:xfrm>
          <a:off x="0" y="1575122"/>
          <a:ext cx="2976372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FIGURATION</a:t>
          </a:r>
          <a:br>
            <a:rPr lang="ru-RU" sz="23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NOT INCLUDED IN THE OLYMPIC PROGRAM</a:t>
          </a:r>
          <a:endParaRPr lang="ru-RU" sz="2300" kern="1200" dirty="0"/>
        </a:p>
      </dsp:txBody>
      <dsp:txXfrm>
        <a:off x="0" y="1575122"/>
        <a:ext cx="2976372" cy="1497955"/>
      </dsp:txXfrm>
    </dsp:sp>
    <dsp:sp modelId="{84F04BDD-4BE6-478C-8496-76775F648F12}">
      <dsp:nvSpPr>
        <dsp:cNvPr id="0" name=""/>
        <dsp:cNvSpPr/>
      </dsp:nvSpPr>
      <dsp:spPr>
        <a:xfrm rot="5400000">
          <a:off x="5022853" y="1251288"/>
          <a:ext cx="1198364" cy="5291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KAZAK KURES, BELT WRESTLING, TOGYZKUMALAK</a:t>
          </a:r>
          <a:endParaRPr lang="ru-RU" sz="1500" kern="1200" dirty="0"/>
        </a:p>
      </dsp:txBody>
      <dsp:txXfrm rot="5400000">
        <a:off x="5022853" y="1251288"/>
        <a:ext cx="1198364" cy="5291328"/>
      </dsp:txXfrm>
    </dsp:sp>
    <dsp:sp modelId="{CDA84A17-E3CB-4C8F-ADB4-72DA6E12CC6F}">
      <dsp:nvSpPr>
        <dsp:cNvPr id="0" name=""/>
        <dsp:cNvSpPr/>
      </dsp:nvSpPr>
      <dsp:spPr>
        <a:xfrm>
          <a:off x="0" y="3147975"/>
          <a:ext cx="2976372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NATIONAL FIGURATION</a:t>
          </a:r>
          <a:endParaRPr lang="ru-RU" sz="2300" kern="1200" dirty="0"/>
        </a:p>
      </dsp:txBody>
      <dsp:txXfrm>
        <a:off x="0" y="3147975"/>
        <a:ext cx="2976372" cy="1497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61A6B448-5E6D-4CCE-BADD-97D526F36F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C65C33-2F1C-477C-8AA3-ED43D76B0E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FB586-19EC-4AA2-9218-5BACFFEFD7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5B01581B-0EF8-4B74-83D6-7737DE3093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4400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365C93-BA76-480D-A934-365CE23E4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51ECB-825F-4A46-AD33-FC0D24C810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BE10A0-1EF5-4B5B-9DFF-04866C264F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6CBCC-1ED5-4E5C-BC1E-47352BCF84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5CB8F-4930-4EA0-A295-5A46848621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4E1BE-3CAD-4AC4-AE41-3350CFFFB5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0E55FC-8CE6-42A9-87A3-2905CE5B5B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CB819-DEB8-4E22-8EBF-DDC4DF6C96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ED8EE2E3-A26F-4BFB-BB4E-26A600BE25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nu.kz/en/7706/p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aznu.kz/en/7706/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aznu.kz/en/7706/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aznu.kz/en/7706/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nu.kz/en/7706/page" TargetMode="External"/><Relationship Id="rId2" Type="http://schemas.openxmlformats.org/officeDocument/2006/relationships/hyperlink" Target="http://orleu-edu.kz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znu.kz/en/14099/link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ircle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1509341" cy="1509341"/>
          </a:xfrm>
          <a:prstGeom prst="rect">
            <a:avLst/>
          </a:prstGeom>
        </p:spPr>
      </p:pic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60032" y="908720"/>
            <a:ext cx="4104456" cy="3384376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Chair of Physical Training and Sport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ru-RU" dirty="0" smtClean="0"/>
              <a:t>FASTER, HIGHER, STRONGER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ircle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6632"/>
            <a:ext cx="1152128" cy="1152128"/>
          </a:xfrm>
          <a:prstGeom prst="rect">
            <a:avLst/>
          </a:prstGeom>
        </p:spPr>
      </p:pic>
      <p:pic>
        <p:nvPicPr>
          <p:cNvPr id="14" name="Рисунок 13" descr="circle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501008"/>
            <a:ext cx="1584175" cy="1512168"/>
          </a:xfrm>
          <a:prstGeom prst="rect">
            <a:avLst/>
          </a:prstGeom>
        </p:spPr>
      </p:pic>
      <p:pic>
        <p:nvPicPr>
          <p:cNvPr id="15" name="Рисунок 14" descr="circle(6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628800"/>
            <a:ext cx="36004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1484784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champions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92"/>
          <p:cNvSpPr txBox="1">
            <a:spLocks/>
          </p:cNvSpPr>
          <p:nvPr/>
        </p:nvSpPr>
        <p:spPr>
          <a:xfrm>
            <a:off x="1403648" y="285728"/>
            <a:ext cx="7200800" cy="1000132"/>
          </a:xfrm>
          <a:prstGeom prst="rect">
            <a:avLst/>
          </a:prstGeom>
        </p:spPr>
        <p:txBody>
          <a:bodyPr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Kazakh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Al-Farabi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ircle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pic>
        <p:nvPicPr>
          <p:cNvPr id="9" name="Рисунок 8" descr="circle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152128" cy="1231624"/>
          </a:xfrm>
          <a:prstGeom prst="rect">
            <a:avLst/>
          </a:prstGeom>
        </p:spPr>
      </p:pic>
      <p:pic>
        <p:nvPicPr>
          <p:cNvPr id="10" name="Рисунок 9" descr="circle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0"/>
            <a:ext cx="958800" cy="958800"/>
          </a:xfrm>
          <a:prstGeom prst="rect">
            <a:avLst/>
          </a:prstGeom>
        </p:spPr>
      </p:pic>
      <p:pic>
        <p:nvPicPr>
          <p:cNvPr id="1026" name="Picture 2" descr="C:\Users\Meruyert_u\AppData\Local\Microsoft\Windows\Temporary Internet Files\Content.Outlook\MXT322QF\Надежда Ольхова 2-х кратная олимп  чемпио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1946573" cy="25922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5000636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Nadezhda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Olhova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basketball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– 1976, 1980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eruyert_u\AppData\Local\Microsoft\Windows\Temporary Internet Files\Content.Outlook\MXT322QF\Подобедова пьедестал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276872"/>
            <a:ext cx="3312368" cy="25431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494116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Svetlana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Podobedova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weightlifting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- 2012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eruyert_u\AppData\Local\Microsoft\Windows\Temporary Internet Files\Content.Outlook\MXT322QF\Ермахан на ринге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276872"/>
            <a:ext cx="2520280" cy="25911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59832" y="5013176"/>
            <a:ext cx="184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Yermakhan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Ibraimov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 –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boxing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- 2000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5"/>
          <p:cNvSpPr>
            <a:spLocks noEditPoints="1"/>
          </p:cNvSpPr>
          <p:nvPr/>
        </p:nvSpPr>
        <p:spPr bwMode="gray">
          <a:xfrm flipH="1">
            <a:off x="5148064" y="2924944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611560" y="1844824"/>
            <a:ext cx="4638477" cy="4464496"/>
            <a:chOff x="748" y="981"/>
            <a:chExt cx="2559" cy="2455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 rot="16200000">
              <a:off x="2390" y="1779"/>
              <a:ext cx="982" cy="852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 rot="16200000">
              <a:off x="1960" y="1045"/>
              <a:ext cx="981" cy="853"/>
            </a:xfrm>
            <a:prstGeom prst="hexagon">
              <a:avLst>
                <a:gd name="adj" fmla="val 28751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 rot="16200000">
              <a:off x="1963" y="2520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2" name="AutoShape 40"/>
            <p:cNvSpPr>
              <a:spLocks noChangeArrowheads="1"/>
            </p:cNvSpPr>
            <p:nvPr/>
          </p:nvSpPr>
          <p:spPr bwMode="gray">
            <a:xfrm rot="16200000">
              <a:off x="1537" y="1781"/>
              <a:ext cx="980" cy="853"/>
            </a:xfrm>
            <a:prstGeom prst="hexagon">
              <a:avLst>
                <a:gd name="adj" fmla="val 28722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4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gray">
            <a:xfrm rot="16200000">
              <a:off x="1107" y="1046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4" name="AutoShape 42"/>
            <p:cNvSpPr>
              <a:spLocks noChangeArrowheads="1"/>
            </p:cNvSpPr>
            <p:nvPr/>
          </p:nvSpPr>
          <p:spPr bwMode="gray">
            <a:xfrm rot="16200000">
              <a:off x="1091" y="2514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25" name="AutoShape 43"/>
            <p:cNvSpPr>
              <a:spLocks noChangeArrowheads="1"/>
            </p:cNvSpPr>
            <p:nvPr/>
          </p:nvSpPr>
          <p:spPr bwMode="gray">
            <a:xfrm rot="16200000">
              <a:off x="683" y="1779"/>
              <a:ext cx="982" cy="852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endParaRPr lang="en-US" altLang="ko-KR" sz="2000" b="0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259632" y="4941168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Korol'kov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cycling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1984 –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4797152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Turchak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1988 -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bronze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3429000"/>
            <a:ext cx="1550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Gorlitz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basketball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1988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3501008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Yermakhan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Ibraimov</a:t>
            </a:r>
            <a:r>
              <a:rPr lang="en-US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boxing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1996 –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bronze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3501008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Zhitkeev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judo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2008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2276872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Champions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winners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- 15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43808" y="2132856"/>
            <a:ext cx="1512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Champions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winners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Universiade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- 10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33083" y="1916832"/>
            <a:ext cx="202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medalists</a:t>
            </a:r>
            <a:r>
              <a:rPr lang="kk-KZ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ircle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1224136" cy="1231624"/>
          </a:xfrm>
          <a:prstGeom prst="rect">
            <a:avLst/>
          </a:prstGeom>
        </p:spPr>
      </p:pic>
      <p:pic>
        <p:nvPicPr>
          <p:cNvPr id="35" name="Рисунок 34" descr="circle(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80" y="0"/>
            <a:ext cx="1052736" cy="1052736"/>
          </a:xfrm>
          <a:prstGeom prst="rect">
            <a:avLst/>
          </a:prstGeom>
        </p:spPr>
      </p:pic>
      <p:pic>
        <p:nvPicPr>
          <p:cNvPr id="36" name="Рисунок 35" descr="circle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37" name="Заголовок 92"/>
          <p:cNvSpPr txBox="1">
            <a:spLocks/>
          </p:cNvSpPr>
          <p:nvPr/>
        </p:nvSpPr>
        <p:spPr>
          <a:xfrm>
            <a:off x="1691680" y="428604"/>
            <a:ext cx="6912768" cy="75145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Kazakh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Al-Farabi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ircle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80" y="0"/>
            <a:ext cx="1052736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677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circle(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32656"/>
            <a:ext cx="1152128" cy="1231624"/>
          </a:xfrm>
          <a:prstGeom prst="rect">
            <a:avLst/>
          </a:prstGeom>
        </p:spPr>
      </p:pic>
      <p:pic>
        <p:nvPicPr>
          <p:cNvPr id="8" name="Рисунок 7" descr="circle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116632"/>
            <a:ext cx="1052736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493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UNIVERSIADES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REPUBLIC OF KAZAKHSTAN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237" name="Group 125"/>
          <p:cNvGraphicFramePr>
            <a:graphicFrameLocks noGrp="1"/>
          </p:cNvGraphicFramePr>
          <p:nvPr>
            <p:ph type="tbl" idx="1"/>
          </p:nvPr>
        </p:nvGraphicFramePr>
        <p:xfrm>
          <a:off x="0" y="1643050"/>
          <a:ext cx="9143999" cy="5101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7364"/>
                <a:gridCol w="1333163"/>
                <a:gridCol w="1435834"/>
                <a:gridCol w="1360264"/>
                <a:gridCol w="1662545"/>
                <a:gridCol w="1964829"/>
              </a:tblGrid>
              <a:tr h="6370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medals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KazNU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figuration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Participated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place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4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bronze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silver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gold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summers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189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summers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463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summers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endParaRPr kumimoji="0" lang="en-US" sz="18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BEST STUDENTS OF THE DEPARTMENT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ланд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43050"/>
            <a:ext cx="3386748" cy="46482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29058" y="1714488"/>
          <a:ext cx="4714908" cy="4632960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457203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BALANDIN DMITRY </a:t>
                      </a:r>
                    </a:p>
                    <a:p>
                      <a:pPr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year student</a:t>
                      </a:r>
                    </a:p>
                    <a:p>
                      <a:pPr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faculty of biology and biotechnology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Athletic title – Master sport international grade Republic Kazakhstan on swimming Member team commands RK on swimming The best achievement in season 2013/2014 triple champion Asian games in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Incheon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to distances 200,100 and 50 meters breaststroke.</a:t>
                      </a:r>
                    </a:p>
                    <a:p>
                      <a:pPr rtl="0"/>
                      <a:endParaRPr lang="en-US" sz="200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BEST STUDENTS OF THE DEPARTMENT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Аубакиров Мирас водное по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3486150" cy="4648200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57620" y="1714488"/>
            <a:ext cx="52863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AUBACIROV MIRAS ERMECOVICH</a:t>
            </a:r>
          </a:p>
          <a:p>
            <a:pPr lvl="0" algn="ctr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faculty: «Biology and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biotechnology»speciality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: «Physical culture and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sport»course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: I  kind sport: WATER HOLLOW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best student 2014-2015 year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1. Asian Beach Games – 1 place</a:t>
            </a:r>
          </a:p>
          <a:p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Phuket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Tailand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from with 14-23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2014 year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2. To Asian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championchip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club – 5 place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Teheran (Iran) from with 15-20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2014 year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3. International tournament «NODAR GVAKHARIAS CUP» – 2 place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Tbilisi (Georgia) from with 23-25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january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2015 year</a:t>
            </a:r>
          </a:p>
          <a:p>
            <a:pPr lvl="0" algn="ctr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BEST STUDENTS OF THE DEPARTMENT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4810" y="1676400"/>
            <a:ext cx="4786346" cy="4895872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DARSIL ESSAMAMBO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Third year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student.faculty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biology and biotechnology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Master of sports of the Republic of Kazakhstan of the international class in speed skating. The member of a National team of the Republic of Kazakhstan on speed skating.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best achievement in 2013/2014 seasons - the first place in the junior World Cup. Numerous participant of the championships and World Cups. Champion of the Republic of Kazakhstan among juniors</a:t>
            </a:r>
          </a:p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30722" name="Picture 2" descr="http://vesti.kz/userdata/gallery/gallery_433/photo_1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43050"/>
            <a:ext cx="396443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38400" y="2057400"/>
            <a:ext cx="25362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ducational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819400" y="2819400"/>
            <a:ext cx="4379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Educational-methodical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048000" y="3657600"/>
            <a:ext cx="21539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05125" y="4543425"/>
            <a:ext cx="3012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ducational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аctivities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2590800" y="5410200"/>
            <a:ext cx="31863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reparation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athletes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1619672" y="500042"/>
            <a:ext cx="6552728" cy="121444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SERVICES &amp; ACTIVITIES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Chair of Physical Training and Sport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circle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5"/>
            <a:ext cx="1224136" cy="1308601"/>
          </a:xfrm>
          <a:prstGeom prst="rect">
            <a:avLst/>
          </a:prstGeom>
        </p:spPr>
      </p:pic>
      <p:pic>
        <p:nvPicPr>
          <p:cNvPr id="40" name="Рисунок 39" descr="circle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033" y="116631"/>
            <a:ext cx="1368153" cy="1368153"/>
          </a:xfrm>
          <a:prstGeom prst="rect">
            <a:avLst/>
          </a:prstGeom>
        </p:spPr>
      </p:pic>
      <p:pic>
        <p:nvPicPr>
          <p:cNvPr id="41" name="Рисунок 40" descr="circle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0"/>
            <a:ext cx="1052736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5562600" y="3505200"/>
            <a:ext cx="2393776" cy="237207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043608" y="3573016"/>
            <a:ext cx="2385392" cy="23762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97" y="1314"/>
            <a:chExt cx="1889" cy="1009"/>
          </a:xfrm>
        </p:grpSpPr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613100" y="2060848"/>
            <a:ext cx="18117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DIRECTIONS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715008" y="3643314"/>
            <a:ext cx="2304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pedagogical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Specialty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010800 –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MASTER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3717032"/>
            <a:ext cx="2304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PEDAGOGICAL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Specialty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010800 –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BACHELOR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314474" cy="1071570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«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Chair of Physical Training and Sport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ircle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96" y="332656"/>
            <a:ext cx="1279844" cy="1368152"/>
          </a:xfrm>
          <a:prstGeom prst="rect">
            <a:avLst/>
          </a:prstGeom>
        </p:spPr>
      </p:pic>
      <p:pic>
        <p:nvPicPr>
          <p:cNvPr id="21" name="Рисунок 20" descr="circle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0"/>
            <a:ext cx="1052736" cy="1052736"/>
          </a:xfrm>
          <a:prstGeom prst="rect">
            <a:avLst/>
          </a:prstGeom>
        </p:spPr>
      </p:pic>
      <p:pic>
        <p:nvPicPr>
          <p:cNvPr id="38" name="Рисунок 37" descr="circle(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7065" y="116631"/>
            <a:ext cx="1080121" cy="108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416824" cy="1357322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Direction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programs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20713" y="1955800"/>
            <a:ext cx="7761287" cy="4064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918771"/>
          <a:ext cx="8358246" cy="4323680"/>
        </p:xfrm>
        <a:graphic>
          <a:graphicData uri="http://schemas.openxmlformats.org/drawingml/2006/table">
            <a:tbl>
              <a:tblPr/>
              <a:tblGrid>
                <a:gridCol w="1061704"/>
                <a:gridCol w="1539208"/>
                <a:gridCol w="2878667"/>
                <a:gridCol w="2878667"/>
              </a:tblGrid>
              <a:tr h="41303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Cipher</a:t>
                      </a:r>
                    </a:p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specialty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Specialty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Training period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Qualification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426439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Bachelor of science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i="1">
                          <a:latin typeface="Times New Roman" pitchFamily="18" charset="0"/>
                          <a:cs typeface="Times New Roman" pitchFamily="18" charset="0"/>
                        </a:rPr>
                        <a:t>5В010800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«Kultura physical and sport»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4 years full-time 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Bachelor of Education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kultura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physical and sport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17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i="1">
                          <a:latin typeface="Times New Roman" pitchFamily="18" charset="0"/>
                          <a:cs typeface="Times New Roman" pitchFamily="18" charset="0"/>
                        </a:rPr>
                        <a:t>5В010800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«Kultura physical and sport»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 3 years full-time on base secondary vocational education</a:t>
                      </a:r>
                    </a:p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Bachelor of Education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kultura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physical and sport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35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i="1">
                          <a:latin typeface="Times New Roman" pitchFamily="18" charset="0"/>
                          <a:cs typeface="Times New Roman" pitchFamily="18" charset="0"/>
                        </a:rPr>
                        <a:t>5В010800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i="1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«Kultura physical and sport»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 2 years full-time with higher education  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Bachelor of Education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kultura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physical and sport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6076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Magistracy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34785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  6М010800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  «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Kultura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physical and sport»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 years - full-time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  Graduate Schools of Education Sciences by specialty  </a:t>
                      </a:r>
                    </a:p>
                    <a:p>
                      <a:pPr algn="l" rtl="0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Kultura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physical and sport»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ircle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7065" y="116631"/>
            <a:ext cx="1080121" cy="1080121"/>
          </a:xfrm>
          <a:prstGeom prst="rect">
            <a:avLst/>
          </a:prstGeom>
        </p:spPr>
      </p:pic>
      <p:pic>
        <p:nvPicPr>
          <p:cNvPr id="7" name="Рисунок 6" descr="circl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1052736" cy="1052736"/>
          </a:xfrm>
          <a:prstGeom prst="rect">
            <a:avLst/>
          </a:prstGeom>
        </p:spPr>
      </p:pic>
      <p:pic>
        <p:nvPicPr>
          <p:cNvPr id="8" name="Рисунок 7" descr="circle(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1152128" cy="123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258819" y="1576458"/>
            <a:ext cx="7561653" cy="4613283"/>
            <a:chOff x="791" y="1253"/>
            <a:chExt cx="4556" cy="2662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17973186">
              <a:off x="3014" y="174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100194">
              <a:off x="3017" y="3021"/>
              <a:ext cx="477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15011489">
              <a:off x="2246" y="165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6335563">
              <a:off x="2240" y="3106"/>
              <a:ext cx="563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556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9134959">
              <a:off x="1794" y="2705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68" y="3278"/>
              <a:ext cx="354" cy="253"/>
              <a:chOff x="3525" y="3429"/>
              <a:chExt cx="354" cy="253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652" y="342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336" y="2205"/>
              <a:ext cx="927" cy="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Contingent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u="sng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Chair of Physical Training and Sport</a:t>
              </a:r>
              <a:endParaRPr lang="ru-RU" sz="14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b="0" dirty="0"/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606" y="1344"/>
              <a:ext cx="1741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Honored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coaches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Republic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Kazakhstan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1453" y="1291"/>
              <a:ext cx="611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Professor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58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Docents</a:t>
              </a:r>
              <a:endParaRPr lang="en-US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820" y="3435"/>
              <a:ext cx="1060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Candidate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pedagogical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sciences</a:t>
              </a:r>
              <a:endParaRPr lang="en-US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791" y="2987"/>
              <a:ext cx="747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PhD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doctor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356" y="3652"/>
              <a:ext cx="1242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Doctor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Pedagogy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 smtClean="0"/>
                  <a:t>8</a:t>
                </a:r>
                <a:endParaRPr lang="ru-RU" dirty="0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379" y="1434"/>
              <a:ext cx="227" cy="227"/>
              <a:chOff x="3630" y="3587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630" y="3587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630" y="3633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 smtClean="0"/>
                  <a:t>9</a:t>
                </a:r>
                <a:endParaRPr lang="ru-RU" dirty="0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245" y="1253"/>
              <a:ext cx="227" cy="227"/>
              <a:chOff x="3708" y="3436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708" y="343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708" y="348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 smtClean="0"/>
                  <a:t>3</a:t>
                </a:r>
                <a:endParaRPr lang="ru-RU" dirty="0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572" y="2862"/>
              <a:ext cx="227" cy="227"/>
              <a:chOff x="3629" y="400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629" y="400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629" y="4043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2267" y="3485"/>
              <a:ext cx="227" cy="227"/>
              <a:chOff x="3814" y="3682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814" y="368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814" y="372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 smtClean="0"/>
                  <a:t>2                                         </a:t>
                </a:r>
                <a:endParaRPr lang="ru-RU" dirty="0"/>
              </a:p>
            </p:txBody>
          </p:sp>
        </p:grpSp>
      </p:grpSp>
      <p:sp>
        <p:nvSpPr>
          <p:cNvPr id="46" name="AutoShape 8"/>
          <p:cNvSpPr>
            <a:spLocks noChangeArrowheads="1"/>
          </p:cNvSpPr>
          <p:nvPr/>
        </p:nvSpPr>
        <p:spPr bwMode="gray">
          <a:xfrm rot="11681074">
            <a:off x="2835272" y="3158666"/>
            <a:ext cx="893731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55"/>
          <p:cNvSpPr>
            <a:spLocks noChangeArrowheads="1"/>
          </p:cNvSpPr>
          <p:nvPr/>
        </p:nvSpPr>
        <p:spPr bwMode="gray">
          <a:xfrm>
            <a:off x="2483768" y="2924944"/>
            <a:ext cx="360363" cy="360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95536" y="2636912"/>
            <a:ext cx="205415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masters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masters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56"/>
          <p:cNvSpPr>
            <a:spLocks noChangeArrowheads="1"/>
          </p:cNvSpPr>
          <p:nvPr/>
        </p:nvSpPr>
        <p:spPr bwMode="gray">
          <a:xfrm>
            <a:off x="2411760" y="2996952"/>
            <a:ext cx="223838" cy="22542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33</a:t>
            </a:r>
            <a:endParaRPr lang="ru-RU" dirty="0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gray">
          <a:xfrm>
            <a:off x="5580112" y="5157192"/>
            <a:ext cx="234020" cy="246088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643042" y="428604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Contingent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Chair of Physical Training and Sport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circle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6"/>
            <a:ext cx="1224136" cy="1231624"/>
          </a:xfrm>
          <a:prstGeom prst="rect">
            <a:avLst/>
          </a:prstGeom>
        </p:spPr>
      </p:pic>
      <p:pic>
        <p:nvPicPr>
          <p:cNvPr id="53" name="Рисунок 52" descr="circle(9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5728" y="0"/>
            <a:ext cx="1268760" cy="1268760"/>
          </a:xfrm>
          <a:prstGeom prst="rect">
            <a:avLst/>
          </a:prstGeom>
        </p:spPr>
      </p:pic>
      <p:pic>
        <p:nvPicPr>
          <p:cNvPr id="54" name="Рисунок 53" descr="circle(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958800" cy="9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85861"/>
          <a:ext cx="9143999" cy="54273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951295"/>
                <a:gridCol w="1669483"/>
                <a:gridCol w="1494967"/>
                <a:gridCol w="1514127"/>
                <a:gridCol w="1514127"/>
              </a:tblGrid>
              <a:tr h="45745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Number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by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745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0589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 </a:t>
                      </a:r>
                      <a:r>
                        <a:rPr lang="en-US" sz="1400" b="1" u="none" strike="noStrike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National center for professional development «</a:t>
                      </a:r>
                      <a:r>
                        <a:rPr lang="en-US" sz="1400" b="1" u="none" strike="noStrike" kern="1200" dirty="0" err="1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Orleu</a:t>
                      </a:r>
                      <a:r>
                        <a:rPr lang="en-US" sz="1400" b="1" u="none" strike="noStrike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»</a:t>
                      </a:r>
                      <a:endParaRPr lang="ru-RU" sz="1400" b="1" kern="1200" dirty="0">
                        <a:solidFill>
                          <a:srgbClr val="FFC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9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RAS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Russia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Pushchino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Guriona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Israel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2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Asian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Badminton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Confederation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Kazakhstan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797">
                <a:tc>
                  <a:txBody>
                    <a:bodyPr/>
                    <a:lstStyle/>
                    <a:p>
                      <a:pPr algn="l"/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International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Federation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shaping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Russia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Petersburg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5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Institute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Advanced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Studies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Kazakh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National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Al-Farabi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155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Institute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Advanced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Studies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National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Scientific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Practical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Center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Physical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Education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MES RK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0" y="0"/>
            <a:ext cx="9144000" cy="1285861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Chair of Physical Training and Sport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Publishing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Faculty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staff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1981200"/>
            <a:ext cx="7972425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1919175"/>
              </p:ext>
            </p:extLst>
          </p:nvPr>
        </p:nvGraphicFramePr>
        <p:xfrm>
          <a:off x="0" y="1285860"/>
          <a:ext cx="9144000" cy="5843362"/>
        </p:xfrm>
        <a:graphic>
          <a:graphicData uri="http://schemas.openxmlformats.org/drawingml/2006/table">
            <a:tbl>
              <a:tblPr/>
              <a:tblGrid>
                <a:gridCol w="3409964"/>
                <a:gridCol w="1350743"/>
                <a:gridCol w="1350743"/>
                <a:gridCol w="1516275"/>
                <a:gridCol w="1516275"/>
              </a:tblGrid>
              <a:tr h="12122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SCIENTIFIC AND METHODICAL CONFERENCE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PUBLICATIONS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JOURNAL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871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International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Conferences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near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Abroad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70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Editions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far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abroad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3923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International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Conferences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Kazakhstan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048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Conference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Kazakh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National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Al-Farab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75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Scientific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Publications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Kazakhstan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recommended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KKSON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46" name="Group 6"/>
          <p:cNvGrpSpPr>
            <a:grpSpLocks/>
          </p:cNvGrpSpPr>
          <p:nvPr/>
        </p:nvGrpSpPr>
        <p:grpSpPr bwMode="auto">
          <a:xfrm rot="3877067">
            <a:off x="4524860" y="4210581"/>
            <a:ext cx="2273300" cy="858837"/>
            <a:chOff x="2290" y="2725"/>
            <a:chExt cx="1832" cy="713"/>
          </a:xfrm>
        </p:grpSpPr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704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5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705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7054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055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056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057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058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7059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7060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61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62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63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117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064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87065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7066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67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68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7069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70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071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72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7074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7076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87077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078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079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080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113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081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87082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7083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8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7086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87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7088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7089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090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091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092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093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7094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7095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96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97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098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105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099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87100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7101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02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103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710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0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7106" name="Group 66"/>
          <p:cNvGrpSpPr>
            <a:grpSpLocks/>
          </p:cNvGrpSpPr>
          <p:nvPr/>
        </p:nvGrpSpPr>
        <p:grpSpPr bwMode="auto">
          <a:xfrm>
            <a:off x="357158" y="2686050"/>
            <a:ext cx="1428760" cy="1308100"/>
            <a:chOff x="2789" y="1625"/>
            <a:chExt cx="907" cy="907"/>
          </a:xfrm>
        </p:grpSpPr>
        <p:sp>
          <p:nvSpPr>
            <p:cNvPr id="87107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108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109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110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111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7112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7113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114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115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7116" name="Oval 76"/>
              <p:cNvSpPr>
                <a:spLocks noChangeArrowheads="1"/>
              </p:cNvSpPr>
              <p:nvPr/>
            </p:nvSpPr>
            <p:spPr bwMode="gray">
              <a:xfrm>
                <a:off x="4297" y="1757"/>
                <a:ext cx="992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59</a:t>
                </a:r>
              </a:p>
            </p:txBody>
          </p:sp>
        </p:grpSp>
      </p:grpSp>
      <p:sp>
        <p:nvSpPr>
          <p:cNvPr id="87117" name="Text Box 77"/>
          <p:cNvSpPr txBox="1">
            <a:spLocks noChangeArrowheads="1"/>
          </p:cNvSpPr>
          <p:nvPr/>
        </p:nvSpPr>
        <p:spPr bwMode="gray">
          <a:xfrm rot="3925970">
            <a:off x="1051416" y="4500533"/>
            <a:ext cx="150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participants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18" name="Text Box 78"/>
          <p:cNvSpPr txBox="1">
            <a:spLocks noChangeArrowheads="1"/>
          </p:cNvSpPr>
          <p:nvPr/>
        </p:nvSpPr>
        <p:spPr bwMode="gray">
          <a:xfrm rot="3925970">
            <a:off x="1782095" y="4225231"/>
            <a:ext cx="623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11889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19" name="Text Box 79"/>
          <p:cNvSpPr txBox="1">
            <a:spLocks noChangeArrowheads="1"/>
          </p:cNvSpPr>
          <p:nvPr/>
        </p:nvSpPr>
        <p:spPr bwMode="gray">
          <a:xfrm rot="3925970">
            <a:off x="2792904" y="4500533"/>
            <a:ext cx="150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participants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20" name="Text Box 80"/>
          <p:cNvSpPr txBox="1">
            <a:spLocks noChangeArrowheads="1"/>
          </p:cNvSpPr>
          <p:nvPr/>
        </p:nvSpPr>
        <p:spPr bwMode="gray">
          <a:xfrm rot="3925970">
            <a:off x="3518645" y="4225231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14616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21" name="Text Box 81"/>
          <p:cNvSpPr txBox="1">
            <a:spLocks noChangeArrowheads="1"/>
          </p:cNvSpPr>
          <p:nvPr/>
        </p:nvSpPr>
        <p:spPr bwMode="gray">
          <a:xfrm rot="3925970">
            <a:off x="4567736" y="4518220"/>
            <a:ext cx="1599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participants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22" name="Text Box 82"/>
          <p:cNvSpPr txBox="1">
            <a:spLocks noChangeArrowheads="1"/>
          </p:cNvSpPr>
          <p:nvPr/>
        </p:nvSpPr>
        <p:spPr bwMode="gray">
          <a:xfrm rot="3925970">
            <a:off x="5331571" y="4225231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16210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23" name="Text Box 83"/>
          <p:cNvSpPr txBox="1">
            <a:spLocks noChangeArrowheads="1"/>
          </p:cNvSpPr>
          <p:nvPr/>
        </p:nvSpPr>
        <p:spPr bwMode="gray">
          <a:xfrm rot="3925970">
            <a:off x="6558454" y="4643408"/>
            <a:ext cx="150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participants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24" name="Text Box 84"/>
          <p:cNvSpPr txBox="1">
            <a:spLocks noChangeArrowheads="1"/>
          </p:cNvSpPr>
          <p:nvPr/>
        </p:nvSpPr>
        <p:spPr bwMode="gray">
          <a:xfrm rot="3925970">
            <a:off x="7327493" y="4368106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9059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214282" y="1785928"/>
            <a:ext cx="7977571" cy="708026"/>
            <a:chOff x="967" y="1152"/>
            <a:chExt cx="4082" cy="446"/>
          </a:xfrm>
        </p:grpSpPr>
        <p:sp>
          <p:nvSpPr>
            <p:cNvPr id="87126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6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</a:t>
              </a:r>
              <a:r>
                <a:rPr lang="ru-RU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1-2012</a:t>
              </a:r>
              <a:endPara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127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6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12-2013</a:t>
              </a:r>
              <a:endPara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128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6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13-2014</a:t>
              </a:r>
              <a:endPara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129" name="Text Box 89"/>
            <p:cNvSpPr txBox="1">
              <a:spLocks noChangeArrowheads="1"/>
            </p:cNvSpPr>
            <p:nvPr/>
          </p:nvSpPr>
          <p:spPr bwMode="gray">
            <a:xfrm>
              <a:off x="4275" y="1152"/>
              <a:ext cx="77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2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14-2015</a:t>
              </a:r>
            </a:p>
            <a:p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1st </a:t>
              </a:r>
              <a:r>
                <a:rPr lang="ru-RU" sz="20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semester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130" name="AutoShape 90"/>
            <p:cNvCxnSpPr>
              <a:cxnSpLocks noChangeShapeType="1"/>
            </p:cNvCxnSpPr>
            <p:nvPr/>
          </p:nvCxnSpPr>
          <p:spPr bwMode="gray">
            <a:xfrm>
              <a:off x="1771" y="1287"/>
              <a:ext cx="180" cy="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131" name="AutoShape 91"/>
            <p:cNvCxnSpPr>
              <a:cxnSpLocks noChangeShapeType="1"/>
            </p:cNvCxnSpPr>
            <p:nvPr/>
          </p:nvCxnSpPr>
          <p:spPr bwMode="gray">
            <a:xfrm>
              <a:off x="2868" y="1287"/>
              <a:ext cx="175" cy="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132" name="AutoShape 92"/>
            <p:cNvCxnSpPr>
              <a:cxnSpLocks noChangeShapeType="1"/>
            </p:cNvCxnSpPr>
            <p:nvPr/>
          </p:nvCxnSpPr>
          <p:spPr bwMode="gray">
            <a:xfrm>
              <a:off x="3928" y="1287"/>
              <a:ext cx="292" cy="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93" name="Заголовок 92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056784" cy="4873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NUMBER SPORTS EVENTS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Рисунок 93" descr="circle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152128" cy="1231624"/>
          </a:xfrm>
          <a:prstGeom prst="rect">
            <a:avLst/>
          </a:prstGeom>
        </p:spPr>
      </p:pic>
      <p:pic>
        <p:nvPicPr>
          <p:cNvPr id="95" name="Рисунок 94" descr="circle(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958800" cy="958800"/>
          </a:xfrm>
          <a:prstGeom prst="rect">
            <a:avLst/>
          </a:prstGeom>
        </p:spPr>
      </p:pic>
      <p:pic>
        <p:nvPicPr>
          <p:cNvPr id="97" name="Рисунок 96" descr="circle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2132856"/>
          <a:ext cx="65763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141277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specialty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trained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students-athletes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ru-RU" b="0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44522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2068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ircle(7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2656"/>
            <a:ext cx="1152128" cy="1231624"/>
          </a:xfrm>
          <a:prstGeom prst="rect">
            <a:avLst/>
          </a:prstGeom>
        </p:spPr>
      </p:pic>
      <p:pic>
        <p:nvPicPr>
          <p:cNvPr id="7" name="Рисунок 6" descr="circle(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0"/>
            <a:ext cx="958800" cy="958800"/>
          </a:xfrm>
          <a:prstGeom prst="rect">
            <a:avLst/>
          </a:prstGeom>
        </p:spPr>
      </p:pic>
      <p:pic>
        <p:nvPicPr>
          <p:cNvPr id="8" name="Рисунок 7" descr="circle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725</Words>
  <Application>Microsoft Office PowerPoint</Application>
  <PresentationFormat>Экран (4:3)</PresentationFormat>
  <Paragraphs>245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для брошюры</vt:lpstr>
      <vt:lpstr> Chair of Physical Training and Sport</vt:lpstr>
      <vt:lpstr>SERVICES &amp; ACTIVITIES Chair of Physical Training and Sport</vt:lpstr>
      <vt:lpstr>Areas of training «Chair of Physical Training and Sport»</vt:lpstr>
      <vt:lpstr>Direction of educational programs</vt:lpstr>
      <vt:lpstr>Слайд 5</vt:lpstr>
      <vt:lpstr>Слайд 6</vt:lpstr>
      <vt:lpstr>Publishing  Faculty staff</vt:lpstr>
      <vt:lpstr>NUMBER SPORTS EVENTS</vt:lpstr>
      <vt:lpstr>Слайд 9</vt:lpstr>
      <vt:lpstr>Слайд 10</vt:lpstr>
      <vt:lpstr>Слайд 11</vt:lpstr>
      <vt:lpstr>Sports at the University of</vt:lpstr>
      <vt:lpstr>UNIVERSIADES REPUBLIC OF KAZAKHSTAN</vt:lpstr>
      <vt:lpstr>BEST STUDENTS OF THE DEPARTMENT</vt:lpstr>
      <vt:lpstr>BEST STUDENTS OF THE DEPARTMENT</vt:lpstr>
      <vt:lpstr>BEST STUDENTS OF THE DEPARTMENT</vt:lpstr>
    </vt:vector>
  </TitlesOfParts>
  <Company>KazNU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физического воспитания и спорта</dc:title>
  <dc:creator>Sport klub</dc:creator>
  <cp:lastModifiedBy>Meruyert_u</cp:lastModifiedBy>
  <cp:revision>92</cp:revision>
  <dcterms:created xsi:type="dcterms:W3CDTF">2015-02-25T10:23:50Z</dcterms:created>
  <dcterms:modified xsi:type="dcterms:W3CDTF">2015-03-19T09:54:45Z</dcterms:modified>
</cp:coreProperties>
</file>