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2" r:id="rId2"/>
    <p:sldId id="257" r:id="rId3"/>
    <p:sldId id="306" r:id="rId4"/>
    <p:sldId id="285" r:id="rId5"/>
    <p:sldId id="284" r:id="rId6"/>
    <p:sldId id="291" r:id="rId7"/>
    <p:sldId id="287" r:id="rId8"/>
    <p:sldId id="305" r:id="rId9"/>
    <p:sldId id="279" r:id="rId10"/>
    <p:sldId id="303" r:id="rId11"/>
    <p:sldId id="294" r:id="rId12"/>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EAEAEA"/>
    <a:srgbClr val="99CCFF"/>
    <a:srgbClr val="FFFFFF"/>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1" autoAdjust="0"/>
    <p:restoredTop sz="94792" autoAdjust="0"/>
  </p:normalViewPr>
  <p:slideViewPr>
    <p:cSldViewPr>
      <p:cViewPr>
        <p:scale>
          <a:sx n="90" d="100"/>
          <a:sy n="90" d="100"/>
        </p:scale>
        <p:origin x="-798" y="3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3110" name="Oval 38"/>
          <p:cNvSpPr>
            <a:spLocks noChangeArrowheads="1"/>
          </p:cNvSpPr>
          <p:nvPr/>
        </p:nvSpPr>
        <p:spPr bwMode="gray">
          <a:xfrm>
            <a:off x="684213" y="333375"/>
            <a:ext cx="5905500" cy="5761038"/>
          </a:xfrm>
          <a:prstGeom prst="ellipse">
            <a:avLst/>
          </a:prstGeom>
          <a:gradFill rotWithShape="1">
            <a:gsLst>
              <a:gs pos="0">
                <a:schemeClr val="bg2">
                  <a:alpha val="48000"/>
                </a:schemeClr>
              </a:gs>
              <a:gs pos="100000">
                <a:schemeClr val="bg2">
                  <a:gamma/>
                  <a:tint val="0"/>
                  <a:invGamma/>
                  <a:alpha val="80000"/>
                </a:schemeClr>
              </a:gs>
            </a:gsLst>
            <a:lin ang="0" scaled="1"/>
          </a:gradFill>
          <a:ln w="9525">
            <a:noFill/>
            <a:round/>
            <a:headEnd/>
            <a:tailEnd/>
          </a:ln>
          <a:effectLst/>
        </p:spPr>
        <p:txBody>
          <a:bodyPr wrap="none" anchor="ctr"/>
          <a:lstStyle/>
          <a:p>
            <a:endParaRPr lang="ru-RU"/>
          </a:p>
        </p:txBody>
      </p:sp>
      <p:sp>
        <p:nvSpPr>
          <p:cNvPr id="3111" name="Rectangle 39"/>
          <p:cNvSpPr>
            <a:spLocks noChangeArrowheads="1"/>
          </p:cNvSpPr>
          <p:nvPr/>
        </p:nvSpPr>
        <p:spPr bwMode="ltGray">
          <a:xfrm>
            <a:off x="0" y="4437063"/>
            <a:ext cx="9144000" cy="1728787"/>
          </a:xfrm>
          <a:prstGeom prst="rect">
            <a:avLst/>
          </a:prstGeom>
          <a:solidFill>
            <a:schemeClr val="accent1"/>
          </a:solidFill>
          <a:ln w="9525">
            <a:noFill/>
            <a:miter lim="800000"/>
            <a:headEnd/>
            <a:tailEnd/>
          </a:ln>
          <a:effectLst/>
        </p:spPr>
        <p:txBody>
          <a:bodyPr wrap="none" anchor="ctr"/>
          <a:lstStyle/>
          <a:p>
            <a:endParaRPr lang="ru-RU"/>
          </a:p>
        </p:txBody>
      </p:sp>
      <p:sp>
        <p:nvSpPr>
          <p:cNvPr id="3112" name="Oval 40" descr="a"/>
          <p:cNvSpPr>
            <a:spLocks noChangeArrowheads="1"/>
          </p:cNvSpPr>
          <p:nvPr/>
        </p:nvSpPr>
        <p:spPr bwMode="gray">
          <a:xfrm>
            <a:off x="971550" y="1628775"/>
            <a:ext cx="3529013" cy="3671888"/>
          </a:xfrm>
          <a:prstGeom prst="ellipse">
            <a:avLst/>
          </a:prstGeom>
          <a:blipFill dpi="0" rotWithShape="1">
            <a:blip r:embed="rId2" cstate="print"/>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ru-RU"/>
          </a:p>
        </p:txBody>
      </p:sp>
      <p:sp>
        <p:nvSpPr>
          <p:cNvPr id="3113" name="Oval 41" descr="b"/>
          <p:cNvSpPr>
            <a:spLocks noChangeArrowheads="1"/>
          </p:cNvSpPr>
          <p:nvPr/>
        </p:nvSpPr>
        <p:spPr bwMode="gray">
          <a:xfrm>
            <a:off x="323850" y="1268413"/>
            <a:ext cx="1438275" cy="1511300"/>
          </a:xfrm>
          <a:prstGeom prst="ellipse">
            <a:avLst/>
          </a:prstGeom>
          <a:blipFill dpi="0" rotWithShape="1">
            <a:blip r:embed="rId3" cstate="print"/>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ru-RU"/>
          </a:p>
        </p:txBody>
      </p:sp>
      <p:sp>
        <p:nvSpPr>
          <p:cNvPr id="3114" name="Oval 42" descr="d"/>
          <p:cNvSpPr>
            <a:spLocks noChangeArrowheads="1"/>
          </p:cNvSpPr>
          <p:nvPr/>
        </p:nvSpPr>
        <p:spPr bwMode="gray">
          <a:xfrm>
            <a:off x="1258888" y="260350"/>
            <a:ext cx="935037" cy="936625"/>
          </a:xfrm>
          <a:prstGeom prst="ellipse">
            <a:avLst/>
          </a:prstGeom>
          <a:blipFill dpi="0" rotWithShape="1">
            <a:blip r:embed="rId4" cstate="print"/>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ru-RU"/>
          </a:p>
        </p:txBody>
      </p:sp>
      <p:sp>
        <p:nvSpPr>
          <p:cNvPr id="3115" name="Oval 43"/>
          <p:cNvSpPr>
            <a:spLocks noChangeArrowheads="1"/>
          </p:cNvSpPr>
          <p:nvPr/>
        </p:nvSpPr>
        <p:spPr bwMode="gray">
          <a:xfrm>
            <a:off x="4211638" y="2636838"/>
            <a:ext cx="1223962" cy="1223962"/>
          </a:xfrm>
          <a:prstGeom prst="ellipse">
            <a:avLst/>
          </a:prstGeom>
          <a:solidFill>
            <a:srgbClr val="1BABE5">
              <a:alpha val="10001"/>
            </a:srgbClr>
          </a:solidFill>
          <a:ln w="9525">
            <a:noFill/>
            <a:round/>
            <a:headEnd/>
            <a:tailEnd/>
          </a:ln>
          <a:effectLst/>
        </p:spPr>
        <p:txBody>
          <a:bodyPr wrap="none" anchor="ctr"/>
          <a:lstStyle/>
          <a:p>
            <a:endParaRPr lang="ru-RU"/>
          </a:p>
        </p:txBody>
      </p:sp>
      <p:sp>
        <p:nvSpPr>
          <p:cNvPr id="3116" name="Oval 44" descr="c"/>
          <p:cNvSpPr>
            <a:spLocks noChangeArrowheads="1"/>
          </p:cNvSpPr>
          <p:nvPr/>
        </p:nvSpPr>
        <p:spPr bwMode="gray">
          <a:xfrm>
            <a:off x="3851275" y="3500438"/>
            <a:ext cx="1582738" cy="1582737"/>
          </a:xfrm>
          <a:prstGeom prst="ellipse">
            <a:avLst/>
          </a:prstGeom>
          <a:blipFill dpi="0" rotWithShape="1">
            <a:blip r:embed="rId5" cstate="print"/>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ru-RU"/>
          </a:p>
        </p:txBody>
      </p:sp>
      <p:sp>
        <p:nvSpPr>
          <p:cNvPr id="3076" name="Rectangle 4"/>
          <p:cNvSpPr>
            <a:spLocks noGrp="1" noChangeArrowheads="1"/>
          </p:cNvSpPr>
          <p:nvPr>
            <p:ph type="dt" sz="half" idx="2"/>
          </p:nvPr>
        </p:nvSpPr>
        <p:spPr>
          <a:xfrm>
            <a:off x="3581400" y="6400800"/>
            <a:ext cx="2209800" cy="244475"/>
          </a:xfrm>
        </p:spPr>
        <p:txBody>
          <a:bodyPr/>
          <a:lstStyle>
            <a:lvl1pPr algn="ctr">
              <a:defRPr sz="1200"/>
            </a:lvl1pPr>
          </a:lstStyle>
          <a:p>
            <a:endParaRPr lang="en-US"/>
          </a:p>
        </p:txBody>
      </p:sp>
      <p:sp>
        <p:nvSpPr>
          <p:cNvPr id="3077" name="Rectangle 5"/>
          <p:cNvSpPr>
            <a:spLocks noGrp="1" noChangeArrowheads="1"/>
          </p:cNvSpPr>
          <p:nvPr>
            <p:ph type="ftr" sz="quarter" idx="3"/>
          </p:nvPr>
        </p:nvSpPr>
        <p:spPr>
          <a:xfrm>
            <a:off x="5934075" y="6391275"/>
            <a:ext cx="1933575" cy="244475"/>
          </a:xfrm>
        </p:spPr>
        <p:txBody>
          <a:bodyPr/>
          <a:lstStyle>
            <a:lvl1pPr>
              <a:defRPr sz="1200" b="1" i="1">
                <a:solidFill>
                  <a:schemeClr val="tx2"/>
                </a:solidFill>
              </a:defRPr>
            </a:lvl1pPr>
          </a:lstStyle>
          <a:p>
            <a:r>
              <a:rPr lang="en-US"/>
              <a:t>www.themegallery.com</a:t>
            </a:r>
          </a:p>
        </p:txBody>
      </p:sp>
      <p:sp>
        <p:nvSpPr>
          <p:cNvPr id="3078" name="Rectangle 6"/>
          <p:cNvSpPr>
            <a:spLocks noGrp="1" noChangeArrowheads="1"/>
          </p:cNvSpPr>
          <p:nvPr>
            <p:ph type="sldNum" sz="quarter" idx="4"/>
          </p:nvPr>
        </p:nvSpPr>
        <p:spPr>
          <a:xfrm>
            <a:off x="381000" y="6400800"/>
            <a:ext cx="2133600" cy="244475"/>
          </a:xfrm>
        </p:spPr>
        <p:txBody>
          <a:bodyPr/>
          <a:lstStyle>
            <a:lvl1pPr algn="l">
              <a:defRPr sz="1200"/>
            </a:lvl1pPr>
          </a:lstStyle>
          <a:p>
            <a:fld id="{50E87268-38AD-4E03-AF81-16D85F7A8032}" type="slidenum">
              <a:rPr lang="en-US"/>
              <a:pPr/>
              <a:t>‹#›</a:t>
            </a:fld>
            <a:endParaRPr lang="en-US"/>
          </a:p>
        </p:txBody>
      </p:sp>
      <p:sp>
        <p:nvSpPr>
          <p:cNvPr id="3086" name="Text Box 14"/>
          <p:cNvSpPr txBox="1">
            <a:spLocks noChangeArrowheads="1"/>
          </p:cNvSpPr>
          <p:nvPr/>
        </p:nvSpPr>
        <p:spPr bwMode="gray">
          <a:xfrm>
            <a:off x="7762875" y="6286500"/>
            <a:ext cx="1143000" cy="457200"/>
          </a:xfrm>
          <a:prstGeom prst="rect">
            <a:avLst/>
          </a:prstGeom>
          <a:noFill/>
          <a:ln w="9525">
            <a:noFill/>
            <a:miter lim="800000"/>
            <a:headEnd/>
            <a:tailEnd/>
          </a:ln>
          <a:effectLst/>
        </p:spPr>
        <p:txBody>
          <a:bodyPr>
            <a:spAutoFit/>
          </a:bodyPr>
          <a:lstStyle/>
          <a:p>
            <a:r>
              <a:rPr lang="en-US" sz="2400" i="1"/>
              <a:t>LOGO</a:t>
            </a:r>
          </a:p>
        </p:txBody>
      </p:sp>
      <p:sp>
        <p:nvSpPr>
          <p:cNvPr id="3074" name="Rectangle 2"/>
          <p:cNvSpPr>
            <a:spLocks noGrp="1" noChangeArrowheads="1"/>
          </p:cNvSpPr>
          <p:nvPr>
            <p:ph type="ctrTitle"/>
          </p:nvPr>
        </p:nvSpPr>
        <p:spPr>
          <a:xfrm>
            <a:off x="4267200" y="1219200"/>
            <a:ext cx="4495800" cy="1752600"/>
          </a:xfrm>
        </p:spPr>
        <p:txBody>
          <a:bodyPr/>
          <a:lstStyle>
            <a:lvl1pPr algn="r">
              <a:defRPr sz="4800">
                <a:solidFill>
                  <a:schemeClr val="tx2"/>
                </a:solidFill>
              </a:defRPr>
            </a:lvl1pPr>
          </a:lstStyle>
          <a:p>
            <a:r>
              <a:rPr lang="ru-RU" smtClean="0"/>
              <a:t>Образец заголовка</a:t>
            </a:r>
            <a:endParaRPr lang="en-US"/>
          </a:p>
        </p:txBody>
      </p:sp>
      <p:sp>
        <p:nvSpPr>
          <p:cNvPr id="3075" name="Rectangle 3"/>
          <p:cNvSpPr>
            <a:spLocks noGrp="1" noChangeArrowheads="1"/>
          </p:cNvSpPr>
          <p:nvPr>
            <p:ph type="subTitle" idx="1"/>
          </p:nvPr>
        </p:nvSpPr>
        <p:spPr>
          <a:xfrm>
            <a:off x="685800" y="5486400"/>
            <a:ext cx="7620000" cy="304800"/>
          </a:xfrm>
        </p:spPr>
        <p:txBody>
          <a:bodyPr/>
          <a:lstStyle>
            <a:lvl1pPr marL="0" indent="0" algn="ctr">
              <a:buFont typeface="Wingdings" pitchFamily="2" charset="2"/>
              <a:buNone/>
              <a:defRPr sz="2000">
                <a:solidFill>
                  <a:schemeClr val="bg1"/>
                </a:solidFill>
              </a:defRPr>
            </a:lvl1pPr>
          </a:lstStyle>
          <a:p>
            <a:r>
              <a:rPr lang="ru-RU" smtClean="0"/>
              <a:t>Образец подзаголовка</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r>
              <a:rPr lang="en-US"/>
              <a:t>www.themegallery.com</a:t>
            </a:r>
          </a:p>
        </p:txBody>
      </p:sp>
      <p:sp>
        <p:nvSpPr>
          <p:cNvPr id="5" name="Номер слайда 4"/>
          <p:cNvSpPr>
            <a:spLocks noGrp="1"/>
          </p:cNvSpPr>
          <p:nvPr>
            <p:ph type="sldNum" sz="quarter" idx="11"/>
          </p:nvPr>
        </p:nvSpPr>
        <p:spPr/>
        <p:txBody>
          <a:bodyPr/>
          <a:lstStyle>
            <a:lvl1pPr>
              <a:defRPr/>
            </a:lvl1pPr>
          </a:lstStyle>
          <a:p>
            <a:fld id="{FCF5D07C-553E-41F1-8B20-7E1429A64ED1}" type="slidenum">
              <a:rPr lang="en-US"/>
              <a:pPr/>
              <a:t>‹#›</a:t>
            </a:fld>
            <a:endParaRPr lang="en-US"/>
          </a:p>
        </p:txBody>
      </p:sp>
      <p:sp>
        <p:nvSpPr>
          <p:cNvPr id="6" name="Дата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57975" y="609600"/>
            <a:ext cx="2066925"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609600"/>
            <a:ext cx="6048375"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r>
              <a:rPr lang="en-US"/>
              <a:t>www.themegallery.com</a:t>
            </a:r>
          </a:p>
        </p:txBody>
      </p:sp>
      <p:sp>
        <p:nvSpPr>
          <p:cNvPr id="5" name="Номер слайда 4"/>
          <p:cNvSpPr>
            <a:spLocks noGrp="1"/>
          </p:cNvSpPr>
          <p:nvPr>
            <p:ph type="sldNum" sz="quarter" idx="11"/>
          </p:nvPr>
        </p:nvSpPr>
        <p:spPr/>
        <p:txBody>
          <a:bodyPr/>
          <a:lstStyle>
            <a:lvl1pPr>
              <a:defRPr/>
            </a:lvl1pPr>
          </a:lstStyle>
          <a:p>
            <a:fld id="{0DEE74AF-5329-497B-BDB3-1A5D4860CB70}" type="slidenum">
              <a:rPr lang="en-US"/>
              <a:pPr/>
              <a:t>‹#›</a:t>
            </a:fld>
            <a:endParaRPr lang="en-US"/>
          </a:p>
        </p:txBody>
      </p:sp>
      <p:sp>
        <p:nvSpPr>
          <p:cNvPr id="6" name="Дата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7400" y="609600"/>
            <a:ext cx="6019800" cy="48736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76400"/>
            <a:ext cx="8267700" cy="4648200"/>
          </a:xfrm>
        </p:spPr>
        <p:txBody>
          <a:bodyPr/>
          <a:lstStyle/>
          <a:p>
            <a:r>
              <a:rPr lang="ru-RU" smtClean="0"/>
              <a:t>Вставка таблицы</a:t>
            </a:r>
            <a:endParaRPr lang="ru-RU"/>
          </a:p>
        </p:txBody>
      </p:sp>
      <p:sp>
        <p:nvSpPr>
          <p:cNvPr id="4" name="Нижний колонтитул 3"/>
          <p:cNvSpPr>
            <a:spLocks noGrp="1"/>
          </p:cNvSpPr>
          <p:nvPr>
            <p:ph type="ftr" sz="quarter" idx="10"/>
          </p:nvPr>
        </p:nvSpPr>
        <p:spPr>
          <a:xfrm>
            <a:off x="6553200" y="6553200"/>
            <a:ext cx="2133600" cy="244475"/>
          </a:xfrm>
        </p:spPr>
        <p:txBody>
          <a:bodyPr/>
          <a:lstStyle>
            <a:lvl1pPr>
              <a:defRPr/>
            </a:lvl1pPr>
          </a:lstStyle>
          <a:p>
            <a:r>
              <a:rPr lang="en-US"/>
              <a:t>www.themegallery.com</a:t>
            </a:r>
          </a:p>
        </p:txBody>
      </p:sp>
      <p:sp>
        <p:nvSpPr>
          <p:cNvPr id="5" name="Номер слайда 4"/>
          <p:cNvSpPr>
            <a:spLocks noGrp="1"/>
          </p:cNvSpPr>
          <p:nvPr>
            <p:ph type="sldNum" sz="quarter" idx="11"/>
          </p:nvPr>
        </p:nvSpPr>
        <p:spPr>
          <a:xfrm>
            <a:off x="4191000" y="6534150"/>
            <a:ext cx="838200" cy="261938"/>
          </a:xfrm>
        </p:spPr>
        <p:txBody>
          <a:bodyPr/>
          <a:lstStyle>
            <a:lvl1pPr>
              <a:defRPr/>
            </a:lvl1pPr>
          </a:lstStyle>
          <a:p>
            <a:fld id="{67C2EC7B-2160-4E56-8DF3-BE657C400CA9}" type="slidenum">
              <a:rPr lang="en-US"/>
              <a:pPr/>
              <a:t>‹#›</a:t>
            </a:fld>
            <a:endParaRPr lang="en-US"/>
          </a:p>
        </p:txBody>
      </p:sp>
      <p:sp>
        <p:nvSpPr>
          <p:cNvPr id="6" name="Дата 5"/>
          <p:cNvSpPr>
            <a:spLocks noGrp="1"/>
          </p:cNvSpPr>
          <p:nvPr>
            <p:ph type="dt" sz="half" idx="12"/>
          </p:nvPr>
        </p:nvSpPr>
        <p:spPr>
          <a:xfrm>
            <a:off x="381000" y="6534150"/>
            <a:ext cx="1905000" cy="261938"/>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r>
              <a:rPr lang="en-US"/>
              <a:t>www.themegallery.com</a:t>
            </a:r>
          </a:p>
        </p:txBody>
      </p:sp>
      <p:sp>
        <p:nvSpPr>
          <p:cNvPr id="5" name="Номер слайда 4"/>
          <p:cNvSpPr>
            <a:spLocks noGrp="1"/>
          </p:cNvSpPr>
          <p:nvPr>
            <p:ph type="sldNum" sz="quarter" idx="11"/>
          </p:nvPr>
        </p:nvSpPr>
        <p:spPr/>
        <p:txBody>
          <a:bodyPr/>
          <a:lstStyle>
            <a:lvl1pPr>
              <a:defRPr/>
            </a:lvl1pPr>
          </a:lstStyle>
          <a:p>
            <a:fld id="{DABE6055-1AB7-45B1-9F5E-5E6E301676C9}" type="slidenum">
              <a:rPr lang="en-US"/>
              <a:pPr/>
              <a:t>‹#›</a:t>
            </a:fld>
            <a:endParaRPr lang="en-US"/>
          </a:p>
        </p:txBody>
      </p:sp>
      <p:sp>
        <p:nvSpPr>
          <p:cNvPr id="6" name="Дата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Нижний колонтитул 3"/>
          <p:cNvSpPr>
            <a:spLocks noGrp="1"/>
          </p:cNvSpPr>
          <p:nvPr>
            <p:ph type="ftr" sz="quarter" idx="10"/>
          </p:nvPr>
        </p:nvSpPr>
        <p:spPr/>
        <p:txBody>
          <a:bodyPr/>
          <a:lstStyle>
            <a:lvl1pPr>
              <a:defRPr/>
            </a:lvl1pPr>
          </a:lstStyle>
          <a:p>
            <a:r>
              <a:rPr lang="en-US"/>
              <a:t>www.themegallery.com</a:t>
            </a:r>
          </a:p>
        </p:txBody>
      </p:sp>
      <p:sp>
        <p:nvSpPr>
          <p:cNvPr id="5" name="Номер слайда 4"/>
          <p:cNvSpPr>
            <a:spLocks noGrp="1"/>
          </p:cNvSpPr>
          <p:nvPr>
            <p:ph type="sldNum" sz="quarter" idx="11"/>
          </p:nvPr>
        </p:nvSpPr>
        <p:spPr/>
        <p:txBody>
          <a:bodyPr/>
          <a:lstStyle>
            <a:lvl1pPr>
              <a:defRPr/>
            </a:lvl1pPr>
          </a:lstStyle>
          <a:p>
            <a:fld id="{FF364137-8D66-48BC-A6E5-8C93991CADCC}" type="slidenum">
              <a:rPr lang="en-US"/>
              <a:pPr/>
              <a:t>‹#›</a:t>
            </a:fld>
            <a:endParaRPr lang="en-US"/>
          </a:p>
        </p:txBody>
      </p:sp>
      <p:sp>
        <p:nvSpPr>
          <p:cNvPr id="6" name="Дата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6725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10"/>
          </p:nvPr>
        </p:nvSpPr>
        <p:spPr/>
        <p:txBody>
          <a:bodyPr/>
          <a:lstStyle>
            <a:lvl1pPr>
              <a:defRPr/>
            </a:lvl1pPr>
          </a:lstStyle>
          <a:p>
            <a:r>
              <a:rPr lang="en-US"/>
              <a:t>www.themegallery.com</a:t>
            </a:r>
          </a:p>
        </p:txBody>
      </p:sp>
      <p:sp>
        <p:nvSpPr>
          <p:cNvPr id="6" name="Номер слайда 5"/>
          <p:cNvSpPr>
            <a:spLocks noGrp="1"/>
          </p:cNvSpPr>
          <p:nvPr>
            <p:ph type="sldNum" sz="quarter" idx="11"/>
          </p:nvPr>
        </p:nvSpPr>
        <p:spPr/>
        <p:txBody>
          <a:bodyPr/>
          <a:lstStyle>
            <a:lvl1pPr>
              <a:defRPr/>
            </a:lvl1pPr>
          </a:lstStyle>
          <a:p>
            <a:fld id="{BE3AEEEF-38AA-4472-A5A7-34A6A6FA0DAF}" type="slidenum">
              <a:rPr lang="en-US"/>
              <a:pPr/>
              <a:t>‹#›</a:t>
            </a:fld>
            <a:endParaRPr lang="en-US"/>
          </a:p>
        </p:txBody>
      </p:sp>
      <p:sp>
        <p:nvSpPr>
          <p:cNvPr id="7" name="Дата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ижний колонтитул 6"/>
          <p:cNvSpPr>
            <a:spLocks noGrp="1"/>
          </p:cNvSpPr>
          <p:nvPr>
            <p:ph type="ftr" sz="quarter" idx="10"/>
          </p:nvPr>
        </p:nvSpPr>
        <p:spPr/>
        <p:txBody>
          <a:bodyPr/>
          <a:lstStyle>
            <a:lvl1pPr>
              <a:defRPr/>
            </a:lvl1pPr>
          </a:lstStyle>
          <a:p>
            <a:r>
              <a:rPr lang="en-US"/>
              <a:t>www.themegallery.com</a:t>
            </a:r>
          </a:p>
        </p:txBody>
      </p:sp>
      <p:sp>
        <p:nvSpPr>
          <p:cNvPr id="8" name="Номер слайда 7"/>
          <p:cNvSpPr>
            <a:spLocks noGrp="1"/>
          </p:cNvSpPr>
          <p:nvPr>
            <p:ph type="sldNum" sz="quarter" idx="11"/>
          </p:nvPr>
        </p:nvSpPr>
        <p:spPr/>
        <p:txBody>
          <a:bodyPr/>
          <a:lstStyle>
            <a:lvl1pPr>
              <a:defRPr/>
            </a:lvl1pPr>
          </a:lstStyle>
          <a:p>
            <a:fld id="{156EAFF7-E999-4305-8310-68359988F106}" type="slidenum">
              <a:rPr lang="en-US"/>
              <a:pPr/>
              <a:t>‹#›</a:t>
            </a:fld>
            <a:endParaRPr lang="en-US"/>
          </a:p>
        </p:txBody>
      </p:sp>
      <p:sp>
        <p:nvSpPr>
          <p:cNvPr id="9" name="Дата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ижний колонтитул 2"/>
          <p:cNvSpPr>
            <a:spLocks noGrp="1"/>
          </p:cNvSpPr>
          <p:nvPr>
            <p:ph type="ftr" sz="quarter" idx="10"/>
          </p:nvPr>
        </p:nvSpPr>
        <p:spPr/>
        <p:txBody>
          <a:bodyPr/>
          <a:lstStyle>
            <a:lvl1pPr>
              <a:defRPr/>
            </a:lvl1pPr>
          </a:lstStyle>
          <a:p>
            <a:r>
              <a:rPr lang="en-US"/>
              <a:t>www.themegallery.com</a:t>
            </a:r>
          </a:p>
        </p:txBody>
      </p:sp>
      <p:sp>
        <p:nvSpPr>
          <p:cNvPr id="4" name="Номер слайда 3"/>
          <p:cNvSpPr>
            <a:spLocks noGrp="1"/>
          </p:cNvSpPr>
          <p:nvPr>
            <p:ph type="sldNum" sz="quarter" idx="11"/>
          </p:nvPr>
        </p:nvSpPr>
        <p:spPr/>
        <p:txBody>
          <a:bodyPr/>
          <a:lstStyle>
            <a:lvl1pPr>
              <a:defRPr/>
            </a:lvl1pPr>
          </a:lstStyle>
          <a:p>
            <a:fld id="{51D5C1B2-EC2B-4FA0-8EB4-E932616E8E1C}" type="slidenum">
              <a:rPr lang="en-US"/>
              <a:pPr/>
              <a:t>‹#›</a:t>
            </a:fld>
            <a:endParaRPr lang="en-US"/>
          </a:p>
        </p:txBody>
      </p:sp>
      <p:sp>
        <p:nvSpPr>
          <p:cNvPr id="5" name="Дата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p:cNvSpPr>
            <a:spLocks noGrp="1"/>
          </p:cNvSpPr>
          <p:nvPr>
            <p:ph type="ftr" sz="quarter" idx="10"/>
          </p:nvPr>
        </p:nvSpPr>
        <p:spPr/>
        <p:txBody>
          <a:bodyPr/>
          <a:lstStyle>
            <a:lvl1pPr>
              <a:defRPr/>
            </a:lvl1pPr>
          </a:lstStyle>
          <a:p>
            <a:r>
              <a:rPr lang="en-US"/>
              <a:t>www.themegallery.com</a:t>
            </a:r>
          </a:p>
        </p:txBody>
      </p:sp>
      <p:sp>
        <p:nvSpPr>
          <p:cNvPr id="3" name="Номер слайда 2"/>
          <p:cNvSpPr>
            <a:spLocks noGrp="1"/>
          </p:cNvSpPr>
          <p:nvPr>
            <p:ph type="sldNum" sz="quarter" idx="11"/>
          </p:nvPr>
        </p:nvSpPr>
        <p:spPr/>
        <p:txBody>
          <a:bodyPr/>
          <a:lstStyle>
            <a:lvl1pPr>
              <a:defRPr/>
            </a:lvl1pPr>
          </a:lstStyle>
          <a:p>
            <a:fld id="{4F32B42A-8F74-4FBE-BE4C-A79CDE86AB8A}" type="slidenum">
              <a:rPr lang="en-US"/>
              <a:pPr/>
              <a:t>‹#›</a:t>
            </a:fld>
            <a:endParaRPr lang="en-US"/>
          </a:p>
        </p:txBody>
      </p:sp>
      <p:sp>
        <p:nvSpPr>
          <p:cNvPr id="4" name="Дата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r>
              <a:rPr lang="en-US"/>
              <a:t>www.themegallery.com</a:t>
            </a:r>
          </a:p>
        </p:txBody>
      </p:sp>
      <p:sp>
        <p:nvSpPr>
          <p:cNvPr id="6" name="Номер слайда 5"/>
          <p:cNvSpPr>
            <a:spLocks noGrp="1"/>
          </p:cNvSpPr>
          <p:nvPr>
            <p:ph type="sldNum" sz="quarter" idx="11"/>
          </p:nvPr>
        </p:nvSpPr>
        <p:spPr/>
        <p:txBody>
          <a:bodyPr/>
          <a:lstStyle>
            <a:lvl1pPr>
              <a:defRPr/>
            </a:lvl1pPr>
          </a:lstStyle>
          <a:p>
            <a:fld id="{5C93A9BC-7908-4A19-9A94-F51A84D4DCFE}" type="slidenum">
              <a:rPr lang="en-US"/>
              <a:pPr/>
              <a:t>‹#›</a:t>
            </a:fld>
            <a:endParaRPr lang="en-US"/>
          </a:p>
        </p:txBody>
      </p:sp>
      <p:sp>
        <p:nvSpPr>
          <p:cNvPr id="7" name="Дата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r>
              <a:rPr lang="en-US"/>
              <a:t>www.themegallery.com</a:t>
            </a:r>
          </a:p>
        </p:txBody>
      </p:sp>
      <p:sp>
        <p:nvSpPr>
          <p:cNvPr id="6" name="Номер слайда 5"/>
          <p:cNvSpPr>
            <a:spLocks noGrp="1"/>
          </p:cNvSpPr>
          <p:nvPr>
            <p:ph type="sldNum" sz="quarter" idx="11"/>
          </p:nvPr>
        </p:nvSpPr>
        <p:spPr/>
        <p:txBody>
          <a:bodyPr/>
          <a:lstStyle>
            <a:lvl1pPr>
              <a:defRPr/>
            </a:lvl1pPr>
          </a:lstStyle>
          <a:p>
            <a:fld id="{97BB75BB-F8D8-42AE-9AEE-639511C36924}" type="slidenum">
              <a:rPr lang="en-US"/>
              <a:pPr/>
              <a:t>‹#›</a:t>
            </a:fld>
            <a:endParaRPr lang="en-US"/>
          </a:p>
        </p:txBody>
      </p:sp>
      <p:sp>
        <p:nvSpPr>
          <p:cNvPr id="7" name="Дата 6"/>
          <p:cNvSpPr>
            <a:spLocks noGrp="1"/>
          </p:cNvSpPr>
          <p:nvPr>
            <p:ph type="dt" sz="half"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129" name="Oval 105"/>
          <p:cNvSpPr>
            <a:spLocks noChangeArrowheads="1"/>
          </p:cNvSpPr>
          <p:nvPr/>
        </p:nvSpPr>
        <p:spPr bwMode="gray">
          <a:xfrm>
            <a:off x="179388" y="0"/>
            <a:ext cx="6804025" cy="6858000"/>
          </a:xfrm>
          <a:prstGeom prst="ellipse">
            <a:avLst/>
          </a:prstGeom>
          <a:gradFill rotWithShape="1">
            <a:gsLst>
              <a:gs pos="0">
                <a:schemeClr val="bg2">
                  <a:alpha val="44000"/>
                </a:schemeClr>
              </a:gs>
              <a:gs pos="100000">
                <a:schemeClr val="bg2">
                  <a:gamma/>
                  <a:tint val="0"/>
                  <a:invGamma/>
                  <a:alpha val="0"/>
                </a:schemeClr>
              </a:gs>
            </a:gsLst>
            <a:lin ang="0" scaled="1"/>
          </a:gradFill>
          <a:ln w="9525">
            <a:noFill/>
            <a:round/>
            <a:headEnd/>
            <a:tailEnd/>
          </a:ln>
          <a:effectLst/>
        </p:spPr>
        <p:txBody>
          <a:bodyPr wrap="none" anchor="ctr"/>
          <a:lstStyle/>
          <a:p>
            <a:endParaRPr lang="ru-RU"/>
          </a:p>
        </p:txBody>
      </p:sp>
      <p:sp>
        <p:nvSpPr>
          <p:cNvPr id="1130" name="Rectangle 106"/>
          <p:cNvSpPr>
            <a:spLocks noChangeArrowheads="1"/>
          </p:cNvSpPr>
          <p:nvPr/>
        </p:nvSpPr>
        <p:spPr bwMode="gray">
          <a:xfrm>
            <a:off x="0" y="549275"/>
            <a:ext cx="9144000" cy="647700"/>
          </a:xfrm>
          <a:prstGeom prst="rect">
            <a:avLst/>
          </a:prstGeom>
          <a:solidFill>
            <a:schemeClr val="accent1"/>
          </a:solidFill>
          <a:ln w="9525">
            <a:noFill/>
            <a:miter lim="800000"/>
            <a:headEnd/>
            <a:tailEnd/>
          </a:ln>
          <a:effectLst/>
        </p:spPr>
        <p:txBody>
          <a:bodyPr wrap="none" anchor="ctr"/>
          <a:lstStyle/>
          <a:p>
            <a:endParaRPr lang="ru-RU"/>
          </a:p>
        </p:txBody>
      </p:sp>
      <p:sp>
        <p:nvSpPr>
          <p:cNvPr id="1131" name="Oval 107" descr="b"/>
          <p:cNvSpPr>
            <a:spLocks noChangeArrowheads="1"/>
          </p:cNvSpPr>
          <p:nvPr/>
        </p:nvSpPr>
        <p:spPr bwMode="gray">
          <a:xfrm>
            <a:off x="1116013" y="58738"/>
            <a:ext cx="865187" cy="892175"/>
          </a:xfrm>
          <a:prstGeom prst="ellipse">
            <a:avLst/>
          </a:prstGeom>
          <a:blipFill dpi="0" rotWithShape="1">
            <a:blip r:embed="rId14" cstate="print"/>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ru-RU"/>
          </a:p>
        </p:txBody>
      </p:sp>
      <p:sp>
        <p:nvSpPr>
          <p:cNvPr id="1132" name="Oval 108" descr="c"/>
          <p:cNvSpPr>
            <a:spLocks noChangeArrowheads="1"/>
          </p:cNvSpPr>
          <p:nvPr/>
        </p:nvSpPr>
        <p:spPr bwMode="gray">
          <a:xfrm>
            <a:off x="8101013" y="106363"/>
            <a:ext cx="790575" cy="830262"/>
          </a:xfrm>
          <a:prstGeom prst="ellipse">
            <a:avLst/>
          </a:prstGeom>
          <a:blipFill dpi="0" rotWithShape="1">
            <a:blip r:embed="rId15" cstate="print"/>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ru-RU"/>
          </a:p>
        </p:txBody>
      </p:sp>
      <p:sp>
        <p:nvSpPr>
          <p:cNvPr id="1133" name="Oval 109" descr="a"/>
          <p:cNvSpPr>
            <a:spLocks noChangeArrowheads="1"/>
          </p:cNvSpPr>
          <p:nvPr/>
        </p:nvSpPr>
        <p:spPr bwMode="gray">
          <a:xfrm>
            <a:off x="179388" y="333375"/>
            <a:ext cx="1152525" cy="1223963"/>
          </a:xfrm>
          <a:prstGeom prst="ellipse">
            <a:avLst/>
          </a:prstGeom>
          <a:blipFill dpi="0" rotWithShape="1">
            <a:blip r:embed="rId16" cstate="print"/>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ru-RU"/>
          </a:p>
        </p:txBody>
      </p:sp>
      <p:sp>
        <p:nvSpPr>
          <p:cNvPr id="1027" name="Rectangle 3"/>
          <p:cNvSpPr>
            <a:spLocks noGrp="1" noChangeArrowheads="1"/>
          </p:cNvSpPr>
          <p:nvPr>
            <p:ph type="body" idx="1"/>
          </p:nvPr>
        </p:nvSpPr>
        <p:spPr bwMode="gray">
          <a:xfrm>
            <a:off x="457200" y="1676400"/>
            <a:ext cx="82677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9" name="Rectangle 5"/>
          <p:cNvSpPr>
            <a:spLocks noGrp="1" noChangeArrowheads="1"/>
          </p:cNvSpPr>
          <p:nvPr>
            <p:ph type="ftr" sz="quarter" idx="3"/>
          </p:nvPr>
        </p:nvSpPr>
        <p:spPr bwMode="gray">
          <a:xfrm>
            <a:off x="6553200" y="65532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lvl1pPr>
          </a:lstStyle>
          <a:p>
            <a:r>
              <a:rPr lang="en-US"/>
              <a:t>www.themegallery.com</a:t>
            </a:r>
          </a:p>
        </p:txBody>
      </p:sp>
      <p:sp>
        <p:nvSpPr>
          <p:cNvPr id="1030" name="Rectangle 6"/>
          <p:cNvSpPr>
            <a:spLocks noGrp="1" noChangeArrowheads="1"/>
          </p:cNvSpPr>
          <p:nvPr>
            <p:ph type="sldNum" sz="quarter" idx="4"/>
          </p:nvPr>
        </p:nvSpPr>
        <p:spPr bwMode="gray">
          <a:xfrm>
            <a:off x="4191000" y="6534150"/>
            <a:ext cx="8382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lvl1pPr>
          </a:lstStyle>
          <a:p>
            <a:fld id="{16F4BECF-0C08-48AF-B9AD-EAF75CF007C2}" type="slidenum">
              <a:rPr lang="en-US"/>
              <a:pPr/>
              <a:t>‹#›</a:t>
            </a:fld>
            <a:endParaRPr lang="en-US"/>
          </a:p>
        </p:txBody>
      </p:sp>
      <p:sp>
        <p:nvSpPr>
          <p:cNvPr id="1026" name="Rectangle 2"/>
          <p:cNvSpPr>
            <a:spLocks noGrp="1" noChangeArrowheads="1"/>
          </p:cNvSpPr>
          <p:nvPr>
            <p:ph type="title"/>
          </p:nvPr>
        </p:nvSpPr>
        <p:spPr bwMode="gray">
          <a:xfrm>
            <a:off x="2057400" y="609600"/>
            <a:ext cx="6019800" cy="487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8" name="Rectangle 4"/>
          <p:cNvSpPr>
            <a:spLocks noGrp="1" noChangeArrowheads="1"/>
          </p:cNvSpPr>
          <p:nvPr>
            <p:ph type="dt" sz="half" idx="2"/>
          </p:nvPr>
        </p:nvSpPr>
        <p:spPr bwMode="gray">
          <a:xfrm>
            <a:off x="381000" y="6534150"/>
            <a:ext cx="19050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dt="0"/>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charset="0"/>
        </a:defRPr>
      </a:lvl2pPr>
      <a:lvl3pPr algn="ctr" rtl="0" eaLnBrk="1" fontAlgn="base" hangingPunct="1">
        <a:spcBef>
          <a:spcPct val="0"/>
        </a:spcBef>
        <a:spcAft>
          <a:spcPct val="0"/>
        </a:spcAft>
        <a:defRPr sz="3200" b="1">
          <a:solidFill>
            <a:schemeClr val="bg1"/>
          </a:solidFill>
          <a:latin typeface="Arial" charset="0"/>
        </a:defRPr>
      </a:lvl3pPr>
      <a:lvl4pPr algn="ctr" rtl="0" eaLnBrk="1" fontAlgn="base" hangingPunct="1">
        <a:spcBef>
          <a:spcPct val="0"/>
        </a:spcBef>
        <a:spcAft>
          <a:spcPct val="0"/>
        </a:spcAft>
        <a:defRPr sz="3200" b="1">
          <a:solidFill>
            <a:schemeClr val="bg1"/>
          </a:solidFill>
          <a:latin typeface="Arial" charset="0"/>
        </a:defRPr>
      </a:lvl4pPr>
      <a:lvl5pPr algn="ctr" rtl="0" eaLnBrk="1" fontAlgn="base" hangingPunct="1">
        <a:spcBef>
          <a:spcPct val="0"/>
        </a:spcBef>
        <a:spcAft>
          <a:spcPct val="0"/>
        </a:spcAft>
        <a:defRPr sz="3200" b="1">
          <a:solidFill>
            <a:schemeClr val="bg1"/>
          </a:solidFill>
          <a:latin typeface="Arial" charset="0"/>
        </a:defRPr>
      </a:lvl5pPr>
      <a:lvl6pPr marL="457200" algn="ctr" rtl="0" eaLnBrk="1" fontAlgn="base" hangingPunct="1">
        <a:spcBef>
          <a:spcPct val="0"/>
        </a:spcBef>
        <a:spcAft>
          <a:spcPct val="0"/>
        </a:spcAft>
        <a:defRPr sz="3200" b="1">
          <a:solidFill>
            <a:schemeClr val="bg1"/>
          </a:solidFill>
          <a:latin typeface="Arial" charset="0"/>
        </a:defRPr>
      </a:lvl6pPr>
      <a:lvl7pPr marL="914400" algn="ctr" rtl="0" eaLnBrk="1" fontAlgn="base" hangingPunct="1">
        <a:spcBef>
          <a:spcPct val="0"/>
        </a:spcBef>
        <a:spcAft>
          <a:spcPct val="0"/>
        </a:spcAft>
        <a:defRPr sz="3200" b="1">
          <a:solidFill>
            <a:schemeClr val="bg1"/>
          </a:solidFill>
          <a:latin typeface="Arial" charset="0"/>
        </a:defRPr>
      </a:lvl7pPr>
      <a:lvl8pPr marL="1371600" algn="ctr" rtl="0" eaLnBrk="1" fontAlgn="base" hangingPunct="1">
        <a:spcBef>
          <a:spcPct val="0"/>
        </a:spcBef>
        <a:spcAft>
          <a:spcPct val="0"/>
        </a:spcAft>
        <a:defRPr sz="3200" b="1">
          <a:solidFill>
            <a:schemeClr val="bg1"/>
          </a:solidFill>
          <a:latin typeface="Arial" charset="0"/>
        </a:defRPr>
      </a:lvl8pPr>
      <a:lvl9pPr marL="1828800" algn="ctr" rtl="0" eaLnBrk="1" fontAlgn="base" hangingPunct="1">
        <a:spcBef>
          <a:spcPct val="0"/>
        </a:spcBef>
        <a:spcAft>
          <a:spcPct val="0"/>
        </a:spcAft>
        <a:defRPr sz="3200" b="1">
          <a:solidFill>
            <a:schemeClr val="bg1"/>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 Id="rId9"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5013176"/>
            <a:ext cx="6595864" cy="864096"/>
          </a:xfrm>
        </p:spPr>
        <p:txBody>
          <a:bodyPr/>
          <a:lstStyle/>
          <a:p>
            <a:r>
              <a:rPr lang="en-US" dirty="0" smtClean="0">
                <a:solidFill>
                  <a:schemeClr val="tx1"/>
                </a:solidFill>
              </a:rPr>
              <a:t>Department </a:t>
            </a:r>
            <a:r>
              <a:rPr lang="en-US" dirty="0" smtClean="0">
                <a:solidFill>
                  <a:schemeClr val="tx1"/>
                </a:solidFill>
              </a:rPr>
              <a:t>of</a:t>
            </a:r>
            <a:r>
              <a:rPr lang="ru-RU" dirty="0" smtClean="0">
                <a:solidFill>
                  <a:schemeClr val="tx1"/>
                </a:solidFill>
              </a:rPr>
              <a:t/>
            </a:r>
            <a:br>
              <a:rPr lang="ru-RU" dirty="0" smtClean="0">
                <a:solidFill>
                  <a:schemeClr val="tx1"/>
                </a:solidFill>
              </a:rPr>
            </a:br>
            <a:r>
              <a:rPr lang="en-US" dirty="0" smtClean="0">
                <a:solidFill>
                  <a:schemeClr val="tx1"/>
                </a:solidFill>
              </a:rPr>
              <a:t>Meteorology </a:t>
            </a:r>
            <a:r>
              <a:rPr lang="en-US" dirty="0" smtClean="0">
                <a:solidFill>
                  <a:schemeClr val="tx1"/>
                </a:solidFill>
              </a:rPr>
              <a:t>and Hydrology</a:t>
            </a:r>
            <a:endParaRPr lang="ru-RU" dirty="0">
              <a:solidFill>
                <a:schemeClr val="tx1"/>
              </a:solidFill>
            </a:endParaRPr>
          </a:p>
        </p:txBody>
      </p:sp>
      <p:sp>
        <p:nvSpPr>
          <p:cNvPr id="4" name="Нижний колонтитул 3"/>
          <p:cNvSpPr>
            <a:spLocks noGrp="1"/>
          </p:cNvSpPr>
          <p:nvPr>
            <p:ph type="ftr" sz="quarter" idx="10"/>
          </p:nvPr>
        </p:nvSpPr>
        <p:spPr/>
        <p:txBody>
          <a:bodyPr/>
          <a:lstStyle/>
          <a:p>
            <a:r>
              <a:rPr lang="en-US" smtClean="0"/>
              <a:t>www.themegallery.com</a:t>
            </a:r>
            <a:endParaRPr lang="en-US"/>
          </a:p>
        </p:txBody>
      </p:sp>
      <p:pic>
        <p:nvPicPr>
          <p:cNvPr id="2050" name="Picture 2" descr="C:\111\Жанара_докум\WORK_2014-2015\Логотипы-факультет\index2.jpg"/>
          <p:cNvPicPr>
            <a:picLocks noChangeAspect="1" noChangeArrowheads="1"/>
          </p:cNvPicPr>
          <p:nvPr/>
        </p:nvPicPr>
        <p:blipFill>
          <a:blip r:embed="rId2" cstate="print"/>
          <a:srcRect/>
          <a:stretch>
            <a:fillRect/>
          </a:stretch>
        </p:blipFill>
        <p:spPr bwMode="auto">
          <a:xfrm>
            <a:off x="2915816" y="1340768"/>
            <a:ext cx="3822700" cy="3468687"/>
          </a:xfrm>
          <a:prstGeom prst="rect">
            <a:avLst/>
          </a:prstGeom>
          <a:noFill/>
        </p:spPr>
      </p:pic>
      <p:sp>
        <p:nvSpPr>
          <p:cNvPr id="7" name="Прямоугольник 6"/>
          <p:cNvSpPr/>
          <p:nvPr/>
        </p:nvSpPr>
        <p:spPr bwMode="auto">
          <a:xfrm>
            <a:off x="0" y="332656"/>
            <a:ext cx="9144000" cy="864096"/>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323528" y="1839307"/>
            <a:ext cx="8208912"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buFontTx/>
              <a:buChar char="-"/>
            </a:pPr>
            <a:r>
              <a:rPr kumimoji="0" lang="ru-RU" b="1" i="0" u="none" strike="noStrike" cap="none" normalizeH="0" baseline="0" dirty="0" smtClean="0">
                <a:ln>
                  <a:noFill/>
                </a:ln>
                <a:solidFill>
                  <a:srgbClr val="002060"/>
                </a:solidFill>
                <a:effectLst/>
                <a:latin typeface="Trebuchet MS" pitchFamily="34" charset="0"/>
                <a:cs typeface="Times New Roman" pitchFamily="18" charset="0"/>
              </a:rPr>
              <a:t> </a:t>
            </a:r>
            <a:r>
              <a:rPr lang="en-US" dirty="0" smtClean="0">
                <a:solidFill>
                  <a:srgbClr val="002060"/>
                </a:solidFill>
                <a:latin typeface="Trebuchet MS" pitchFamily="34" charset="0"/>
                <a:cs typeface="Times New Roman" pitchFamily="18" charset="0"/>
              </a:rPr>
              <a:t>RSE "</a:t>
            </a:r>
            <a:r>
              <a:rPr lang="en-US" dirty="0" smtClean="0">
                <a:solidFill>
                  <a:srgbClr val="002060"/>
                </a:solidFill>
                <a:latin typeface="Trebuchet MS" pitchFamily="34" charset="0"/>
                <a:cs typeface="Times New Roman" pitchFamily="18" charset="0"/>
              </a:rPr>
              <a:t>Kazhydromet</a:t>
            </a:r>
            <a:r>
              <a:rPr lang="en-US" dirty="0" smtClean="0">
                <a:solidFill>
                  <a:srgbClr val="002060"/>
                </a:solidFill>
                <a:latin typeface="Trebuchet MS" pitchFamily="34" charset="0"/>
                <a:cs typeface="Times New Roman" pitchFamily="18" charset="0"/>
              </a:rPr>
              <a:t>"</a:t>
            </a:r>
            <a:endParaRPr kumimoji="0" lang="ru-RU" b="1" i="0" u="none" strike="noStrike" cap="none" normalizeH="0" baseline="0" dirty="0" smtClean="0">
              <a:ln>
                <a:noFill/>
              </a:ln>
              <a:solidFill>
                <a:srgbClr val="002060"/>
              </a:solidFill>
              <a:effectLst/>
              <a:latin typeface="Trebuchet MS"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ru-RU" b="1" i="0" u="none" strike="noStrike" cap="none" normalizeH="0" baseline="0" dirty="0" smtClean="0">
              <a:ln>
                <a:noFill/>
              </a:ln>
              <a:solidFill>
                <a:srgbClr val="002060"/>
              </a:solidFill>
              <a:effectLst/>
              <a:latin typeface="Trebuchet MS" pitchFamily="34" charset="0"/>
              <a:cs typeface="Times New Roman" pitchFamily="18" charset="0"/>
            </a:endParaRPr>
          </a:p>
          <a:p>
            <a:pPr lvl="0" algn="just" eaLnBrk="0" hangingPunct="0">
              <a:buFontTx/>
              <a:buChar char="-"/>
            </a:pPr>
            <a:r>
              <a:rPr lang="en-US" dirty="0" smtClean="0">
                <a:solidFill>
                  <a:srgbClr val="002060"/>
                </a:solidFill>
                <a:latin typeface="Trebuchet MS" pitchFamily="34" charset="0"/>
                <a:cs typeface="Times New Roman" pitchFamily="18" charset="0"/>
              </a:rPr>
              <a:t>"Institute of Geography" </a:t>
            </a:r>
            <a:r>
              <a:rPr lang="en-US" dirty="0" smtClean="0">
                <a:solidFill>
                  <a:srgbClr val="002060"/>
                </a:solidFill>
                <a:latin typeface="Trebuchet MS" pitchFamily="34" charset="0"/>
                <a:cs typeface="Times New Roman" pitchFamily="18" charset="0"/>
              </a:rPr>
              <a:t>MES</a:t>
            </a:r>
          </a:p>
          <a:p>
            <a:pPr lvl="0" algn="just" eaLnBrk="0" hangingPunct="0"/>
            <a:endParaRPr kumimoji="0" lang="ru-RU" b="1" i="0" u="none" strike="noStrike" cap="none" normalizeH="0" baseline="0" dirty="0" smtClean="0">
              <a:ln>
                <a:noFill/>
              </a:ln>
              <a:solidFill>
                <a:srgbClr val="002060"/>
              </a:solidFill>
              <a:effectLst/>
              <a:latin typeface="Trebuchet MS" pitchFamily="34" charset="0"/>
              <a:cs typeface="Arial" pitchFamily="34" charset="0"/>
            </a:endParaRPr>
          </a:p>
          <a:p>
            <a:pPr lvl="0" algn="just" eaLnBrk="0" hangingPunct="0">
              <a:buFontTx/>
              <a:buChar char="-"/>
            </a:pPr>
            <a:r>
              <a:rPr kumimoji="0" lang="ru-RU" b="1" i="0" u="none" strike="noStrike" cap="none" normalizeH="0" baseline="0" dirty="0" smtClean="0">
                <a:ln>
                  <a:noFill/>
                </a:ln>
                <a:solidFill>
                  <a:srgbClr val="002060"/>
                </a:solidFill>
                <a:effectLst/>
                <a:latin typeface="Trebuchet MS" pitchFamily="34" charset="0"/>
                <a:cs typeface="Times New Roman" pitchFamily="18" charset="0"/>
              </a:rPr>
              <a:t> </a:t>
            </a:r>
            <a:r>
              <a:rPr lang="en-US" dirty="0" smtClean="0">
                <a:solidFill>
                  <a:srgbClr val="002060"/>
                </a:solidFill>
                <a:latin typeface="Trebuchet MS" pitchFamily="34" charset="0"/>
                <a:cs typeface="Times New Roman" pitchFamily="18" charset="0"/>
              </a:rPr>
              <a:t>"The Kazakh Agency of Applied Ecology"</a:t>
            </a:r>
            <a:endParaRPr kumimoji="0" lang="ru-RU" b="1" i="0" u="none" strike="noStrike" cap="none" normalizeH="0" baseline="0" dirty="0" smtClean="0">
              <a:ln>
                <a:noFill/>
              </a:ln>
              <a:solidFill>
                <a:srgbClr val="002060"/>
              </a:solidFill>
              <a:effectLst/>
              <a:latin typeface="Trebuchet MS"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ru-RU" b="1" i="0" u="none" strike="noStrike" cap="none" normalizeH="0" baseline="0" dirty="0" smtClean="0">
              <a:ln>
                <a:noFill/>
              </a:ln>
              <a:solidFill>
                <a:srgbClr val="002060"/>
              </a:solidFill>
              <a:effectLst/>
              <a:latin typeface="Trebuchet MS" pitchFamily="34" charset="0"/>
              <a:cs typeface="Arial" pitchFamily="34" charset="0"/>
            </a:endParaRPr>
          </a:p>
          <a:p>
            <a:pPr lvl="0" algn="just" eaLnBrk="0" hangingPunct="0">
              <a:buFontTx/>
              <a:buChar char="-"/>
            </a:pPr>
            <a:r>
              <a:rPr kumimoji="0" lang="en-US" b="1" i="0" u="none" strike="noStrike" cap="none" normalizeH="0" baseline="0" dirty="0" smtClean="0">
                <a:ln>
                  <a:noFill/>
                </a:ln>
                <a:solidFill>
                  <a:srgbClr val="002060"/>
                </a:solidFill>
                <a:effectLst/>
                <a:latin typeface="Trebuchet MS" pitchFamily="34" charset="0"/>
                <a:cs typeface="Times New Roman" pitchFamily="18" charset="0"/>
              </a:rPr>
              <a:t> SI </a:t>
            </a:r>
            <a:r>
              <a:rPr lang="en-US" dirty="0" smtClean="0">
                <a:solidFill>
                  <a:srgbClr val="002060"/>
                </a:solidFill>
                <a:latin typeface="Trebuchet MS" pitchFamily="34" charset="0"/>
                <a:cs typeface="Times New Roman" pitchFamily="18" charset="0"/>
              </a:rPr>
              <a:t>"</a:t>
            </a:r>
            <a:r>
              <a:rPr lang="en-US" dirty="0" err="1" smtClean="0">
                <a:solidFill>
                  <a:srgbClr val="002060"/>
                </a:solidFill>
                <a:latin typeface="Trebuchet MS" pitchFamily="34" charset="0"/>
                <a:cs typeface="Times New Roman" pitchFamily="18" charset="0"/>
              </a:rPr>
              <a:t>KazSeleZashshita</a:t>
            </a:r>
            <a:r>
              <a:rPr lang="en-US" dirty="0" smtClean="0">
                <a:solidFill>
                  <a:srgbClr val="002060"/>
                </a:solidFill>
                <a:latin typeface="Trebuchet MS" pitchFamily="34" charset="0"/>
                <a:cs typeface="Times New Roman" pitchFamily="18" charset="0"/>
              </a:rPr>
              <a:t> </a:t>
            </a:r>
            <a:r>
              <a:rPr lang="en-US" dirty="0" smtClean="0">
                <a:solidFill>
                  <a:srgbClr val="002060"/>
                </a:solidFill>
                <a:latin typeface="Trebuchet MS" pitchFamily="34" charset="0"/>
                <a:cs typeface="Times New Roman" pitchFamily="18" charset="0"/>
              </a:rPr>
              <a:t>MES RK"</a:t>
            </a:r>
            <a:endParaRPr kumimoji="0" lang="kk-KZ" b="1" i="0" u="none" strike="noStrike" cap="none" normalizeH="0" baseline="0" dirty="0" smtClean="0">
              <a:ln>
                <a:noFill/>
              </a:ln>
              <a:solidFill>
                <a:srgbClr val="002060"/>
              </a:solidFill>
              <a:effectLst/>
              <a:latin typeface="Trebuchet MS"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kk-KZ" b="1" i="0" u="none" strike="noStrike" cap="none" normalizeH="0" baseline="0" dirty="0" smtClean="0">
                <a:ln>
                  <a:noFill/>
                </a:ln>
                <a:solidFill>
                  <a:srgbClr val="002060"/>
                </a:solidFill>
                <a:effectLst/>
                <a:latin typeface="Trebuchet MS" pitchFamily="34" charset="0"/>
                <a:cs typeface="Times New Roman" pitchFamily="18" charset="0"/>
              </a:rPr>
              <a:t> </a:t>
            </a:r>
          </a:p>
          <a:p>
            <a:pPr lvl="0" algn="just" eaLnBrk="0" hangingPunct="0">
              <a:buFontTx/>
              <a:buChar char="-"/>
            </a:pPr>
            <a:r>
              <a:rPr kumimoji="0" lang="ru-RU" b="1" i="0" u="none" strike="noStrike" cap="none" normalizeH="0" baseline="0" dirty="0" smtClean="0">
                <a:ln>
                  <a:noFill/>
                </a:ln>
                <a:solidFill>
                  <a:srgbClr val="002060"/>
                </a:solidFill>
                <a:effectLst/>
                <a:latin typeface="Trebuchet MS" pitchFamily="34" charset="0"/>
                <a:cs typeface="Times New Roman" pitchFamily="18" charset="0"/>
              </a:rPr>
              <a:t> </a:t>
            </a:r>
            <a:r>
              <a:rPr lang="en-US" dirty="0" smtClean="0">
                <a:solidFill>
                  <a:srgbClr val="002060"/>
                </a:solidFill>
                <a:latin typeface="Trebuchet MS" pitchFamily="34" charset="0"/>
                <a:cs typeface="Times New Roman" pitchFamily="18" charset="0"/>
              </a:rPr>
              <a:t>Institute "</a:t>
            </a:r>
            <a:r>
              <a:rPr lang="en-US" dirty="0" err="1" smtClean="0">
                <a:solidFill>
                  <a:srgbClr val="002060"/>
                </a:solidFill>
                <a:latin typeface="Trebuchet MS" pitchFamily="34" charset="0"/>
                <a:cs typeface="Times New Roman" pitchFamily="18" charset="0"/>
              </a:rPr>
              <a:t>Kazgiprovodkhoz</a:t>
            </a:r>
            <a:r>
              <a:rPr lang="en-US" dirty="0" smtClean="0">
                <a:solidFill>
                  <a:srgbClr val="002060"/>
                </a:solidFill>
                <a:latin typeface="Trebuchet MS" pitchFamily="34" charset="0"/>
                <a:cs typeface="Times New Roman" pitchFamily="18" charset="0"/>
              </a:rPr>
              <a:t>"</a:t>
            </a:r>
            <a:endParaRPr lang="kk-KZ" b="1" dirty="0" smtClean="0">
              <a:solidFill>
                <a:srgbClr val="002060"/>
              </a:solidFill>
              <a:latin typeface="Trebuchet MS" pitchFamily="34" charset="0"/>
              <a:cs typeface="Times New Roman" pitchFamily="18" charset="0"/>
            </a:endParaRPr>
          </a:p>
          <a:p>
            <a:pPr lvl="0" algn="just" eaLnBrk="0" fontAlgn="base" hangingPunct="0">
              <a:spcBef>
                <a:spcPct val="0"/>
              </a:spcBef>
              <a:spcAft>
                <a:spcPct val="0"/>
              </a:spcAft>
              <a:buFontTx/>
              <a:buChar char="-"/>
            </a:pPr>
            <a:endParaRPr kumimoji="0" lang="ru-RU" b="1" i="0" u="none" strike="noStrike" cap="none" normalizeH="0" baseline="0" dirty="0" smtClean="0">
              <a:ln>
                <a:noFill/>
              </a:ln>
              <a:solidFill>
                <a:srgbClr val="002060"/>
              </a:solidFill>
              <a:effectLst/>
              <a:latin typeface="Trebuchet MS" pitchFamily="34" charset="0"/>
              <a:cs typeface="Times New Roman" pitchFamily="18" charset="0"/>
            </a:endParaRPr>
          </a:p>
          <a:p>
            <a:pPr lvl="0" algn="just" eaLnBrk="0" hangingPunct="0">
              <a:buFontTx/>
              <a:buChar char="-"/>
            </a:pPr>
            <a:r>
              <a:rPr lang="en-US" dirty="0" smtClean="0">
                <a:solidFill>
                  <a:srgbClr val="002060"/>
                </a:solidFill>
                <a:latin typeface="Trebuchet MS" pitchFamily="34" charset="0"/>
                <a:cs typeface="Times New Roman" pitchFamily="18" charset="0"/>
              </a:rPr>
              <a:t>"National Center for Space Research and </a:t>
            </a:r>
            <a:r>
              <a:rPr lang="en-US" dirty="0" smtClean="0">
                <a:solidFill>
                  <a:srgbClr val="002060"/>
                </a:solidFill>
                <a:latin typeface="Trebuchet MS" pitchFamily="34" charset="0"/>
                <a:cs typeface="Times New Roman" pitchFamily="18" charset="0"/>
              </a:rPr>
              <a:t>Technology“</a:t>
            </a:r>
          </a:p>
          <a:p>
            <a:pPr lvl="0" algn="just" eaLnBrk="0" hangingPunct="0">
              <a:buFontTx/>
              <a:buChar char="-"/>
            </a:pPr>
            <a:endParaRPr kumimoji="0" lang="ru-RU" b="1" i="0" u="none" strike="noStrike" cap="none" normalizeH="0" baseline="0" dirty="0" smtClean="0">
              <a:ln>
                <a:noFill/>
              </a:ln>
              <a:solidFill>
                <a:srgbClr val="002060"/>
              </a:solidFill>
              <a:effectLst/>
              <a:latin typeface="Trebuchet MS" pitchFamily="34" charset="0"/>
              <a:cs typeface="Times New Roman" pitchFamily="18" charset="0"/>
            </a:endParaRPr>
          </a:p>
          <a:p>
            <a:pPr lvl="0" algn="just" eaLnBrk="0" hangingPunct="0">
              <a:buFontTx/>
              <a:buChar char="-"/>
            </a:pPr>
            <a:r>
              <a:rPr lang="en-US" dirty="0" smtClean="0">
                <a:solidFill>
                  <a:srgbClr val="002060"/>
                </a:solidFill>
                <a:latin typeface="Trebuchet MS" pitchFamily="34" charset="0"/>
                <a:cs typeface="Times New Roman" pitchFamily="18" charset="0"/>
              </a:rPr>
              <a:t>"Kazakh Research Institute of Fisheries"</a:t>
            </a:r>
            <a:r>
              <a:rPr kumimoji="0" lang="ru-RU" b="1" i="0" u="none" strike="noStrike" cap="none" normalizeH="0" baseline="0" dirty="0" smtClean="0">
                <a:ln>
                  <a:noFill/>
                </a:ln>
                <a:solidFill>
                  <a:srgbClr val="002060"/>
                </a:solidFill>
                <a:effectLst/>
                <a:latin typeface="Trebuchet MS" pitchFamily="34" charset="0"/>
                <a:cs typeface="Arial" pitchFamily="34" charset="0"/>
              </a:rPr>
              <a:t>		</a:t>
            </a:r>
          </a:p>
        </p:txBody>
      </p:sp>
      <p:pic>
        <p:nvPicPr>
          <p:cNvPr id="5" name="Рисунок 4"/>
          <p:cNvPicPr/>
          <p:nvPr/>
        </p:nvPicPr>
        <p:blipFill>
          <a:blip r:embed="rId2" cstate="print"/>
          <a:srcRect l="13308" t="14863" r="68092" b="68559"/>
          <a:stretch>
            <a:fillRect/>
          </a:stretch>
        </p:blipFill>
        <p:spPr bwMode="auto">
          <a:xfrm>
            <a:off x="6516216" y="4365104"/>
            <a:ext cx="1104900" cy="552450"/>
          </a:xfrm>
          <a:prstGeom prst="rect">
            <a:avLst/>
          </a:prstGeom>
          <a:noFill/>
          <a:ln w="9525">
            <a:noFill/>
            <a:miter lim="800000"/>
            <a:headEnd/>
            <a:tailEnd/>
          </a:ln>
        </p:spPr>
      </p:pic>
      <p:pic>
        <p:nvPicPr>
          <p:cNvPr id="6" name="Рисунок 5"/>
          <p:cNvPicPr/>
          <p:nvPr/>
        </p:nvPicPr>
        <p:blipFill>
          <a:blip r:embed="rId3" cstate="print"/>
          <a:srcRect l="17477" t="10861" r="70818" b="69133"/>
          <a:stretch>
            <a:fillRect/>
          </a:stretch>
        </p:blipFill>
        <p:spPr bwMode="auto">
          <a:xfrm>
            <a:off x="4067944" y="2276872"/>
            <a:ext cx="695325" cy="666750"/>
          </a:xfrm>
          <a:prstGeom prst="rect">
            <a:avLst/>
          </a:prstGeom>
          <a:noFill/>
          <a:ln w="9525">
            <a:noFill/>
            <a:miter lim="800000"/>
            <a:headEnd/>
            <a:tailEnd/>
          </a:ln>
        </p:spPr>
      </p:pic>
      <p:pic>
        <p:nvPicPr>
          <p:cNvPr id="7" name="Рисунок 6"/>
          <p:cNvPicPr/>
          <p:nvPr/>
        </p:nvPicPr>
        <p:blipFill>
          <a:blip r:embed="rId4" cstate="print"/>
          <a:srcRect l="2245" t="15147" r="86371" b="67419"/>
          <a:stretch>
            <a:fillRect/>
          </a:stretch>
        </p:blipFill>
        <p:spPr bwMode="auto">
          <a:xfrm>
            <a:off x="5148064" y="4941168"/>
            <a:ext cx="676275" cy="581025"/>
          </a:xfrm>
          <a:prstGeom prst="rect">
            <a:avLst/>
          </a:prstGeom>
          <a:noFill/>
          <a:ln w="9525">
            <a:noFill/>
            <a:miter lim="800000"/>
            <a:headEnd/>
            <a:tailEnd/>
          </a:ln>
        </p:spPr>
      </p:pic>
      <p:pic>
        <p:nvPicPr>
          <p:cNvPr id="6146" name="Picture 2" descr="C:\Users\Zhanabayeva\Documents\84e8723e2fce35431949ededf631d43b_400x400.jpeg"/>
          <p:cNvPicPr>
            <a:picLocks noChangeAspect="1" noChangeArrowheads="1"/>
          </p:cNvPicPr>
          <p:nvPr/>
        </p:nvPicPr>
        <p:blipFill>
          <a:blip r:embed="rId5" cstate="print"/>
          <a:srcRect t="12940" b="15887"/>
          <a:stretch>
            <a:fillRect/>
          </a:stretch>
        </p:blipFill>
        <p:spPr bwMode="auto">
          <a:xfrm>
            <a:off x="2843808" y="1484784"/>
            <a:ext cx="1256928" cy="792088"/>
          </a:xfrm>
          <a:prstGeom prst="rect">
            <a:avLst/>
          </a:prstGeom>
          <a:noFill/>
        </p:spPr>
      </p:pic>
      <p:pic>
        <p:nvPicPr>
          <p:cNvPr id="8" name="Рисунок 7"/>
          <p:cNvPicPr/>
          <p:nvPr/>
        </p:nvPicPr>
        <p:blipFill>
          <a:blip r:embed="rId6" cstate="print"/>
          <a:srcRect l="84661" t="18803" r="2993" b="60399"/>
          <a:stretch>
            <a:fillRect/>
          </a:stretch>
        </p:blipFill>
        <p:spPr bwMode="auto">
          <a:xfrm>
            <a:off x="3995936" y="3356992"/>
            <a:ext cx="733425" cy="695325"/>
          </a:xfrm>
          <a:prstGeom prst="rect">
            <a:avLst/>
          </a:prstGeom>
          <a:noFill/>
          <a:ln w="9525">
            <a:noFill/>
            <a:miter lim="800000"/>
            <a:headEnd/>
            <a:tailEnd/>
          </a:ln>
        </p:spPr>
      </p:pic>
      <p:pic>
        <p:nvPicPr>
          <p:cNvPr id="9" name="Рисунок 8"/>
          <p:cNvPicPr/>
          <p:nvPr/>
        </p:nvPicPr>
        <p:blipFill>
          <a:blip r:embed="rId7" cstate="print"/>
          <a:srcRect l="63816" t="31054" r="18707" b="38177"/>
          <a:stretch>
            <a:fillRect/>
          </a:stretch>
        </p:blipFill>
        <p:spPr bwMode="auto">
          <a:xfrm>
            <a:off x="5148064" y="2636912"/>
            <a:ext cx="936105" cy="864096"/>
          </a:xfrm>
          <a:prstGeom prst="rect">
            <a:avLst/>
          </a:prstGeom>
          <a:noFill/>
          <a:ln w="9525">
            <a:noFill/>
            <a:miter lim="800000"/>
            <a:headEnd/>
            <a:tailEnd/>
          </a:ln>
        </p:spPr>
      </p:pic>
      <p:pic>
        <p:nvPicPr>
          <p:cNvPr id="10" name="Рисунок 9"/>
          <p:cNvPicPr/>
          <p:nvPr/>
        </p:nvPicPr>
        <p:blipFill>
          <a:blip r:embed="rId8" cstate="print">
            <a:lum contrast="10000"/>
          </a:blip>
          <a:srcRect l="11384" t="13734" r="60396" b="76251"/>
          <a:stretch>
            <a:fillRect/>
          </a:stretch>
        </p:blipFill>
        <p:spPr bwMode="auto">
          <a:xfrm>
            <a:off x="3923928" y="4149080"/>
            <a:ext cx="1676400" cy="333375"/>
          </a:xfrm>
          <a:prstGeom prst="rect">
            <a:avLst/>
          </a:prstGeom>
          <a:noFill/>
          <a:ln w="9525">
            <a:noFill/>
            <a:miter lim="800000"/>
            <a:headEnd/>
            <a:tailEnd/>
          </a:ln>
        </p:spPr>
      </p:pic>
      <p:sp>
        <p:nvSpPr>
          <p:cNvPr id="11" name="Прямоугольник 10"/>
          <p:cNvSpPr/>
          <p:nvPr/>
        </p:nvSpPr>
        <p:spPr>
          <a:xfrm>
            <a:off x="2195736" y="476672"/>
            <a:ext cx="5224331" cy="769441"/>
          </a:xfrm>
          <a:prstGeom prst="rect">
            <a:avLst/>
          </a:prstGeom>
        </p:spPr>
        <p:txBody>
          <a:bodyPr wrap="square">
            <a:spAutoFit/>
          </a:bodyPr>
          <a:lstStyle/>
          <a:p>
            <a:pPr algn="ctr"/>
            <a:r>
              <a:rPr lang="en-US" sz="2200" dirty="0" smtClean="0">
                <a:solidFill>
                  <a:srgbClr val="002060"/>
                </a:solidFill>
                <a:latin typeface="Trebuchet MS" pitchFamily="34" charset="0"/>
                <a:cs typeface="Times New Roman" pitchFamily="18" charset="0"/>
              </a:rPr>
              <a:t>Partnerships with academic and industrial organizations</a:t>
            </a:r>
            <a:endParaRPr lang="ru-RU" sz="2200" b="1" dirty="0">
              <a:solidFill>
                <a:srgbClr val="002060"/>
              </a:solidFill>
              <a:latin typeface="Trebuchet MS" pitchFamily="34" charset="0"/>
              <a:cs typeface="Times New Roman" pitchFamily="18" charset="0"/>
            </a:endParaRPr>
          </a:p>
        </p:txBody>
      </p:sp>
      <p:sp>
        <p:nvSpPr>
          <p:cNvPr id="15" name="Прямоугольник 14"/>
          <p:cNvSpPr/>
          <p:nvPr/>
        </p:nvSpPr>
        <p:spPr>
          <a:xfrm>
            <a:off x="0" y="5661248"/>
            <a:ext cx="9144000" cy="1196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Picture 2" descr="C:\111\Жанара_докум\WORK_2014-2015\Логотипы-факультет\index2.jpg"/>
          <p:cNvPicPr>
            <a:picLocks noChangeAspect="1" noChangeArrowheads="1"/>
          </p:cNvPicPr>
          <p:nvPr/>
        </p:nvPicPr>
        <p:blipFill>
          <a:blip r:embed="rId9" cstate="print"/>
          <a:srcRect/>
          <a:stretch>
            <a:fillRect/>
          </a:stretch>
        </p:blipFill>
        <p:spPr bwMode="auto">
          <a:xfrm>
            <a:off x="7812360" y="0"/>
            <a:ext cx="1331640" cy="119675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835696" y="620688"/>
            <a:ext cx="6019800" cy="487363"/>
          </a:xfrm>
        </p:spPr>
        <p:txBody>
          <a:bodyPr/>
          <a:lstStyle/>
          <a:p>
            <a:r>
              <a:rPr lang="en-US" sz="3000" dirty="0" smtClean="0"/>
              <a:t>International Partners</a:t>
            </a:r>
            <a:endParaRPr lang="en-US" sz="3000" dirty="0"/>
          </a:p>
        </p:txBody>
      </p:sp>
      <p:sp>
        <p:nvSpPr>
          <p:cNvPr id="12" name="Нижний колонтитул 2"/>
          <p:cNvSpPr>
            <a:spLocks noGrp="1"/>
          </p:cNvSpPr>
          <p:nvPr>
            <p:ph type="ftr" sz="quarter" idx="10"/>
          </p:nvPr>
        </p:nvSpPr>
        <p:spPr/>
        <p:txBody>
          <a:bodyPr/>
          <a:lstStyle/>
          <a:p>
            <a:r>
              <a:rPr lang="en-US"/>
              <a:t>www.themegallery.com</a:t>
            </a:r>
          </a:p>
        </p:txBody>
      </p:sp>
      <p:grpSp>
        <p:nvGrpSpPr>
          <p:cNvPr id="92196" name="Group 36"/>
          <p:cNvGrpSpPr>
            <a:grpSpLocks/>
          </p:cNvGrpSpPr>
          <p:nvPr/>
        </p:nvGrpSpPr>
        <p:grpSpPr bwMode="auto">
          <a:xfrm>
            <a:off x="395536" y="1844824"/>
            <a:ext cx="4708773" cy="3948111"/>
            <a:chOff x="613" y="981"/>
            <a:chExt cx="2694" cy="2487"/>
          </a:xfrm>
        </p:grpSpPr>
        <p:sp>
          <p:nvSpPr>
            <p:cNvPr id="92197" name="AutoShape 37"/>
            <p:cNvSpPr>
              <a:spLocks noChangeArrowheads="1"/>
            </p:cNvSpPr>
            <p:nvPr/>
          </p:nvSpPr>
          <p:spPr bwMode="gray">
            <a:xfrm rot="16200000">
              <a:off x="2390" y="1779"/>
              <a:ext cx="982" cy="852"/>
            </a:xfrm>
            <a:prstGeom prst="hexagon">
              <a:avLst>
                <a:gd name="adj" fmla="val 28815"/>
                <a:gd name="vf" fmla="val 115470"/>
              </a:avLst>
            </a:prstGeom>
            <a:gradFill rotWithShape="1">
              <a:gsLst>
                <a:gs pos="0">
                  <a:schemeClr val="accent1"/>
                </a:gs>
                <a:gs pos="100000">
                  <a:schemeClr val="accent1">
                    <a:gamma/>
                    <a:shade val="46275"/>
                    <a:invGamma/>
                  </a:schemeClr>
                </a:gs>
              </a:gsLst>
              <a:lin ang="54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accent1"/>
              </a:extrusionClr>
            </a:sp3d>
          </p:spPr>
          <p:txBody>
            <a:bodyPr vert="eaVert" wrap="none" anchor="ctr">
              <a:flatTx/>
            </a:bodyPr>
            <a:lstStyle/>
            <a:p>
              <a:pPr algn="ctr" eaLnBrk="0" hangingPunct="0"/>
              <a:r>
                <a:rPr lang="en-US" altLang="ko-KR" sz="1400" b="0" dirty="0" smtClean="0">
                  <a:ea typeface="Gulim" pitchFamily="34" charset="-127"/>
                </a:rPr>
                <a:t>Technical</a:t>
              </a:r>
              <a:endParaRPr lang="en-US" altLang="ko-KR" sz="1400" b="0" dirty="0" smtClean="0">
                <a:ea typeface="Gulim" pitchFamily="34" charset="-127"/>
              </a:endParaRPr>
            </a:p>
            <a:p>
              <a:pPr algn="ctr" eaLnBrk="0" hangingPunct="0"/>
              <a:r>
                <a:rPr lang="en-US" altLang="ko-KR" sz="1400" b="0" dirty="0" smtClean="0">
                  <a:ea typeface="Gulim" pitchFamily="34" charset="-127"/>
                </a:rPr>
                <a:t>University of</a:t>
              </a:r>
              <a:endParaRPr lang="en-US" altLang="ko-KR" sz="1400" b="0" dirty="0" smtClean="0">
                <a:ea typeface="Gulim" pitchFamily="34" charset="-127"/>
              </a:endParaRPr>
            </a:p>
            <a:p>
              <a:pPr algn="ctr" eaLnBrk="0" hangingPunct="0"/>
              <a:r>
                <a:rPr lang="en-US" altLang="ko-KR" sz="1400" b="0" dirty="0" smtClean="0">
                  <a:ea typeface="Gulim" pitchFamily="34" charset="-127"/>
                </a:rPr>
                <a:t>Valencia</a:t>
              </a:r>
            </a:p>
            <a:p>
              <a:pPr algn="ctr" eaLnBrk="0" hangingPunct="0"/>
              <a:r>
                <a:rPr lang="en-US" altLang="ko-KR" sz="1400" b="0" dirty="0" smtClean="0">
                  <a:ea typeface="Gulim" pitchFamily="34" charset="-127"/>
                </a:rPr>
                <a:t>(Spain)</a:t>
              </a:r>
              <a:endParaRPr lang="en-US" altLang="ko-KR" sz="1200" b="0" dirty="0">
                <a:ea typeface="Gulim" pitchFamily="34" charset="-127"/>
              </a:endParaRPr>
            </a:p>
          </p:txBody>
        </p:sp>
        <p:sp>
          <p:nvSpPr>
            <p:cNvPr id="92198" name="AutoShape 38"/>
            <p:cNvSpPr>
              <a:spLocks noChangeArrowheads="1"/>
            </p:cNvSpPr>
            <p:nvPr/>
          </p:nvSpPr>
          <p:spPr bwMode="gray">
            <a:xfrm rot="16200000">
              <a:off x="1960" y="1045"/>
              <a:ext cx="981" cy="853"/>
            </a:xfrm>
            <a:prstGeom prst="hexagon">
              <a:avLst>
                <a:gd name="adj" fmla="val 28751"/>
                <a:gd name="vf" fmla="val 115470"/>
              </a:avLst>
            </a:prstGeom>
            <a:gradFill rotWithShape="1">
              <a:gsLst>
                <a:gs pos="0">
                  <a:schemeClr val="accent2">
                    <a:gamma/>
                    <a:tint val="73725"/>
                    <a:invGamma/>
                  </a:schemeClr>
                </a:gs>
                <a:gs pos="50000">
                  <a:schemeClr val="accent2"/>
                </a:gs>
                <a:gs pos="100000">
                  <a:schemeClr val="accent2">
                    <a:gamma/>
                    <a:tint val="73725"/>
                    <a:invGamma/>
                  </a:schemeClr>
                </a:gs>
              </a:gsLst>
              <a:lin ang="27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accent2"/>
              </a:extrusionClr>
            </a:sp3d>
          </p:spPr>
          <p:txBody>
            <a:bodyPr vert="eaVert" wrap="none" anchor="ctr">
              <a:flatTx/>
            </a:bodyPr>
            <a:lstStyle/>
            <a:p>
              <a:pPr algn="ctr" eaLnBrk="0" hangingPunct="0"/>
              <a:r>
                <a:rPr lang="en-US" altLang="ko-KR" sz="2000" b="0" dirty="0" smtClean="0">
                  <a:ea typeface="Gulim" pitchFamily="34" charset="-127"/>
                </a:rPr>
                <a:t>M</a:t>
              </a:r>
              <a:r>
                <a:rPr lang="en-US" altLang="ko-KR" sz="2000" b="0" dirty="0" smtClean="0">
                  <a:ea typeface="Gulim" pitchFamily="34" charset="-127"/>
                </a:rPr>
                <a:t>SU</a:t>
              </a:r>
              <a:endParaRPr lang="en-US" altLang="ko-KR" sz="2000" b="0" dirty="0" smtClean="0">
                <a:ea typeface="Gulim" pitchFamily="34" charset="-127"/>
              </a:endParaRPr>
            </a:p>
            <a:p>
              <a:pPr algn="ctr" eaLnBrk="0" hangingPunct="0"/>
              <a:r>
                <a:rPr lang="en-US" altLang="ko-KR" sz="2000" b="0" dirty="0" smtClean="0">
                  <a:ea typeface="Gulim" pitchFamily="34" charset="-127"/>
                </a:rPr>
                <a:t>(</a:t>
              </a:r>
              <a:r>
                <a:rPr lang="en-US" altLang="ko-KR" sz="2000" b="0" dirty="0" smtClean="0">
                  <a:ea typeface="Gulim" pitchFamily="34" charset="-127"/>
                </a:rPr>
                <a:t>Russia)</a:t>
              </a:r>
              <a:endParaRPr lang="en-US" altLang="ko-KR" sz="2000" b="0" dirty="0">
                <a:ea typeface="Gulim" pitchFamily="34" charset="-127"/>
              </a:endParaRPr>
            </a:p>
          </p:txBody>
        </p:sp>
        <p:sp>
          <p:nvSpPr>
            <p:cNvPr id="92199" name="AutoShape 39"/>
            <p:cNvSpPr>
              <a:spLocks noChangeArrowheads="1"/>
            </p:cNvSpPr>
            <p:nvPr/>
          </p:nvSpPr>
          <p:spPr bwMode="gray">
            <a:xfrm rot="16200000">
              <a:off x="2000" y="2542"/>
              <a:ext cx="981" cy="852"/>
            </a:xfrm>
            <a:prstGeom prst="hexagon">
              <a:avLst>
                <a:gd name="adj" fmla="val 28785"/>
                <a:gd name="vf" fmla="val 115470"/>
              </a:avLst>
            </a:prstGeom>
            <a:gradFill rotWithShape="1">
              <a:gsLst>
                <a:gs pos="0">
                  <a:schemeClr val="accent2">
                    <a:gamma/>
                    <a:tint val="73725"/>
                    <a:invGamma/>
                  </a:schemeClr>
                </a:gs>
                <a:gs pos="50000">
                  <a:schemeClr val="accent2"/>
                </a:gs>
                <a:gs pos="100000">
                  <a:schemeClr val="accent2">
                    <a:gamma/>
                    <a:tint val="73725"/>
                    <a:invGamma/>
                  </a:schemeClr>
                </a:gs>
              </a:gsLst>
              <a:lin ang="27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accent2"/>
              </a:extrusionClr>
            </a:sp3d>
          </p:spPr>
          <p:txBody>
            <a:bodyPr vert="eaVert" wrap="none" anchor="ctr">
              <a:flatTx/>
            </a:bodyPr>
            <a:lstStyle/>
            <a:p>
              <a:pPr algn="ctr" eaLnBrk="0" hangingPunct="0"/>
              <a:r>
                <a:rPr lang="en-US" altLang="ko-KR" sz="1500" b="0" dirty="0" smtClean="0">
                  <a:ea typeface="Gulim" pitchFamily="34" charset="-127"/>
                </a:rPr>
                <a:t>University </a:t>
              </a:r>
            </a:p>
            <a:p>
              <a:pPr algn="ctr" eaLnBrk="0" hangingPunct="0"/>
              <a:r>
                <a:rPr lang="en-US" altLang="ko-KR" sz="1500" b="0" dirty="0" smtClean="0">
                  <a:ea typeface="Gulim" pitchFamily="34" charset="-127"/>
                </a:rPr>
                <a:t>o</a:t>
              </a:r>
              <a:r>
                <a:rPr lang="en-US" altLang="ko-KR" sz="1500" b="0" dirty="0" smtClean="0">
                  <a:ea typeface="Gulim" pitchFamily="34" charset="-127"/>
                </a:rPr>
                <a:t>f Leipzig</a:t>
              </a:r>
              <a:endParaRPr lang="en-US" altLang="ko-KR" sz="1500" b="0" dirty="0" smtClean="0">
                <a:ea typeface="Gulim" pitchFamily="34" charset="-127"/>
              </a:endParaRPr>
            </a:p>
            <a:p>
              <a:pPr algn="ctr" eaLnBrk="0" hangingPunct="0"/>
              <a:r>
                <a:rPr lang="en-US" altLang="ko-KR" sz="1500" b="0" dirty="0" smtClean="0">
                  <a:ea typeface="Gulim" pitchFamily="34" charset="-127"/>
                </a:rPr>
                <a:t>(Germany)</a:t>
              </a:r>
              <a:endParaRPr lang="en-US" altLang="ko-KR" sz="1500" b="0" dirty="0">
                <a:ea typeface="Gulim" pitchFamily="34" charset="-127"/>
              </a:endParaRPr>
            </a:p>
          </p:txBody>
        </p:sp>
        <p:sp>
          <p:nvSpPr>
            <p:cNvPr id="92200" name="AutoShape 40"/>
            <p:cNvSpPr>
              <a:spLocks noChangeArrowheads="1"/>
            </p:cNvSpPr>
            <p:nvPr/>
          </p:nvSpPr>
          <p:spPr bwMode="gray">
            <a:xfrm rot="16200000">
              <a:off x="1540" y="1778"/>
              <a:ext cx="992" cy="871"/>
            </a:xfrm>
            <a:prstGeom prst="hexagon">
              <a:avLst>
                <a:gd name="adj" fmla="val 28722"/>
                <a:gd name="vf" fmla="val 115470"/>
              </a:avLst>
            </a:prstGeom>
            <a:gradFill rotWithShape="1">
              <a:gsLst>
                <a:gs pos="0">
                  <a:schemeClr val="hlink">
                    <a:gamma/>
                    <a:shade val="46275"/>
                    <a:invGamma/>
                  </a:schemeClr>
                </a:gs>
                <a:gs pos="50000">
                  <a:schemeClr val="hlink"/>
                </a:gs>
                <a:gs pos="100000">
                  <a:schemeClr val="hlink">
                    <a:gamma/>
                    <a:shade val="46275"/>
                    <a:invGamma/>
                  </a:schemeClr>
                </a:gs>
              </a:gsLst>
              <a:lin ang="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hlink"/>
              </a:extrusionClr>
            </a:sp3d>
          </p:spPr>
          <p:txBody>
            <a:bodyPr vert="eaVert" wrap="none" anchor="ctr">
              <a:flatTx/>
            </a:bodyPr>
            <a:lstStyle/>
            <a:p>
              <a:pPr algn="ctr" eaLnBrk="0" hangingPunct="0"/>
              <a:r>
                <a:rPr lang="en-US" altLang="ko-KR" sz="1500" b="0" dirty="0" smtClean="0">
                  <a:ea typeface="Gulim" pitchFamily="34" charset="-127"/>
                </a:rPr>
                <a:t>University </a:t>
              </a:r>
            </a:p>
            <a:p>
              <a:pPr algn="ctr" eaLnBrk="0" hangingPunct="0"/>
              <a:r>
                <a:rPr lang="en-US" altLang="ko-KR" sz="1500" b="0" dirty="0" smtClean="0">
                  <a:ea typeface="Gulim" pitchFamily="34" charset="-127"/>
                </a:rPr>
                <a:t>o</a:t>
              </a:r>
              <a:r>
                <a:rPr lang="en-US" altLang="ko-KR" sz="1500" b="0" dirty="0" smtClean="0">
                  <a:ea typeface="Gulim" pitchFamily="34" charset="-127"/>
                </a:rPr>
                <a:t>f Cyprus</a:t>
              </a:r>
              <a:endParaRPr lang="en-US" altLang="ko-KR" sz="1500" b="0" dirty="0" smtClean="0">
                <a:ea typeface="Gulim" pitchFamily="34" charset="-127"/>
              </a:endParaRPr>
            </a:p>
            <a:p>
              <a:pPr algn="ctr" eaLnBrk="0" hangingPunct="0"/>
              <a:r>
                <a:rPr lang="en-US" altLang="ko-KR" sz="1500" b="0" dirty="0" smtClean="0">
                  <a:ea typeface="Gulim" pitchFamily="34" charset="-127"/>
                </a:rPr>
                <a:t>(Cyprus)</a:t>
              </a:r>
              <a:endParaRPr lang="en-US" altLang="ko-KR" sz="1500" b="0" dirty="0">
                <a:ea typeface="Gulim" pitchFamily="34" charset="-127"/>
              </a:endParaRPr>
            </a:p>
          </p:txBody>
        </p:sp>
        <p:sp>
          <p:nvSpPr>
            <p:cNvPr id="92201" name="AutoShape 41"/>
            <p:cNvSpPr>
              <a:spLocks noChangeArrowheads="1"/>
            </p:cNvSpPr>
            <p:nvPr/>
          </p:nvSpPr>
          <p:spPr bwMode="gray">
            <a:xfrm rot="16200000">
              <a:off x="1107" y="1046"/>
              <a:ext cx="981" cy="852"/>
            </a:xfrm>
            <a:prstGeom prst="hexagon">
              <a:avLst>
                <a:gd name="adj" fmla="val 28785"/>
                <a:gd name="vf" fmla="val 115470"/>
              </a:avLst>
            </a:prstGeom>
            <a:gradFill rotWithShape="1">
              <a:gsLst>
                <a:gs pos="0">
                  <a:schemeClr val="accent1"/>
                </a:gs>
                <a:gs pos="100000">
                  <a:schemeClr val="accent1">
                    <a:gamma/>
                    <a:shade val="46275"/>
                    <a:invGamma/>
                  </a:schemeClr>
                </a:gs>
              </a:gsLst>
              <a:lin ang="54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accent1"/>
              </a:extrusionClr>
            </a:sp3d>
          </p:spPr>
          <p:txBody>
            <a:bodyPr vert="eaVert" wrap="none" anchor="ctr">
              <a:flatTx/>
            </a:bodyPr>
            <a:lstStyle/>
            <a:p>
              <a:pPr algn="ctr" eaLnBrk="0" hangingPunct="0"/>
              <a:r>
                <a:rPr lang="en-US" altLang="ko-KR" sz="2000" b="0" dirty="0" smtClean="0">
                  <a:ea typeface="Gulim" pitchFamily="34" charset="-127"/>
                </a:rPr>
                <a:t>RSHU</a:t>
              </a:r>
            </a:p>
            <a:p>
              <a:pPr algn="ctr" eaLnBrk="0" hangingPunct="0"/>
              <a:r>
                <a:rPr lang="en-US" altLang="ko-KR" sz="2000" b="0" dirty="0" smtClean="0">
                  <a:ea typeface="Gulim" pitchFamily="34" charset="-127"/>
                </a:rPr>
                <a:t>(Russia)</a:t>
              </a:r>
              <a:endParaRPr lang="en-US" altLang="ko-KR" sz="2000" b="0" dirty="0">
                <a:ea typeface="Gulim" pitchFamily="34" charset="-127"/>
              </a:endParaRPr>
            </a:p>
          </p:txBody>
        </p:sp>
        <p:sp>
          <p:nvSpPr>
            <p:cNvPr id="92202" name="AutoShape 42"/>
            <p:cNvSpPr>
              <a:spLocks noChangeArrowheads="1"/>
            </p:cNvSpPr>
            <p:nvPr/>
          </p:nvSpPr>
          <p:spPr bwMode="gray">
            <a:xfrm rot="16200000">
              <a:off x="1049" y="2454"/>
              <a:ext cx="1031" cy="998"/>
            </a:xfrm>
            <a:prstGeom prst="hexagon">
              <a:avLst>
                <a:gd name="adj" fmla="val 28785"/>
                <a:gd name="vf" fmla="val 115470"/>
              </a:avLst>
            </a:prstGeom>
            <a:gradFill rotWithShape="1">
              <a:gsLst>
                <a:gs pos="0">
                  <a:schemeClr val="accent1"/>
                </a:gs>
                <a:gs pos="100000">
                  <a:schemeClr val="accent1">
                    <a:gamma/>
                    <a:shade val="46275"/>
                    <a:invGamma/>
                  </a:schemeClr>
                </a:gs>
              </a:gsLst>
              <a:lin ang="54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accent1"/>
              </a:extrusionClr>
            </a:sp3d>
          </p:spPr>
          <p:txBody>
            <a:bodyPr vert="eaVert" wrap="none" anchor="ctr">
              <a:flatTx/>
            </a:bodyPr>
            <a:lstStyle/>
            <a:p>
              <a:pPr algn="ctr" eaLnBrk="0" hangingPunct="0"/>
              <a:r>
                <a:rPr lang="en-US" altLang="ko-KR" sz="1450" b="0" dirty="0" smtClean="0">
                  <a:ea typeface="Gulim" pitchFamily="34" charset="-127"/>
                </a:rPr>
                <a:t>Middlesex</a:t>
              </a:r>
            </a:p>
            <a:p>
              <a:pPr algn="ctr" eaLnBrk="0" hangingPunct="0"/>
              <a:r>
                <a:rPr lang="en-US" altLang="ko-KR" sz="1450" b="0" dirty="0" smtClean="0">
                  <a:ea typeface="Gulim" pitchFamily="34" charset="-127"/>
                </a:rPr>
                <a:t>university</a:t>
              </a:r>
            </a:p>
            <a:p>
              <a:pPr algn="ctr" eaLnBrk="0" hangingPunct="0"/>
              <a:r>
                <a:rPr lang="en-US" altLang="ko-KR" sz="1450" b="0" dirty="0" smtClean="0">
                  <a:ea typeface="Gulim" pitchFamily="34" charset="-127"/>
                </a:rPr>
                <a:t>(United </a:t>
              </a:r>
              <a:r>
                <a:rPr lang="en-US" altLang="ko-KR" sz="1450" b="0" dirty="0" smtClean="0">
                  <a:ea typeface="Gulim" pitchFamily="34" charset="-127"/>
                </a:rPr>
                <a:t>Kingdom)</a:t>
              </a:r>
              <a:endParaRPr lang="en-US" altLang="ko-KR" sz="1450" b="0" dirty="0">
                <a:ea typeface="Gulim" pitchFamily="34" charset="-127"/>
              </a:endParaRPr>
            </a:p>
          </p:txBody>
        </p:sp>
        <p:sp>
          <p:nvSpPr>
            <p:cNvPr id="92203" name="AutoShape 43"/>
            <p:cNvSpPr>
              <a:spLocks noChangeArrowheads="1"/>
            </p:cNvSpPr>
            <p:nvPr/>
          </p:nvSpPr>
          <p:spPr bwMode="gray">
            <a:xfrm rot="16200000">
              <a:off x="562" y="1717"/>
              <a:ext cx="1089" cy="988"/>
            </a:xfrm>
            <a:prstGeom prst="hexagon">
              <a:avLst>
                <a:gd name="adj" fmla="val 28815"/>
                <a:gd name="vf" fmla="val 115470"/>
              </a:avLst>
            </a:prstGeom>
            <a:gradFill rotWithShape="1">
              <a:gsLst>
                <a:gs pos="0">
                  <a:schemeClr val="accent2">
                    <a:gamma/>
                    <a:tint val="73725"/>
                    <a:invGamma/>
                  </a:schemeClr>
                </a:gs>
                <a:gs pos="50000">
                  <a:schemeClr val="accent2"/>
                </a:gs>
                <a:gs pos="100000">
                  <a:schemeClr val="accent2">
                    <a:gamma/>
                    <a:tint val="73725"/>
                    <a:invGamma/>
                  </a:schemeClr>
                </a:gs>
              </a:gsLst>
              <a:lin ang="27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accent2"/>
              </a:extrusionClr>
            </a:sp3d>
          </p:spPr>
          <p:txBody>
            <a:bodyPr vert="eaVert" wrap="none" anchor="ctr">
              <a:flatTx/>
            </a:bodyPr>
            <a:lstStyle/>
            <a:p>
              <a:pPr algn="ctr" eaLnBrk="0" hangingPunct="0"/>
              <a:r>
                <a:rPr lang="en-US" altLang="ko-KR" sz="1500" b="0" dirty="0" smtClean="0">
                  <a:ea typeface="Gulim" pitchFamily="34" charset="-127"/>
                </a:rPr>
                <a:t>The university of </a:t>
              </a:r>
            </a:p>
            <a:p>
              <a:pPr algn="ctr" eaLnBrk="0" hangingPunct="0"/>
              <a:r>
                <a:rPr lang="en-US" altLang="ko-KR" sz="1500" b="0" dirty="0" smtClean="0">
                  <a:ea typeface="Gulim" pitchFamily="34" charset="-127"/>
                </a:rPr>
                <a:t>Nottingham</a:t>
              </a:r>
              <a:endParaRPr lang="en-US" altLang="ko-KR" sz="1500" b="0" dirty="0" smtClean="0">
                <a:ea typeface="Gulim" pitchFamily="34" charset="-127"/>
              </a:endParaRPr>
            </a:p>
            <a:p>
              <a:pPr algn="ctr" eaLnBrk="0" hangingPunct="0"/>
              <a:r>
                <a:rPr lang="en-US" altLang="ko-KR" sz="1500" b="0" dirty="0" smtClean="0">
                  <a:ea typeface="Gulim" pitchFamily="34" charset="-127"/>
                </a:rPr>
                <a:t>(United Kingdom</a:t>
              </a:r>
              <a:r>
                <a:rPr lang="ru-RU" altLang="ko-KR" sz="1500" b="0" dirty="0" smtClean="0">
                  <a:ea typeface="Gulim" pitchFamily="34" charset="-127"/>
                </a:rPr>
                <a:t>)</a:t>
              </a:r>
              <a:endParaRPr lang="en-US" altLang="ko-KR" sz="1500" b="0" dirty="0">
                <a:ea typeface="Gulim" pitchFamily="34" charset="-127"/>
              </a:endParaRPr>
            </a:p>
          </p:txBody>
        </p:sp>
      </p:grpSp>
      <p:pic>
        <p:nvPicPr>
          <p:cNvPr id="14" name="Picture 7" descr="C:\Users\Zhanabayeva\Documents\UoC.png"/>
          <p:cNvPicPr>
            <a:picLocks noChangeAspect="1" noChangeArrowheads="1"/>
          </p:cNvPicPr>
          <p:nvPr/>
        </p:nvPicPr>
        <p:blipFill>
          <a:blip r:embed="rId2" cstate="print"/>
          <a:srcRect/>
          <a:stretch>
            <a:fillRect/>
          </a:stretch>
        </p:blipFill>
        <p:spPr bwMode="auto">
          <a:xfrm>
            <a:off x="4932040" y="1746518"/>
            <a:ext cx="1632522" cy="596211"/>
          </a:xfrm>
          <a:prstGeom prst="rect">
            <a:avLst/>
          </a:prstGeom>
          <a:noFill/>
        </p:spPr>
      </p:pic>
      <p:pic>
        <p:nvPicPr>
          <p:cNvPr id="15" name="Picture 8" descr="C:\Users\Zhanabayeva\Documents\marcaUPV_home61.png"/>
          <p:cNvPicPr>
            <a:picLocks noChangeAspect="1" noChangeArrowheads="1"/>
          </p:cNvPicPr>
          <p:nvPr/>
        </p:nvPicPr>
        <p:blipFill>
          <a:blip r:embed="rId3" cstate="print"/>
          <a:srcRect/>
          <a:stretch>
            <a:fillRect/>
          </a:stretch>
        </p:blipFill>
        <p:spPr bwMode="auto">
          <a:xfrm>
            <a:off x="6733420" y="1772816"/>
            <a:ext cx="1948394" cy="653033"/>
          </a:xfrm>
          <a:prstGeom prst="rect">
            <a:avLst/>
          </a:prstGeom>
          <a:noFill/>
        </p:spPr>
      </p:pic>
      <p:pic>
        <p:nvPicPr>
          <p:cNvPr id="16" name="Picture 10" descr="C:\Users\Zhanabayeva\Documents\Uni_Leipzig_-_Siegel.png"/>
          <p:cNvPicPr>
            <a:picLocks noChangeAspect="1" noChangeArrowheads="1"/>
          </p:cNvPicPr>
          <p:nvPr/>
        </p:nvPicPr>
        <p:blipFill>
          <a:blip r:embed="rId4" cstate="print"/>
          <a:srcRect/>
          <a:stretch>
            <a:fillRect/>
          </a:stretch>
        </p:blipFill>
        <p:spPr bwMode="auto">
          <a:xfrm>
            <a:off x="7236296" y="3933056"/>
            <a:ext cx="1152128" cy="1152128"/>
          </a:xfrm>
          <a:prstGeom prst="rect">
            <a:avLst/>
          </a:prstGeom>
          <a:noFill/>
        </p:spPr>
      </p:pic>
      <p:pic>
        <p:nvPicPr>
          <p:cNvPr id="17" name="Picture 9" descr="C:\Users\Zhanabayeva\Documents\Middlesex-Logo.png"/>
          <p:cNvPicPr>
            <a:picLocks noChangeAspect="1" noChangeArrowheads="1"/>
          </p:cNvPicPr>
          <p:nvPr/>
        </p:nvPicPr>
        <p:blipFill>
          <a:blip r:embed="rId5" cstate="print"/>
          <a:srcRect/>
          <a:stretch>
            <a:fillRect/>
          </a:stretch>
        </p:blipFill>
        <p:spPr bwMode="auto">
          <a:xfrm>
            <a:off x="6818712" y="2708920"/>
            <a:ext cx="1760610" cy="978579"/>
          </a:xfrm>
          <a:prstGeom prst="rect">
            <a:avLst/>
          </a:prstGeom>
          <a:noFill/>
        </p:spPr>
      </p:pic>
      <p:pic>
        <p:nvPicPr>
          <p:cNvPr id="3074" name="Picture 2" descr="C:\Users\Zhanabayeva\Documents\logo_mgu_0.jpg"/>
          <p:cNvPicPr>
            <a:picLocks noChangeAspect="1" noChangeArrowheads="1"/>
          </p:cNvPicPr>
          <p:nvPr/>
        </p:nvPicPr>
        <p:blipFill>
          <a:blip r:embed="rId6" cstate="print"/>
          <a:srcRect/>
          <a:stretch>
            <a:fillRect/>
          </a:stretch>
        </p:blipFill>
        <p:spPr bwMode="auto">
          <a:xfrm>
            <a:off x="5436096" y="2636912"/>
            <a:ext cx="1096130" cy="1084712"/>
          </a:xfrm>
          <a:prstGeom prst="rect">
            <a:avLst/>
          </a:prstGeom>
          <a:noFill/>
        </p:spPr>
      </p:pic>
      <p:pic>
        <p:nvPicPr>
          <p:cNvPr id="3075" name="Picture 3" descr="C:\Users\Zhanabayeva\Documents\nottingham_logo.jpeg"/>
          <p:cNvPicPr>
            <a:picLocks noChangeAspect="1" noChangeArrowheads="1"/>
          </p:cNvPicPr>
          <p:nvPr/>
        </p:nvPicPr>
        <p:blipFill>
          <a:blip r:embed="rId7" cstate="print"/>
          <a:srcRect/>
          <a:stretch>
            <a:fillRect/>
          </a:stretch>
        </p:blipFill>
        <p:spPr bwMode="auto">
          <a:xfrm>
            <a:off x="5724128" y="5229200"/>
            <a:ext cx="2304256" cy="1027785"/>
          </a:xfrm>
          <a:prstGeom prst="rect">
            <a:avLst/>
          </a:prstGeom>
          <a:noFill/>
        </p:spPr>
      </p:pic>
      <p:pic>
        <p:nvPicPr>
          <p:cNvPr id="3076" name="Picture 4" descr="C:\Users\Zhanabayeva\Documents\logo_rshu_rus_2008.jpg"/>
          <p:cNvPicPr>
            <a:picLocks noChangeAspect="1" noChangeArrowheads="1"/>
          </p:cNvPicPr>
          <p:nvPr/>
        </p:nvPicPr>
        <p:blipFill>
          <a:blip r:embed="rId8" cstate="print"/>
          <a:srcRect/>
          <a:stretch>
            <a:fillRect/>
          </a:stretch>
        </p:blipFill>
        <p:spPr bwMode="auto">
          <a:xfrm>
            <a:off x="5724128" y="3933056"/>
            <a:ext cx="1075184" cy="1075184"/>
          </a:xfrm>
          <a:prstGeom prst="rect">
            <a:avLst/>
          </a:prstGeom>
          <a:noFill/>
        </p:spPr>
      </p:pic>
      <p:pic>
        <p:nvPicPr>
          <p:cNvPr id="21" name="Picture 2" descr="C:\111\Жанара_докум\WORK_2014-2015\Логотипы-факультет\index2.jpg"/>
          <p:cNvPicPr>
            <a:picLocks noChangeAspect="1" noChangeArrowheads="1"/>
          </p:cNvPicPr>
          <p:nvPr/>
        </p:nvPicPr>
        <p:blipFill>
          <a:blip r:embed="rId9" cstate="print"/>
          <a:srcRect/>
          <a:stretch>
            <a:fillRect/>
          </a:stretch>
        </p:blipFill>
        <p:spPr bwMode="auto">
          <a:xfrm>
            <a:off x="7740352" y="0"/>
            <a:ext cx="1403648" cy="119675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Нижний колонтитул 3"/>
          <p:cNvSpPr>
            <a:spLocks noGrp="1"/>
          </p:cNvSpPr>
          <p:nvPr>
            <p:ph type="ftr" sz="quarter" idx="10"/>
          </p:nvPr>
        </p:nvSpPr>
        <p:spPr/>
        <p:txBody>
          <a:bodyPr/>
          <a:lstStyle/>
          <a:p>
            <a:r>
              <a:rPr lang="en-US"/>
              <a:t>www.themegallery.com</a:t>
            </a:r>
          </a:p>
        </p:txBody>
      </p:sp>
      <p:sp>
        <p:nvSpPr>
          <p:cNvPr id="40992" name="Text Box 32"/>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endParaRPr lang="ru-RU" b="0"/>
          </a:p>
        </p:txBody>
      </p:sp>
      <p:sp>
        <p:nvSpPr>
          <p:cNvPr id="40998" name="AutoShape 38"/>
          <p:cNvSpPr>
            <a:spLocks noChangeArrowheads="1"/>
          </p:cNvSpPr>
          <p:nvPr/>
        </p:nvSpPr>
        <p:spPr bwMode="ltGray">
          <a:xfrm rot="5400000">
            <a:off x="-2427287" y="1603375"/>
            <a:ext cx="4824412"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accent1"/>
              </a:gs>
              <a:gs pos="50000">
                <a:schemeClr val="bg1"/>
              </a:gs>
              <a:gs pos="100000">
                <a:schemeClr val="accent1"/>
              </a:gs>
            </a:gsLst>
            <a:lin ang="5400000" scaled="1"/>
          </a:gradFill>
          <a:ln w="9525" algn="ctr">
            <a:noFill/>
            <a:miter lim="800000"/>
            <a:headEnd/>
            <a:tailEnd/>
          </a:ln>
          <a:effectLst/>
        </p:spPr>
        <p:txBody>
          <a:bodyPr wrap="none" anchor="ctr"/>
          <a:lstStyle/>
          <a:p>
            <a:endParaRPr lang="ru-RU"/>
          </a:p>
        </p:txBody>
      </p:sp>
      <p:grpSp>
        <p:nvGrpSpPr>
          <p:cNvPr id="40999" name="Group 39"/>
          <p:cNvGrpSpPr>
            <a:grpSpLocks/>
          </p:cNvGrpSpPr>
          <p:nvPr/>
        </p:nvGrpSpPr>
        <p:grpSpPr bwMode="auto">
          <a:xfrm>
            <a:off x="1476375" y="5394325"/>
            <a:ext cx="5010150" cy="508000"/>
            <a:chOff x="891" y="1175"/>
            <a:chExt cx="3156" cy="320"/>
          </a:xfrm>
        </p:grpSpPr>
        <p:grpSp>
          <p:nvGrpSpPr>
            <p:cNvPr id="41000" name="Group 40"/>
            <p:cNvGrpSpPr>
              <a:grpSpLocks/>
            </p:cNvGrpSpPr>
            <p:nvPr/>
          </p:nvGrpSpPr>
          <p:grpSpPr bwMode="auto">
            <a:xfrm>
              <a:off x="891" y="1175"/>
              <a:ext cx="3156" cy="320"/>
              <a:chOff x="1258" y="1081"/>
              <a:chExt cx="3156" cy="320"/>
            </a:xfrm>
          </p:grpSpPr>
          <p:sp>
            <p:nvSpPr>
              <p:cNvPr id="41001" name="Oval 41"/>
              <p:cNvSpPr>
                <a:spLocks noChangeArrowheads="1"/>
              </p:cNvSpPr>
              <p:nvPr/>
            </p:nvSpPr>
            <p:spPr bwMode="gray">
              <a:xfrm>
                <a:off x="1258" y="1091"/>
                <a:ext cx="304" cy="303"/>
              </a:xfrm>
              <a:prstGeom prst="ellipse">
                <a:avLst/>
              </a:prstGeom>
              <a:gradFill rotWithShape="1">
                <a:gsLst>
                  <a:gs pos="0">
                    <a:schemeClr val="accent2">
                      <a:gamma/>
                      <a:shade val="25490"/>
                      <a:invGamma/>
                    </a:schemeClr>
                  </a:gs>
                  <a:gs pos="100000">
                    <a:schemeClr val="accent2"/>
                  </a:gs>
                </a:gsLst>
                <a:lin ang="0" scaled="1"/>
              </a:gradFill>
              <a:ln w="9525" algn="ctr">
                <a:noFill/>
                <a:round/>
                <a:headEnd/>
                <a:tailEnd/>
              </a:ln>
              <a:effectLst/>
            </p:spPr>
            <p:txBody>
              <a:bodyPr wrap="none" anchor="ctr"/>
              <a:lstStyle/>
              <a:p>
                <a:endParaRPr lang="ru-RU"/>
              </a:p>
            </p:txBody>
          </p:sp>
          <p:sp>
            <p:nvSpPr>
              <p:cNvPr id="41002" name="AutoShape 42"/>
              <p:cNvSpPr>
                <a:spLocks noChangeArrowheads="1"/>
              </p:cNvSpPr>
              <p:nvPr/>
            </p:nvSpPr>
            <p:spPr bwMode="gray">
              <a:xfrm>
                <a:off x="1491" y="1081"/>
                <a:ext cx="2923" cy="320"/>
              </a:xfrm>
              <a:prstGeom prst="roundRect">
                <a:avLst>
                  <a:gd name="adj" fmla="val 50000"/>
                </a:avLst>
              </a:prstGeom>
              <a:gradFill rotWithShape="1">
                <a:gsLst>
                  <a:gs pos="0">
                    <a:schemeClr val="accent2"/>
                  </a:gs>
                  <a:gs pos="100000">
                    <a:schemeClr val="accent2">
                      <a:gamma/>
                      <a:tint val="0"/>
                      <a:invGamma/>
                    </a:schemeClr>
                  </a:gs>
                </a:gsLst>
                <a:lin ang="0" scaled="1"/>
              </a:gradFill>
              <a:ln w="9525" algn="ctr">
                <a:noFill/>
                <a:round/>
                <a:headEnd/>
                <a:tailEnd/>
              </a:ln>
              <a:effectLst/>
            </p:spPr>
            <p:txBody>
              <a:bodyPr wrap="none" anchor="ctr"/>
              <a:lstStyle/>
              <a:p>
                <a:endParaRPr lang="ru-RU"/>
              </a:p>
            </p:txBody>
          </p:sp>
        </p:grpSp>
        <p:sp>
          <p:nvSpPr>
            <p:cNvPr id="41003" name="Oval 43"/>
            <p:cNvSpPr>
              <a:spLocks noChangeArrowheads="1"/>
            </p:cNvSpPr>
            <p:nvPr/>
          </p:nvSpPr>
          <p:spPr bwMode="gray">
            <a:xfrm>
              <a:off x="941" y="1225"/>
              <a:ext cx="211" cy="211"/>
            </a:xfrm>
            <a:prstGeom prst="ellipse">
              <a:avLst/>
            </a:prstGeom>
            <a:gradFill rotWithShape="1">
              <a:gsLst>
                <a:gs pos="0">
                  <a:schemeClr val="hlink"/>
                </a:gs>
                <a:gs pos="100000">
                  <a:schemeClr val="hlink">
                    <a:gamma/>
                    <a:shade val="22353"/>
                    <a:invGamma/>
                  </a:schemeClr>
                </a:gs>
              </a:gsLst>
              <a:lin ang="5400000" scaled="1"/>
            </a:gradFill>
            <a:ln w="9525" algn="ctr">
              <a:noFill/>
              <a:round/>
              <a:headEnd/>
              <a:tailEnd/>
            </a:ln>
            <a:effectLst>
              <a:outerShdw dist="35921" dir="2700000" algn="ctr" rotWithShape="0">
                <a:schemeClr val="tx2">
                  <a:alpha val="50000"/>
                </a:schemeClr>
              </a:outerShdw>
            </a:effectLst>
          </p:spPr>
          <p:txBody>
            <a:bodyPr wrap="none" anchor="ctr"/>
            <a:lstStyle/>
            <a:p>
              <a:endParaRPr lang="ru-RU"/>
            </a:p>
          </p:txBody>
        </p:sp>
        <p:sp>
          <p:nvSpPr>
            <p:cNvPr id="41004" name="Oval 44"/>
            <p:cNvSpPr>
              <a:spLocks noChangeArrowheads="1"/>
            </p:cNvSpPr>
            <p:nvPr/>
          </p:nvSpPr>
          <p:spPr bwMode="gray">
            <a:xfrm>
              <a:off x="945" y="1217"/>
              <a:ext cx="152" cy="153"/>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w="9525" algn="ctr">
              <a:noFill/>
              <a:round/>
              <a:headEnd/>
              <a:tailEnd/>
            </a:ln>
            <a:effectLst/>
          </p:spPr>
          <p:txBody>
            <a:bodyPr wrap="none" anchor="ctr"/>
            <a:lstStyle/>
            <a:p>
              <a:endParaRPr lang="ru-RU"/>
            </a:p>
          </p:txBody>
        </p:sp>
      </p:grpSp>
      <p:grpSp>
        <p:nvGrpSpPr>
          <p:cNvPr id="41005" name="Group 45"/>
          <p:cNvGrpSpPr>
            <a:grpSpLocks/>
          </p:cNvGrpSpPr>
          <p:nvPr/>
        </p:nvGrpSpPr>
        <p:grpSpPr bwMode="auto">
          <a:xfrm>
            <a:off x="2009775" y="3665538"/>
            <a:ext cx="5010150" cy="508000"/>
            <a:chOff x="891" y="1175"/>
            <a:chExt cx="3156" cy="320"/>
          </a:xfrm>
        </p:grpSpPr>
        <p:grpSp>
          <p:nvGrpSpPr>
            <p:cNvPr id="41006" name="Group 46"/>
            <p:cNvGrpSpPr>
              <a:grpSpLocks/>
            </p:cNvGrpSpPr>
            <p:nvPr/>
          </p:nvGrpSpPr>
          <p:grpSpPr bwMode="auto">
            <a:xfrm>
              <a:off x="891" y="1175"/>
              <a:ext cx="3156" cy="320"/>
              <a:chOff x="1258" y="1081"/>
              <a:chExt cx="3156" cy="320"/>
            </a:xfrm>
          </p:grpSpPr>
          <p:sp>
            <p:nvSpPr>
              <p:cNvPr id="41007" name="Oval 47"/>
              <p:cNvSpPr>
                <a:spLocks noChangeArrowheads="1"/>
              </p:cNvSpPr>
              <p:nvPr/>
            </p:nvSpPr>
            <p:spPr bwMode="gray">
              <a:xfrm>
                <a:off x="1258" y="1091"/>
                <a:ext cx="304" cy="303"/>
              </a:xfrm>
              <a:prstGeom prst="ellipse">
                <a:avLst/>
              </a:prstGeom>
              <a:gradFill rotWithShape="1">
                <a:gsLst>
                  <a:gs pos="0">
                    <a:schemeClr val="accent2">
                      <a:gamma/>
                      <a:shade val="25490"/>
                      <a:invGamma/>
                    </a:schemeClr>
                  </a:gs>
                  <a:gs pos="100000">
                    <a:schemeClr val="accent2"/>
                  </a:gs>
                </a:gsLst>
                <a:lin ang="0" scaled="1"/>
              </a:gradFill>
              <a:ln w="9525" algn="ctr">
                <a:noFill/>
                <a:round/>
                <a:headEnd/>
                <a:tailEnd/>
              </a:ln>
              <a:effectLst/>
            </p:spPr>
            <p:txBody>
              <a:bodyPr wrap="none" anchor="ctr"/>
              <a:lstStyle/>
              <a:p>
                <a:endParaRPr lang="ru-RU" sz="2300"/>
              </a:p>
            </p:txBody>
          </p:sp>
          <p:sp>
            <p:nvSpPr>
              <p:cNvPr id="41008" name="AutoShape 48"/>
              <p:cNvSpPr>
                <a:spLocks noChangeArrowheads="1"/>
              </p:cNvSpPr>
              <p:nvPr/>
            </p:nvSpPr>
            <p:spPr bwMode="gray">
              <a:xfrm>
                <a:off x="1491" y="1081"/>
                <a:ext cx="2923" cy="320"/>
              </a:xfrm>
              <a:prstGeom prst="roundRect">
                <a:avLst>
                  <a:gd name="adj" fmla="val 50000"/>
                </a:avLst>
              </a:prstGeom>
              <a:gradFill rotWithShape="1">
                <a:gsLst>
                  <a:gs pos="0">
                    <a:schemeClr val="accent2"/>
                  </a:gs>
                  <a:gs pos="100000">
                    <a:schemeClr val="accent2">
                      <a:gamma/>
                      <a:tint val="0"/>
                      <a:invGamma/>
                    </a:schemeClr>
                  </a:gs>
                </a:gsLst>
                <a:lin ang="0" scaled="1"/>
              </a:gradFill>
              <a:ln w="9525" algn="ctr">
                <a:noFill/>
                <a:round/>
                <a:headEnd/>
                <a:tailEnd/>
              </a:ln>
              <a:effectLst/>
            </p:spPr>
            <p:txBody>
              <a:bodyPr wrap="none" anchor="ctr"/>
              <a:lstStyle/>
              <a:p>
                <a:endParaRPr lang="ru-RU" sz="2300"/>
              </a:p>
            </p:txBody>
          </p:sp>
        </p:grpSp>
        <p:sp>
          <p:nvSpPr>
            <p:cNvPr id="41009" name="Oval 49"/>
            <p:cNvSpPr>
              <a:spLocks noChangeArrowheads="1"/>
            </p:cNvSpPr>
            <p:nvPr/>
          </p:nvSpPr>
          <p:spPr bwMode="gray">
            <a:xfrm>
              <a:off x="941" y="1225"/>
              <a:ext cx="211" cy="211"/>
            </a:xfrm>
            <a:prstGeom prst="ellipse">
              <a:avLst/>
            </a:prstGeom>
            <a:gradFill rotWithShape="1">
              <a:gsLst>
                <a:gs pos="0">
                  <a:schemeClr val="hlink"/>
                </a:gs>
                <a:gs pos="100000">
                  <a:schemeClr val="hlink">
                    <a:gamma/>
                    <a:shade val="22353"/>
                    <a:invGamma/>
                  </a:schemeClr>
                </a:gs>
              </a:gsLst>
              <a:lin ang="5400000" scaled="1"/>
            </a:gradFill>
            <a:ln w="9525" algn="ctr">
              <a:noFill/>
              <a:round/>
              <a:headEnd/>
              <a:tailEnd/>
            </a:ln>
            <a:effectLst>
              <a:outerShdw dist="35921" dir="2700000" algn="ctr" rotWithShape="0">
                <a:schemeClr val="tx2">
                  <a:alpha val="50000"/>
                </a:schemeClr>
              </a:outerShdw>
            </a:effectLst>
          </p:spPr>
          <p:txBody>
            <a:bodyPr wrap="none" anchor="ctr"/>
            <a:lstStyle/>
            <a:p>
              <a:endParaRPr lang="ru-RU" sz="2300"/>
            </a:p>
          </p:txBody>
        </p:sp>
        <p:sp>
          <p:nvSpPr>
            <p:cNvPr id="41010" name="Oval 50"/>
            <p:cNvSpPr>
              <a:spLocks noChangeArrowheads="1"/>
            </p:cNvSpPr>
            <p:nvPr/>
          </p:nvSpPr>
          <p:spPr bwMode="gray">
            <a:xfrm>
              <a:off x="945" y="1217"/>
              <a:ext cx="152" cy="153"/>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w="9525" algn="ctr">
              <a:noFill/>
              <a:round/>
              <a:headEnd/>
              <a:tailEnd/>
            </a:ln>
            <a:effectLst/>
          </p:spPr>
          <p:txBody>
            <a:bodyPr wrap="none" anchor="ctr"/>
            <a:lstStyle/>
            <a:p>
              <a:endParaRPr lang="ru-RU" sz="2300"/>
            </a:p>
          </p:txBody>
        </p:sp>
      </p:grpSp>
      <p:grpSp>
        <p:nvGrpSpPr>
          <p:cNvPr id="41011" name="Group 51"/>
          <p:cNvGrpSpPr>
            <a:grpSpLocks/>
          </p:cNvGrpSpPr>
          <p:nvPr/>
        </p:nvGrpSpPr>
        <p:grpSpPr bwMode="auto">
          <a:xfrm>
            <a:off x="1936750" y="4502150"/>
            <a:ext cx="5010150" cy="508000"/>
            <a:chOff x="1258" y="1081"/>
            <a:chExt cx="3156" cy="320"/>
          </a:xfrm>
        </p:grpSpPr>
        <p:sp>
          <p:nvSpPr>
            <p:cNvPr id="41012" name="Oval 52"/>
            <p:cNvSpPr>
              <a:spLocks noChangeArrowheads="1"/>
            </p:cNvSpPr>
            <p:nvPr/>
          </p:nvSpPr>
          <p:spPr bwMode="gray">
            <a:xfrm>
              <a:off x="1258" y="1091"/>
              <a:ext cx="304" cy="303"/>
            </a:xfrm>
            <a:prstGeom prst="ellipse">
              <a:avLst/>
            </a:prstGeom>
            <a:gradFill rotWithShape="1">
              <a:gsLst>
                <a:gs pos="0">
                  <a:schemeClr val="accent1">
                    <a:gamma/>
                    <a:shade val="46275"/>
                    <a:invGamma/>
                  </a:schemeClr>
                </a:gs>
                <a:gs pos="100000">
                  <a:schemeClr val="accent1"/>
                </a:gs>
              </a:gsLst>
              <a:lin ang="0" scaled="1"/>
            </a:gradFill>
            <a:ln w="9525" algn="ctr">
              <a:noFill/>
              <a:round/>
              <a:headEnd/>
              <a:tailEnd/>
            </a:ln>
            <a:effectLst/>
          </p:spPr>
          <p:txBody>
            <a:bodyPr wrap="none" anchor="ctr"/>
            <a:lstStyle/>
            <a:p>
              <a:endParaRPr lang="ru-RU"/>
            </a:p>
          </p:txBody>
        </p:sp>
        <p:sp>
          <p:nvSpPr>
            <p:cNvPr id="41013" name="AutoShape 53"/>
            <p:cNvSpPr>
              <a:spLocks noChangeArrowheads="1"/>
            </p:cNvSpPr>
            <p:nvPr/>
          </p:nvSpPr>
          <p:spPr bwMode="gray">
            <a:xfrm>
              <a:off x="1491" y="1081"/>
              <a:ext cx="2923" cy="320"/>
            </a:xfrm>
            <a:prstGeom prst="roundRect">
              <a:avLst>
                <a:gd name="adj" fmla="val 50000"/>
              </a:avLst>
            </a:prstGeom>
            <a:gradFill rotWithShape="1">
              <a:gsLst>
                <a:gs pos="0">
                  <a:schemeClr val="accent1"/>
                </a:gs>
                <a:gs pos="100000">
                  <a:schemeClr val="accent1">
                    <a:gamma/>
                    <a:tint val="0"/>
                    <a:invGamma/>
                  </a:schemeClr>
                </a:gs>
              </a:gsLst>
              <a:lin ang="0" scaled="1"/>
            </a:gradFill>
            <a:ln w="9525" algn="ctr">
              <a:noFill/>
              <a:round/>
              <a:headEnd/>
              <a:tailEnd/>
            </a:ln>
            <a:effectLst/>
          </p:spPr>
          <p:txBody>
            <a:bodyPr wrap="none" anchor="ctr"/>
            <a:lstStyle/>
            <a:p>
              <a:endParaRPr lang="ru-RU"/>
            </a:p>
          </p:txBody>
        </p:sp>
      </p:grpSp>
      <p:sp>
        <p:nvSpPr>
          <p:cNvPr id="41014" name="Oval 54"/>
          <p:cNvSpPr>
            <a:spLocks noChangeArrowheads="1"/>
          </p:cNvSpPr>
          <p:nvPr/>
        </p:nvSpPr>
        <p:spPr bwMode="gray">
          <a:xfrm>
            <a:off x="2017713" y="4587875"/>
            <a:ext cx="334962" cy="334963"/>
          </a:xfrm>
          <a:prstGeom prst="ellipse">
            <a:avLst/>
          </a:prstGeom>
          <a:gradFill rotWithShape="1">
            <a:gsLst>
              <a:gs pos="0">
                <a:schemeClr val="accent2"/>
              </a:gs>
              <a:gs pos="100000">
                <a:schemeClr val="accent2">
                  <a:gamma/>
                  <a:shade val="57255"/>
                  <a:invGamma/>
                </a:schemeClr>
              </a:gs>
            </a:gsLst>
            <a:lin ang="5400000" scaled="1"/>
          </a:gradFill>
          <a:ln w="9525" algn="ctr">
            <a:noFill/>
            <a:round/>
            <a:headEnd/>
            <a:tailEnd/>
          </a:ln>
          <a:effectLst>
            <a:outerShdw dist="35921" dir="2700000" algn="ctr" rotWithShape="0">
              <a:schemeClr val="tx2">
                <a:alpha val="50000"/>
              </a:schemeClr>
            </a:outerShdw>
          </a:effectLst>
        </p:spPr>
        <p:txBody>
          <a:bodyPr wrap="none" anchor="ctr"/>
          <a:lstStyle/>
          <a:p>
            <a:endParaRPr lang="ru-RU"/>
          </a:p>
        </p:txBody>
      </p:sp>
      <p:sp>
        <p:nvSpPr>
          <p:cNvPr id="41015" name="Oval 55"/>
          <p:cNvSpPr>
            <a:spLocks noChangeArrowheads="1"/>
          </p:cNvSpPr>
          <p:nvPr/>
        </p:nvSpPr>
        <p:spPr bwMode="gray">
          <a:xfrm>
            <a:off x="2024063" y="4575175"/>
            <a:ext cx="241300" cy="242888"/>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w="9525" algn="ctr">
            <a:noFill/>
            <a:round/>
            <a:headEnd/>
            <a:tailEnd/>
          </a:ln>
          <a:effectLst/>
        </p:spPr>
        <p:txBody>
          <a:bodyPr wrap="none" anchor="ctr"/>
          <a:lstStyle/>
          <a:p>
            <a:endParaRPr lang="ru-RU"/>
          </a:p>
        </p:txBody>
      </p:sp>
      <p:grpSp>
        <p:nvGrpSpPr>
          <p:cNvPr id="41016" name="Group 56"/>
          <p:cNvGrpSpPr>
            <a:grpSpLocks/>
          </p:cNvGrpSpPr>
          <p:nvPr/>
        </p:nvGrpSpPr>
        <p:grpSpPr bwMode="auto">
          <a:xfrm>
            <a:off x="1835150" y="2801938"/>
            <a:ext cx="5010150" cy="508000"/>
            <a:chOff x="1258" y="1081"/>
            <a:chExt cx="3156" cy="320"/>
          </a:xfrm>
        </p:grpSpPr>
        <p:sp>
          <p:nvSpPr>
            <p:cNvPr id="41017" name="Oval 57"/>
            <p:cNvSpPr>
              <a:spLocks noChangeArrowheads="1"/>
            </p:cNvSpPr>
            <p:nvPr/>
          </p:nvSpPr>
          <p:spPr bwMode="gray">
            <a:xfrm>
              <a:off x="1258" y="1091"/>
              <a:ext cx="304" cy="303"/>
            </a:xfrm>
            <a:prstGeom prst="ellipse">
              <a:avLst/>
            </a:prstGeom>
            <a:gradFill rotWithShape="1">
              <a:gsLst>
                <a:gs pos="0">
                  <a:schemeClr val="accent1">
                    <a:gamma/>
                    <a:shade val="46275"/>
                    <a:invGamma/>
                  </a:schemeClr>
                </a:gs>
                <a:gs pos="100000">
                  <a:schemeClr val="accent1"/>
                </a:gs>
              </a:gsLst>
              <a:lin ang="0" scaled="1"/>
            </a:gradFill>
            <a:ln w="9525" algn="ctr">
              <a:noFill/>
              <a:round/>
              <a:headEnd/>
              <a:tailEnd/>
            </a:ln>
            <a:effectLst/>
          </p:spPr>
          <p:txBody>
            <a:bodyPr wrap="none" anchor="ctr"/>
            <a:lstStyle/>
            <a:p>
              <a:endParaRPr lang="ru-RU"/>
            </a:p>
          </p:txBody>
        </p:sp>
        <p:sp>
          <p:nvSpPr>
            <p:cNvPr id="41018" name="AutoShape 58"/>
            <p:cNvSpPr>
              <a:spLocks noChangeArrowheads="1"/>
            </p:cNvSpPr>
            <p:nvPr/>
          </p:nvSpPr>
          <p:spPr bwMode="gray">
            <a:xfrm>
              <a:off x="1491" y="1081"/>
              <a:ext cx="2923" cy="320"/>
            </a:xfrm>
            <a:prstGeom prst="roundRect">
              <a:avLst>
                <a:gd name="adj" fmla="val 50000"/>
              </a:avLst>
            </a:prstGeom>
            <a:gradFill rotWithShape="1">
              <a:gsLst>
                <a:gs pos="0">
                  <a:schemeClr val="accent1"/>
                </a:gs>
                <a:gs pos="100000">
                  <a:schemeClr val="accent1">
                    <a:gamma/>
                    <a:tint val="0"/>
                    <a:invGamma/>
                  </a:schemeClr>
                </a:gs>
              </a:gsLst>
              <a:lin ang="0" scaled="1"/>
            </a:gradFill>
            <a:ln w="9525" algn="ctr">
              <a:noFill/>
              <a:round/>
              <a:headEnd/>
              <a:tailEnd/>
            </a:ln>
            <a:effectLst/>
          </p:spPr>
          <p:txBody>
            <a:bodyPr wrap="none" anchor="ctr"/>
            <a:lstStyle/>
            <a:p>
              <a:endParaRPr lang="ru-RU"/>
            </a:p>
          </p:txBody>
        </p:sp>
      </p:grpSp>
      <p:sp>
        <p:nvSpPr>
          <p:cNvPr id="41019" name="Oval 59"/>
          <p:cNvSpPr>
            <a:spLocks noChangeArrowheads="1"/>
          </p:cNvSpPr>
          <p:nvPr/>
        </p:nvSpPr>
        <p:spPr bwMode="gray">
          <a:xfrm>
            <a:off x="1916113" y="2887663"/>
            <a:ext cx="334962" cy="334962"/>
          </a:xfrm>
          <a:prstGeom prst="ellipse">
            <a:avLst/>
          </a:prstGeom>
          <a:gradFill rotWithShape="1">
            <a:gsLst>
              <a:gs pos="0">
                <a:schemeClr val="accent2"/>
              </a:gs>
              <a:gs pos="100000">
                <a:schemeClr val="accent2">
                  <a:gamma/>
                  <a:shade val="57255"/>
                  <a:invGamma/>
                </a:schemeClr>
              </a:gs>
            </a:gsLst>
            <a:lin ang="5400000" scaled="1"/>
          </a:gradFill>
          <a:ln w="9525" algn="ctr">
            <a:noFill/>
            <a:round/>
            <a:headEnd/>
            <a:tailEnd/>
          </a:ln>
          <a:effectLst>
            <a:outerShdw dist="35921" dir="2700000" algn="ctr" rotWithShape="0">
              <a:schemeClr val="tx2">
                <a:alpha val="50000"/>
              </a:schemeClr>
            </a:outerShdw>
          </a:effectLst>
        </p:spPr>
        <p:txBody>
          <a:bodyPr wrap="none" anchor="ctr"/>
          <a:lstStyle/>
          <a:p>
            <a:endParaRPr lang="ru-RU"/>
          </a:p>
        </p:txBody>
      </p:sp>
      <p:sp>
        <p:nvSpPr>
          <p:cNvPr id="41020" name="Oval 60"/>
          <p:cNvSpPr>
            <a:spLocks noChangeArrowheads="1"/>
          </p:cNvSpPr>
          <p:nvPr/>
        </p:nvSpPr>
        <p:spPr bwMode="gray">
          <a:xfrm>
            <a:off x="1922463" y="2874963"/>
            <a:ext cx="241300" cy="242887"/>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w="9525" algn="ctr">
            <a:noFill/>
            <a:round/>
            <a:headEnd/>
            <a:tailEnd/>
          </a:ln>
          <a:effectLst/>
        </p:spPr>
        <p:txBody>
          <a:bodyPr wrap="none" anchor="ctr"/>
          <a:lstStyle/>
          <a:p>
            <a:endParaRPr lang="ru-RU"/>
          </a:p>
        </p:txBody>
      </p:sp>
      <p:grpSp>
        <p:nvGrpSpPr>
          <p:cNvPr id="41021" name="Group 61"/>
          <p:cNvGrpSpPr>
            <a:grpSpLocks/>
          </p:cNvGrpSpPr>
          <p:nvPr/>
        </p:nvGrpSpPr>
        <p:grpSpPr bwMode="auto">
          <a:xfrm>
            <a:off x="1414463" y="2030413"/>
            <a:ext cx="5010150" cy="508000"/>
            <a:chOff x="891" y="1175"/>
            <a:chExt cx="3156" cy="320"/>
          </a:xfrm>
        </p:grpSpPr>
        <p:grpSp>
          <p:nvGrpSpPr>
            <p:cNvPr id="41022" name="Group 62"/>
            <p:cNvGrpSpPr>
              <a:grpSpLocks/>
            </p:cNvGrpSpPr>
            <p:nvPr/>
          </p:nvGrpSpPr>
          <p:grpSpPr bwMode="auto">
            <a:xfrm>
              <a:off x="891" y="1175"/>
              <a:ext cx="3156" cy="320"/>
              <a:chOff x="1258" y="1081"/>
              <a:chExt cx="3156" cy="320"/>
            </a:xfrm>
          </p:grpSpPr>
          <p:sp>
            <p:nvSpPr>
              <p:cNvPr id="41023" name="Oval 63"/>
              <p:cNvSpPr>
                <a:spLocks noChangeArrowheads="1"/>
              </p:cNvSpPr>
              <p:nvPr/>
            </p:nvSpPr>
            <p:spPr bwMode="gray">
              <a:xfrm>
                <a:off x="1258" y="1091"/>
                <a:ext cx="304" cy="303"/>
              </a:xfrm>
              <a:prstGeom prst="ellipse">
                <a:avLst/>
              </a:prstGeom>
              <a:gradFill rotWithShape="1">
                <a:gsLst>
                  <a:gs pos="0">
                    <a:schemeClr val="accent2">
                      <a:gamma/>
                      <a:shade val="25490"/>
                      <a:invGamma/>
                    </a:schemeClr>
                  </a:gs>
                  <a:gs pos="100000">
                    <a:schemeClr val="accent2"/>
                  </a:gs>
                </a:gsLst>
                <a:lin ang="0" scaled="1"/>
              </a:gradFill>
              <a:ln w="9525" algn="ctr">
                <a:noFill/>
                <a:round/>
                <a:headEnd/>
                <a:tailEnd/>
              </a:ln>
              <a:effectLst/>
            </p:spPr>
            <p:txBody>
              <a:bodyPr wrap="none" anchor="ctr"/>
              <a:lstStyle/>
              <a:p>
                <a:endParaRPr lang="ru-RU" b="0"/>
              </a:p>
            </p:txBody>
          </p:sp>
          <p:sp>
            <p:nvSpPr>
              <p:cNvPr id="41024" name="AutoShape 64"/>
              <p:cNvSpPr>
                <a:spLocks noChangeArrowheads="1"/>
              </p:cNvSpPr>
              <p:nvPr/>
            </p:nvSpPr>
            <p:spPr bwMode="gray">
              <a:xfrm>
                <a:off x="1491" y="1081"/>
                <a:ext cx="2923" cy="320"/>
              </a:xfrm>
              <a:prstGeom prst="roundRect">
                <a:avLst>
                  <a:gd name="adj" fmla="val 50000"/>
                </a:avLst>
              </a:prstGeom>
              <a:gradFill rotWithShape="1">
                <a:gsLst>
                  <a:gs pos="0">
                    <a:schemeClr val="accent2"/>
                  </a:gs>
                  <a:gs pos="100000">
                    <a:schemeClr val="accent2">
                      <a:gamma/>
                      <a:tint val="0"/>
                      <a:invGamma/>
                    </a:schemeClr>
                  </a:gs>
                </a:gsLst>
                <a:lin ang="0" scaled="1"/>
              </a:gradFill>
              <a:ln w="9525" algn="ctr">
                <a:noFill/>
                <a:round/>
                <a:headEnd/>
                <a:tailEnd/>
              </a:ln>
              <a:effectLst/>
            </p:spPr>
            <p:txBody>
              <a:bodyPr wrap="none" anchor="ctr"/>
              <a:lstStyle/>
              <a:p>
                <a:endParaRPr lang="ru-RU" b="0"/>
              </a:p>
            </p:txBody>
          </p:sp>
        </p:grpSp>
        <p:sp>
          <p:nvSpPr>
            <p:cNvPr id="41025" name="Oval 65"/>
            <p:cNvSpPr>
              <a:spLocks noChangeArrowheads="1"/>
            </p:cNvSpPr>
            <p:nvPr/>
          </p:nvSpPr>
          <p:spPr bwMode="gray">
            <a:xfrm>
              <a:off x="941" y="1225"/>
              <a:ext cx="211" cy="211"/>
            </a:xfrm>
            <a:prstGeom prst="ellipse">
              <a:avLst/>
            </a:prstGeom>
            <a:gradFill rotWithShape="1">
              <a:gsLst>
                <a:gs pos="0">
                  <a:schemeClr val="hlink"/>
                </a:gs>
                <a:gs pos="100000">
                  <a:schemeClr val="hlink">
                    <a:gamma/>
                    <a:shade val="22353"/>
                    <a:invGamma/>
                  </a:schemeClr>
                </a:gs>
              </a:gsLst>
              <a:lin ang="5400000" scaled="1"/>
            </a:gradFill>
            <a:ln w="9525" algn="ctr">
              <a:noFill/>
              <a:round/>
              <a:headEnd/>
              <a:tailEnd/>
            </a:ln>
            <a:effectLst>
              <a:outerShdw dist="35921" dir="2700000" algn="ctr" rotWithShape="0">
                <a:schemeClr val="tx2">
                  <a:alpha val="50000"/>
                </a:schemeClr>
              </a:outerShdw>
            </a:effectLst>
          </p:spPr>
          <p:txBody>
            <a:bodyPr wrap="none" anchor="ctr"/>
            <a:lstStyle/>
            <a:p>
              <a:endParaRPr lang="ru-RU" b="0"/>
            </a:p>
          </p:txBody>
        </p:sp>
        <p:sp>
          <p:nvSpPr>
            <p:cNvPr id="41026" name="Oval 66"/>
            <p:cNvSpPr>
              <a:spLocks noChangeArrowheads="1"/>
            </p:cNvSpPr>
            <p:nvPr/>
          </p:nvSpPr>
          <p:spPr bwMode="gray">
            <a:xfrm>
              <a:off x="945" y="1217"/>
              <a:ext cx="152" cy="153"/>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w="9525" algn="ctr">
              <a:noFill/>
              <a:round/>
              <a:headEnd/>
              <a:tailEnd/>
            </a:ln>
            <a:effectLst/>
          </p:spPr>
          <p:txBody>
            <a:bodyPr wrap="none" anchor="ctr"/>
            <a:lstStyle/>
            <a:p>
              <a:endParaRPr lang="ru-RU" b="0"/>
            </a:p>
          </p:txBody>
        </p:sp>
      </p:grpSp>
      <p:sp>
        <p:nvSpPr>
          <p:cNvPr id="40972" name="Text Box 12"/>
          <p:cNvSpPr txBox="1">
            <a:spLocks noChangeArrowheads="1"/>
          </p:cNvSpPr>
          <p:nvPr/>
        </p:nvSpPr>
        <p:spPr bwMode="auto">
          <a:xfrm>
            <a:off x="2483768" y="2852936"/>
            <a:ext cx="3389069" cy="461665"/>
          </a:xfrm>
          <a:prstGeom prst="rect">
            <a:avLst/>
          </a:prstGeom>
          <a:noFill/>
          <a:ln w="9525" algn="ctr">
            <a:noFill/>
            <a:miter lim="800000"/>
            <a:headEnd/>
            <a:tailEnd/>
          </a:ln>
          <a:effectLst/>
        </p:spPr>
        <p:txBody>
          <a:bodyPr wrap="none">
            <a:spAutoFit/>
          </a:bodyPr>
          <a:lstStyle/>
          <a:p>
            <a:pPr eaLnBrk="0" hangingPunct="0"/>
            <a:r>
              <a:rPr lang="en-US" sz="2400" b="0" dirty="0" smtClean="0"/>
              <a:t>Educational-methodical</a:t>
            </a:r>
            <a:endParaRPr lang="en-US" sz="2400" b="0" dirty="0"/>
          </a:p>
        </p:txBody>
      </p:sp>
      <p:sp>
        <p:nvSpPr>
          <p:cNvPr id="40975" name="Text Box 15"/>
          <p:cNvSpPr txBox="1">
            <a:spLocks noChangeArrowheads="1"/>
          </p:cNvSpPr>
          <p:nvPr/>
        </p:nvSpPr>
        <p:spPr bwMode="auto">
          <a:xfrm>
            <a:off x="2627784" y="3717032"/>
            <a:ext cx="3251211" cy="461665"/>
          </a:xfrm>
          <a:prstGeom prst="rect">
            <a:avLst/>
          </a:prstGeom>
          <a:noFill/>
          <a:ln w="9525" algn="ctr">
            <a:noFill/>
            <a:miter lim="800000"/>
            <a:headEnd/>
            <a:tailEnd/>
          </a:ln>
          <a:effectLst/>
        </p:spPr>
        <p:txBody>
          <a:bodyPr wrap="none">
            <a:spAutoFit/>
          </a:bodyPr>
          <a:lstStyle/>
          <a:p>
            <a:pPr eaLnBrk="0" hangingPunct="0"/>
            <a:r>
              <a:rPr lang="en-US" sz="2400" b="0" dirty="0" smtClean="0"/>
              <a:t>Scientific-Researching</a:t>
            </a:r>
            <a:endParaRPr lang="en-US" sz="2400" b="0" dirty="0"/>
          </a:p>
        </p:txBody>
      </p:sp>
      <p:sp>
        <p:nvSpPr>
          <p:cNvPr id="40986" name="Text Box 26"/>
          <p:cNvSpPr txBox="1">
            <a:spLocks noChangeArrowheads="1"/>
          </p:cNvSpPr>
          <p:nvPr/>
        </p:nvSpPr>
        <p:spPr bwMode="auto">
          <a:xfrm>
            <a:off x="2699792" y="4509120"/>
            <a:ext cx="2704587" cy="461665"/>
          </a:xfrm>
          <a:prstGeom prst="rect">
            <a:avLst/>
          </a:prstGeom>
          <a:noFill/>
          <a:ln w="9525" algn="ctr">
            <a:noFill/>
            <a:miter lim="800000"/>
            <a:headEnd/>
            <a:tailEnd/>
          </a:ln>
          <a:effectLst/>
        </p:spPr>
        <p:txBody>
          <a:bodyPr wrap="none">
            <a:spAutoFit/>
          </a:bodyPr>
          <a:lstStyle/>
          <a:p>
            <a:pPr eaLnBrk="0" hangingPunct="0"/>
            <a:r>
              <a:rPr lang="en-US" sz="2400" b="0" dirty="0" smtClean="0"/>
              <a:t>Social-educational</a:t>
            </a:r>
            <a:endParaRPr lang="en-US" sz="2400" b="0" dirty="0"/>
          </a:p>
        </p:txBody>
      </p:sp>
      <p:sp>
        <p:nvSpPr>
          <p:cNvPr id="40989" name="Text Box 29"/>
          <p:cNvSpPr txBox="1">
            <a:spLocks noChangeArrowheads="1"/>
          </p:cNvSpPr>
          <p:nvPr/>
        </p:nvSpPr>
        <p:spPr bwMode="auto">
          <a:xfrm>
            <a:off x="2267744" y="5445224"/>
            <a:ext cx="3576620" cy="461665"/>
          </a:xfrm>
          <a:prstGeom prst="rect">
            <a:avLst/>
          </a:prstGeom>
          <a:noFill/>
          <a:ln w="9525" algn="ctr">
            <a:noFill/>
            <a:miter lim="800000"/>
            <a:headEnd/>
            <a:tailEnd/>
          </a:ln>
          <a:effectLst/>
        </p:spPr>
        <p:txBody>
          <a:bodyPr wrap="none">
            <a:spAutoFit/>
          </a:bodyPr>
          <a:lstStyle/>
          <a:p>
            <a:pPr eaLnBrk="0" hangingPunct="0"/>
            <a:r>
              <a:rPr lang="en-US" sz="2400" b="0" dirty="0" smtClean="0"/>
              <a:t>International </a:t>
            </a:r>
            <a:r>
              <a:rPr lang="en-US" sz="2400" b="0" dirty="0" smtClean="0"/>
              <a:t>cooperation</a:t>
            </a:r>
            <a:endParaRPr lang="en-US" sz="2400" b="0" dirty="0"/>
          </a:p>
        </p:txBody>
      </p:sp>
      <p:pic>
        <p:nvPicPr>
          <p:cNvPr id="40" name="Picture 2" descr="C:\111\Жанара_докум\WORK_2014-2015\Логотипы-факультет\index2.jpg"/>
          <p:cNvPicPr>
            <a:picLocks noChangeAspect="1" noChangeArrowheads="1"/>
          </p:cNvPicPr>
          <p:nvPr/>
        </p:nvPicPr>
        <p:blipFill>
          <a:blip r:embed="rId2" cstate="print"/>
          <a:srcRect/>
          <a:stretch>
            <a:fillRect/>
          </a:stretch>
        </p:blipFill>
        <p:spPr bwMode="auto">
          <a:xfrm>
            <a:off x="179512" y="3212976"/>
            <a:ext cx="1738507" cy="1577506"/>
          </a:xfrm>
          <a:prstGeom prst="rect">
            <a:avLst/>
          </a:prstGeom>
          <a:noFill/>
        </p:spPr>
      </p:pic>
      <p:sp>
        <p:nvSpPr>
          <p:cNvPr id="41" name="Прямоугольник 40"/>
          <p:cNvSpPr/>
          <p:nvPr/>
        </p:nvSpPr>
        <p:spPr bwMode="auto">
          <a:xfrm>
            <a:off x="0" y="404664"/>
            <a:ext cx="9144000" cy="864096"/>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kk-KZ" sz="2800" dirty="0" smtClean="0"/>
              <a:t>Department Activities </a:t>
            </a:r>
            <a:endParaRPr lang="ru-RU" sz="2800" dirty="0" smtClean="0"/>
          </a:p>
          <a:p>
            <a:pPr algn="ctr"/>
            <a:endParaRPr kumimoji="0" lang="ru-RU" sz="2800" b="1" i="0" u="none" strike="noStrike" cap="none" normalizeH="0" baseline="0" dirty="0" smtClean="0">
              <a:ln>
                <a:noFill/>
              </a:ln>
              <a:solidFill>
                <a:schemeClr val="tx1"/>
              </a:solidFill>
              <a:effectLst/>
              <a:latin typeface="Arial" charset="0"/>
            </a:endParaRPr>
          </a:p>
        </p:txBody>
      </p:sp>
      <p:sp>
        <p:nvSpPr>
          <p:cNvPr id="42" name="Text Box 12"/>
          <p:cNvSpPr txBox="1">
            <a:spLocks noChangeArrowheads="1"/>
          </p:cNvSpPr>
          <p:nvPr/>
        </p:nvSpPr>
        <p:spPr bwMode="auto">
          <a:xfrm>
            <a:off x="2051720" y="2060848"/>
            <a:ext cx="2924198" cy="461665"/>
          </a:xfrm>
          <a:prstGeom prst="rect">
            <a:avLst/>
          </a:prstGeom>
          <a:noFill/>
          <a:ln w="9525" algn="ctr">
            <a:noFill/>
            <a:miter lim="800000"/>
            <a:headEnd/>
            <a:tailEnd/>
          </a:ln>
          <a:effectLst/>
        </p:spPr>
        <p:txBody>
          <a:bodyPr wrap="none">
            <a:spAutoFit/>
          </a:bodyPr>
          <a:lstStyle/>
          <a:p>
            <a:pPr eaLnBrk="0" hangingPunct="0"/>
            <a:r>
              <a:rPr lang="kk-KZ" sz="2400" b="0" dirty="0" smtClean="0"/>
              <a:t>Department mission</a:t>
            </a:r>
            <a:endParaRPr lang="en-US" sz="2300" b="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620688"/>
            <a:ext cx="6019800" cy="487363"/>
          </a:xfrm>
        </p:spPr>
        <p:txBody>
          <a:bodyPr/>
          <a:lstStyle/>
          <a:p>
            <a:pPr eaLnBrk="0" hangingPunct="0"/>
            <a:r>
              <a:rPr lang="kk-KZ" dirty="0" smtClean="0"/>
              <a:t>Department mission</a:t>
            </a:r>
            <a:endParaRPr lang="en-US" dirty="0"/>
          </a:p>
        </p:txBody>
      </p:sp>
      <p:sp>
        <p:nvSpPr>
          <p:cNvPr id="4" name="Нижний колонтитул 3"/>
          <p:cNvSpPr>
            <a:spLocks noGrp="1"/>
          </p:cNvSpPr>
          <p:nvPr>
            <p:ph type="ftr" sz="quarter" idx="10"/>
          </p:nvPr>
        </p:nvSpPr>
        <p:spPr/>
        <p:txBody>
          <a:bodyPr/>
          <a:lstStyle/>
          <a:p>
            <a:r>
              <a:rPr lang="en-US" smtClean="0"/>
              <a:t>www.themegallery.com</a:t>
            </a:r>
            <a:endParaRPr lang="en-US"/>
          </a:p>
        </p:txBody>
      </p:sp>
      <p:sp>
        <p:nvSpPr>
          <p:cNvPr id="5" name="Прямоугольник 4"/>
          <p:cNvSpPr/>
          <p:nvPr/>
        </p:nvSpPr>
        <p:spPr>
          <a:xfrm>
            <a:off x="971600" y="2276872"/>
            <a:ext cx="7632848" cy="1477328"/>
          </a:xfrm>
          <a:prstGeom prst="rect">
            <a:avLst/>
          </a:prstGeom>
        </p:spPr>
        <p:txBody>
          <a:bodyPr wrap="square">
            <a:spAutoFit/>
          </a:bodyPr>
          <a:lstStyle/>
          <a:p>
            <a:pPr algn="just"/>
            <a:r>
              <a:rPr lang="kk-KZ" b="0" i="1" dirty="0" smtClean="0"/>
              <a:t>Preparation of competitive specialists with a modern elite higher education, focused on solving the problems of intensive development of the important directions of economy and science. The department aims to continuously update and optimize the credit system, improve the quality of training of the graduates and the needs of the labor </a:t>
            </a:r>
            <a:r>
              <a:rPr lang="kk-KZ" b="0" i="1" dirty="0" smtClean="0"/>
              <a:t>market</a:t>
            </a:r>
            <a:endParaRPr lang="ru-RU" b="0" i="1" dirty="0" smtClean="0"/>
          </a:p>
        </p:txBody>
      </p:sp>
      <p:pic>
        <p:nvPicPr>
          <p:cNvPr id="6" name="Picture 2" descr="C:\111\Жанара_докум\WORK_2014-2015\Логотипы-факультет\index2.jpg"/>
          <p:cNvPicPr>
            <a:picLocks noChangeAspect="1" noChangeArrowheads="1"/>
          </p:cNvPicPr>
          <p:nvPr/>
        </p:nvPicPr>
        <p:blipFill>
          <a:blip r:embed="rId2" cstate="print"/>
          <a:srcRect/>
          <a:stretch>
            <a:fillRect/>
          </a:stretch>
        </p:blipFill>
        <p:spPr bwMode="auto">
          <a:xfrm>
            <a:off x="7812360" y="0"/>
            <a:ext cx="1331640" cy="119675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835696" y="609600"/>
            <a:ext cx="6241504" cy="487363"/>
          </a:xfrm>
        </p:spPr>
        <p:txBody>
          <a:bodyPr/>
          <a:lstStyle/>
          <a:p>
            <a:pPr eaLnBrk="0" hangingPunct="0"/>
            <a:r>
              <a:rPr lang="en-US" sz="2800" dirty="0" smtClean="0">
                <a:solidFill>
                  <a:schemeClr val="tx1"/>
                </a:solidFill>
              </a:rPr>
              <a:t>Educational-methodical</a:t>
            </a:r>
            <a:r>
              <a:rPr lang="ru-RU" sz="2800" dirty="0" smtClean="0">
                <a:solidFill>
                  <a:schemeClr val="tx1"/>
                </a:solidFill>
              </a:rPr>
              <a:t> </a:t>
            </a:r>
            <a:r>
              <a:rPr lang="en-US" sz="2800" dirty="0" smtClean="0">
                <a:solidFill>
                  <a:schemeClr val="tx1"/>
                </a:solidFill>
              </a:rPr>
              <a:t>activities</a:t>
            </a:r>
            <a:endParaRPr lang="en-US" sz="2800" dirty="0">
              <a:solidFill>
                <a:schemeClr val="tx1"/>
              </a:solidFill>
            </a:endParaRPr>
          </a:p>
        </p:txBody>
      </p:sp>
      <p:sp>
        <p:nvSpPr>
          <p:cNvPr id="42" name="Нижний колонтитул 3"/>
          <p:cNvSpPr>
            <a:spLocks noGrp="1"/>
          </p:cNvSpPr>
          <p:nvPr>
            <p:ph type="ftr" sz="quarter" idx="10"/>
          </p:nvPr>
        </p:nvSpPr>
        <p:spPr/>
        <p:txBody>
          <a:bodyPr/>
          <a:lstStyle/>
          <a:p>
            <a:r>
              <a:rPr lang="en-US"/>
              <a:t>www.themegallery.com</a:t>
            </a:r>
          </a:p>
        </p:txBody>
      </p:sp>
      <p:grpSp>
        <p:nvGrpSpPr>
          <p:cNvPr id="82947" name="Group 3"/>
          <p:cNvGrpSpPr>
            <a:grpSpLocks/>
          </p:cNvGrpSpPr>
          <p:nvPr/>
        </p:nvGrpSpPr>
        <p:grpSpPr bwMode="auto">
          <a:xfrm>
            <a:off x="0" y="2060848"/>
            <a:ext cx="8892480" cy="3744416"/>
            <a:chOff x="1008" y="1536"/>
            <a:chExt cx="4420" cy="1872"/>
          </a:xfrm>
        </p:grpSpPr>
        <p:sp>
          <p:nvSpPr>
            <p:cNvPr id="82948" name="AutoShape 4"/>
            <p:cNvSpPr>
              <a:spLocks noChangeArrowheads="1"/>
            </p:cNvSpPr>
            <p:nvPr/>
          </p:nvSpPr>
          <p:spPr bwMode="gray">
            <a:xfrm>
              <a:off x="2259" y="2000"/>
              <a:ext cx="293" cy="335"/>
            </a:xfrm>
            <a:prstGeom prst="chevron">
              <a:avLst>
                <a:gd name="adj" fmla="val 52514"/>
              </a:avLst>
            </a:prstGeom>
            <a:solidFill>
              <a:schemeClr val="accent1"/>
            </a:solidFill>
            <a:ln w="0" algn="ctr">
              <a:noFill/>
              <a:miter lim="800000"/>
              <a:headEnd/>
              <a:tailEnd/>
            </a:ln>
            <a:effectLst/>
          </p:spPr>
          <p:txBody>
            <a:bodyPr wrap="none" anchor="ctr"/>
            <a:lstStyle/>
            <a:p>
              <a:endParaRPr lang="ru-RU"/>
            </a:p>
          </p:txBody>
        </p:sp>
        <p:sp>
          <p:nvSpPr>
            <p:cNvPr id="82949" name="AutoShape 5"/>
            <p:cNvSpPr>
              <a:spLocks noChangeArrowheads="1"/>
            </p:cNvSpPr>
            <p:nvPr/>
          </p:nvSpPr>
          <p:spPr bwMode="gray">
            <a:xfrm>
              <a:off x="3843" y="2000"/>
              <a:ext cx="292" cy="335"/>
            </a:xfrm>
            <a:prstGeom prst="chevron">
              <a:avLst>
                <a:gd name="adj" fmla="val 52514"/>
              </a:avLst>
            </a:prstGeom>
            <a:solidFill>
              <a:schemeClr val="hlink"/>
            </a:solidFill>
            <a:ln w="0" algn="ctr">
              <a:noFill/>
              <a:miter lim="800000"/>
              <a:headEnd/>
              <a:tailEnd/>
            </a:ln>
            <a:effectLst/>
          </p:spPr>
          <p:txBody>
            <a:bodyPr wrap="none" anchor="ctr"/>
            <a:lstStyle/>
            <a:p>
              <a:endParaRPr lang="ru-RU"/>
            </a:p>
          </p:txBody>
        </p:sp>
        <p:sp>
          <p:nvSpPr>
            <p:cNvPr id="82950" name="Oval 6"/>
            <p:cNvSpPr>
              <a:spLocks noChangeArrowheads="1"/>
            </p:cNvSpPr>
            <p:nvPr/>
          </p:nvSpPr>
          <p:spPr bwMode="gray">
            <a:xfrm>
              <a:off x="4177" y="1540"/>
              <a:ext cx="1251" cy="125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ru-RU"/>
            </a:p>
          </p:txBody>
        </p:sp>
        <p:sp>
          <p:nvSpPr>
            <p:cNvPr id="82951" name="Oval 7"/>
            <p:cNvSpPr>
              <a:spLocks noChangeArrowheads="1"/>
            </p:cNvSpPr>
            <p:nvPr/>
          </p:nvSpPr>
          <p:spPr bwMode="gray">
            <a:xfrm>
              <a:off x="4177" y="1540"/>
              <a:ext cx="1251" cy="1256"/>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wrap="none" anchor="ctr">
              <a:spAutoFit/>
            </a:bodyPr>
            <a:lstStyle/>
            <a:p>
              <a:endParaRPr lang="ru-RU"/>
            </a:p>
          </p:txBody>
        </p:sp>
        <p:sp>
          <p:nvSpPr>
            <p:cNvPr id="82952" name="Oval 8"/>
            <p:cNvSpPr>
              <a:spLocks noChangeArrowheads="1"/>
            </p:cNvSpPr>
            <p:nvPr/>
          </p:nvSpPr>
          <p:spPr bwMode="gray">
            <a:xfrm>
              <a:off x="4259" y="1622"/>
              <a:ext cx="1087" cy="109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ru-RU"/>
            </a:p>
          </p:txBody>
        </p:sp>
        <p:sp>
          <p:nvSpPr>
            <p:cNvPr id="82953" name="Oval 9"/>
            <p:cNvSpPr>
              <a:spLocks noChangeArrowheads="1"/>
            </p:cNvSpPr>
            <p:nvPr/>
          </p:nvSpPr>
          <p:spPr bwMode="gray">
            <a:xfrm>
              <a:off x="4277" y="1628"/>
              <a:ext cx="1088" cy="1092"/>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endParaRPr lang="ru-RU"/>
            </a:p>
          </p:txBody>
        </p:sp>
        <p:sp>
          <p:nvSpPr>
            <p:cNvPr id="82954" name="Oval 10"/>
            <p:cNvSpPr>
              <a:spLocks noChangeArrowheads="1"/>
            </p:cNvSpPr>
            <p:nvPr/>
          </p:nvSpPr>
          <p:spPr bwMode="gray">
            <a:xfrm>
              <a:off x="4317" y="1676"/>
              <a:ext cx="980" cy="983"/>
            </a:xfrm>
            <a:prstGeom prst="ellipse">
              <a:avLst/>
            </a:prstGeom>
            <a:solidFill>
              <a:srgbClr val="333333"/>
            </a:solidFill>
            <a:ln w="38100" algn="ctr">
              <a:noFill/>
              <a:round/>
              <a:headEnd/>
              <a:tailEnd/>
            </a:ln>
            <a:effectLst/>
          </p:spPr>
          <p:txBody>
            <a:bodyPr anchor="ctr">
              <a:spAutoFit/>
            </a:bodyPr>
            <a:lstStyle/>
            <a:p>
              <a:endParaRPr lang="ru-RU"/>
            </a:p>
          </p:txBody>
        </p:sp>
        <p:sp>
          <p:nvSpPr>
            <p:cNvPr id="82955" name="Oval 11"/>
            <p:cNvSpPr>
              <a:spLocks noChangeArrowheads="1"/>
            </p:cNvSpPr>
            <p:nvPr/>
          </p:nvSpPr>
          <p:spPr bwMode="gray">
            <a:xfrm>
              <a:off x="1008" y="1536"/>
              <a:ext cx="1251" cy="1256"/>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headEnd/>
              <a:tailEnd/>
            </a:ln>
            <a:effectLst/>
          </p:spPr>
          <p:txBody>
            <a:bodyPr wrap="none" anchor="ctr">
              <a:spAutoFit/>
            </a:bodyPr>
            <a:lstStyle/>
            <a:p>
              <a:endParaRPr lang="ru-RU"/>
            </a:p>
          </p:txBody>
        </p:sp>
        <p:sp>
          <p:nvSpPr>
            <p:cNvPr id="82956" name="Oval 12"/>
            <p:cNvSpPr>
              <a:spLocks noChangeArrowheads="1"/>
            </p:cNvSpPr>
            <p:nvPr/>
          </p:nvSpPr>
          <p:spPr bwMode="gray">
            <a:xfrm>
              <a:off x="1008" y="1536"/>
              <a:ext cx="1251" cy="1256"/>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w="38100" algn="ctr">
              <a:noFill/>
              <a:round/>
              <a:headEnd/>
              <a:tailEnd/>
            </a:ln>
            <a:effectLst/>
          </p:spPr>
          <p:txBody>
            <a:bodyPr wrap="none" anchor="ctr">
              <a:spAutoFit/>
            </a:bodyPr>
            <a:lstStyle/>
            <a:p>
              <a:endParaRPr lang="ru-RU"/>
            </a:p>
          </p:txBody>
        </p:sp>
        <p:sp>
          <p:nvSpPr>
            <p:cNvPr id="82957" name="Oval 13"/>
            <p:cNvSpPr>
              <a:spLocks noChangeArrowheads="1"/>
            </p:cNvSpPr>
            <p:nvPr/>
          </p:nvSpPr>
          <p:spPr bwMode="gray">
            <a:xfrm>
              <a:off x="1090" y="1618"/>
              <a:ext cx="1087" cy="1092"/>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headEnd/>
              <a:tailEnd/>
            </a:ln>
            <a:effectLst/>
          </p:spPr>
          <p:txBody>
            <a:bodyPr anchor="ctr">
              <a:spAutoFit/>
            </a:bodyPr>
            <a:lstStyle/>
            <a:p>
              <a:endParaRPr lang="ru-RU"/>
            </a:p>
          </p:txBody>
        </p:sp>
        <p:sp>
          <p:nvSpPr>
            <p:cNvPr id="82958" name="Oval 14"/>
            <p:cNvSpPr>
              <a:spLocks noChangeArrowheads="1"/>
            </p:cNvSpPr>
            <p:nvPr/>
          </p:nvSpPr>
          <p:spPr bwMode="gray">
            <a:xfrm>
              <a:off x="1091" y="1620"/>
              <a:ext cx="1087" cy="1092"/>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headEnd/>
              <a:tailEnd/>
            </a:ln>
            <a:effectLst/>
          </p:spPr>
          <p:txBody>
            <a:bodyPr anchor="ctr">
              <a:spAutoFit/>
            </a:bodyPr>
            <a:lstStyle/>
            <a:p>
              <a:endParaRPr lang="ru-RU"/>
            </a:p>
          </p:txBody>
        </p:sp>
        <p:sp>
          <p:nvSpPr>
            <p:cNvPr id="82959" name="Oval 15"/>
            <p:cNvSpPr>
              <a:spLocks noChangeArrowheads="1"/>
            </p:cNvSpPr>
            <p:nvPr/>
          </p:nvSpPr>
          <p:spPr bwMode="gray">
            <a:xfrm>
              <a:off x="1144" y="1673"/>
              <a:ext cx="979" cy="983"/>
            </a:xfrm>
            <a:prstGeom prst="ellipse">
              <a:avLst/>
            </a:prstGeom>
            <a:solidFill>
              <a:srgbClr val="333333"/>
            </a:solidFill>
            <a:ln w="38100" algn="ctr">
              <a:noFill/>
              <a:round/>
              <a:headEnd/>
              <a:tailEnd/>
            </a:ln>
            <a:effectLst/>
          </p:spPr>
          <p:txBody>
            <a:bodyPr anchor="ctr">
              <a:spAutoFit/>
            </a:bodyPr>
            <a:lstStyle/>
            <a:p>
              <a:endParaRPr lang="ru-RU"/>
            </a:p>
          </p:txBody>
        </p:sp>
        <p:grpSp>
          <p:nvGrpSpPr>
            <p:cNvPr id="82960" name="Group 16"/>
            <p:cNvGrpSpPr>
              <a:grpSpLocks/>
            </p:cNvGrpSpPr>
            <p:nvPr/>
          </p:nvGrpSpPr>
          <p:grpSpPr bwMode="auto">
            <a:xfrm>
              <a:off x="1160" y="1687"/>
              <a:ext cx="947" cy="952"/>
              <a:chOff x="4166" y="1706"/>
              <a:chExt cx="1252" cy="1252"/>
            </a:xfrm>
          </p:grpSpPr>
          <p:sp>
            <p:nvSpPr>
              <p:cNvPr id="82961" name="Oval 17"/>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ru-RU"/>
              </a:p>
            </p:txBody>
          </p:sp>
          <p:sp>
            <p:nvSpPr>
              <p:cNvPr id="82962" name="Oval 18"/>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ru-RU"/>
              </a:p>
            </p:txBody>
          </p:sp>
          <p:sp>
            <p:nvSpPr>
              <p:cNvPr id="82963" name="Oval 19"/>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ru-RU"/>
              </a:p>
            </p:txBody>
          </p:sp>
          <p:sp>
            <p:nvSpPr>
              <p:cNvPr id="82964" name="Oval 20"/>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ru-RU"/>
              </a:p>
            </p:txBody>
          </p:sp>
        </p:grpSp>
        <p:sp>
          <p:nvSpPr>
            <p:cNvPr id="82965" name="Oval 21"/>
            <p:cNvSpPr>
              <a:spLocks noChangeArrowheads="1"/>
            </p:cNvSpPr>
            <p:nvPr/>
          </p:nvSpPr>
          <p:spPr bwMode="gray">
            <a:xfrm>
              <a:off x="2593" y="1540"/>
              <a:ext cx="1251" cy="1256"/>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headEnd/>
              <a:tailEnd/>
            </a:ln>
            <a:effectLst/>
          </p:spPr>
          <p:txBody>
            <a:bodyPr wrap="none" anchor="ctr">
              <a:spAutoFit/>
            </a:bodyPr>
            <a:lstStyle/>
            <a:p>
              <a:endParaRPr lang="ru-RU"/>
            </a:p>
          </p:txBody>
        </p:sp>
        <p:sp>
          <p:nvSpPr>
            <p:cNvPr id="82966" name="Oval 22"/>
            <p:cNvSpPr>
              <a:spLocks noChangeArrowheads="1"/>
            </p:cNvSpPr>
            <p:nvPr/>
          </p:nvSpPr>
          <p:spPr bwMode="gray">
            <a:xfrm>
              <a:off x="2593" y="1540"/>
              <a:ext cx="1251" cy="1256"/>
            </a:xfrm>
            <a:prstGeom prst="ellipse">
              <a:avLst/>
            </a:prstGeom>
            <a:gradFill rotWithShape="1">
              <a:gsLst>
                <a:gs pos="0">
                  <a:schemeClr val="accent1">
                    <a:alpha val="32001"/>
                  </a:schemeClr>
                </a:gs>
                <a:gs pos="100000">
                  <a:schemeClr val="accent1">
                    <a:gamma/>
                    <a:shade val="46275"/>
                    <a:invGamma/>
                  </a:schemeClr>
                </a:gs>
              </a:gsLst>
              <a:lin ang="2700000" scaled="1"/>
            </a:gradFill>
            <a:ln w="38100" algn="ctr">
              <a:noFill/>
              <a:round/>
              <a:headEnd/>
              <a:tailEnd/>
            </a:ln>
            <a:effectLst/>
          </p:spPr>
          <p:txBody>
            <a:bodyPr wrap="none" anchor="ctr">
              <a:spAutoFit/>
            </a:bodyPr>
            <a:lstStyle/>
            <a:p>
              <a:endParaRPr lang="ru-RU"/>
            </a:p>
          </p:txBody>
        </p:sp>
        <p:sp>
          <p:nvSpPr>
            <p:cNvPr id="82967" name="Oval 23"/>
            <p:cNvSpPr>
              <a:spLocks noChangeArrowheads="1"/>
            </p:cNvSpPr>
            <p:nvPr/>
          </p:nvSpPr>
          <p:spPr bwMode="gray">
            <a:xfrm>
              <a:off x="2675" y="1622"/>
              <a:ext cx="1087" cy="1092"/>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headEnd/>
              <a:tailEnd/>
            </a:ln>
            <a:effectLst/>
          </p:spPr>
          <p:txBody>
            <a:bodyPr anchor="ctr">
              <a:spAutoFit/>
            </a:bodyPr>
            <a:lstStyle/>
            <a:p>
              <a:endParaRPr lang="ru-RU"/>
            </a:p>
          </p:txBody>
        </p:sp>
        <p:sp>
          <p:nvSpPr>
            <p:cNvPr id="82968" name="Oval 24"/>
            <p:cNvSpPr>
              <a:spLocks noChangeArrowheads="1"/>
            </p:cNvSpPr>
            <p:nvPr/>
          </p:nvSpPr>
          <p:spPr bwMode="gray">
            <a:xfrm>
              <a:off x="2676" y="1624"/>
              <a:ext cx="1087" cy="1092"/>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headEnd/>
              <a:tailEnd/>
            </a:ln>
            <a:effectLst/>
          </p:spPr>
          <p:txBody>
            <a:bodyPr anchor="ctr">
              <a:spAutoFit/>
            </a:bodyPr>
            <a:lstStyle/>
            <a:p>
              <a:endParaRPr lang="ru-RU"/>
            </a:p>
          </p:txBody>
        </p:sp>
        <p:sp>
          <p:nvSpPr>
            <p:cNvPr id="82969" name="Oval 25"/>
            <p:cNvSpPr>
              <a:spLocks noChangeArrowheads="1"/>
            </p:cNvSpPr>
            <p:nvPr/>
          </p:nvSpPr>
          <p:spPr bwMode="gray">
            <a:xfrm>
              <a:off x="2729" y="1676"/>
              <a:ext cx="979" cy="983"/>
            </a:xfrm>
            <a:prstGeom prst="ellipse">
              <a:avLst/>
            </a:prstGeom>
            <a:solidFill>
              <a:srgbClr val="333333"/>
            </a:solidFill>
            <a:ln w="38100" algn="ctr">
              <a:noFill/>
              <a:round/>
              <a:headEnd/>
              <a:tailEnd/>
            </a:ln>
            <a:effectLst/>
          </p:spPr>
          <p:txBody>
            <a:bodyPr anchor="ctr">
              <a:spAutoFit/>
            </a:bodyPr>
            <a:lstStyle/>
            <a:p>
              <a:endParaRPr lang="ru-RU"/>
            </a:p>
          </p:txBody>
        </p:sp>
        <p:grpSp>
          <p:nvGrpSpPr>
            <p:cNvPr id="82970" name="Group 26"/>
            <p:cNvGrpSpPr>
              <a:grpSpLocks/>
            </p:cNvGrpSpPr>
            <p:nvPr/>
          </p:nvGrpSpPr>
          <p:grpSpPr bwMode="auto">
            <a:xfrm>
              <a:off x="2745" y="1687"/>
              <a:ext cx="947" cy="952"/>
              <a:chOff x="4166" y="1706"/>
              <a:chExt cx="1252" cy="1252"/>
            </a:xfrm>
          </p:grpSpPr>
          <p:sp>
            <p:nvSpPr>
              <p:cNvPr id="82971" name="Oval 27"/>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ru-RU"/>
              </a:p>
            </p:txBody>
          </p:sp>
          <p:sp>
            <p:nvSpPr>
              <p:cNvPr id="82972" name="Oval 28"/>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ru-RU"/>
              </a:p>
            </p:txBody>
          </p:sp>
          <p:sp>
            <p:nvSpPr>
              <p:cNvPr id="82973" name="Oval 29"/>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ru-RU"/>
              </a:p>
            </p:txBody>
          </p:sp>
          <p:sp>
            <p:nvSpPr>
              <p:cNvPr id="82974" name="Oval 30"/>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ru-RU"/>
              </a:p>
            </p:txBody>
          </p:sp>
        </p:grpSp>
        <p:grpSp>
          <p:nvGrpSpPr>
            <p:cNvPr id="82975" name="Group 31"/>
            <p:cNvGrpSpPr>
              <a:grpSpLocks/>
            </p:cNvGrpSpPr>
            <p:nvPr/>
          </p:nvGrpSpPr>
          <p:grpSpPr bwMode="auto">
            <a:xfrm>
              <a:off x="4335" y="1687"/>
              <a:ext cx="948" cy="952"/>
              <a:chOff x="4166" y="1706"/>
              <a:chExt cx="1252" cy="1252"/>
            </a:xfrm>
          </p:grpSpPr>
          <p:sp>
            <p:nvSpPr>
              <p:cNvPr id="82976" name="Oval 32"/>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ru-RU"/>
              </a:p>
            </p:txBody>
          </p:sp>
          <p:sp>
            <p:nvSpPr>
              <p:cNvPr id="82977" name="Oval 33"/>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ru-RU"/>
              </a:p>
            </p:txBody>
          </p:sp>
          <p:sp>
            <p:nvSpPr>
              <p:cNvPr id="82978" name="Oval 34"/>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ru-RU"/>
              </a:p>
            </p:txBody>
          </p:sp>
          <p:sp>
            <p:nvSpPr>
              <p:cNvPr id="82979" name="Oval 35"/>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ru-RU"/>
              </a:p>
            </p:txBody>
          </p:sp>
        </p:grpSp>
        <p:sp>
          <p:nvSpPr>
            <p:cNvPr id="82980" name="AutoShape 36"/>
            <p:cNvSpPr>
              <a:spLocks noChangeArrowheads="1"/>
            </p:cNvSpPr>
            <p:nvPr/>
          </p:nvSpPr>
          <p:spPr bwMode="gray">
            <a:xfrm>
              <a:off x="1036" y="3108"/>
              <a:ext cx="1278" cy="300"/>
            </a:xfrm>
            <a:prstGeom prst="roundRect">
              <a:avLst>
                <a:gd name="adj" fmla="val 50000"/>
              </a:avLst>
            </a:prstGeom>
            <a:solidFill>
              <a:schemeClr val="bg1"/>
            </a:solidFill>
            <a:ln w="28575" algn="ctr">
              <a:solidFill>
                <a:schemeClr val="tx1"/>
              </a:solidFill>
              <a:round/>
              <a:headEnd/>
              <a:tailEnd/>
            </a:ln>
            <a:effectLst/>
          </p:spPr>
          <p:txBody>
            <a:bodyPr wrap="none" anchor="ctr"/>
            <a:lstStyle/>
            <a:p>
              <a:pPr algn="ctr" eaLnBrk="0" hangingPunct="0"/>
              <a:r>
                <a:rPr lang="ru-RU" sz="1400" b="0" dirty="0" smtClean="0">
                  <a:effectLst>
                    <a:outerShdw blurRad="38100" dist="38100" dir="2700000" algn="tl">
                      <a:srgbClr val="C0C0C0"/>
                    </a:outerShdw>
                  </a:effectLst>
                  <a:latin typeface="Verdana" pitchFamily="34" charset="0"/>
                </a:rPr>
                <a:t>5В061000-</a:t>
              </a:r>
              <a:r>
                <a:rPr lang="en-US" sz="1400" b="0" dirty="0" smtClean="0">
                  <a:effectLst>
                    <a:outerShdw blurRad="38100" dist="38100" dir="2700000" algn="tl">
                      <a:srgbClr val="C0C0C0"/>
                    </a:outerShdw>
                  </a:effectLst>
                  <a:latin typeface="Verdana" pitchFamily="34" charset="0"/>
                </a:rPr>
                <a:t>Hydrology</a:t>
              </a:r>
              <a:endParaRPr lang="ru-RU" sz="1400" b="0" dirty="0" smtClean="0">
                <a:effectLst>
                  <a:outerShdw blurRad="38100" dist="38100" dir="2700000" algn="tl">
                    <a:srgbClr val="C0C0C0"/>
                  </a:outerShdw>
                </a:effectLst>
                <a:latin typeface="Verdana" pitchFamily="34" charset="0"/>
              </a:endParaRPr>
            </a:p>
            <a:p>
              <a:pPr algn="ctr" eaLnBrk="0" hangingPunct="0"/>
              <a:r>
                <a:rPr lang="ru-RU" sz="1400" b="0" dirty="0" smtClean="0">
                  <a:effectLst>
                    <a:outerShdw blurRad="38100" dist="38100" dir="2700000" algn="tl">
                      <a:srgbClr val="C0C0C0"/>
                    </a:outerShdw>
                  </a:effectLst>
                  <a:latin typeface="Verdana" pitchFamily="34" charset="0"/>
                </a:rPr>
                <a:t>5В061200-</a:t>
              </a:r>
              <a:r>
                <a:rPr lang="en-US" sz="1400" b="0" dirty="0" smtClean="0">
                  <a:effectLst>
                    <a:outerShdw blurRad="38100" dist="38100" dir="2700000" algn="tl">
                      <a:srgbClr val="C0C0C0"/>
                    </a:outerShdw>
                  </a:effectLst>
                  <a:latin typeface="Verdana" pitchFamily="34" charset="0"/>
                </a:rPr>
                <a:t>Meteorology</a:t>
              </a:r>
              <a:endParaRPr lang="ru-RU" sz="1400" b="0" dirty="0" smtClean="0">
                <a:effectLst>
                  <a:outerShdw blurRad="38100" dist="38100" dir="2700000" algn="tl">
                    <a:srgbClr val="C0C0C0"/>
                  </a:outerShdw>
                </a:effectLst>
                <a:latin typeface="Verdana" pitchFamily="34" charset="0"/>
              </a:endParaRPr>
            </a:p>
          </p:txBody>
        </p:sp>
        <p:sp>
          <p:nvSpPr>
            <p:cNvPr id="82981" name="AutoShape 37"/>
            <p:cNvSpPr>
              <a:spLocks noChangeArrowheads="1"/>
            </p:cNvSpPr>
            <p:nvPr/>
          </p:nvSpPr>
          <p:spPr bwMode="gray">
            <a:xfrm>
              <a:off x="2620" y="3108"/>
              <a:ext cx="1269" cy="300"/>
            </a:xfrm>
            <a:prstGeom prst="roundRect">
              <a:avLst>
                <a:gd name="adj" fmla="val 50000"/>
              </a:avLst>
            </a:prstGeom>
            <a:solidFill>
              <a:schemeClr val="bg1"/>
            </a:solidFill>
            <a:ln w="28575" algn="ctr">
              <a:solidFill>
                <a:schemeClr val="tx1"/>
              </a:solidFill>
              <a:round/>
              <a:headEnd/>
              <a:tailEnd/>
            </a:ln>
            <a:effectLst/>
          </p:spPr>
          <p:txBody>
            <a:bodyPr wrap="none" anchor="ctr"/>
            <a:lstStyle/>
            <a:p>
              <a:pPr algn="ctr" eaLnBrk="0" hangingPunct="0"/>
              <a:r>
                <a:rPr lang="ru-RU" sz="1400" b="0" dirty="0" smtClean="0">
                  <a:effectLst>
                    <a:outerShdw blurRad="38100" dist="38100" dir="2700000" algn="tl">
                      <a:srgbClr val="C0C0C0"/>
                    </a:outerShdw>
                  </a:effectLst>
                  <a:latin typeface="Verdana" pitchFamily="34" charset="0"/>
                </a:rPr>
                <a:t>6М061000-</a:t>
              </a:r>
              <a:r>
                <a:rPr lang="en-US" sz="1400" b="0" dirty="0" smtClean="0">
                  <a:effectLst>
                    <a:outerShdw blurRad="38100" dist="38100" dir="2700000" algn="tl">
                      <a:srgbClr val="C0C0C0"/>
                    </a:outerShdw>
                  </a:effectLst>
                  <a:latin typeface="Verdana" pitchFamily="34" charset="0"/>
                </a:rPr>
                <a:t>Hydrology</a:t>
              </a:r>
              <a:endParaRPr lang="ru-RU" sz="1400" b="0" dirty="0" smtClean="0">
                <a:effectLst>
                  <a:outerShdw blurRad="38100" dist="38100" dir="2700000" algn="tl">
                    <a:srgbClr val="C0C0C0"/>
                  </a:outerShdw>
                </a:effectLst>
                <a:latin typeface="Verdana" pitchFamily="34" charset="0"/>
              </a:endParaRPr>
            </a:p>
            <a:p>
              <a:pPr algn="ctr" eaLnBrk="0" hangingPunct="0"/>
              <a:r>
                <a:rPr lang="ru-RU" sz="1400" b="0" dirty="0" smtClean="0">
                  <a:effectLst>
                    <a:outerShdw blurRad="38100" dist="38100" dir="2700000" algn="tl">
                      <a:srgbClr val="C0C0C0"/>
                    </a:outerShdw>
                  </a:effectLst>
                  <a:latin typeface="Verdana" pitchFamily="34" charset="0"/>
                </a:rPr>
                <a:t>6М061200-</a:t>
              </a:r>
              <a:r>
                <a:rPr lang="en-US" sz="1400" b="0" dirty="0" smtClean="0">
                  <a:effectLst>
                    <a:outerShdw blurRad="38100" dist="38100" dir="2700000" algn="tl">
                      <a:srgbClr val="C0C0C0"/>
                    </a:outerShdw>
                  </a:effectLst>
                  <a:latin typeface="Verdana" pitchFamily="34" charset="0"/>
                </a:rPr>
                <a:t>Meteorology</a:t>
              </a:r>
              <a:endParaRPr lang="ru-RU" sz="1400" b="0" dirty="0" smtClean="0">
                <a:effectLst>
                  <a:outerShdw blurRad="38100" dist="38100" dir="2700000" algn="tl">
                    <a:srgbClr val="C0C0C0"/>
                  </a:outerShdw>
                </a:effectLst>
                <a:latin typeface="Verdana" pitchFamily="34" charset="0"/>
              </a:endParaRPr>
            </a:p>
          </p:txBody>
        </p:sp>
        <p:sp>
          <p:nvSpPr>
            <p:cNvPr id="82982" name="AutoShape 38"/>
            <p:cNvSpPr>
              <a:spLocks noChangeArrowheads="1"/>
            </p:cNvSpPr>
            <p:nvPr/>
          </p:nvSpPr>
          <p:spPr bwMode="gray">
            <a:xfrm>
              <a:off x="4104" y="3108"/>
              <a:ext cx="1301" cy="300"/>
            </a:xfrm>
            <a:prstGeom prst="roundRect">
              <a:avLst>
                <a:gd name="adj" fmla="val 50000"/>
              </a:avLst>
            </a:prstGeom>
            <a:solidFill>
              <a:schemeClr val="bg1"/>
            </a:solidFill>
            <a:ln w="28575" algn="ctr">
              <a:solidFill>
                <a:schemeClr val="tx1"/>
              </a:solidFill>
              <a:round/>
              <a:headEnd/>
              <a:tailEnd/>
            </a:ln>
            <a:effectLst/>
          </p:spPr>
          <p:txBody>
            <a:bodyPr wrap="none" anchor="ctr"/>
            <a:lstStyle/>
            <a:p>
              <a:pPr algn="ctr" eaLnBrk="0" hangingPunct="0"/>
              <a:r>
                <a:rPr lang="ru-RU" sz="1400" b="0" dirty="0" smtClean="0">
                  <a:effectLst>
                    <a:outerShdw blurRad="38100" dist="38100" dir="2700000" algn="tl">
                      <a:srgbClr val="C0C0C0"/>
                    </a:outerShdw>
                  </a:effectLst>
                  <a:latin typeface="Verdana" pitchFamily="34" charset="0"/>
                </a:rPr>
                <a:t>6</a:t>
              </a:r>
              <a:r>
                <a:rPr lang="en-US" sz="1400" b="0" dirty="0" smtClean="0">
                  <a:effectLst>
                    <a:outerShdw blurRad="38100" dist="38100" dir="2700000" algn="tl">
                      <a:srgbClr val="C0C0C0"/>
                    </a:outerShdw>
                  </a:effectLst>
                  <a:latin typeface="Verdana" pitchFamily="34" charset="0"/>
                </a:rPr>
                <a:t>D</a:t>
              </a:r>
              <a:r>
                <a:rPr lang="ru-RU" sz="1400" b="0" dirty="0" smtClean="0">
                  <a:effectLst>
                    <a:outerShdw blurRad="38100" dist="38100" dir="2700000" algn="tl">
                      <a:srgbClr val="C0C0C0"/>
                    </a:outerShdw>
                  </a:effectLst>
                  <a:latin typeface="Verdana" pitchFamily="34" charset="0"/>
                </a:rPr>
                <a:t>061000-</a:t>
              </a:r>
              <a:r>
                <a:rPr lang="en-US" sz="1400" b="0" dirty="0" smtClean="0">
                  <a:effectLst>
                    <a:outerShdw blurRad="38100" dist="38100" dir="2700000" algn="tl">
                      <a:srgbClr val="C0C0C0"/>
                    </a:outerShdw>
                  </a:effectLst>
                  <a:latin typeface="Verdana" pitchFamily="34" charset="0"/>
                </a:rPr>
                <a:t>Hydrology</a:t>
              </a:r>
              <a:endParaRPr lang="ru-RU" sz="1400" b="0" dirty="0" smtClean="0">
                <a:effectLst>
                  <a:outerShdw blurRad="38100" dist="38100" dir="2700000" algn="tl">
                    <a:srgbClr val="C0C0C0"/>
                  </a:outerShdw>
                </a:effectLst>
                <a:latin typeface="Verdana" pitchFamily="34" charset="0"/>
              </a:endParaRPr>
            </a:p>
            <a:p>
              <a:pPr algn="ctr" eaLnBrk="0" hangingPunct="0"/>
              <a:r>
                <a:rPr lang="ru-RU" sz="1400" b="0" dirty="0" smtClean="0">
                  <a:effectLst>
                    <a:outerShdw blurRad="38100" dist="38100" dir="2700000" algn="tl">
                      <a:srgbClr val="C0C0C0"/>
                    </a:outerShdw>
                  </a:effectLst>
                  <a:latin typeface="Verdana" pitchFamily="34" charset="0"/>
                </a:rPr>
                <a:t>6</a:t>
              </a:r>
              <a:r>
                <a:rPr lang="en-US" sz="1400" b="0" dirty="0" smtClean="0">
                  <a:effectLst>
                    <a:outerShdw blurRad="38100" dist="38100" dir="2700000" algn="tl">
                      <a:srgbClr val="C0C0C0"/>
                    </a:outerShdw>
                  </a:effectLst>
                  <a:latin typeface="Verdana" pitchFamily="34" charset="0"/>
                </a:rPr>
                <a:t>D</a:t>
              </a:r>
              <a:r>
                <a:rPr lang="ru-RU" sz="1400" b="0" dirty="0" smtClean="0">
                  <a:effectLst>
                    <a:outerShdw blurRad="38100" dist="38100" dir="2700000" algn="tl">
                      <a:srgbClr val="C0C0C0"/>
                    </a:outerShdw>
                  </a:effectLst>
                  <a:latin typeface="Verdana" pitchFamily="34" charset="0"/>
                </a:rPr>
                <a:t>061200-</a:t>
              </a:r>
              <a:r>
                <a:rPr lang="en-US" sz="1400" b="0" dirty="0" smtClean="0">
                  <a:effectLst>
                    <a:outerShdw blurRad="38100" dist="38100" dir="2700000" algn="tl">
                      <a:srgbClr val="C0C0C0"/>
                    </a:outerShdw>
                  </a:effectLst>
                  <a:latin typeface="Verdana" pitchFamily="34" charset="0"/>
                </a:rPr>
                <a:t>Meteorology</a:t>
              </a:r>
              <a:endParaRPr lang="ru-RU" sz="1400" b="0" dirty="0" smtClean="0">
                <a:effectLst>
                  <a:outerShdw blurRad="38100" dist="38100" dir="2700000" algn="tl">
                    <a:srgbClr val="C0C0C0"/>
                  </a:outerShdw>
                </a:effectLst>
                <a:latin typeface="Verdana" pitchFamily="34" charset="0"/>
              </a:endParaRPr>
            </a:p>
          </p:txBody>
        </p:sp>
        <p:sp>
          <p:nvSpPr>
            <p:cNvPr id="82983" name="Text Box 39"/>
            <p:cNvSpPr txBox="1">
              <a:spLocks noChangeArrowheads="1"/>
            </p:cNvSpPr>
            <p:nvPr/>
          </p:nvSpPr>
          <p:spPr bwMode="gray">
            <a:xfrm>
              <a:off x="1349" y="2066"/>
              <a:ext cx="595" cy="200"/>
            </a:xfrm>
            <a:prstGeom prst="rect">
              <a:avLst/>
            </a:prstGeom>
            <a:noFill/>
            <a:ln w="9525" algn="ctr">
              <a:noFill/>
              <a:miter lim="800000"/>
              <a:headEnd/>
              <a:tailEnd/>
            </a:ln>
            <a:effectLst/>
          </p:spPr>
          <p:txBody>
            <a:bodyPr wrap="none">
              <a:spAutoFit/>
            </a:bodyPr>
            <a:lstStyle/>
            <a:p>
              <a:pPr algn="ctr" eaLnBrk="0" hangingPunct="0"/>
              <a:r>
                <a:rPr lang="en-US" sz="2000" b="0" dirty="0" smtClean="0">
                  <a:solidFill>
                    <a:srgbClr val="000000"/>
                  </a:solidFill>
                </a:rPr>
                <a:t>Bachelor</a:t>
              </a:r>
              <a:endParaRPr lang="en-US" sz="2000" b="0" dirty="0">
                <a:solidFill>
                  <a:srgbClr val="000000"/>
                </a:solidFill>
              </a:endParaRPr>
            </a:p>
          </p:txBody>
        </p:sp>
        <p:sp>
          <p:nvSpPr>
            <p:cNvPr id="82984" name="Text Box 40"/>
            <p:cNvSpPr txBox="1">
              <a:spLocks noChangeArrowheads="1"/>
            </p:cNvSpPr>
            <p:nvPr/>
          </p:nvSpPr>
          <p:spPr bwMode="gray">
            <a:xfrm>
              <a:off x="2881" y="2076"/>
              <a:ext cx="708" cy="200"/>
            </a:xfrm>
            <a:prstGeom prst="rect">
              <a:avLst/>
            </a:prstGeom>
            <a:noFill/>
            <a:ln w="9525" algn="ctr">
              <a:noFill/>
              <a:miter lim="800000"/>
              <a:headEnd/>
              <a:tailEnd/>
            </a:ln>
            <a:effectLst/>
          </p:spPr>
          <p:txBody>
            <a:bodyPr wrap="none">
              <a:spAutoFit/>
            </a:bodyPr>
            <a:lstStyle/>
            <a:p>
              <a:pPr algn="ctr" eaLnBrk="0" hangingPunct="0"/>
              <a:r>
                <a:rPr lang="en-US" sz="2000" b="0" dirty="0" smtClean="0">
                  <a:solidFill>
                    <a:srgbClr val="000000"/>
                  </a:solidFill>
                </a:rPr>
                <a:t>Magistracy</a:t>
              </a:r>
              <a:endParaRPr lang="en-US" sz="2000" b="0" dirty="0">
                <a:solidFill>
                  <a:srgbClr val="000000"/>
                </a:solidFill>
              </a:endParaRPr>
            </a:p>
          </p:txBody>
        </p:sp>
        <p:sp>
          <p:nvSpPr>
            <p:cNvPr id="82985" name="Text Box 41"/>
            <p:cNvSpPr txBox="1">
              <a:spLocks noChangeArrowheads="1"/>
            </p:cNvSpPr>
            <p:nvPr/>
          </p:nvSpPr>
          <p:spPr bwMode="gray">
            <a:xfrm>
              <a:off x="4486" y="1933"/>
              <a:ext cx="644" cy="354"/>
            </a:xfrm>
            <a:prstGeom prst="rect">
              <a:avLst/>
            </a:prstGeom>
            <a:noFill/>
            <a:ln w="9525" algn="ctr">
              <a:noFill/>
              <a:miter lim="800000"/>
              <a:headEnd/>
              <a:tailEnd/>
            </a:ln>
            <a:effectLst/>
          </p:spPr>
          <p:txBody>
            <a:bodyPr wrap="none">
              <a:spAutoFit/>
            </a:bodyPr>
            <a:lstStyle/>
            <a:p>
              <a:pPr algn="ctr" eaLnBrk="0" hangingPunct="0"/>
              <a:r>
                <a:rPr lang="en-US" sz="2000" b="0" dirty="0" smtClean="0">
                  <a:solidFill>
                    <a:srgbClr val="000000"/>
                  </a:solidFill>
                </a:rPr>
                <a:t>PhD </a:t>
              </a:r>
              <a:endParaRPr lang="ru-RU" sz="2000" b="0" dirty="0" smtClean="0">
                <a:solidFill>
                  <a:srgbClr val="000000"/>
                </a:solidFill>
              </a:endParaRPr>
            </a:p>
            <a:p>
              <a:pPr algn="ctr" eaLnBrk="0" hangingPunct="0"/>
              <a:r>
                <a:rPr lang="en-US" sz="2000" b="0" dirty="0" smtClean="0">
                  <a:solidFill>
                    <a:srgbClr val="000000"/>
                  </a:solidFill>
                </a:rPr>
                <a:t>Doctorate</a:t>
              </a:r>
              <a:endParaRPr lang="en-US" sz="2000" b="0" dirty="0">
                <a:solidFill>
                  <a:srgbClr val="000000"/>
                </a:solidFill>
              </a:endParaRPr>
            </a:p>
          </p:txBody>
        </p:sp>
      </p:grpSp>
      <p:sp>
        <p:nvSpPr>
          <p:cNvPr id="43" name="Rectangle 2"/>
          <p:cNvSpPr txBox="1">
            <a:spLocks noChangeArrowheads="1"/>
          </p:cNvSpPr>
          <p:nvPr/>
        </p:nvSpPr>
        <p:spPr bwMode="gray">
          <a:xfrm>
            <a:off x="1691680" y="1268760"/>
            <a:ext cx="6019800" cy="487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eaLnBrk="0" hangingPunct="0">
              <a:defRPr/>
            </a:pPr>
            <a:r>
              <a:rPr lang="en-US" sz="2400" b="0" kern="0" dirty="0" err="1" smtClean="0">
                <a:latin typeface="+mj-lt"/>
                <a:ea typeface="+mj-ea"/>
                <a:cs typeface="+mj-cs"/>
              </a:rPr>
              <a:t>Specialities</a:t>
            </a:r>
            <a:endParaRPr kumimoji="0" lang="en-US" sz="2400" b="0" i="0" u="none" strike="noStrike" kern="0" cap="none" spc="0" normalizeH="0" baseline="0" noProof="0" dirty="0">
              <a:ln>
                <a:noFill/>
              </a:ln>
              <a:solidFill>
                <a:schemeClr val="tx1"/>
              </a:solidFill>
              <a:effectLst/>
              <a:uLnTx/>
              <a:uFillTx/>
              <a:latin typeface="+mj-lt"/>
              <a:ea typeface="+mj-ea"/>
              <a:cs typeface="+mj-cs"/>
            </a:endParaRPr>
          </a:p>
        </p:txBody>
      </p:sp>
      <p:pic>
        <p:nvPicPr>
          <p:cNvPr id="44" name="Picture 2" descr="C:\111\Жанара_докум\WORK_2014-2015\Логотипы-факультет\index2.jpg"/>
          <p:cNvPicPr>
            <a:picLocks noChangeAspect="1" noChangeArrowheads="1"/>
          </p:cNvPicPr>
          <p:nvPr/>
        </p:nvPicPr>
        <p:blipFill>
          <a:blip r:embed="rId2" cstate="print"/>
          <a:srcRect/>
          <a:stretch>
            <a:fillRect/>
          </a:stretch>
        </p:blipFill>
        <p:spPr bwMode="auto">
          <a:xfrm>
            <a:off x="7884368" y="0"/>
            <a:ext cx="1259632" cy="119675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ижний колонтитул 3"/>
          <p:cNvSpPr>
            <a:spLocks noGrp="1"/>
          </p:cNvSpPr>
          <p:nvPr>
            <p:ph type="ftr" sz="quarter" idx="10"/>
          </p:nvPr>
        </p:nvSpPr>
        <p:spPr/>
        <p:txBody>
          <a:bodyPr/>
          <a:lstStyle/>
          <a:p>
            <a:r>
              <a:rPr lang="en-US"/>
              <a:t>www.themegallery.com</a:t>
            </a:r>
          </a:p>
        </p:txBody>
      </p:sp>
      <p:sp>
        <p:nvSpPr>
          <p:cNvPr id="81923" name="AutoShape 3"/>
          <p:cNvSpPr>
            <a:spLocks noChangeArrowheads="1"/>
          </p:cNvSpPr>
          <p:nvPr/>
        </p:nvSpPr>
        <p:spPr bwMode="ltGray">
          <a:xfrm>
            <a:off x="0" y="1600200"/>
            <a:ext cx="8244408" cy="4495800"/>
          </a:xfrm>
          <a:prstGeom prst="rightArrow">
            <a:avLst>
              <a:gd name="adj1" fmla="val 79306"/>
              <a:gd name="adj2" fmla="val 34494"/>
            </a:avLst>
          </a:prstGeom>
          <a:gradFill rotWithShape="1">
            <a:gsLst>
              <a:gs pos="0">
                <a:srgbClr val="EAEAEA"/>
              </a:gs>
              <a:gs pos="100000">
                <a:schemeClr val="accent1"/>
              </a:gs>
            </a:gsLst>
            <a:lin ang="0" scaled="1"/>
          </a:gradFill>
          <a:ln w="9525">
            <a:noFill/>
            <a:miter lim="800000"/>
            <a:headEnd/>
            <a:tailEnd/>
          </a:ln>
          <a:effectLst/>
        </p:spPr>
        <p:txBody>
          <a:bodyPr wrap="none" anchor="ctr"/>
          <a:lstStyle/>
          <a:p>
            <a:endParaRPr lang="ru-RU"/>
          </a:p>
        </p:txBody>
      </p:sp>
      <p:sp>
        <p:nvSpPr>
          <p:cNvPr id="81924" name="AutoShape 4"/>
          <p:cNvSpPr>
            <a:spLocks noChangeArrowheads="1"/>
          </p:cNvSpPr>
          <p:nvPr/>
        </p:nvSpPr>
        <p:spPr bwMode="blackWhite">
          <a:xfrm>
            <a:off x="685800" y="2209800"/>
            <a:ext cx="6190456" cy="990600"/>
          </a:xfrm>
          <a:prstGeom prst="roundRect">
            <a:avLst>
              <a:gd name="adj" fmla="val 9106"/>
            </a:avLst>
          </a:prstGeom>
          <a:gradFill rotWithShape="1">
            <a:gsLst>
              <a:gs pos="0">
                <a:schemeClr val="accent2"/>
              </a:gs>
              <a:gs pos="100000">
                <a:schemeClr val="accent2">
                  <a:gamma/>
                  <a:tint val="69804"/>
                  <a:invGamma/>
                </a:schemeClr>
              </a:gs>
            </a:gsLst>
            <a:lin ang="5400000" scaled="1"/>
          </a:gradFill>
          <a:ln w="25400">
            <a:solidFill>
              <a:schemeClr val="bg1"/>
            </a:solidFill>
            <a:round/>
            <a:headEnd/>
            <a:tailEnd/>
          </a:ln>
          <a:effectLst/>
        </p:spPr>
        <p:txBody>
          <a:bodyPr wrap="none" anchor="ctr"/>
          <a:lstStyle/>
          <a:p>
            <a:pPr algn="ctr" eaLnBrk="0" hangingPunct="0"/>
            <a:r>
              <a:rPr lang="en-US" b="0" dirty="0" smtClean="0">
                <a:latin typeface="Verdana" pitchFamily="34" charset="0"/>
              </a:rPr>
              <a:t>7 doctors of sciences</a:t>
            </a:r>
            <a:endParaRPr lang="en-US" b="0" dirty="0">
              <a:latin typeface="Verdana" pitchFamily="34" charset="0"/>
            </a:endParaRPr>
          </a:p>
        </p:txBody>
      </p:sp>
      <p:sp>
        <p:nvSpPr>
          <p:cNvPr id="81925" name="AutoShape 5"/>
          <p:cNvSpPr>
            <a:spLocks noChangeArrowheads="1"/>
          </p:cNvSpPr>
          <p:nvPr/>
        </p:nvSpPr>
        <p:spPr bwMode="blackWhite">
          <a:xfrm>
            <a:off x="685800" y="3352800"/>
            <a:ext cx="6118448" cy="990600"/>
          </a:xfrm>
          <a:prstGeom prst="roundRect">
            <a:avLst>
              <a:gd name="adj" fmla="val 9106"/>
            </a:avLst>
          </a:prstGeom>
          <a:gradFill rotWithShape="1">
            <a:gsLst>
              <a:gs pos="0">
                <a:srgbClr val="699D5F"/>
              </a:gs>
              <a:gs pos="100000">
                <a:srgbClr val="699D5F">
                  <a:gamma/>
                  <a:tint val="69804"/>
                  <a:invGamma/>
                </a:srgbClr>
              </a:gs>
            </a:gsLst>
            <a:lin ang="5400000" scaled="1"/>
          </a:gradFill>
          <a:ln w="25400">
            <a:solidFill>
              <a:schemeClr val="bg1"/>
            </a:solidFill>
            <a:round/>
            <a:headEnd/>
            <a:tailEnd/>
          </a:ln>
          <a:effectLst/>
        </p:spPr>
        <p:txBody>
          <a:bodyPr wrap="none" anchor="ctr"/>
          <a:lstStyle/>
          <a:p>
            <a:pPr algn="ctr" eaLnBrk="0" hangingPunct="0"/>
            <a:r>
              <a:rPr lang="ru-RU" b="0" dirty="0" smtClean="0">
                <a:latin typeface="Verdana" pitchFamily="34" charset="0"/>
              </a:rPr>
              <a:t>16</a:t>
            </a:r>
            <a:r>
              <a:rPr lang="en-US" b="0" dirty="0" smtClean="0">
                <a:latin typeface="Verdana" pitchFamily="34" charset="0"/>
              </a:rPr>
              <a:t> </a:t>
            </a:r>
            <a:r>
              <a:rPr lang="en-US" b="0" dirty="0" smtClean="0">
                <a:latin typeface="Verdana" pitchFamily="34" charset="0"/>
              </a:rPr>
              <a:t>candidates</a:t>
            </a:r>
            <a:r>
              <a:rPr lang="en-US" b="0" dirty="0" smtClean="0">
                <a:latin typeface="Verdana" pitchFamily="34" charset="0"/>
              </a:rPr>
              <a:t> </a:t>
            </a:r>
            <a:r>
              <a:rPr lang="en-US" b="0" dirty="0" smtClean="0">
                <a:latin typeface="Verdana" pitchFamily="34" charset="0"/>
              </a:rPr>
              <a:t>of sciences</a:t>
            </a:r>
            <a:endParaRPr lang="en-US" b="0" dirty="0">
              <a:latin typeface="Verdana" pitchFamily="34" charset="0"/>
            </a:endParaRPr>
          </a:p>
        </p:txBody>
      </p:sp>
      <p:sp>
        <p:nvSpPr>
          <p:cNvPr id="81926" name="AutoShape 6"/>
          <p:cNvSpPr>
            <a:spLocks noChangeArrowheads="1"/>
          </p:cNvSpPr>
          <p:nvPr/>
        </p:nvSpPr>
        <p:spPr bwMode="blackWhite">
          <a:xfrm>
            <a:off x="683568" y="4495800"/>
            <a:ext cx="6120680" cy="990600"/>
          </a:xfrm>
          <a:prstGeom prst="roundRect">
            <a:avLst>
              <a:gd name="adj" fmla="val 9106"/>
            </a:avLst>
          </a:prstGeom>
          <a:gradFill rotWithShape="1">
            <a:gsLst>
              <a:gs pos="0">
                <a:schemeClr val="hlink"/>
              </a:gs>
              <a:gs pos="100000">
                <a:schemeClr val="hlink">
                  <a:gamma/>
                  <a:tint val="69804"/>
                  <a:invGamma/>
                </a:schemeClr>
              </a:gs>
            </a:gsLst>
            <a:lin ang="5400000" scaled="1"/>
          </a:gradFill>
          <a:ln w="25400">
            <a:solidFill>
              <a:schemeClr val="bg1"/>
            </a:solidFill>
            <a:round/>
            <a:headEnd/>
            <a:tailEnd/>
          </a:ln>
          <a:effectLst/>
        </p:spPr>
        <p:txBody>
          <a:bodyPr wrap="none" anchor="ctr"/>
          <a:lstStyle/>
          <a:p>
            <a:pPr algn="ctr" eaLnBrk="0" hangingPunct="0"/>
            <a:endParaRPr lang="en-US" b="0" dirty="0"/>
          </a:p>
        </p:txBody>
      </p:sp>
      <p:sp>
        <p:nvSpPr>
          <p:cNvPr id="9" name="Rectangle 2"/>
          <p:cNvSpPr>
            <a:spLocks noGrp="1" noChangeArrowheads="1"/>
          </p:cNvSpPr>
          <p:nvPr>
            <p:ph type="title"/>
          </p:nvPr>
        </p:nvSpPr>
        <p:spPr>
          <a:xfrm>
            <a:off x="1835696" y="620688"/>
            <a:ext cx="6019800" cy="487363"/>
          </a:xfrm>
        </p:spPr>
        <p:txBody>
          <a:bodyPr/>
          <a:lstStyle/>
          <a:p>
            <a:r>
              <a:rPr lang="en-US" sz="2400" dirty="0" smtClean="0"/>
              <a:t>Professorial teaching </a:t>
            </a:r>
            <a:r>
              <a:rPr lang="en-US" sz="2400" dirty="0" smtClean="0"/>
              <a:t>staff</a:t>
            </a:r>
            <a:endParaRPr lang="en-US" sz="2400" dirty="0"/>
          </a:p>
        </p:txBody>
      </p:sp>
      <p:pic>
        <p:nvPicPr>
          <p:cNvPr id="10" name="Picture 2" descr="C:\111\Жанара_докум\WORK_2014-2015\Логотипы-факультет\index2.jpg"/>
          <p:cNvPicPr>
            <a:picLocks noChangeAspect="1" noChangeArrowheads="1"/>
          </p:cNvPicPr>
          <p:nvPr/>
        </p:nvPicPr>
        <p:blipFill>
          <a:blip r:embed="rId2" cstate="print"/>
          <a:srcRect/>
          <a:stretch>
            <a:fillRect/>
          </a:stretch>
        </p:blipFill>
        <p:spPr bwMode="auto">
          <a:xfrm>
            <a:off x="7812360" y="0"/>
            <a:ext cx="1331640" cy="1196752"/>
          </a:xfrm>
          <a:prstGeom prst="rect">
            <a:avLst/>
          </a:prstGeom>
          <a:noFill/>
        </p:spPr>
      </p:pic>
      <p:sp>
        <p:nvSpPr>
          <p:cNvPr id="13" name="Text Box 38"/>
          <p:cNvSpPr txBox="1">
            <a:spLocks noChangeArrowheads="1"/>
          </p:cNvSpPr>
          <p:nvPr/>
        </p:nvSpPr>
        <p:spPr bwMode="gray">
          <a:xfrm>
            <a:off x="1547664" y="4797152"/>
            <a:ext cx="4320480" cy="369332"/>
          </a:xfrm>
          <a:prstGeom prst="rect">
            <a:avLst/>
          </a:prstGeom>
          <a:noFill/>
          <a:ln w="9525" algn="ctr">
            <a:noFill/>
            <a:miter lim="800000"/>
            <a:headEnd/>
            <a:tailEnd/>
          </a:ln>
          <a:effectLst/>
        </p:spPr>
        <p:txBody>
          <a:bodyPr wrap="square">
            <a:spAutoFit/>
          </a:bodyPr>
          <a:lstStyle/>
          <a:p>
            <a:pPr algn="ctr" eaLnBrk="0" hangingPunct="0"/>
            <a:r>
              <a:rPr lang="ru-RU" b="0" dirty="0" smtClean="0">
                <a:latin typeface="Verdana" pitchFamily="34" charset="0"/>
              </a:rPr>
              <a:t>1 </a:t>
            </a:r>
            <a:r>
              <a:rPr lang="en-US" b="0" dirty="0" smtClean="0">
                <a:latin typeface="Verdana" pitchFamily="34" charset="0"/>
              </a:rPr>
              <a:t>PhD </a:t>
            </a:r>
            <a:r>
              <a:rPr lang="en-US" b="0" dirty="0" smtClean="0">
                <a:latin typeface="Verdana" pitchFamily="34" charset="0"/>
              </a:rPr>
              <a:t>doctor </a:t>
            </a:r>
            <a:endParaRPr lang="en-US" b="0" dirty="0">
              <a:latin typeface="Verdan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691680" y="620688"/>
            <a:ext cx="6019800" cy="487363"/>
          </a:xfrm>
        </p:spPr>
        <p:txBody>
          <a:bodyPr/>
          <a:lstStyle/>
          <a:p>
            <a:r>
              <a:rPr lang="en-US" sz="2600" dirty="0" smtClean="0"/>
              <a:t>Research projects of the department</a:t>
            </a:r>
            <a:endParaRPr lang="en-US" sz="2600" dirty="0"/>
          </a:p>
        </p:txBody>
      </p:sp>
      <p:sp>
        <p:nvSpPr>
          <p:cNvPr id="35" name="Нижний колонтитул 2"/>
          <p:cNvSpPr>
            <a:spLocks noGrp="1"/>
          </p:cNvSpPr>
          <p:nvPr>
            <p:ph type="ftr" sz="quarter" idx="10"/>
          </p:nvPr>
        </p:nvSpPr>
        <p:spPr/>
        <p:txBody>
          <a:bodyPr/>
          <a:lstStyle/>
          <a:p>
            <a:r>
              <a:rPr lang="en-US"/>
              <a:t>www.themegallery.com</a:t>
            </a:r>
          </a:p>
        </p:txBody>
      </p:sp>
      <p:sp>
        <p:nvSpPr>
          <p:cNvPr id="89091" name="AutoShape 3"/>
          <p:cNvSpPr>
            <a:spLocks noChangeArrowheads="1"/>
          </p:cNvSpPr>
          <p:nvPr/>
        </p:nvSpPr>
        <p:spPr bwMode="auto">
          <a:xfrm>
            <a:off x="5652120" y="3212976"/>
            <a:ext cx="1620837" cy="2738437"/>
          </a:xfrm>
          <a:prstGeom prst="roundRect">
            <a:avLst>
              <a:gd name="adj" fmla="val 13745"/>
            </a:avLst>
          </a:prstGeom>
          <a:noFill/>
          <a:ln w="38100">
            <a:solidFill>
              <a:schemeClr val="bg2"/>
            </a:solidFill>
            <a:round/>
            <a:headEnd/>
            <a:tailEnd/>
          </a:ln>
          <a:effectLst/>
        </p:spPr>
        <p:txBody>
          <a:bodyPr wrap="none" anchor="ctr"/>
          <a:lstStyle/>
          <a:p>
            <a:endParaRPr lang="ru-RU"/>
          </a:p>
        </p:txBody>
      </p:sp>
      <p:sp>
        <p:nvSpPr>
          <p:cNvPr id="89092" name="AutoShape 4"/>
          <p:cNvSpPr>
            <a:spLocks noChangeArrowheads="1"/>
          </p:cNvSpPr>
          <p:nvPr/>
        </p:nvSpPr>
        <p:spPr bwMode="auto">
          <a:xfrm>
            <a:off x="3995936" y="3212976"/>
            <a:ext cx="1611312" cy="2738437"/>
          </a:xfrm>
          <a:prstGeom prst="roundRect">
            <a:avLst>
              <a:gd name="adj" fmla="val 13745"/>
            </a:avLst>
          </a:prstGeom>
          <a:noFill/>
          <a:ln w="38100">
            <a:solidFill>
              <a:schemeClr val="bg2"/>
            </a:solidFill>
            <a:round/>
            <a:headEnd/>
            <a:tailEnd/>
          </a:ln>
          <a:effectLst/>
        </p:spPr>
        <p:txBody>
          <a:bodyPr wrap="none" anchor="ctr"/>
          <a:lstStyle/>
          <a:p>
            <a:endParaRPr lang="ru-RU"/>
          </a:p>
        </p:txBody>
      </p:sp>
      <p:sp>
        <p:nvSpPr>
          <p:cNvPr id="89093" name="AutoShape 5"/>
          <p:cNvSpPr>
            <a:spLocks noChangeArrowheads="1"/>
          </p:cNvSpPr>
          <p:nvPr/>
        </p:nvSpPr>
        <p:spPr bwMode="auto">
          <a:xfrm>
            <a:off x="2411760" y="3212976"/>
            <a:ext cx="1563687" cy="2738437"/>
          </a:xfrm>
          <a:prstGeom prst="roundRect">
            <a:avLst>
              <a:gd name="adj" fmla="val 13745"/>
            </a:avLst>
          </a:prstGeom>
          <a:noFill/>
          <a:ln w="38100">
            <a:solidFill>
              <a:schemeClr val="bg2"/>
            </a:solidFill>
            <a:round/>
            <a:headEnd/>
            <a:tailEnd/>
          </a:ln>
          <a:effectLst/>
        </p:spPr>
        <p:txBody>
          <a:bodyPr wrap="none" anchor="ctr"/>
          <a:lstStyle/>
          <a:p>
            <a:endParaRPr lang="ru-RU"/>
          </a:p>
        </p:txBody>
      </p:sp>
      <p:sp>
        <p:nvSpPr>
          <p:cNvPr id="89094" name="AutoShape 6"/>
          <p:cNvSpPr>
            <a:spLocks noChangeArrowheads="1"/>
          </p:cNvSpPr>
          <p:nvPr/>
        </p:nvSpPr>
        <p:spPr bwMode="auto">
          <a:xfrm>
            <a:off x="755576" y="3212976"/>
            <a:ext cx="1620838" cy="2738437"/>
          </a:xfrm>
          <a:prstGeom prst="roundRect">
            <a:avLst>
              <a:gd name="adj" fmla="val 13745"/>
            </a:avLst>
          </a:prstGeom>
          <a:noFill/>
          <a:ln w="38100">
            <a:solidFill>
              <a:schemeClr val="bg2"/>
            </a:solidFill>
            <a:round/>
            <a:headEnd/>
            <a:tailEnd/>
          </a:ln>
          <a:effectLst/>
        </p:spPr>
        <p:txBody>
          <a:bodyPr wrap="none" anchor="ctr"/>
          <a:lstStyle/>
          <a:p>
            <a:endParaRPr lang="ru-RU"/>
          </a:p>
        </p:txBody>
      </p:sp>
      <p:grpSp>
        <p:nvGrpSpPr>
          <p:cNvPr id="89095" name="Group 7"/>
          <p:cNvGrpSpPr>
            <a:grpSpLocks/>
          </p:cNvGrpSpPr>
          <p:nvPr/>
        </p:nvGrpSpPr>
        <p:grpSpPr bwMode="auto">
          <a:xfrm>
            <a:off x="899592" y="1916832"/>
            <a:ext cx="5895975" cy="936625"/>
            <a:chOff x="624" y="1152"/>
            <a:chExt cx="4080" cy="720"/>
          </a:xfrm>
        </p:grpSpPr>
        <p:sp>
          <p:nvSpPr>
            <p:cNvPr id="89096" name="Rectangle 8"/>
            <p:cNvSpPr>
              <a:spLocks noChangeArrowheads="1"/>
            </p:cNvSpPr>
            <p:nvPr/>
          </p:nvSpPr>
          <p:spPr bwMode="gray">
            <a:xfrm rot="3419336">
              <a:off x="624" y="1200"/>
              <a:ext cx="672" cy="672"/>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endParaRPr lang="ru-RU"/>
            </a:p>
          </p:txBody>
        </p:sp>
        <p:grpSp>
          <p:nvGrpSpPr>
            <p:cNvPr id="89097" name="Group 9"/>
            <p:cNvGrpSpPr>
              <a:grpSpLocks/>
            </p:cNvGrpSpPr>
            <p:nvPr/>
          </p:nvGrpSpPr>
          <p:grpSpPr bwMode="auto">
            <a:xfrm>
              <a:off x="1296" y="1296"/>
              <a:ext cx="624" cy="96"/>
              <a:chOff x="2003" y="3439"/>
              <a:chExt cx="468" cy="244"/>
            </a:xfrm>
          </p:grpSpPr>
          <p:sp>
            <p:nvSpPr>
              <p:cNvPr id="89098" name="Oval 10"/>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round/>
                <a:headEnd/>
                <a:tailEnd/>
              </a:ln>
              <a:effectLst/>
            </p:spPr>
            <p:txBody>
              <a:bodyPr wrap="none" anchor="ctr"/>
              <a:lstStyle/>
              <a:p>
                <a:endParaRPr lang="ru-RU"/>
              </a:p>
            </p:txBody>
          </p:sp>
          <p:sp>
            <p:nvSpPr>
              <p:cNvPr id="89099" name="Rectangle 11"/>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miter lim="800000"/>
                <a:headEnd/>
                <a:tailEnd/>
              </a:ln>
              <a:effectLst/>
            </p:spPr>
            <p:txBody>
              <a:bodyPr wrap="none" anchor="ctr"/>
              <a:lstStyle/>
              <a:p>
                <a:endParaRPr lang="ru-RU"/>
              </a:p>
            </p:txBody>
          </p:sp>
          <p:sp>
            <p:nvSpPr>
              <p:cNvPr id="89100" name="Oval 12"/>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endParaRPr lang="ru-RU"/>
              </a:p>
            </p:txBody>
          </p:sp>
          <p:sp>
            <p:nvSpPr>
              <p:cNvPr id="89101" name="Oval 13"/>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endParaRPr lang="ru-RU"/>
              </a:p>
            </p:txBody>
          </p:sp>
        </p:grpSp>
        <p:sp>
          <p:nvSpPr>
            <p:cNvPr id="89102" name="Rectangle 14"/>
            <p:cNvSpPr>
              <a:spLocks noChangeArrowheads="1"/>
            </p:cNvSpPr>
            <p:nvPr/>
          </p:nvSpPr>
          <p:spPr bwMode="gray">
            <a:xfrm rot="3419336">
              <a:off x="1776" y="1152"/>
              <a:ext cx="672" cy="672"/>
            </a:xfrm>
            <a:prstGeom prst="rect">
              <a:avLst/>
            </a:prstGeom>
            <a:solidFill>
              <a:schemeClr val="accent1"/>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flatTx/>
            </a:bodyPr>
            <a:lstStyle/>
            <a:p>
              <a:endParaRPr lang="ru-RU"/>
            </a:p>
          </p:txBody>
        </p:sp>
        <p:grpSp>
          <p:nvGrpSpPr>
            <p:cNvPr id="89103" name="Group 15"/>
            <p:cNvGrpSpPr>
              <a:grpSpLocks/>
            </p:cNvGrpSpPr>
            <p:nvPr/>
          </p:nvGrpSpPr>
          <p:grpSpPr bwMode="auto">
            <a:xfrm>
              <a:off x="2448" y="1296"/>
              <a:ext cx="624" cy="96"/>
              <a:chOff x="2003" y="3439"/>
              <a:chExt cx="468" cy="244"/>
            </a:xfrm>
          </p:grpSpPr>
          <p:sp>
            <p:nvSpPr>
              <p:cNvPr id="89104" name="Oval 16"/>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round/>
                <a:headEnd/>
                <a:tailEnd/>
              </a:ln>
              <a:effectLst/>
            </p:spPr>
            <p:txBody>
              <a:bodyPr wrap="none" anchor="ctr"/>
              <a:lstStyle/>
              <a:p>
                <a:endParaRPr lang="ru-RU"/>
              </a:p>
            </p:txBody>
          </p:sp>
          <p:sp>
            <p:nvSpPr>
              <p:cNvPr id="89105" name="Rectangle 17"/>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miter lim="800000"/>
                <a:headEnd/>
                <a:tailEnd/>
              </a:ln>
              <a:effectLst/>
            </p:spPr>
            <p:txBody>
              <a:bodyPr wrap="none" anchor="ctr"/>
              <a:lstStyle/>
              <a:p>
                <a:endParaRPr lang="ru-RU"/>
              </a:p>
            </p:txBody>
          </p:sp>
          <p:sp>
            <p:nvSpPr>
              <p:cNvPr id="89106" name="Oval 18"/>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endParaRPr lang="ru-RU"/>
              </a:p>
            </p:txBody>
          </p:sp>
          <p:sp>
            <p:nvSpPr>
              <p:cNvPr id="89107" name="Oval 19"/>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endParaRPr lang="ru-RU"/>
              </a:p>
            </p:txBody>
          </p:sp>
        </p:grpSp>
        <p:sp>
          <p:nvSpPr>
            <p:cNvPr id="89108" name="Rectangle 20"/>
            <p:cNvSpPr>
              <a:spLocks noChangeArrowheads="1"/>
            </p:cNvSpPr>
            <p:nvPr/>
          </p:nvSpPr>
          <p:spPr bwMode="gray">
            <a:xfrm rot="3419336">
              <a:off x="2880" y="1152"/>
              <a:ext cx="672" cy="672"/>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endParaRPr lang="ru-RU"/>
            </a:p>
          </p:txBody>
        </p:sp>
        <p:grpSp>
          <p:nvGrpSpPr>
            <p:cNvPr id="89109" name="Group 21"/>
            <p:cNvGrpSpPr>
              <a:grpSpLocks/>
            </p:cNvGrpSpPr>
            <p:nvPr/>
          </p:nvGrpSpPr>
          <p:grpSpPr bwMode="auto">
            <a:xfrm>
              <a:off x="3600" y="1296"/>
              <a:ext cx="816" cy="96"/>
              <a:chOff x="2003" y="3439"/>
              <a:chExt cx="468" cy="244"/>
            </a:xfrm>
          </p:grpSpPr>
          <p:sp>
            <p:nvSpPr>
              <p:cNvPr id="89110" name="Oval 22"/>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round/>
                <a:headEnd/>
                <a:tailEnd/>
              </a:ln>
              <a:effectLst/>
            </p:spPr>
            <p:txBody>
              <a:bodyPr wrap="none" anchor="ctr"/>
              <a:lstStyle/>
              <a:p>
                <a:endParaRPr lang="ru-RU"/>
              </a:p>
            </p:txBody>
          </p:sp>
          <p:sp>
            <p:nvSpPr>
              <p:cNvPr id="89111" name="Rectangle 23"/>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miter lim="800000"/>
                <a:headEnd/>
                <a:tailEnd/>
              </a:ln>
              <a:effectLst/>
            </p:spPr>
            <p:txBody>
              <a:bodyPr wrap="none" anchor="ctr"/>
              <a:lstStyle/>
              <a:p>
                <a:endParaRPr lang="ru-RU"/>
              </a:p>
            </p:txBody>
          </p:sp>
          <p:sp>
            <p:nvSpPr>
              <p:cNvPr id="89112" name="Oval 24"/>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endParaRPr lang="ru-RU"/>
              </a:p>
            </p:txBody>
          </p:sp>
          <p:sp>
            <p:nvSpPr>
              <p:cNvPr id="89113" name="Oval 25"/>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endParaRPr lang="ru-RU"/>
              </a:p>
            </p:txBody>
          </p:sp>
        </p:grpSp>
        <p:sp>
          <p:nvSpPr>
            <p:cNvPr id="89114" name="Rectangle 26"/>
            <p:cNvSpPr>
              <a:spLocks noChangeArrowheads="1"/>
            </p:cNvSpPr>
            <p:nvPr/>
          </p:nvSpPr>
          <p:spPr bwMode="gray">
            <a:xfrm rot="3419336">
              <a:off x="4032" y="1152"/>
              <a:ext cx="672" cy="672"/>
            </a:xfrm>
            <a:prstGeom prst="rect">
              <a:avLst/>
            </a:prstGeom>
            <a:solidFill>
              <a:schemeClr val="accent1"/>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flatTx/>
            </a:bodyPr>
            <a:lstStyle/>
            <a:p>
              <a:endParaRPr lang="ru-RU"/>
            </a:p>
          </p:txBody>
        </p:sp>
      </p:grpSp>
      <p:sp>
        <p:nvSpPr>
          <p:cNvPr id="89115" name="Rectangle 27"/>
          <p:cNvSpPr>
            <a:spLocks noChangeArrowheads="1"/>
          </p:cNvSpPr>
          <p:nvPr/>
        </p:nvSpPr>
        <p:spPr bwMode="gray">
          <a:xfrm>
            <a:off x="1187624" y="2132856"/>
            <a:ext cx="312906" cy="369332"/>
          </a:xfrm>
          <a:prstGeom prst="rect">
            <a:avLst/>
          </a:prstGeom>
          <a:noFill/>
          <a:ln w="9525">
            <a:noFill/>
            <a:miter lim="800000"/>
            <a:headEnd/>
            <a:tailEnd/>
          </a:ln>
          <a:effectLst/>
        </p:spPr>
        <p:txBody>
          <a:bodyPr wrap="none">
            <a:spAutoFit/>
          </a:bodyPr>
          <a:lstStyle/>
          <a:p>
            <a:r>
              <a:rPr lang="ru-RU" b="0" dirty="0" smtClean="0">
                <a:solidFill>
                  <a:schemeClr val="bg1"/>
                </a:solidFill>
              </a:rPr>
              <a:t>1</a:t>
            </a:r>
            <a:endParaRPr lang="en-US" b="0" dirty="0">
              <a:solidFill>
                <a:schemeClr val="bg1"/>
              </a:solidFill>
            </a:endParaRPr>
          </a:p>
        </p:txBody>
      </p:sp>
      <p:sp>
        <p:nvSpPr>
          <p:cNvPr id="89116" name="Rectangle 28"/>
          <p:cNvSpPr>
            <a:spLocks noChangeArrowheads="1"/>
          </p:cNvSpPr>
          <p:nvPr/>
        </p:nvSpPr>
        <p:spPr bwMode="gray">
          <a:xfrm>
            <a:off x="2843808" y="2132856"/>
            <a:ext cx="312906" cy="369332"/>
          </a:xfrm>
          <a:prstGeom prst="rect">
            <a:avLst/>
          </a:prstGeom>
          <a:noFill/>
          <a:ln w="9525">
            <a:noFill/>
            <a:miter lim="800000"/>
            <a:headEnd/>
            <a:tailEnd/>
          </a:ln>
          <a:effectLst/>
        </p:spPr>
        <p:txBody>
          <a:bodyPr wrap="none">
            <a:spAutoFit/>
          </a:bodyPr>
          <a:lstStyle/>
          <a:p>
            <a:r>
              <a:rPr lang="ru-RU" b="0" dirty="0" smtClean="0">
                <a:solidFill>
                  <a:schemeClr val="bg1"/>
                </a:solidFill>
              </a:rPr>
              <a:t>2</a:t>
            </a:r>
            <a:endParaRPr lang="en-US" b="0" dirty="0">
              <a:solidFill>
                <a:schemeClr val="bg1"/>
              </a:solidFill>
            </a:endParaRPr>
          </a:p>
        </p:txBody>
      </p:sp>
      <p:sp>
        <p:nvSpPr>
          <p:cNvPr id="89117" name="Rectangle 29"/>
          <p:cNvSpPr>
            <a:spLocks noChangeArrowheads="1"/>
          </p:cNvSpPr>
          <p:nvPr/>
        </p:nvSpPr>
        <p:spPr bwMode="gray">
          <a:xfrm>
            <a:off x="4427984" y="2132856"/>
            <a:ext cx="312906" cy="369332"/>
          </a:xfrm>
          <a:prstGeom prst="rect">
            <a:avLst/>
          </a:prstGeom>
          <a:noFill/>
          <a:ln w="9525">
            <a:noFill/>
            <a:miter lim="800000"/>
            <a:headEnd/>
            <a:tailEnd/>
          </a:ln>
          <a:effectLst/>
        </p:spPr>
        <p:txBody>
          <a:bodyPr wrap="none">
            <a:spAutoFit/>
          </a:bodyPr>
          <a:lstStyle/>
          <a:p>
            <a:r>
              <a:rPr lang="ru-RU" b="0" dirty="0" smtClean="0">
                <a:solidFill>
                  <a:schemeClr val="bg1"/>
                </a:solidFill>
              </a:rPr>
              <a:t>3</a:t>
            </a:r>
            <a:endParaRPr lang="en-US" b="0" dirty="0">
              <a:solidFill>
                <a:schemeClr val="bg1"/>
              </a:solidFill>
            </a:endParaRPr>
          </a:p>
        </p:txBody>
      </p:sp>
      <p:sp>
        <p:nvSpPr>
          <p:cNvPr id="89118" name="Rectangle 30"/>
          <p:cNvSpPr>
            <a:spLocks noChangeArrowheads="1"/>
          </p:cNvSpPr>
          <p:nvPr/>
        </p:nvSpPr>
        <p:spPr bwMode="gray">
          <a:xfrm>
            <a:off x="6084168" y="2132856"/>
            <a:ext cx="312906" cy="369332"/>
          </a:xfrm>
          <a:prstGeom prst="rect">
            <a:avLst/>
          </a:prstGeom>
          <a:noFill/>
          <a:ln w="9525">
            <a:noFill/>
            <a:miter lim="800000"/>
            <a:headEnd/>
            <a:tailEnd/>
          </a:ln>
          <a:effectLst/>
        </p:spPr>
        <p:txBody>
          <a:bodyPr wrap="none">
            <a:spAutoFit/>
          </a:bodyPr>
          <a:lstStyle/>
          <a:p>
            <a:r>
              <a:rPr lang="ru-RU" b="0" dirty="0" smtClean="0">
                <a:solidFill>
                  <a:schemeClr val="bg1"/>
                </a:solidFill>
              </a:rPr>
              <a:t>4</a:t>
            </a:r>
            <a:endParaRPr lang="en-US" b="0" dirty="0">
              <a:solidFill>
                <a:schemeClr val="bg1"/>
              </a:solidFill>
            </a:endParaRPr>
          </a:p>
        </p:txBody>
      </p:sp>
      <p:sp>
        <p:nvSpPr>
          <p:cNvPr id="89119" name="Rectangle 31"/>
          <p:cNvSpPr>
            <a:spLocks noChangeArrowheads="1"/>
          </p:cNvSpPr>
          <p:nvPr/>
        </p:nvSpPr>
        <p:spPr bwMode="auto">
          <a:xfrm>
            <a:off x="755576" y="3573016"/>
            <a:ext cx="1584176" cy="1938992"/>
          </a:xfrm>
          <a:prstGeom prst="rect">
            <a:avLst/>
          </a:prstGeom>
          <a:noFill/>
          <a:ln w="9525">
            <a:noFill/>
            <a:miter lim="800000"/>
            <a:headEnd/>
            <a:tailEnd/>
          </a:ln>
          <a:effectLst/>
        </p:spPr>
        <p:txBody>
          <a:bodyPr wrap="square">
            <a:spAutoFit/>
          </a:bodyPr>
          <a:lstStyle/>
          <a:p>
            <a:pPr algn="ctr"/>
            <a:r>
              <a:rPr lang="en-US" sz="1200" dirty="0" smtClean="0"/>
              <a:t>"Assessment of water-erosion danger mountain and foothill areas of South-East Kazakhstan, taking into account the impact of natural and anthropogenic factors"</a:t>
            </a:r>
            <a:endParaRPr lang="en-US" sz="1200" dirty="0">
              <a:solidFill>
                <a:schemeClr val="tx2"/>
              </a:solidFill>
            </a:endParaRPr>
          </a:p>
        </p:txBody>
      </p:sp>
      <p:sp>
        <p:nvSpPr>
          <p:cNvPr id="36" name="Rectangle 8"/>
          <p:cNvSpPr>
            <a:spLocks noChangeArrowheads="1"/>
          </p:cNvSpPr>
          <p:nvPr/>
        </p:nvSpPr>
        <p:spPr bwMode="gray">
          <a:xfrm rot="19098777">
            <a:off x="7592558" y="1868554"/>
            <a:ext cx="874183" cy="971102"/>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endParaRPr lang="ru-RU" dirty="0"/>
          </a:p>
        </p:txBody>
      </p:sp>
      <p:sp>
        <p:nvSpPr>
          <p:cNvPr id="37" name="Rectangle 23"/>
          <p:cNvSpPr>
            <a:spLocks noChangeArrowheads="1"/>
          </p:cNvSpPr>
          <p:nvPr/>
        </p:nvSpPr>
        <p:spPr bwMode="gray">
          <a:xfrm>
            <a:off x="7020272" y="2060848"/>
            <a:ext cx="576064" cy="72008"/>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miter lim="800000"/>
            <a:headEnd/>
            <a:tailEnd/>
          </a:ln>
          <a:effectLst/>
        </p:spPr>
        <p:txBody>
          <a:bodyPr wrap="none" anchor="ctr"/>
          <a:lstStyle/>
          <a:p>
            <a:endParaRPr lang="ru-RU"/>
          </a:p>
        </p:txBody>
      </p:sp>
      <p:sp>
        <p:nvSpPr>
          <p:cNvPr id="38" name="AutoShape 3"/>
          <p:cNvSpPr>
            <a:spLocks noChangeArrowheads="1"/>
          </p:cNvSpPr>
          <p:nvPr/>
        </p:nvSpPr>
        <p:spPr bwMode="auto">
          <a:xfrm>
            <a:off x="7308304" y="3212976"/>
            <a:ext cx="1620837" cy="2738437"/>
          </a:xfrm>
          <a:prstGeom prst="roundRect">
            <a:avLst>
              <a:gd name="adj" fmla="val 13745"/>
            </a:avLst>
          </a:prstGeom>
          <a:noFill/>
          <a:ln w="38100">
            <a:solidFill>
              <a:schemeClr val="bg2"/>
            </a:solidFill>
            <a:round/>
            <a:headEnd/>
            <a:tailEnd/>
          </a:ln>
          <a:effectLst/>
        </p:spPr>
        <p:txBody>
          <a:bodyPr wrap="none" anchor="ctr"/>
          <a:lstStyle/>
          <a:p>
            <a:endParaRPr lang="ru-RU"/>
          </a:p>
        </p:txBody>
      </p:sp>
      <p:sp>
        <p:nvSpPr>
          <p:cNvPr id="39" name="Rectangle 31"/>
          <p:cNvSpPr>
            <a:spLocks noChangeArrowheads="1"/>
          </p:cNvSpPr>
          <p:nvPr/>
        </p:nvSpPr>
        <p:spPr bwMode="auto">
          <a:xfrm>
            <a:off x="2483768" y="3789040"/>
            <a:ext cx="1440160" cy="1015663"/>
          </a:xfrm>
          <a:prstGeom prst="rect">
            <a:avLst/>
          </a:prstGeom>
          <a:noFill/>
          <a:ln w="9525">
            <a:noFill/>
            <a:miter lim="800000"/>
            <a:headEnd/>
            <a:tailEnd/>
          </a:ln>
          <a:effectLst/>
        </p:spPr>
        <p:txBody>
          <a:bodyPr wrap="square">
            <a:spAutoFit/>
          </a:bodyPr>
          <a:lstStyle/>
          <a:p>
            <a:pPr algn="ctr"/>
            <a:r>
              <a:rPr lang="en-US" sz="1200" dirty="0" smtClean="0"/>
              <a:t>"Determination of the spring runoff of plain rivers of Kazakhstan"</a:t>
            </a:r>
            <a:endParaRPr lang="en-US" sz="1200" dirty="0">
              <a:solidFill>
                <a:schemeClr val="tx2"/>
              </a:solidFill>
            </a:endParaRPr>
          </a:p>
        </p:txBody>
      </p:sp>
      <p:sp>
        <p:nvSpPr>
          <p:cNvPr id="40" name="Rectangle 31"/>
          <p:cNvSpPr>
            <a:spLocks noChangeArrowheads="1"/>
          </p:cNvSpPr>
          <p:nvPr/>
        </p:nvSpPr>
        <p:spPr bwMode="auto">
          <a:xfrm>
            <a:off x="4067944" y="3501008"/>
            <a:ext cx="1512168" cy="2123658"/>
          </a:xfrm>
          <a:prstGeom prst="rect">
            <a:avLst/>
          </a:prstGeom>
          <a:noFill/>
          <a:ln w="9525">
            <a:noFill/>
            <a:miter lim="800000"/>
            <a:headEnd/>
            <a:tailEnd/>
          </a:ln>
          <a:effectLst/>
        </p:spPr>
        <p:txBody>
          <a:bodyPr wrap="square">
            <a:spAutoFit/>
          </a:bodyPr>
          <a:lstStyle/>
          <a:p>
            <a:pPr algn="ctr"/>
            <a:r>
              <a:rPr lang="en-US" sz="1200" dirty="0" smtClean="0"/>
              <a:t>"The development of geographical bases of water security of the Republic of Kazakhstan in conditions of climatic and anthropogenic changes in river water"</a:t>
            </a:r>
            <a:endParaRPr lang="en-US" sz="1200" dirty="0">
              <a:solidFill>
                <a:schemeClr val="tx2"/>
              </a:solidFill>
            </a:endParaRPr>
          </a:p>
        </p:txBody>
      </p:sp>
      <p:sp>
        <p:nvSpPr>
          <p:cNvPr id="41" name="Rectangle 31"/>
          <p:cNvSpPr>
            <a:spLocks noChangeArrowheads="1"/>
          </p:cNvSpPr>
          <p:nvPr/>
        </p:nvSpPr>
        <p:spPr bwMode="auto">
          <a:xfrm>
            <a:off x="5652120" y="3356992"/>
            <a:ext cx="1584176" cy="2492990"/>
          </a:xfrm>
          <a:prstGeom prst="rect">
            <a:avLst/>
          </a:prstGeom>
          <a:noFill/>
          <a:ln w="9525">
            <a:noFill/>
            <a:miter lim="800000"/>
            <a:headEnd/>
            <a:tailEnd/>
          </a:ln>
          <a:effectLst/>
        </p:spPr>
        <p:txBody>
          <a:bodyPr wrap="square">
            <a:spAutoFit/>
          </a:bodyPr>
          <a:lstStyle/>
          <a:p>
            <a:pPr algn="ctr"/>
            <a:r>
              <a:rPr lang="en-US" sz="1200" dirty="0" smtClean="0"/>
              <a:t>"Development of methods, models and geo-information technologies of control, analysis and forecasting of the dynamics of desertification processes on the territory of the Republic of Kazakhstan"</a:t>
            </a:r>
            <a:endParaRPr lang="en-US" sz="1200" dirty="0">
              <a:solidFill>
                <a:schemeClr val="tx2"/>
              </a:solidFill>
            </a:endParaRPr>
          </a:p>
        </p:txBody>
      </p:sp>
      <p:sp>
        <p:nvSpPr>
          <p:cNvPr id="42" name="Rectangle 31"/>
          <p:cNvSpPr>
            <a:spLocks noChangeArrowheads="1"/>
          </p:cNvSpPr>
          <p:nvPr/>
        </p:nvSpPr>
        <p:spPr bwMode="auto">
          <a:xfrm>
            <a:off x="7308304" y="3789040"/>
            <a:ext cx="1584176" cy="1384995"/>
          </a:xfrm>
          <a:prstGeom prst="rect">
            <a:avLst/>
          </a:prstGeom>
          <a:noFill/>
          <a:ln w="9525">
            <a:noFill/>
            <a:miter lim="800000"/>
            <a:headEnd/>
            <a:tailEnd/>
          </a:ln>
          <a:effectLst/>
        </p:spPr>
        <p:txBody>
          <a:bodyPr wrap="square">
            <a:spAutoFit/>
          </a:bodyPr>
          <a:lstStyle/>
          <a:p>
            <a:pPr algn="ctr"/>
            <a:r>
              <a:rPr lang="en-US" sz="1200" dirty="0" smtClean="0"/>
              <a:t>"Scientific basis for optimizing the use of natural resources and sustainable development in a changing climate"</a:t>
            </a:r>
            <a:endParaRPr lang="en-US" sz="1200" dirty="0">
              <a:solidFill>
                <a:schemeClr val="tx2"/>
              </a:solidFill>
            </a:endParaRPr>
          </a:p>
        </p:txBody>
      </p:sp>
      <p:sp>
        <p:nvSpPr>
          <p:cNvPr id="43" name="Rectangle 30"/>
          <p:cNvSpPr>
            <a:spLocks noChangeArrowheads="1"/>
          </p:cNvSpPr>
          <p:nvPr/>
        </p:nvSpPr>
        <p:spPr bwMode="gray">
          <a:xfrm>
            <a:off x="7740352" y="2132856"/>
            <a:ext cx="312906" cy="369332"/>
          </a:xfrm>
          <a:prstGeom prst="rect">
            <a:avLst/>
          </a:prstGeom>
          <a:noFill/>
          <a:ln w="9525">
            <a:noFill/>
            <a:miter lim="800000"/>
            <a:headEnd/>
            <a:tailEnd/>
          </a:ln>
          <a:effectLst/>
        </p:spPr>
        <p:txBody>
          <a:bodyPr wrap="none">
            <a:spAutoFit/>
          </a:bodyPr>
          <a:lstStyle/>
          <a:p>
            <a:r>
              <a:rPr lang="ru-RU" b="0" dirty="0" smtClean="0">
                <a:solidFill>
                  <a:schemeClr val="bg1"/>
                </a:solidFill>
              </a:rPr>
              <a:t>5</a:t>
            </a:r>
            <a:endParaRPr lang="en-US" b="0" dirty="0">
              <a:solidFill>
                <a:schemeClr val="bg1"/>
              </a:solidFill>
            </a:endParaRPr>
          </a:p>
        </p:txBody>
      </p:sp>
      <p:pic>
        <p:nvPicPr>
          <p:cNvPr id="44" name="Picture 2" descr="C:\111\Жанара_докум\WORK_2014-2015\Логотипы-факультет\index2.jpg"/>
          <p:cNvPicPr>
            <a:picLocks noChangeAspect="1" noChangeArrowheads="1"/>
          </p:cNvPicPr>
          <p:nvPr/>
        </p:nvPicPr>
        <p:blipFill>
          <a:blip r:embed="rId2" cstate="print"/>
          <a:srcRect/>
          <a:stretch>
            <a:fillRect/>
          </a:stretch>
        </p:blipFill>
        <p:spPr bwMode="auto">
          <a:xfrm>
            <a:off x="7740352" y="0"/>
            <a:ext cx="1403648" cy="119675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835696" y="620688"/>
            <a:ext cx="5832648" cy="487363"/>
          </a:xfrm>
        </p:spPr>
        <p:txBody>
          <a:bodyPr/>
          <a:lstStyle/>
          <a:p>
            <a:r>
              <a:rPr lang="en-US" sz="2000" dirty="0" smtClean="0"/>
              <a:t>Main directions of scientific activity </a:t>
            </a:r>
            <a:r>
              <a:rPr lang="en-US" sz="2000" dirty="0" smtClean="0"/>
              <a:t>in</a:t>
            </a:r>
            <a:br>
              <a:rPr lang="en-US" sz="2000" dirty="0" smtClean="0"/>
            </a:br>
            <a:r>
              <a:rPr lang="en-US" sz="2000" dirty="0" smtClean="0"/>
              <a:t>hydrology</a:t>
            </a:r>
            <a:endParaRPr lang="en-US" sz="2000" dirty="0"/>
          </a:p>
        </p:txBody>
      </p:sp>
      <p:sp>
        <p:nvSpPr>
          <p:cNvPr id="45" name="Нижний колонтитул 3"/>
          <p:cNvSpPr>
            <a:spLocks noGrp="1"/>
          </p:cNvSpPr>
          <p:nvPr>
            <p:ph type="ftr" sz="quarter" idx="10"/>
          </p:nvPr>
        </p:nvSpPr>
        <p:spPr/>
        <p:txBody>
          <a:bodyPr/>
          <a:lstStyle/>
          <a:p>
            <a:r>
              <a:rPr lang="en-US"/>
              <a:t>www.themegallery.com</a:t>
            </a:r>
          </a:p>
        </p:txBody>
      </p:sp>
      <p:grpSp>
        <p:nvGrpSpPr>
          <p:cNvPr id="85052" name="Group 60"/>
          <p:cNvGrpSpPr>
            <a:grpSpLocks/>
          </p:cNvGrpSpPr>
          <p:nvPr/>
        </p:nvGrpSpPr>
        <p:grpSpPr bwMode="auto">
          <a:xfrm>
            <a:off x="-180037" y="1772816"/>
            <a:ext cx="9000567" cy="4165584"/>
            <a:chOff x="-82" y="1273"/>
            <a:chExt cx="5392" cy="2462"/>
          </a:xfrm>
        </p:grpSpPr>
        <p:sp>
          <p:nvSpPr>
            <p:cNvPr id="84995" name="AutoShape 3"/>
            <p:cNvSpPr>
              <a:spLocks noChangeArrowheads="1"/>
            </p:cNvSpPr>
            <p:nvPr/>
          </p:nvSpPr>
          <p:spPr bwMode="gray">
            <a:xfrm rot="39573186">
              <a:off x="2907" y="1686"/>
              <a:ext cx="499" cy="182"/>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84996" name="AutoShape 4"/>
            <p:cNvSpPr>
              <a:spLocks noChangeArrowheads="1"/>
            </p:cNvSpPr>
            <p:nvPr/>
          </p:nvSpPr>
          <p:spPr bwMode="gray">
            <a:xfrm rot="3465783">
              <a:off x="2907" y="3049"/>
              <a:ext cx="499" cy="182"/>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84997" name="AutoShape 5"/>
            <p:cNvSpPr>
              <a:spLocks noChangeArrowheads="1"/>
            </p:cNvSpPr>
            <p:nvPr/>
          </p:nvSpPr>
          <p:spPr bwMode="gray">
            <a:xfrm rot="35969022">
              <a:off x="2139" y="1734"/>
              <a:ext cx="499" cy="182"/>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84998" name="AutoShape 6"/>
            <p:cNvSpPr>
              <a:spLocks noChangeArrowheads="1"/>
            </p:cNvSpPr>
            <p:nvPr/>
          </p:nvSpPr>
          <p:spPr bwMode="gray">
            <a:xfrm rot="7535209">
              <a:off x="2115" y="3028"/>
              <a:ext cx="499" cy="182"/>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84999" name="AutoShape 7"/>
            <p:cNvSpPr>
              <a:spLocks noChangeArrowheads="1"/>
            </p:cNvSpPr>
            <p:nvPr/>
          </p:nvSpPr>
          <p:spPr bwMode="gray">
            <a:xfrm>
              <a:off x="3272" y="2396"/>
              <a:ext cx="499" cy="182"/>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85000" name="AutoShape 8"/>
            <p:cNvSpPr>
              <a:spLocks noChangeArrowheads="1"/>
            </p:cNvSpPr>
            <p:nvPr/>
          </p:nvSpPr>
          <p:spPr bwMode="gray">
            <a:xfrm rot="-10800000">
              <a:off x="1754" y="2392"/>
              <a:ext cx="544" cy="182"/>
            </a:xfrm>
            <a:prstGeom prst="rightArrow">
              <a:avLst>
                <a:gd name="adj1" fmla="val 35167"/>
                <a:gd name="adj2" fmla="val 121041"/>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85001" name="Oval 9"/>
            <p:cNvSpPr>
              <a:spLocks noChangeArrowheads="1"/>
            </p:cNvSpPr>
            <p:nvPr/>
          </p:nvSpPr>
          <p:spPr bwMode="auto">
            <a:xfrm>
              <a:off x="1578" y="1289"/>
              <a:ext cx="2358" cy="2359"/>
            </a:xfrm>
            <a:prstGeom prst="ellipse">
              <a:avLst/>
            </a:prstGeom>
            <a:noFill/>
            <a:ln w="38100" algn="ctr">
              <a:solidFill>
                <a:schemeClr val="tx2"/>
              </a:solidFill>
              <a:round/>
              <a:headEnd/>
              <a:tailEnd/>
            </a:ln>
            <a:effectLst/>
          </p:spPr>
          <p:txBody>
            <a:bodyPr anchor="ctr">
              <a:spAutoFit/>
            </a:bodyPr>
            <a:lstStyle/>
            <a:p>
              <a:endParaRPr lang="ru-RU"/>
            </a:p>
          </p:txBody>
        </p:sp>
        <p:grpSp>
          <p:nvGrpSpPr>
            <p:cNvPr id="85017" name="Group 25"/>
            <p:cNvGrpSpPr>
              <a:grpSpLocks/>
            </p:cNvGrpSpPr>
            <p:nvPr/>
          </p:nvGrpSpPr>
          <p:grpSpPr bwMode="auto">
            <a:xfrm>
              <a:off x="3258" y="3370"/>
              <a:ext cx="227" cy="227"/>
              <a:chOff x="3515" y="3521"/>
              <a:chExt cx="227" cy="227"/>
            </a:xfrm>
          </p:grpSpPr>
          <p:sp>
            <p:nvSpPr>
              <p:cNvPr id="85018" name="Oval 26"/>
              <p:cNvSpPr>
                <a:spLocks noChangeArrowheads="1"/>
              </p:cNvSpPr>
              <p:nvPr/>
            </p:nvSpPr>
            <p:spPr bwMode="gray">
              <a:xfrm>
                <a:off x="3515" y="3521"/>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85019" name="Oval 27"/>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grpSp>
        <p:sp>
          <p:nvSpPr>
            <p:cNvPr id="85020" name="Oval 28"/>
            <p:cNvSpPr>
              <a:spLocks noChangeArrowheads="1"/>
            </p:cNvSpPr>
            <p:nvPr/>
          </p:nvSpPr>
          <p:spPr bwMode="gray">
            <a:xfrm>
              <a:off x="2181" y="1882"/>
              <a:ext cx="1225" cy="122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ru-RU"/>
            </a:p>
          </p:txBody>
        </p:sp>
        <p:sp>
          <p:nvSpPr>
            <p:cNvPr id="85021" name="Oval 29"/>
            <p:cNvSpPr>
              <a:spLocks noChangeArrowheads="1"/>
            </p:cNvSpPr>
            <p:nvPr/>
          </p:nvSpPr>
          <p:spPr bwMode="gray">
            <a:xfrm>
              <a:off x="2064" y="2321"/>
              <a:ext cx="1338" cy="327"/>
            </a:xfrm>
            <a:prstGeom prst="ellipse">
              <a:avLst/>
            </a:prstGeom>
            <a:gradFill rotWithShape="1">
              <a:gsLst>
                <a:gs pos="0">
                  <a:schemeClr val="hlink">
                    <a:alpha val="32001"/>
                  </a:schemeClr>
                </a:gs>
                <a:gs pos="100000">
                  <a:schemeClr val="hlink">
                    <a:gamma/>
                    <a:shade val="46275"/>
                    <a:invGamma/>
                  </a:schemeClr>
                </a:gs>
              </a:gsLst>
              <a:lin ang="2700000" scaled="1"/>
            </a:gradFill>
            <a:ln w="38100" algn="ctr">
              <a:noFill/>
              <a:round/>
              <a:headEnd/>
              <a:tailEnd/>
            </a:ln>
            <a:effectLst/>
          </p:spPr>
          <p:txBody>
            <a:bodyPr wrap="square" anchor="ctr">
              <a:spAutoFit/>
            </a:bodyPr>
            <a:lstStyle/>
            <a:p>
              <a:endParaRPr lang="ru-RU"/>
            </a:p>
          </p:txBody>
        </p:sp>
        <p:sp>
          <p:nvSpPr>
            <p:cNvPr id="85022" name="Oval 30"/>
            <p:cNvSpPr>
              <a:spLocks noChangeArrowheads="1"/>
            </p:cNvSpPr>
            <p:nvPr/>
          </p:nvSpPr>
          <p:spPr bwMode="gray">
            <a:xfrm>
              <a:off x="2261" y="1962"/>
              <a:ext cx="1065" cy="106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ru-RU"/>
            </a:p>
          </p:txBody>
        </p:sp>
        <p:sp>
          <p:nvSpPr>
            <p:cNvPr id="85023" name="Oval 31"/>
            <p:cNvSpPr>
              <a:spLocks noChangeArrowheads="1"/>
            </p:cNvSpPr>
            <p:nvPr/>
          </p:nvSpPr>
          <p:spPr bwMode="gray">
            <a:xfrm>
              <a:off x="2250" y="2314"/>
              <a:ext cx="1220" cy="327"/>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wrap="square" anchor="ctr">
              <a:spAutoFit/>
            </a:bodyPr>
            <a:lstStyle/>
            <a:p>
              <a:endParaRPr lang="ru-RU"/>
            </a:p>
          </p:txBody>
        </p:sp>
        <p:sp>
          <p:nvSpPr>
            <p:cNvPr id="85024" name="Oval 32"/>
            <p:cNvSpPr>
              <a:spLocks noChangeArrowheads="1"/>
            </p:cNvSpPr>
            <p:nvPr/>
          </p:nvSpPr>
          <p:spPr bwMode="gray">
            <a:xfrm>
              <a:off x="2314" y="2015"/>
              <a:ext cx="959" cy="959"/>
            </a:xfrm>
            <a:prstGeom prst="ellipse">
              <a:avLst/>
            </a:prstGeom>
            <a:solidFill>
              <a:srgbClr val="333333"/>
            </a:solidFill>
            <a:ln w="38100" algn="ctr">
              <a:noFill/>
              <a:round/>
              <a:headEnd/>
              <a:tailEnd/>
            </a:ln>
            <a:effectLst/>
          </p:spPr>
          <p:txBody>
            <a:bodyPr anchor="ctr">
              <a:spAutoFit/>
            </a:bodyPr>
            <a:lstStyle/>
            <a:p>
              <a:endParaRPr lang="ru-RU"/>
            </a:p>
          </p:txBody>
        </p:sp>
        <p:sp>
          <p:nvSpPr>
            <p:cNvPr id="85025" name="Oval 33"/>
            <p:cNvSpPr>
              <a:spLocks noChangeArrowheads="1"/>
            </p:cNvSpPr>
            <p:nvPr/>
          </p:nvSpPr>
          <p:spPr bwMode="gray">
            <a:xfrm>
              <a:off x="2328" y="2027"/>
              <a:ext cx="927" cy="928"/>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ru-RU"/>
            </a:p>
          </p:txBody>
        </p:sp>
        <p:sp>
          <p:nvSpPr>
            <p:cNvPr id="85026" name="Oval 34"/>
            <p:cNvSpPr>
              <a:spLocks noChangeArrowheads="1"/>
            </p:cNvSpPr>
            <p:nvPr/>
          </p:nvSpPr>
          <p:spPr bwMode="gray">
            <a:xfrm>
              <a:off x="2161" y="2033"/>
              <a:ext cx="1294" cy="904"/>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ru-RU"/>
            </a:p>
          </p:txBody>
        </p:sp>
        <p:sp>
          <p:nvSpPr>
            <p:cNvPr id="85027" name="Oval 35"/>
            <p:cNvSpPr>
              <a:spLocks noChangeArrowheads="1"/>
            </p:cNvSpPr>
            <p:nvPr/>
          </p:nvSpPr>
          <p:spPr bwMode="gray">
            <a:xfrm>
              <a:off x="2349" y="2042"/>
              <a:ext cx="861" cy="976"/>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ru-RU"/>
            </a:p>
          </p:txBody>
        </p:sp>
        <p:sp>
          <p:nvSpPr>
            <p:cNvPr id="85028" name="Oval 36"/>
            <p:cNvSpPr>
              <a:spLocks noChangeArrowheads="1"/>
            </p:cNvSpPr>
            <p:nvPr/>
          </p:nvSpPr>
          <p:spPr bwMode="gray">
            <a:xfrm>
              <a:off x="2463" y="2209"/>
              <a:ext cx="702" cy="543"/>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ru-RU"/>
            </a:p>
          </p:txBody>
        </p:sp>
        <p:sp>
          <p:nvSpPr>
            <p:cNvPr id="85029" name="Text Box 37"/>
            <p:cNvSpPr txBox="1">
              <a:spLocks noChangeArrowheads="1"/>
            </p:cNvSpPr>
            <p:nvPr/>
          </p:nvSpPr>
          <p:spPr bwMode="gray">
            <a:xfrm>
              <a:off x="2354" y="2323"/>
              <a:ext cx="871" cy="236"/>
            </a:xfrm>
            <a:prstGeom prst="rect">
              <a:avLst/>
            </a:prstGeom>
            <a:noFill/>
            <a:ln w="9525" algn="ctr">
              <a:noFill/>
              <a:miter lim="800000"/>
              <a:headEnd/>
              <a:tailEnd/>
            </a:ln>
            <a:effectLst/>
          </p:spPr>
          <p:txBody>
            <a:bodyPr wrap="none">
              <a:spAutoFit/>
            </a:bodyPr>
            <a:lstStyle/>
            <a:p>
              <a:pPr algn="ctr" eaLnBrk="0" hangingPunct="0"/>
              <a:r>
                <a:rPr lang="en-US" sz="2000" dirty="0" smtClean="0">
                  <a:solidFill>
                    <a:srgbClr val="000000"/>
                  </a:solidFill>
                </a:rPr>
                <a:t>Hydrology</a:t>
              </a:r>
              <a:endParaRPr lang="en-US" sz="2000" dirty="0">
                <a:solidFill>
                  <a:srgbClr val="000000"/>
                </a:solidFill>
              </a:endParaRPr>
            </a:p>
          </p:txBody>
        </p:sp>
        <p:sp>
          <p:nvSpPr>
            <p:cNvPr id="85030" name="Text Box 38"/>
            <p:cNvSpPr txBox="1">
              <a:spLocks noChangeArrowheads="1"/>
            </p:cNvSpPr>
            <p:nvPr/>
          </p:nvSpPr>
          <p:spPr bwMode="auto">
            <a:xfrm>
              <a:off x="3470" y="1273"/>
              <a:ext cx="1828" cy="182"/>
            </a:xfrm>
            <a:prstGeom prst="rect">
              <a:avLst/>
            </a:prstGeom>
            <a:noFill/>
            <a:ln w="9525" algn="ctr">
              <a:noFill/>
              <a:miter lim="800000"/>
              <a:headEnd/>
              <a:tailEnd/>
            </a:ln>
            <a:effectLst/>
          </p:spPr>
          <p:txBody>
            <a:bodyPr wrap="none">
              <a:spAutoFit/>
            </a:bodyPr>
            <a:lstStyle/>
            <a:p>
              <a:pPr algn="ctr" eaLnBrk="0" hangingPunct="0"/>
              <a:r>
                <a:rPr lang="en-US" sz="1400" b="0" dirty="0" smtClean="0"/>
                <a:t>Hydrological problems inland basins</a:t>
              </a:r>
              <a:endParaRPr lang="en-US" sz="1400" b="0" dirty="0"/>
            </a:p>
          </p:txBody>
        </p:sp>
        <p:sp>
          <p:nvSpPr>
            <p:cNvPr id="85031" name="Text Box 39"/>
            <p:cNvSpPr txBox="1">
              <a:spLocks noChangeArrowheads="1"/>
            </p:cNvSpPr>
            <p:nvPr/>
          </p:nvSpPr>
          <p:spPr bwMode="auto">
            <a:xfrm>
              <a:off x="701" y="1273"/>
              <a:ext cx="1356" cy="309"/>
            </a:xfrm>
            <a:prstGeom prst="rect">
              <a:avLst/>
            </a:prstGeom>
            <a:noFill/>
            <a:ln w="9525" algn="ctr">
              <a:noFill/>
              <a:miter lim="800000"/>
              <a:headEnd/>
              <a:tailEnd/>
            </a:ln>
            <a:effectLst/>
          </p:spPr>
          <p:txBody>
            <a:bodyPr wrap="none">
              <a:spAutoFit/>
            </a:bodyPr>
            <a:lstStyle/>
            <a:p>
              <a:pPr algn="ctr" eaLnBrk="0" hangingPunct="0"/>
              <a:r>
                <a:rPr lang="en-US" sz="1350" b="0" dirty="0" smtClean="0"/>
                <a:t>Hydrology of </a:t>
              </a:r>
              <a:r>
                <a:rPr lang="en-US" sz="1350" b="0" dirty="0" smtClean="0"/>
                <a:t>mountainous</a:t>
              </a:r>
            </a:p>
            <a:p>
              <a:pPr algn="ctr" eaLnBrk="0" hangingPunct="0"/>
              <a:r>
                <a:rPr lang="en-US" sz="1350" b="0" dirty="0" smtClean="0"/>
                <a:t>areas </a:t>
              </a:r>
              <a:r>
                <a:rPr lang="en-US" sz="1350" b="0" dirty="0" smtClean="0"/>
                <a:t> </a:t>
              </a:r>
              <a:r>
                <a:rPr lang="en-US" sz="1350" b="0" dirty="0" smtClean="0"/>
                <a:t>of </a:t>
              </a:r>
              <a:r>
                <a:rPr lang="en-US" sz="1350" b="0" dirty="0" smtClean="0"/>
                <a:t>Kazakhstan</a:t>
              </a:r>
              <a:endParaRPr lang="en-US" sz="1350" b="0" dirty="0"/>
            </a:p>
          </p:txBody>
        </p:sp>
        <p:sp>
          <p:nvSpPr>
            <p:cNvPr id="85032" name="Text Box 40"/>
            <p:cNvSpPr txBox="1">
              <a:spLocks noChangeArrowheads="1"/>
            </p:cNvSpPr>
            <p:nvPr/>
          </p:nvSpPr>
          <p:spPr bwMode="auto">
            <a:xfrm>
              <a:off x="4059" y="2380"/>
              <a:ext cx="1251" cy="173"/>
            </a:xfrm>
            <a:prstGeom prst="rect">
              <a:avLst/>
            </a:prstGeom>
            <a:noFill/>
            <a:ln w="9525" algn="ctr">
              <a:noFill/>
              <a:miter lim="800000"/>
              <a:headEnd/>
              <a:tailEnd/>
            </a:ln>
            <a:effectLst/>
          </p:spPr>
          <p:txBody>
            <a:bodyPr wrap="square">
              <a:spAutoFit/>
            </a:bodyPr>
            <a:lstStyle/>
            <a:p>
              <a:pPr algn="ctr" eaLnBrk="0" hangingPunct="0"/>
              <a:endParaRPr lang="en-US" sz="1300" b="0" dirty="0"/>
            </a:p>
          </p:txBody>
        </p:sp>
        <p:sp>
          <p:nvSpPr>
            <p:cNvPr id="85033" name="Text Box 41"/>
            <p:cNvSpPr txBox="1">
              <a:spLocks noChangeArrowheads="1"/>
            </p:cNvSpPr>
            <p:nvPr/>
          </p:nvSpPr>
          <p:spPr bwMode="auto">
            <a:xfrm>
              <a:off x="3712" y="3444"/>
              <a:ext cx="1328" cy="291"/>
            </a:xfrm>
            <a:prstGeom prst="rect">
              <a:avLst/>
            </a:prstGeom>
            <a:noFill/>
            <a:ln w="9525" algn="ctr">
              <a:noFill/>
              <a:miter lim="800000"/>
              <a:headEnd/>
              <a:tailEnd/>
            </a:ln>
            <a:effectLst/>
          </p:spPr>
          <p:txBody>
            <a:bodyPr wrap="none">
              <a:spAutoFit/>
            </a:bodyPr>
            <a:lstStyle/>
            <a:p>
              <a:pPr algn="ctr" eaLnBrk="0" hangingPunct="0"/>
              <a:r>
                <a:rPr lang="en-US" sz="1300" b="0" dirty="0" smtClean="0"/>
                <a:t>Hydroecological problems</a:t>
              </a:r>
            </a:p>
            <a:p>
              <a:pPr algn="ctr" eaLnBrk="0" hangingPunct="0"/>
              <a:r>
                <a:rPr lang="en-US" sz="1300" b="0" dirty="0" smtClean="0"/>
                <a:t>the Republic of Kazakhstan</a:t>
              </a:r>
              <a:endParaRPr lang="en-US" sz="1300" b="0" dirty="0"/>
            </a:p>
          </p:txBody>
        </p:sp>
        <p:sp>
          <p:nvSpPr>
            <p:cNvPr id="85034" name="Text Box 42"/>
            <p:cNvSpPr txBox="1">
              <a:spLocks noChangeArrowheads="1"/>
            </p:cNvSpPr>
            <p:nvPr/>
          </p:nvSpPr>
          <p:spPr bwMode="auto">
            <a:xfrm>
              <a:off x="-82" y="2380"/>
              <a:ext cx="1549" cy="291"/>
            </a:xfrm>
            <a:prstGeom prst="rect">
              <a:avLst/>
            </a:prstGeom>
            <a:noFill/>
            <a:ln w="9525" algn="ctr">
              <a:noFill/>
              <a:miter lim="800000"/>
              <a:headEnd/>
              <a:tailEnd/>
            </a:ln>
            <a:effectLst/>
          </p:spPr>
          <p:txBody>
            <a:bodyPr wrap="none">
              <a:spAutoFit/>
            </a:bodyPr>
            <a:lstStyle/>
            <a:p>
              <a:pPr algn="r" eaLnBrk="0" hangingPunct="0"/>
              <a:r>
                <a:rPr lang="en-US" sz="1250" b="0" dirty="0" smtClean="0"/>
                <a:t>Transboundary  rivers </a:t>
              </a:r>
              <a:r>
                <a:rPr lang="en-US" sz="1250" b="0" dirty="0" smtClean="0"/>
                <a:t>problems </a:t>
              </a:r>
            </a:p>
            <a:p>
              <a:pPr algn="ctr" eaLnBrk="0" hangingPunct="0"/>
              <a:r>
                <a:rPr lang="en-US" sz="1250" b="0" dirty="0" smtClean="0"/>
                <a:t>of </a:t>
              </a:r>
              <a:r>
                <a:rPr lang="en-US" sz="1250" b="0" dirty="0" smtClean="0"/>
                <a:t>the </a:t>
              </a:r>
              <a:r>
                <a:rPr lang="en-US" sz="1250" b="0" dirty="0" smtClean="0"/>
                <a:t>Republic </a:t>
              </a:r>
              <a:r>
                <a:rPr lang="en-US" sz="1250" b="0" dirty="0" smtClean="0"/>
                <a:t>of Kazakhstan</a:t>
              </a:r>
              <a:endParaRPr lang="en-US" sz="1250" b="0" dirty="0"/>
            </a:p>
          </p:txBody>
        </p:sp>
        <p:sp>
          <p:nvSpPr>
            <p:cNvPr id="85035" name="Text Box 43"/>
            <p:cNvSpPr txBox="1">
              <a:spLocks noChangeArrowheads="1"/>
            </p:cNvSpPr>
            <p:nvPr/>
          </p:nvSpPr>
          <p:spPr bwMode="auto">
            <a:xfrm>
              <a:off x="26" y="3401"/>
              <a:ext cx="2086" cy="291"/>
            </a:xfrm>
            <a:prstGeom prst="rect">
              <a:avLst/>
            </a:prstGeom>
            <a:noFill/>
            <a:ln w="9525" algn="ctr">
              <a:noFill/>
              <a:miter lim="800000"/>
              <a:headEnd/>
              <a:tailEnd/>
            </a:ln>
            <a:effectLst/>
          </p:spPr>
          <p:txBody>
            <a:bodyPr wrap="none">
              <a:spAutoFit/>
            </a:bodyPr>
            <a:lstStyle/>
            <a:p>
              <a:pPr algn="ctr" eaLnBrk="0" hangingPunct="0"/>
              <a:r>
                <a:rPr lang="en-US" sz="1250" b="0" dirty="0" smtClean="0"/>
                <a:t>Assessment and forecast of water resources</a:t>
              </a:r>
            </a:p>
            <a:p>
              <a:pPr algn="ctr" eaLnBrk="0" hangingPunct="0"/>
              <a:r>
                <a:rPr lang="en-US" sz="1250" b="0" dirty="0" smtClean="0"/>
                <a:t>the Republic of Kazakhstan</a:t>
              </a:r>
              <a:endParaRPr lang="en-US" sz="1250" b="0" dirty="0" smtClean="0"/>
            </a:p>
          </p:txBody>
        </p:sp>
        <p:grpSp>
          <p:nvGrpSpPr>
            <p:cNvPr id="85037" name="Group 45"/>
            <p:cNvGrpSpPr>
              <a:grpSpLocks/>
            </p:cNvGrpSpPr>
            <p:nvPr/>
          </p:nvGrpSpPr>
          <p:grpSpPr bwMode="auto">
            <a:xfrm>
              <a:off x="3822" y="2382"/>
              <a:ext cx="227" cy="227"/>
              <a:chOff x="3515" y="3521"/>
              <a:chExt cx="227" cy="227"/>
            </a:xfrm>
          </p:grpSpPr>
          <p:sp>
            <p:nvSpPr>
              <p:cNvPr id="85038" name="Oval 46"/>
              <p:cNvSpPr>
                <a:spLocks noChangeArrowheads="1"/>
              </p:cNvSpPr>
              <p:nvPr/>
            </p:nvSpPr>
            <p:spPr bwMode="gray">
              <a:xfrm>
                <a:off x="3515" y="3521"/>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85039" name="Oval 47"/>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grpSp>
        <p:grpSp>
          <p:nvGrpSpPr>
            <p:cNvPr id="85040" name="Group 48"/>
            <p:cNvGrpSpPr>
              <a:grpSpLocks/>
            </p:cNvGrpSpPr>
            <p:nvPr/>
          </p:nvGrpSpPr>
          <p:grpSpPr bwMode="auto">
            <a:xfrm>
              <a:off x="3264" y="1368"/>
              <a:ext cx="227" cy="227"/>
              <a:chOff x="3515" y="3521"/>
              <a:chExt cx="227" cy="227"/>
            </a:xfrm>
          </p:grpSpPr>
          <p:sp>
            <p:nvSpPr>
              <p:cNvPr id="85041" name="Oval 49"/>
              <p:cNvSpPr>
                <a:spLocks noChangeArrowheads="1"/>
              </p:cNvSpPr>
              <p:nvPr/>
            </p:nvSpPr>
            <p:spPr bwMode="gray">
              <a:xfrm>
                <a:off x="3515" y="3521"/>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85042" name="Oval 50"/>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grpSp>
        <p:grpSp>
          <p:nvGrpSpPr>
            <p:cNvPr id="85043" name="Group 51"/>
            <p:cNvGrpSpPr>
              <a:grpSpLocks/>
            </p:cNvGrpSpPr>
            <p:nvPr/>
          </p:nvGrpSpPr>
          <p:grpSpPr bwMode="auto">
            <a:xfrm>
              <a:off x="2052" y="1338"/>
              <a:ext cx="227" cy="227"/>
              <a:chOff x="3515" y="3521"/>
              <a:chExt cx="227" cy="227"/>
            </a:xfrm>
          </p:grpSpPr>
          <p:sp>
            <p:nvSpPr>
              <p:cNvPr id="85044" name="Oval 52"/>
              <p:cNvSpPr>
                <a:spLocks noChangeArrowheads="1"/>
              </p:cNvSpPr>
              <p:nvPr/>
            </p:nvSpPr>
            <p:spPr bwMode="gray">
              <a:xfrm>
                <a:off x="3515" y="3521"/>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85045" name="Oval 53"/>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grpSp>
        <p:grpSp>
          <p:nvGrpSpPr>
            <p:cNvPr id="85046" name="Group 54"/>
            <p:cNvGrpSpPr>
              <a:grpSpLocks/>
            </p:cNvGrpSpPr>
            <p:nvPr/>
          </p:nvGrpSpPr>
          <p:grpSpPr bwMode="auto">
            <a:xfrm>
              <a:off x="1458" y="2382"/>
              <a:ext cx="227" cy="227"/>
              <a:chOff x="3515" y="3521"/>
              <a:chExt cx="227" cy="227"/>
            </a:xfrm>
          </p:grpSpPr>
          <p:sp>
            <p:nvSpPr>
              <p:cNvPr id="85047" name="Oval 55"/>
              <p:cNvSpPr>
                <a:spLocks noChangeArrowheads="1"/>
              </p:cNvSpPr>
              <p:nvPr/>
            </p:nvSpPr>
            <p:spPr bwMode="gray">
              <a:xfrm>
                <a:off x="3515" y="3521"/>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85048" name="Oval 56"/>
              <p:cNvSpPr>
                <a:spLocks noChangeArrowheads="1"/>
              </p:cNvSpPr>
              <p:nvPr/>
            </p:nvSpPr>
            <p:spPr bwMode="gray">
              <a:xfrm>
                <a:off x="3528" y="3561"/>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grpSp>
        <p:grpSp>
          <p:nvGrpSpPr>
            <p:cNvPr id="85049" name="Group 57"/>
            <p:cNvGrpSpPr>
              <a:grpSpLocks/>
            </p:cNvGrpSpPr>
            <p:nvPr/>
          </p:nvGrpSpPr>
          <p:grpSpPr bwMode="auto">
            <a:xfrm>
              <a:off x="1968" y="3324"/>
              <a:ext cx="227" cy="227"/>
              <a:chOff x="3515" y="3521"/>
              <a:chExt cx="227" cy="227"/>
            </a:xfrm>
          </p:grpSpPr>
          <p:sp>
            <p:nvSpPr>
              <p:cNvPr id="85050" name="Oval 58"/>
              <p:cNvSpPr>
                <a:spLocks noChangeArrowheads="1"/>
              </p:cNvSpPr>
              <p:nvPr/>
            </p:nvSpPr>
            <p:spPr bwMode="gray">
              <a:xfrm>
                <a:off x="3515" y="3521"/>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85051" name="Oval 59"/>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grpSp>
      </p:grpSp>
      <p:sp>
        <p:nvSpPr>
          <p:cNvPr id="46" name="Text Box 41"/>
          <p:cNvSpPr txBox="1">
            <a:spLocks noChangeArrowheads="1"/>
          </p:cNvSpPr>
          <p:nvPr/>
        </p:nvSpPr>
        <p:spPr bwMode="auto">
          <a:xfrm>
            <a:off x="6725125" y="3573016"/>
            <a:ext cx="2217274" cy="492443"/>
          </a:xfrm>
          <a:prstGeom prst="rect">
            <a:avLst/>
          </a:prstGeom>
          <a:noFill/>
          <a:ln w="9525" algn="ctr">
            <a:noFill/>
            <a:miter lim="800000"/>
            <a:headEnd/>
            <a:tailEnd/>
          </a:ln>
          <a:effectLst/>
        </p:spPr>
        <p:txBody>
          <a:bodyPr wrap="none">
            <a:spAutoFit/>
          </a:bodyPr>
          <a:lstStyle/>
          <a:p>
            <a:pPr algn="ctr" eaLnBrk="0" hangingPunct="0"/>
            <a:r>
              <a:rPr lang="en-US" sz="1300" b="0" dirty="0" smtClean="0"/>
              <a:t>Water security</a:t>
            </a:r>
          </a:p>
          <a:p>
            <a:pPr algn="ctr" eaLnBrk="0" hangingPunct="0"/>
            <a:r>
              <a:rPr lang="en-US" sz="1300" b="0" dirty="0" smtClean="0"/>
              <a:t>the Republic of Kazakhstan</a:t>
            </a:r>
            <a:endParaRPr lang="en-US" sz="1300" b="0" dirty="0"/>
          </a:p>
        </p:txBody>
      </p:sp>
      <p:pic>
        <p:nvPicPr>
          <p:cNvPr id="47" name="Picture 2" descr="C:\111\Жанара_докум\WORK_2014-2015\Логотипы-факультет\index2.jpg"/>
          <p:cNvPicPr>
            <a:picLocks noChangeAspect="1" noChangeArrowheads="1"/>
          </p:cNvPicPr>
          <p:nvPr/>
        </p:nvPicPr>
        <p:blipFill>
          <a:blip r:embed="rId2" cstate="print"/>
          <a:srcRect/>
          <a:stretch>
            <a:fillRect/>
          </a:stretch>
        </p:blipFill>
        <p:spPr bwMode="auto">
          <a:xfrm>
            <a:off x="7812360" y="0"/>
            <a:ext cx="1331640" cy="119675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979712" y="620688"/>
            <a:ext cx="5832648" cy="487363"/>
          </a:xfrm>
        </p:spPr>
        <p:txBody>
          <a:bodyPr/>
          <a:lstStyle/>
          <a:p>
            <a:r>
              <a:rPr lang="en-US" sz="1800" dirty="0" smtClean="0"/>
              <a:t>Main directions of scientific activity in</a:t>
            </a:r>
            <a:br>
              <a:rPr lang="en-US" sz="1800" dirty="0" smtClean="0"/>
            </a:br>
            <a:r>
              <a:rPr lang="en-US" sz="1800" dirty="0" smtClean="0"/>
              <a:t>hydrology meteorology</a:t>
            </a:r>
            <a:endParaRPr lang="en-US" sz="1800" dirty="0"/>
          </a:p>
        </p:txBody>
      </p:sp>
      <p:sp>
        <p:nvSpPr>
          <p:cNvPr id="45" name="Нижний колонтитул 3"/>
          <p:cNvSpPr>
            <a:spLocks noGrp="1"/>
          </p:cNvSpPr>
          <p:nvPr>
            <p:ph type="ftr" sz="quarter" idx="10"/>
          </p:nvPr>
        </p:nvSpPr>
        <p:spPr/>
        <p:txBody>
          <a:bodyPr/>
          <a:lstStyle/>
          <a:p>
            <a:r>
              <a:rPr lang="en-US" dirty="0"/>
              <a:t>www.themegallery.com</a:t>
            </a:r>
          </a:p>
        </p:txBody>
      </p:sp>
      <p:grpSp>
        <p:nvGrpSpPr>
          <p:cNvPr id="2" name="Group 60"/>
          <p:cNvGrpSpPr>
            <a:grpSpLocks/>
          </p:cNvGrpSpPr>
          <p:nvPr/>
        </p:nvGrpSpPr>
        <p:grpSpPr bwMode="auto">
          <a:xfrm>
            <a:off x="165495" y="1629000"/>
            <a:ext cx="8655035" cy="4509050"/>
            <a:chOff x="125" y="1188"/>
            <a:chExt cx="5185" cy="2665"/>
          </a:xfrm>
        </p:grpSpPr>
        <p:sp>
          <p:nvSpPr>
            <p:cNvPr id="84995" name="AutoShape 3"/>
            <p:cNvSpPr>
              <a:spLocks noChangeArrowheads="1"/>
            </p:cNvSpPr>
            <p:nvPr/>
          </p:nvSpPr>
          <p:spPr bwMode="gray">
            <a:xfrm rot="39573186">
              <a:off x="2907" y="1686"/>
              <a:ext cx="499" cy="182"/>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84996" name="AutoShape 4"/>
            <p:cNvSpPr>
              <a:spLocks noChangeArrowheads="1"/>
            </p:cNvSpPr>
            <p:nvPr/>
          </p:nvSpPr>
          <p:spPr bwMode="gray">
            <a:xfrm rot="3465783">
              <a:off x="2907" y="3049"/>
              <a:ext cx="499" cy="182"/>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84997" name="AutoShape 5"/>
            <p:cNvSpPr>
              <a:spLocks noChangeArrowheads="1"/>
            </p:cNvSpPr>
            <p:nvPr/>
          </p:nvSpPr>
          <p:spPr bwMode="gray">
            <a:xfrm rot="35969022">
              <a:off x="2139" y="1734"/>
              <a:ext cx="499" cy="182"/>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84998" name="AutoShape 6"/>
            <p:cNvSpPr>
              <a:spLocks noChangeArrowheads="1"/>
            </p:cNvSpPr>
            <p:nvPr/>
          </p:nvSpPr>
          <p:spPr bwMode="gray">
            <a:xfrm rot="7535209">
              <a:off x="2115" y="3028"/>
              <a:ext cx="499" cy="182"/>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84999" name="AutoShape 7"/>
            <p:cNvSpPr>
              <a:spLocks noChangeArrowheads="1"/>
            </p:cNvSpPr>
            <p:nvPr/>
          </p:nvSpPr>
          <p:spPr bwMode="gray">
            <a:xfrm>
              <a:off x="3272" y="2396"/>
              <a:ext cx="499" cy="182"/>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85000" name="AutoShape 8"/>
            <p:cNvSpPr>
              <a:spLocks noChangeArrowheads="1"/>
            </p:cNvSpPr>
            <p:nvPr/>
          </p:nvSpPr>
          <p:spPr bwMode="gray">
            <a:xfrm rot="-10800000">
              <a:off x="1754" y="2392"/>
              <a:ext cx="544" cy="182"/>
            </a:xfrm>
            <a:prstGeom prst="rightArrow">
              <a:avLst>
                <a:gd name="adj1" fmla="val 35167"/>
                <a:gd name="adj2" fmla="val 121041"/>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85001" name="Oval 9"/>
            <p:cNvSpPr>
              <a:spLocks noChangeArrowheads="1"/>
            </p:cNvSpPr>
            <p:nvPr/>
          </p:nvSpPr>
          <p:spPr bwMode="auto">
            <a:xfrm>
              <a:off x="1578" y="1289"/>
              <a:ext cx="2358" cy="2359"/>
            </a:xfrm>
            <a:prstGeom prst="ellipse">
              <a:avLst/>
            </a:prstGeom>
            <a:noFill/>
            <a:ln w="38100" algn="ctr">
              <a:solidFill>
                <a:schemeClr val="tx2"/>
              </a:solidFill>
              <a:round/>
              <a:headEnd/>
              <a:tailEnd/>
            </a:ln>
            <a:effectLst/>
          </p:spPr>
          <p:txBody>
            <a:bodyPr anchor="ctr">
              <a:spAutoFit/>
            </a:bodyPr>
            <a:lstStyle/>
            <a:p>
              <a:endParaRPr lang="ru-RU"/>
            </a:p>
          </p:txBody>
        </p:sp>
        <p:grpSp>
          <p:nvGrpSpPr>
            <p:cNvPr id="3" name="Group 25"/>
            <p:cNvGrpSpPr>
              <a:grpSpLocks/>
            </p:cNvGrpSpPr>
            <p:nvPr/>
          </p:nvGrpSpPr>
          <p:grpSpPr bwMode="auto">
            <a:xfrm>
              <a:off x="3258" y="3370"/>
              <a:ext cx="227" cy="227"/>
              <a:chOff x="3515" y="3521"/>
              <a:chExt cx="227" cy="227"/>
            </a:xfrm>
          </p:grpSpPr>
          <p:sp>
            <p:nvSpPr>
              <p:cNvPr id="85018" name="Oval 26"/>
              <p:cNvSpPr>
                <a:spLocks noChangeArrowheads="1"/>
              </p:cNvSpPr>
              <p:nvPr/>
            </p:nvSpPr>
            <p:spPr bwMode="gray">
              <a:xfrm>
                <a:off x="3515" y="3521"/>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85019" name="Oval 27"/>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grpSp>
        <p:sp>
          <p:nvSpPr>
            <p:cNvPr id="85020" name="Oval 28"/>
            <p:cNvSpPr>
              <a:spLocks noChangeArrowheads="1"/>
            </p:cNvSpPr>
            <p:nvPr/>
          </p:nvSpPr>
          <p:spPr bwMode="gray">
            <a:xfrm>
              <a:off x="2181" y="1882"/>
              <a:ext cx="1225" cy="122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ru-RU"/>
            </a:p>
          </p:txBody>
        </p:sp>
        <p:sp>
          <p:nvSpPr>
            <p:cNvPr id="85021" name="Oval 29"/>
            <p:cNvSpPr>
              <a:spLocks noChangeArrowheads="1"/>
            </p:cNvSpPr>
            <p:nvPr/>
          </p:nvSpPr>
          <p:spPr bwMode="gray">
            <a:xfrm>
              <a:off x="2064" y="2321"/>
              <a:ext cx="1338" cy="327"/>
            </a:xfrm>
            <a:prstGeom prst="ellipse">
              <a:avLst/>
            </a:prstGeom>
            <a:gradFill rotWithShape="1">
              <a:gsLst>
                <a:gs pos="0">
                  <a:schemeClr val="hlink">
                    <a:alpha val="32001"/>
                  </a:schemeClr>
                </a:gs>
                <a:gs pos="100000">
                  <a:schemeClr val="hlink">
                    <a:gamma/>
                    <a:shade val="46275"/>
                    <a:invGamma/>
                  </a:schemeClr>
                </a:gs>
              </a:gsLst>
              <a:lin ang="2700000" scaled="1"/>
            </a:gradFill>
            <a:ln w="38100" algn="ctr">
              <a:noFill/>
              <a:round/>
              <a:headEnd/>
              <a:tailEnd/>
            </a:ln>
            <a:effectLst/>
          </p:spPr>
          <p:txBody>
            <a:bodyPr wrap="square" anchor="ctr">
              <a:spAutoFit/>
            </a:bodyPr>
            <a:lstStyle/>
            <a:p>
              <a:endParaRPr lang="ru-RU"/>
            </a:p>
          </p:txBody>
        </p:sp>
        <p:sp>
          <p:nvSpPr>
            <p:cNvPr id="85022" name="Oval 30"/>
            <p:cNvSpPr>
              <a:spLocks noChangeArrowheads="1"/>
            </p:cNvSpPr>
            <p:nvPr/>
          </p:nvSpPr>
          <p:spPr bwMode="gray">
            <a:xfrm>
              <a:off x="2261" y="1962"/>
              <a:ext cx="1065" cy="106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ru-RU"/>
            </a:p>
          </p:txBody>
        </p:sp>
        <p:sp>
          <p:nvSpPr>
            <p:cNvPr id="85023" name="Oval 31"/>
            <p:cNvSpPr>
              <a:spLocks noChangeArrowheads="1"/>
            </p:cNvSpPr>
            <p:nvPr/>
          </p:nvSpPr>
          <p:spPr bwMode="gray">
            <a:xfrm>
              <a:off x="2250" y="2314"/>
              <a:ext cx="1220" cy="327"/>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wrap="square" anchor="ctr">
              <a:spAutoFit/>
            </a:bodyPr>
            <a:lstStyle/>
            <a:p>
              <a:endParaRPr lang="ru-RU"/>
            </a:p>
          </p:txBody>
        </p:sp>
        <p:sp>
          <p:nvSpPr>
            <p:cNvPr id="85024" name="Oval 32"/>
            <p:cNvSpPr>
              <a:spLocks noChangeArrowheads="1"/>
            </p:cNvSpPr>
            <p:nvPr/>
          </p:nvSpPr>
          <p:spPr bwMode="gray">
            <a:xfrm>
              <a:off x="2314" y="2015"/>
              <a:ext cx="959" cy="959"/>
            </a:xfrm>
            <a:prstGeom prst="ellipse">
              <a:avLst/>
            </a:prstGeom>
            <a:solidFill>
              <a:srgbClr val="333333"/>
            </a:solidFill>
            <a:ln w="38100" algn="ctr">
              <a:noFill/>
              <a:round/>
              <a:headEnd/>
              <a:tailEnd/>
            </a:ln>
            <a:effectLst/>
          </p:spPr>
          <p:txBody>
            <a:bodyPr anchor="ctr">
              <a:spAutoFit/>
            </a:bodyPr>
            <a:lstStyle/>
            <a:p>
              <a:endParaRPr lang="ru-RU"/>
            </a:p>
          </p:txBody>
        </p:sp>
        <p:sp>
          <p:nvSpPr>
            <p:cNvPr id="85025" name="Oval 33"/>
            <p:cNvSpPr>
              <a:spLocks noChangeArrowheads="1"/>
            </p:cNvSpPr>
            <p:nvPr/>
          </p:nvSpPr>
          <p:spPr bwMode="gray">
            <a:xfrm>
              <a:off x="2328" y="2027"/>
              <a:ext cx="927" cy="928"/>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ru-RU"/>
            </a:p>
          </p:txBody>
        </p:sp>
        <p:sp>
          <p:nvSpPr>
            <p:cNvPr id="85026" name="Oval 34"/>
            <p:cNvSpPr>
              <a:spLocks noChangeArrowheads="1"/>
            </p:cNvSpPr>
            <p:nvPr/>
          </p:nvSpPr>
          <p:spPr bwMode="gray">
            <a:xfrm>
              <a:off x="2161" y="2033"/>
              <a:ext cx="1294" cy="904"/>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ru-RU"/>
            </a:p>
          </p:txBody>
        </p:sp>
        <p:sp>
          <p:nvSpPr>
            <p:cNvPr id="85027" name="Oval 35"/>
            <p:cNvSpPr>
              <a:spLocks noChangeArrowheads="1"/>
            </p:cNvSpPr>
            <p:nvPr/>
          </p:nvSpPr>
          <p:spPr bwMode="gray">
            <a:xfrm>
              <a:off x="2349" y="2042"/>
              <a:ext cx="861" cy="976"/>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ru-RU"/>
            </a:p>
          </p:txBody>
        </p:sp>
        <p:sp>
          <p:nvSpPr>
            <p:cNvPr id="85028" name="Oval 36"/>
            <p:cNvSpPr>
              <a:spLocks noChangeArrowheads="1"/>
            </p:cNvSpPr>
            <p:nvPr/>
          </p:nvSpPr>
          <p:spPr bwMode="gray">
            <a:xfrm>
              <a:off x="2463" y="2209"/>
              <a:ext cx="702" cy="543"/>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ru-RU"/>
            </a:p>
          </p:txBody>
        </p:sp>
        <p:sp>
          <p:nvSpPr>
            <p:cNvPr id="85029" name="Text Box 37"/>
            <p:cNvSpPr txBox="1">
              <a:spLocks noChangeArrowheads="1"/>
            </p:cNvSpPr>
            <p:nvPr/>
          </p:nvSpPr>
          <p:spPr bwMode="gray">
            <a:xfrm>
              <a:off x="2346" y="2323"/>
              <a:ext cx="888" cy="209"/>
            </a:xfrm>
            <a:prstGeom prst="rect">
              <a:avLst/>
            </a:prstGeom>
            <a:noFill/>
            <a:ln w="9525" algn="ctr">
              <a:noFill/>
              <a:miter lim="800000"/>
              <a:headEnd/>
              <a:tailEnd/>
            </a:ln>
            <a:effectLst/>
          </p:spPr>
          <p:txBody>
            <a:bodyPr wrap="none">
              <a:spAutoFit/>
            </a:bodyPr>
            <a:lstStyle/>
            <a:p>
              <a:pPr algn="ctr" eaLnBrk="0" hangingPunct="0"/>
              <a:r>
                <a:rPr lang="en-US" sz="1700" dirty="0" smtClean="0">
                  <a:solidFill>
                    <a:srgbClr val="000000"/>
                  </a:solidFill>
                </a:rPr>
                <a:t>Meteorology</a:t>
              </a:r>
              <a:endParaRPr lang="en-US" sz="1700" dirty="0">
                <a:solidFill>
                  <a:srgbClr val="000000"/>
                </a:solidFill>
              </a:endParaRPr>
            </a:p>
          </p:txBody>
        </p:sp>
        <p:sp>
          <p:nvSpPr>
            <p:cNvPr id="85030" name="Text Box 38"/>
            <p:cNvSpPr txBox="1">
              <a:spLocks noChangeArrowheads="1"/>
            </p:cNvSpPr>
            <p:nvPr/>
          </p:nvSpPr>
          <p:spPr bwMode="auto">
            <a:xfrm>
              <a:off x="3498" y="1188"/>
              <a:ext cx="1790" cy="528"/>
            </a:xfrm>
            <a:prstGeom prst="rect">
              <a:avLst/>
            </a:prstGeom>
            <a:noFill/>
            <a:ln w="9525" algn="ctr">
              <a:noFill/>
              <a:miter lim="800000"/>
              <a:headEnd/>
              <a:tailEnd/>
            </a:ln>
            <a:effectLst/>
          </p:spPr>
          <p:txBody>
            <a:bodyPr wrap="square">
              <a:spAutoFit/>
            </a:bodyPr>
            <a:lstStyle/>
            <a:p>
              <a:pPr algn="ctr" eaLnBrk="0" hangingPunct="0"/>
              <a:r>
                <a:rPr lang="en-US" sz="1300" b="0" dirty="0" smtClean="0"/>
                <a:t>Features of atmospheric circulation and distribution of the average monthly temperature and precipitation in southern Kazakhstan</a:t>
              </a:r>
              <a:endParaRPr lang="en-US" sz="1300" b="0" dirty="0"/>
            </a:p>
          </p:txBody>
        </p:sp>
        <p:sp>
          <p:nvSpPr>
            <p:cNvPr id="85031" name="Text Box 39"/>
            <p:cNvSpPr txBox="1">
              <a:spLocks noChangeArrowheads="1"/>
            </p:cNvSpPr>
            <p:nvPr/>
          </p:nvSpPr>
          <p:spPr bwMode="auto">
            <a:xfrm>
              <a:off x="349" y="1188"/>
              <a:ext cx="1617" cy="528"/>
            </a:xfrm>
            <a:prstGeom prst="rect">
              <a:avLst/>
            </a:prstGeom>
            <a:noFill/>
            <a:ln w="9525" algn="ctr">
              <a:noFill/>
              <a:miter lim="800000"/>
              <a:headEnd/>
              <a:tailEnd/>
            </a:ln>
            <a:effectLst/>
          </p:spPr>
          <p:txBody>
            <a:bodyPr wrap="square">
              <a:spAutoFit/>
            </a:bodyPr>
            <a:lstStyle/>
            <a:p>
              <a:pPr algn="ctr" eaLnBrk="0" hangingPunct="0"/>
              <a:r>
                <a:rPr lang="en-US" sz="1300" b="0" dirty="0" smtClean="0"/>
                <a:t>Spatial and temporal patterns of climate change in the potential pollution of the atmosphere in different seasons</a:t>
              </a:r>
              <a:endParaRPr lang="en-US" sz="1300" b="0" dirty="0"/>
            </a:p>
          </p:txBody>
        </p:sp>
        <p:sp>
          <p:nvSpPr>
            <p:cNvPr id="85032" name="Text Box 40"/>
            <p:cNvSpPr txBox="1">
              <a:spLocks noChangeArrowheads="1"/>
            </p:cNvSpPr>
            <p:nvPr/>
          </p:nvSpPr>
          <p:spPr bwMode="auto">
            <a:xfrm>
              <a:off x="4059" y="2380"/>
              <a:ext cx="1251" cy="173"/>
            </a:xfrm>
            <a:prstGeom prst="rect">
              <a:avLst/>
            </a:prstGeom>
            <a:noFill/>
            <a:ln w="9525" algn="ctr">
              <a:noFill/>
              <a:miter lim="800000"/>
              <a:headEnd/>
              <a:tailEnd/>
            </a:ln>
            <a:effectLst/>
          </p:spPr>
          <p:txBody>
            <a:bodyPr wrap="square">
              <a:spAutoFit/>
            </a:bodyPr>
            <a:lstStyle/>
            <a:p>
              <a:pPr algn="ctr" eaLnBrk="0" hangingPunct="0"/>
              <a:endParaRPr lang="en-US" sz="1300" b="0" dirty="0"/>
            </a:p>
          </p:txBody>
        </p:sp>
        <p:sp>
          <p:nvSpPr>
            <p:cNvPr id="85033" name="Text Box 41"/>
            <p:cNvSpPr txBox="1">
              <a:spLocks noChangeArrowheads="1"/>
            </p:cNvSpPr>
            <p:nvPr/>
          </p:nvSpPr>
          <p:spPr bwMode="auto">
            <a:xfrm>
              <a:off x="3631" y="3444"/>
              <a:ext cx="1629" cy="409"/>
            </a:xfrm>
            <a:prstGeom prst="rect">
              <a:avLst/>
            </a:prstGeom>
            <a:noFill/>
            <a:ln w="9525" algn="ctr">
              <a:noFill/>
              <a:miter lim="800000"/>
              <a:headEnd/>
              <a:tailEnd/>
            </a:ln>
            <a:effectLst/>
          </p:spPr>
          <p:txBody>
            <a:bodyPr wrap="none">
              <a:spAutoFit/>
            </a:bodyPr>
            <a:lstStyle/>
            <a:p>
              <a:pPr algn="ctr" eaLnBrk="0" hangingPunct="0"/>
              <a:r>
                <a:rPr lang="en-US" sz="1300" b="0" dirty="0" smtClean="0"/>
                <a:t>Agro-climatic variability resources </a:t>
              </a:r>
            </a:p>
            <a:p>
              <a:pPr algn="ctr" eaLnBrk="0" hangingPunct="0"/>
              <a:r>
                <a:rPr lang="en-US" sz="1300" b="0" dirty="0" smtClean="0"/>
                <a:t>of </a:t>
              </a:r>
              <a:r>
                <a:rPr lang="en-US" sz="1300" b="0" dirty="0" smtClean="0"/>
                <a:t>Kazakhstan in conditions</a:t>
              </a:r>
            </a:p>
            <a:p>
              <a:pPr algn="ctr" eaLnBrk="0" hangingPunct="0"/>
              <a:r>
                <a:rPr lang="en-US" sz="1300" b="0" dirty="0" smtClean="0"/>
                <a:t>global </a:t>
              </a:r>
              <a:r>
                <a:rPr lang="en-US" sz="1300" b="0" dirty="0" smtClean="0"/>
                <a:t>warming</a:t>
              </a:r>
              <a:endParaRPr lang="en-US" sz="1300" b="0" dirty="0"/>
            </a:p>
          </p:txBody>
        </p:sp>
        <p:sp>
          <p:nvSpPr>
            <p:cNvPr id="85034" name="Text Box 42"/>
            <p:cNvSpPr txBox="1">
              <a:spLocks noChangeArrowheads="1"/>
            </p:cNvSpPr>
            <p:nvPr/>
          </p:nvSpPr>
          <p:spPr bwMode="auto">
            <a:xfrm>
              <a:off x="125" y="2337"/>
              <a:ext cx="1306" cy="291"/>
            </a:xfrm>
            <a:prstGeom prst="rect">
              <a:avLst/>
            </a:prstGeom>
            <a:noFill/>
            <a:ln w="9525" algn="ctr">
              <a:noFill/>
              <a:miter lim="800000"/>
              <a:headEnd/>
              <a:tailEnd/>
            </a:ln>
            <a:effectLst/>
          </p:spPr>
          <p:txBody>
            <a:bodyPr wrap="none">
              <a:spAutoFit/>
            </a:bodyPr>
            <a:lstStyle/>
            <a:p>
              <a:pPr algn="ctr" eaLnBrk="0" hangingPunct="0"/>
              <a:r>
                <a:rPr lang="en-US" sz="1300" b="0" dirty="0" smtClean="0"/>
                <a:t>Climatic features</a:t>
              </a:r>
            </a:p>
            <a:p>
              <a:pPr algn="ctr" eaLnBrk="0" hangingPunct="0"/>
              <a:r>
                <a:rPr lang="en-US" sz="1300" b="0" dirty="0" smtClean="0"/>
                <a:t>precipitation in Kazakhstan</a:t>
              </a:r>
              <a:endParaRPr lang="en-US" sz="1300" b="0" dirty="0"/>
            </a:p>
          </p:txBody>
        </p:sp>
        <p:sp>
          <p:nvSpPr>
            <p:cNvPr id="85035" name="Text Box 43"/>
            <p:cNvSpPr txBox="1">
              <a:spLocks noChangeArrowheads="1"/>
            </p:cNvSpPr>
            <p:nvPr/>
          </p:nvSpPr>
          <p:spPr bwMode="auto">
            <a:xfrm>
              <a:off x="222" y="3444"/>
              <a:ext cx="1590" cy="409"/>
            </a:xfrm>
            <a:prstGeom prst="rect">
              <a:avLst/>
            </a:prstGeom>
            <a:noFill/>
            <a:ln w="9525" algn="ctr">
              <a:noFill/>
              <a:miter lim="800000"/>
              <a:headEnd/>
              <a:tailEnd/>
            </a:ln>
            <a:effectLst/>
          </p:spPr>
          <p:txBody>
            <a:bodyPr wrap="none">
              <a:spAutoFit/>
            </a:bodyPr>
            <a:lstStyle/>
            <a:p>
              <a:pPr algn="ctr" eaLnBrk="0" hangingPunct="0"/>
              <a:r>
                <a:rPr lang="en-US" sz="1300" b="0" dirty="0" smtClean="0"/>
                <a:t>Study of peculiarities of formation</a:t>
              </a:r>
            </a:p>
            <a:p>
              <a:pPr algn="ctr" eaLnBrk="0" hangingPunct="0"/>
              <a:r>
                <a:rPr lang="en-US" sz="1300" b="0" dirty="0" smtClean="0"/>
                <a:t>fog, thunderstorms, hail</a:t>
              </a:r>
            </a:p>
            <a:p>
              <a:pPr algn="ctr" eaLnBrk="0" hangingPunct="0"/>
              <a:r>
                <a:rPr lang="en-US" sz="1300" b="0" dirty="0" smtClean="0"/>
                <a:t>  different regions of Kazakhstan</a:t>
              </a:r>
              <a:endParaRPr lang="en-US" sz="1300" b="0" dirty="0" smtClean="0"/>
            </a:p>
          </p:txBody>
        </p:sp>
        <p:grpSp>
          <p:nvGrpSpPr>
            <p:cNvPr id="4" name="Group 45"/>
            <p:cNvGrpSpPr>
              <a:grpSpLocks/>
            </p:cNvGrpSpPr>
            <p:nvPr/>
          </p:nvGrpSpPr>
          <p:grpSpPr bwMode="auto">
            <a:xfrm>
              <a:off x="3822" y="2382"/>
              <a:ext cx="227" cy="227"/>
              <a:chOff x="3515" y="3521"/>
              <a:chExt cx="227" cy="227"/>
            </a:xfrm>
          </p:grpSpPr>
          <p:sp>
            <p:nvSpPr>
              <p:cNvPr id="85038" name="Oval 46"/>
              <p:cNvSpPr>
                <a:spLocks noChangeArrowheads="1"/>
              </p:cNvSpPr>
              <p:nvPr/>
            </p:nvSpPr>
            <p:spPr bwMode="gray">
              <a:xfrm>
                <a:off x="3515" y="3521"/>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85039" name="Oval 47"/>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grpSp>
        <p:grpSp>
          <p:nvGrpSpPr>
            <p:cNvPr id="5" name="Group 48"/>
            <p:cNvGrpSpPr>
              <a:grpSpLocks/>
            </p:cNvGrpSpPr>
            <p:nvPr/>
          </p:nvGrpSpPr>
          <p:grpSpPr bwMode="auto">
            <a:xfrm>
              <a:off x="3264" y="1368"/>
              <a:ext cx="227" cy="227"/>
              <a:chOff x="3515" y="3521"/>
              <a:chExt cx="227" cy="227"/>
            </a:xfrm>
          </p:grpSpPr>
          <p:sp>
            <p:nvSpPr>
              <p:cNvPr id="85041" name="Oval 49"/>
              <p:cNvSpPr>
                <a:spLocks noChangeArrowheads="1"/>
              </p:cNvSpPr>
              <p:nvPr/>
            </p:nvSpPr>
            <p:spPr bwMode="gray">
              <a:xfrm>
                <a:off x="3515" y="3521"/>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85042" name="Oval 50"/>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grpSp>
        <p:grpSp>
          <p:nvGrpSpPr>
            <p:cNvPr id="6" name="Group 51"/>
            <p:cNvGrpSpPr>
              <a:grpSpLocks/>
            </p:cNvGrpSpPr>
            <p:nvPr/>
          </p:nvGrpSpPr>
          <p:grpSpPr bwMode="auto">
            <a:xfrm>
              <a:off x="2052" y="1338"/>
              <a:ext cx="227" cy="227"/>
              <a:chOff x="3515" y="3521"/>
              <a:chExt cx="227" cy="227"/>
            </a:xfrm>
          </p:grpSpPr>
          <p:sp>
            <p:nvSpPr>
              <p:cNvPr id="85044" name="Oval 52"/>
              <p:cNvSpPr>
                <a:spLocks noChangeArrowheads="1"/>
              </p:cNvSpPr>
              <p:nvPr/>
            </p:nvSpPr>
            <p:spPr bwMode="gray">
              <a:xfrm>
                <a:off x="3515" y="3521"/>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85045" name="Oval 53"/>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grpSp>
        <p:grpSp>
          <p:nvGrpSpPr>
            <p:cNvPr id="7" name="Group 54"/>
            <p:cNvGrpSpPr>
              <a:grpSpLocks/>
            </p:cNvGrpSpPr>
            <p:nvPr/>
          </p:nvGrpSpPr>
          <p:grpSpPr bwMode="auto">
            <a:xfrm>
              <a:off x="1458" y="2382"/>
              <a:ext cx="227" cy="227"/>
              <a:chOff x="3515" y="3521"/>
              <a:chExt cx="227" cy="227"/>
            </a:xfrm>
          </p:grpSpPr>
          <p:sp>
            <p:nvSpPr>
              <p:cNvPr id="85047" name="Oval 55"/>
              <p:cNvSpPr>
                <a:spLocks noChangeArrowheads="1"/>
              </p:cNvSpPr>
              <p:nvPr/>
            </p:nvSpPr>
            <p:spPr bwMode="gray">
              <a:xfrm>
                <a:off x="3515" y="3521"/>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85048" name="Oval 56"/>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grpSp>
        <p:grpSp>
          <p:nvGrpSpPr>
            <p:cNvPr id="8" name="Group 57"/>
            <p:cNvGrpSpPr>
              <a:grpSpLocks/>
            </p:cNvGrpSpPr>
            <p:nvPr/>
          </p:nvGrpSpPr>
          <p:grpSpPr bwMode="auto">
            <a:xfrm>
              <a:off x="1968" y="3324"/>
              <a:ext cx="227" cy="227"/>
              <a:chOff x="3515" y="3521"/>
              <a:chExt cx="227" cy="227"/>
            </a:xfrm>
          </p:grpSpPr>
          <p:sp>
            <p:nvSpPr>
              <p:cNvPr id="85050" name="Oval 58"/>
              <p:cNvSpPr>
                <a:spLocks noChangeArrowheads="1"/>
              </p:cNvSpPr>
              <p:nvPr/>
            </p:nvSpPr>
            <p:spPr bwMode="gray">
              <a:xfrm>
                <a:off x="3515" y="3521"/>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85051" name="Oval 59"/>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grpSp>
      </p:grpSp>
      <p:sp>
        <p:nvSpPr>
          <p:cNvPr id="46" name="Text Box 41"/>
          <p:cNvSpPr txBox="1">
            <a:spLocks noChangeArrowheads="1"/>
          </p:cNvSpPr>
          <p:nvPr/>
        </p:nvSpPr>
        <p:spPr bwMode="auto">
          <a:xfrm>
            <a:off x="6997194" y="3573016"/>
            <a:ext cx="1819729" cy="692497"/>
          </a:xfrm>
          <a:prstGeom prst="rect">
            <a:avLst/>
          </a:prstGeom>
          <a:noFill/>
          <a:ln w="9525" algn="ctr">
            <a:noFill/>
            <a:miter lim="800000"/>
            <a:headEnd/>
            <a:tailEnd/>
          </a:ln>
          <a:effectLst/>
        </p:spPr>
        <p:txBody>
          <a:bodyPr wrap="none">
            <a:spAutoFit/>
          </a:bodyPr>
          <a:lstStyle/>
          <a:p>
            <a:pPr algn="ctr" eaLnBrk="0" hangingPunct="0"/>
            <a:r>
              <a:rPr lang="en-US" sz="1300" b="0" dirty="0" smtClean="0"/>
              <a:t>Possibilities of </a:t>
            </a:r>
            <a:r>
              <a:rPr lang="en-US" sz="1300" b="0" dirty="0" smtClean="0"/>
              <a:t>use</a:t>
            </a:r>
          </a:p>
          <a:p>
            <a:pPr algn="ctr" eaLnBrk="0" hangingPunct="0"/>
            <a:r>
              <a:rPr lang="en-US" sz="1300" b="0" dirty="0" smtClean="0"/>
              <a:t>solar and wind energy</a:t>
            </a:r>
          </a:p>
          <a:p>
            <a:pPr algn="ctr" eaLnBrk="0" hangingPunct="0"/>
            <a:r>
              <a:rPr lang="en-US" sz="1300" b="0" dirty="0" smtClean="0"/>
              <a:t>in Kazakhstan</a:t>
            </a:r>
            <a:endParaRPr lang="en-US" sz="1300" b="0" dirty="0"/>
          </a:p>
        </p:txBody>
      </p:sp>
      <p:pic>
        <p:nvPicPr>
          <p:cNvPr id="47" name="Picture 2" descr="C:\111\Жанара_докум\WORK_2014-2015\Логотипы-факультет\index2.jpg"/>
          <p:cNvPicPr>
            <a:picLocks noChangeAspect="1" noChangeArrowheads="1"/>
          </p:cNvPicPr>
          <p:nvPr/>
        </p:nvPicPr>
        <p:blipFill>
          <a:blip r:embed="rId2" cstate="print"/>
          <a:srcRect/>
          <a:stretch>
            <a:fillRect/>
          </a:stretch>
        </p:blipFill>
        <p:spPr bwMode="auto">
          <a:xfrm>
            <a:off x="7812360" y="0"/>
            <a:ext cx="1331640" cy="119675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619672" y="620688"/>
            <a:ext cx="6019800" cy="487363"/>
          </a:xfrm>
        </p:spPr>
        <p:txBody>
          <a:bodyPr/>
          <a:lstStyle/>
          <a:p>
            <a:r>
              <a:rPr lang="en-US" sz="2500" dirty="0" smtClean="0"/>
              <a:t>Scientific student's </a:t>
            </a:r>
            <a:r>
              <a:rPr lang="en-US" sz="2500" dirty="0" smtClean="0"/>
              <a:t>club</a:t>
            </a:r>
            <a:endParaRPr lang="en-US" sz="2500" dirty="0"/>
          </a:p>
        </p:txBody>
      </p:sp>
      <p:sp>
        <p:nvSpPr>
          <p:cNvPr id="19" name="Нижний колонтитул 3"/>
          <p:cNvSpPr>
            <a:spLocks noGrp="1"/>
          </p:cNvSpPr>
          <p:nvPr>
            <p:ph type="ftr" sz="quarter" idx="10"/>
          </p:nvPr>
        </p:nvSpPr>
        <p:spPr/>
        <p:txBody>
          <a:bodyPr/>
          <a:lstStyle/>
          <a:p>
            <a:r>
              <a:rPr lang="en-US"/>
              <a:t>www.themegallery.com</a:t>
            </a:r>
          </a:p>
        </p:txBody>
      </p:sp>
      <p:sp>
        <p:nvSpPr>
          <p:cNvPr id="76803" name="AutoShape 3"/>
          <p:cNvSpPr>
            <a:spLocks noChangeArrowheads="1"/>
          </p:cNvSpPr>
          <p:nvPr/>
        </p:nvSpPr>
        <p:spPr bwMode="auto">
          <a:xfrm>
            <a:off x="6012160" y="3645024"/>
            <a:ext cx="2286000" cy="2667000"/>
          </a:xfrm>
          <a:prstGeom prst="roundRect">
            <a:avLst>
              <a:gd name="adj" fmla="val 16667"/>
            </a:avLst>
          </a:prstGeom>
          <a:noFill/>
          <a:ln w="38100">
            <a:solidFill>
              <a:schemeClr val="tx1"/>
            </a:solidFill>
            <a:round/>
            <a:headEnd/>
            <a:tailEnd/>
          </a:ln>
          <a:effectLst/>
        </p:spPr>
        <p:txBody>
          <a:bodyPr wrap="none" anchor="ctr"/>
          <a:lstStyle/>
          <a:p>
            <a:pPr algn="ctr" eaLnBrk="0" hangingPunct="0"/>
            <a:endParaRPr lang="ru-RU" b="0">
              <a:latin typeface="Verdana" pitchFamily="34" charset="0"/>
            </a:endParaRPr>
          </a:p>
        </p:txBody>
      </p:sp>
      <p:sp>
        <p:nvSpPr>
          <p:cNvPr id="76805" name="AutoShape 5"/>
          <p:cNvSpPr>
            <a:spLocks noChangeArrowheads="1"/>
          </p:cNvSpPr>
          <p:nvPr/>
        </p:nvSpPr>
        <p:spPr bwMode="auto">
          <a:xfrm>
            <a:off x="971600" y="3645024"/>
            <a:ext cx="2286000" cy="2667000"/>
          </a:xfrm>
          <a:prstGeom prst="roundRect">
            <a:avLst>
              <a:gd name="adj" fmla="val 16667"/>
            </a:avLst>
          </a:prstGeom>
          <a:noFill/>
          <a:ln w="38100">
            <a:solidFill>
              <a:schemeClr val="tx1"/>
            </a:solidFill>
            <a:round/>
            <a:headEnd/>
            <a:tailEnd/>
          </a:ln>
          <a:effectLst/>
        </p:spPr>
        <p:txBody>
          <a:bodyPr wrap="none" anchor="ctr"/>
          <a:lstStyle/>
          <a:p>
            <a:pPr algn="ctr" eaLnBrk="0" hangingPunct="0"/>
            <a:endParaRPr lang="ru-RU" b="0">
              <a:latin typeface="Verdana" pitchFamily="34" charset="0"/>
            </a:endParaRPr>
          </a:p>
        </p:txBody>
      </p:sp>
      <p:sp>
        <p:nvSpPr>
          <p:cNvPr id="76807" name="Freeform 7"/>
          <p:cNvSpPr>
            <a:spLocks/>
          </p:cNvSpPr>
          <p:nvPr/>
        </p:nvSpPr>
        <p:spPr bwMode="gray">
          <a:xfrm>
            <a:off x="3419872" y="4077072"/>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endParaRPr lang="ru-RU"/>
          </a:p>
        </p:txBody>
      </p:sp>
      <p:sp>
        <p:nvSpPr>
          <p:cNvPr id="76808" name="AutoShape 8"/>
          <p:cNvSpPr>
            <a:spLocks noChangeAspect="1" noChangeArrowheads="1" noTextEdit="1"/>
          </p:cNvSpPr>
          <p:nvPr/>
        </p:nvSpPr>
        <p:spPr bwMode="gray">
          <a:xfrm flipH="1">
            <a:off x="4868863" y="3405188"/>
            <a:ext cx="909637" cy="1244600"/>
          </a:xfrm>
          <a:prstGeom prst="rect">
            <a:avLst/>
          </a:prstGeom>
          <a:noFill/>
          <a:ln w="9525">
            <a:noFill/>
            <a:miter lim="800000"/>
            <a:headEnd/>
            <a:tailEnd/>
          </a:ln>
        </p:spPr>
        <p:txBody>
          <a:bodyPr/>
          <a:lstStyle/>
          <a:p>
            <a:endParaRPr lang="ru-RU"/>
          </a:p>
        </p:txBody>
      </p:sp>
      <p:sp>
        <p:nvSpPr>
          <p:cNvPr id="76809" name="Freeform 9"/>
          <p:cNvSpPr>
            <a:spLocks/>
          </p:cNvSpPr>
          <p:nvPr/>
        </p:nvSpPr>
        <p:spPr bwMode="gray">
          <a:xfrm flipH="1">
            <a:off x="5076056" y="4077072"/>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endParaRPr lang="ru-RU"/>
          </a:p>
        </p:txBody>
      </p:sp>
      <p:grpSp>
        <p:nvGrpSpPr>
          <p:cNvPr id="76810" name="Group 10"/>
          <p:cNvGrpSpPr>
            <a:grpSpLocks/>
          </p:cNvGrpSpPr>
          <p:nvPr/>
        </p:nvGrpSpPr>
        <p:grpSpPr bwMode="auto">
          <a:xfrm>
            <a:off x="2699792" y="1340768"/>
            <a:ext cx="3744416" cy="2592288"/>
            <a:chOff x="1997" y="1314"/>
            <a:chExt cx="1889" cy="1009"/>
          </a:xfrm>
        </p:grpSpPr>
        <p:grpSp>
          <p:nvGrpSpPr>
            <p:cNvPr id="76811" name="Group 11"/>
            <p:cNvGrpSpPr>
              <a:grpSpLocks/>
            </p:cNvGrpSpPr>
            <p:nvPr/>
          </p:nvGrpSpPr>
          <p:grpSpPr bwMode="auto">
            <a:xfrm>
              <a:off x="1997" y="1404"/>
              <a:ext cx="1889" cy="919"/>
              <a:chOff x="1973" y="1027"/>
              <a:chExt cx="1926" cy="937"/>
            </a:xfrm>
          </p:grpSpPr>
          <p:sp>
            <p:nvSpPr>
              <p:cNvPr id="76812"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endParaRPr lang="ru-RU"/>
              </a:p>
            </p:txBody>
          </p:sp>
          <p:sp>
            <p:nvSpPr>
              <p:cNvPr id="76813"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endParaRPr lang="ru-RU"/>
              </a:p>
            </p:txBody>
          </p:sp>
        </p:grpSp>
        <p:sp>
          <p:nvSpPr>
            <p:cNvPr id="76814"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endParaRPr lang="ru-RU"/>
            </a:p>
          </p:txBody>
        </p:sp>
        <p:sp>
          <p:nvSpPr>
            <p:cNvPr id="76815"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endParaRPr lang="ru-RU"/>
            </a:p>
          </p:txBody>
        </p:sp>
        <p:sp>
          <p:nvSpPr>
            <p:cNvPr id="76816" name="Oval 16"/>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endParaRPr lang="ru-RU"/>
            </a:p>
          </p:txBody>
        </p:sp>
        <p:sp>
          <p:nvSpPr>
            <p:cNvPr id="76817" name="Oval 17"/>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endParaRPr lang="ru-RU"/>
            </a:p>
          </p:txBody>
        </p:sp>
      </p:grpSp>
      <p:sp>
        <p:nvSpPr>
          <p:cNvPr id="76818" name="Text Box 18"/>
          <p:cNvSpPr txBox="1">
            <a:spLocks noChangeArrowheads="1"/>
          </p:cNvSpPr>
          <p:nvPr/>
        </p:nvSpPr>
        <p:spPr bwMode="auto">
          <a:xfrm>
            <a:off x="3131840" y="1700808"/>
            <a:ext cx="2880320" cy="1708160"/>
          </a:xfrm>
          <a:prstGeom prst="rect">
            <a:avLst/>
          </a:prstGeom>
          <a:noFill/>
          <a:ln w="9525" algn="ctr">
            <a:noFill/>
            <a:miter lim="800000"/>
            <a:headEnd/>
            <a:tailEnd/>
          </a:ln>
          <a:effectLst/>
        </p:spPr>
        <p:txBody>
          <a:bodyPr wrap="square">
            <a:spAutoFit/>
          </a:bodyPr>
          <a:lstStyle/>
          <a:p>
            <a:pPr algn="ctr"/>
            <a:r>
              <a:rPr lang="en-US" sz="1500" b="0" dirty="0" smtClean="0"/>
              <a:t>Improving the knowledge of the basic and special disciplines, allowing students to obtain advanced college degree to work in various areas in the field of meteorology and hydrology</a:t>
            </a:r>
            <a:endParaRPr lang="ru-RU" sz="1500" b="0" dirty="0"/>
          </a:p>
        </p:txBody>
      </p:sp>
      <p:sp>
        <p:nvSpPr>
          <p:cNvPr id="76826" name="Text Box 26"/>
          <p:cNvSpPr txBox="1">
            <a:spLocks noChangeArrowheads="1"/>
          </p:cNvSpPr>
          <p:nvPr/>
        </p:nvSpPr>
        <p:spPr bwMode="auto">
          <a:xfrm>
            <a:off x="6300192" y="3933056"/>
            <a:ext cx="1728192" cy="707886"/>
          </a:xfrm>
          <a:prstGeom prst="rect">
            <a:avLst/>
          </a:prstGeom>
          <a:noFill/>
          <a:ln w="9525">
            <a:noFill/>
            <a:miter lim="800000"/>
            <a:headEnd/>
            <a:tailEnd/>
          </a:ln>
          <a:effectLst/>
        </p:spPr>
        <p:txBody>
          <a:bodyPr wrap="square">
            <a:spAutoFit/>
          </a:bodyPr>
          <a:lstStyle/>
          <a:p>
            <a:pPr algn="ctr"/>
            <a:r>
              <a:rPr lang="en-US" sz="2000" dirty="0" smtClean="0">
                <a:solidFill>
                  <a:srgbClr val="000000"/>
                </a:solidFill>
              </a:rPr>
              <a:t>Club Meteorology</a:t>
            </a:r>
            <a:endParaRPr lang="en-US" b="0" dirty="0"/>
          </a:p>
        </p:txBody>
      </p:sp>
      <p:pic>
        <p:nvPicPr>
          <p:cNvPr id="20" name="Picture 2" descr="C:\111\Жанара_докум\WORK_2014-2015\Логотипы-факультет\index2.jpg"/>
          <p:cNvPicPr>
            <a:picLocks noChangeAspect="1" noChangeArrowheads="1"/>
          </p:cNvPicPr>
          <p:nvPr/>
        </p:nvPicPr>
        <p:blipFill>
          <a:blip r:embed="rId2" cstate="print"/>
          <a:srcRect/>
          <a:stretch>
            <a:fillRect/>
          </a:stretch>
        </p:blipFill>
        <p:spPr bwMode="auto">
          <a:xfrm>
            <a:off x="7740352" y="0"/>
            <a:ext cx="1403648" cy="1196752"/>
          </a:xfrm>
          <a:prstGeom prst="rect">
            <a:avLst/>
          </a:prstGeom>
          <a:noFill/>
        </p:spPr>
      </p:pic>
      <p:sp>
        <p:nvSpPr>
          <p:cNvPr id="21" name="Text Box 26"/>
          <p:cNvSpPr txBox="1">
            <a:spLocks noChangeArrowheads="1"/>
          </p:cNvSpPr>
          <p:nvPr/>
        </p:nvSpPr>
        <p:spPr bwMode="auto">
          <a:xfrm>
            <a:off x="1331640" y="3933056"/>
            <a:ext cx="1606302" cy="707886"/>
          </a:xfrm>
          <a:prstGeom prst="rect">
            <a:avLst/>
          </a:prstGeom>
          <a:noFill/>
          <a:ln w="9525">
            <a:noFill/>
            <a:miter lim="800000"/>
            <a:headEnd/>
            <a:tailEnd/>
          </a:ln>
          <a:effectLst/>
        </p:spPr>
        <p:txBody>
          <a:bodyPr wrap="square">
            <a:spAutoFit/>
          </a:bodyPr>
          <a:lstStyle/>
          <a:p>
            <a:pPr algn="ctr"/>
            <a:r>
              <a:rPr lang="en-US" sz="2000" dirty="0" smtClean="0">
                <a:solidFill>
                  <a:srgbClr val="000000"/>
                </a:solidFill>
              </a:rPr>
              <a:t>Club</a:t>
            </a:r>
          </a:p>
          <a:p>
            <a:pPr algn="ctr"/>
            <a:r>
              <a:rPr lang="en-US" sz="2000" dirty="0" smtClean="0">
                <a:solidFill>
                  <a:srgbClr val="000000"/>
                </a:solidFill>
              </a:rPr>
              <a:t>Hydrology</a:t>
            </a:r>
            <a:r>
              <a:rPr lang="ru-RU" sz="2000" dirty="0" smtClean="0">
                <a:solidFill>
                  <a:srgbClr val="000000"/>
                </a:solidFill>
              </a:rPr>
              <a:t> </a:t>
            </a:r>
            <a:endParaRPr lang="en-US" b="0" dirty="0"/>
          </a:p>
        </p:txBody>
      </p:sp>
      <p:pic>
        <p:nvPicPr>
          <p:cNvPr id="22" name="Рисунок 21" descr="C:\Users\Hewlett Packard\Desktop\Новая папка\SAM_3377.JPG"/>
          <p:cNvPicPr/>
          <p:nvPr/>
        </p:nvPicPr>
        <p:blipFill>
          <a:blip r:embed="rId3" cstate="print"/>
          <a:srcRect/>
          <a:stretch>
            <a:fillRect/>
          </a:stretch>
        </p:blipFill>
        <p:spPr bwMode="auto">
          <a:xfrm>
            <a:off x="1403648" y="4725144"/>
            <a:ext cx="1557709" cy="1342826"/>
          </a:xfrm>
          <a:prstGeom prst="rect">
            <a:avLst/>
          </a:prstGeom>
          <a:noFill/>
          <a:ln w="9525">
            <a:noFill/>
            <a:miter lim="800000"/>
            <a:headEnd/>
            <a:tailEnd/>
          </a:ln>
        </p:spPr>
      </p:pic>
      <p:pic>
        <p:nvPicPr>
          <p:cNvPr id="23" name="Рисунок 22" descr="P4200032"/>
          <p:cNvPicPr/>
          <p:nvPr/>
        </p:nvPicPr>
        <p:blipFill>
          <a:blip r:embed="rId4" cstate="print"/>
          <a:srcRect/>
          <a:stretch>
            <a:fillRect/>
          </a:stretch>
        </p:blipFill>
        <p:spPr bwMode="auto">
          <a:xfrm>
            <a:off x="6156176" y="4725144"/>
            <a:ext cx="2088232" cy="1296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кафедра">
  <a:themeElements>
    <a:clrScheme name="Тема Office 3">
      <a:dk1>
        <a:srgbClr val="000000"/>
      </a:dk1>
      <a:lt1>
        <a:srgbClr val="FFFFFF"/>
      </a:lt1>
      <a:dk2>
        <a:srgbClr val="003399"/>
      </a:dk2>
      <a:lt2>
        <a:srgbClr val="C0C0C0"/>
      </a:lt2>
      <a:accent1>
        <a:srgbClr val="5E9CDA"/>
      </a:accent1>
      <a:accent2>
        <a:srgbClr val="93C052"/>
      </a:accent2>
      <a:accent3>
        <a:srgbClr val="FFFFFF"/>
      </a:accent3>
      <a:accent4>
        <a:srgbClr val="000000"/>
      </a:accent4>
      <a:accent5>
        <a:srgbClr val="B6CBEA"/>
      </a:accent5>
      <a:accent6>
        <a:srgbClr val="85AE49"/>
      </a:accent6>
      <a:hlink>
        <a:srgbClr val="FF9933"/>
      </a:hlink>
      <a:folHlink>
        <a:srgbClr val="855ADA"/>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Тема Office 1">
        <a:dk1>
          <a:srgbClr val="000000"/>
        </a:dk1>
        <a:lt1>
          <a:srgbClr val="FFFFFF"/>
        </a:lt1>
        <a:dk2>
          <a:srgbClr val="142288"/>
        </a:dk2>
        <a:lt2>
          <a:srgbClr val="C0C0C0"/>
        </a:lt2>
        <a:accent1>
          <a:srgbClr val="39998E"/>
        </a:accent1>
        <a:accent2>
          <a:srgbClr val="14CAEE"/>
        </a:accent2>
        <a:accent3>
          <a:srgbClr val="FFFFFF"/>
        </a:accent3>
        <a:accent4>
          <a:srgbClr val="000000"/>
        </a:accent4>
        <a:accent5>
          <a:srgbClr val="AECAC6"/>
        </a:accent5>
        <a:accent6>
          <a:srgbClr val="11B7D8"/>
        </a:accent6>
        <a:hlink>
          <a:srgbClr val="8963E9"/>
        </a:hlink>
        <a:folHlink>
          <a:srgbClr val="3067B8"/>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124458"/>
        </a:dk2>
        <a:lt2>
          <a:srgbClr val="C0C0C0"/>
        </a:lt2>
        <a:accent1>
          <a:srgbClr val="76CA2A"/>
        </a:accent1>
        <a:accent2>
          <a:srgbClr val="40BAD2"/>
        </a:accent2>
        <a:accent3>
          <a:srgbClr val="FFFFFF"/>
        </a:accent3>
        <a:accent4>
          <a:srgbClr val="000000"/>
        </a:accent4>
        <a:accent5>
          <a:srgbClr val="BDE1AC"/>
        </a:accent5>
        <a:accent6>
          <a:srgbClr val="39A8BE"/>
        </a:accent6>
        <a:hlink>
          <a:srgbClr val="715EE6"/>
        </a:hlink>
        <a:folHlink>
          <a:srgbClr val="238DD5"/>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3399"/>
        </a:dk2>
        <a:lt2>
          <a:srgbClr val="C0C0C0"/>
        </a:lt2>
        <a:accent1>
          <a:srgbClr val="5E9CDA"/>
        </a:accent1>
        <a:accent2>
          <a:srgbClr val="93C052"/>
        </a:accent2>
        <a:accent3>
          <a:srgbClr val="FFFFFF"/>
        </a:accent3>
        <a:accent4>
          <a:srgbClr val="000000"/>
        </a:accent4>
        <a:accent5>
          <a:srgbClr val="B6CBEA"/>
        </a:accent5>
        <a:accent6>
          <a:srgbClr val="85AE49"/>
        </a:accent6>
        <a:hlink>
          <a:srgbClr val="FF9933"/>
        </a:hlink>
        <a:folHlink>
          <a:srgbClr val="855ADA"/>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618</TotalTime>
  <Words>488</Words>
  <Application>Microsoft Office PowerPoint</Application>
  <PresentationFormat>Экран (4:3)</PresentationFormat>
  <Paragraphs>114</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кафедра</vt:lpstr>
      <vt:lpstr>Department of Meteorology and Hydrology</vt:lpstr>
      <vt:lpstr>Слайд 2</vt:lpstr>
      <vt:lpstr>Department mission</vt:lpstr>
      <vt:lpstr>Educational-methodical activities</vt:lpstr>
      <vt:lpstr>Professorial teaching staff</vt:lpstr>
      <vt:lpstr>Research projects of the department</vt:lpstr>
      <vt:lpstr>Main directions of scientific activity in hydrology</vt:lpstr>
      <vt:lpstr>Main directions of scientific activity in hydrology meteorology</vt:lpstr>
      <vt:lpstr>Scientific student's club</vt:lpstr>
      <vt:lpstr>Слайд 10</vt:lpstr>
      <vt:lpstr>International Partners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Zhanabayeva</dc:creator>
  <cp:lastModifiedBy>Zhanabayeva</cp:lastModifiedBy>
  <cp:revision>27</cp:revision>
  <dcterms:created xsi:type="dcterms:W3CDTF">2015-04-28T04:23:27Z</dcterms:created>
  <dcterms:modified xsi:type="dcterms:W3CDTF">2015-05-11T11:41:16Z</dcterms:modified>
</cp:coreProperties>
</file>