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64" r:id="rId2"/>
    <p:sldId id="266" r:id="rId3"/>
    <p:sldId id="268" r:id="rId4"/>
    <p:sldId id="267" r:id="rId5"/>
    <p:sldId id="256" r:id="rId6"/>
    <p:sldId id="260" r:id="rId7"/>
    <p:sldId id="259" r:id="rId8"/>
    <p:sldId id="257" r:id="rId9"/>
    <p:sldId id="258" r:id="rId10"/>
    <p:sldId id="261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 snapToGrid="0">
      <p:cViewPr>
        <p:scale>
          <a:sx n="35" d="100"/>
          <a:sy n="35" d="100"/>
        </p:scale>
        <p:origin x="-2040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1B9C6-DB3C-4E8E-8B63-F0E0B722E0A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8732A-553B-4EE0-8868-D0F3CF972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0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732A-553B-4EE0-8868-D0F3CF9728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9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5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0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97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51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2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97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02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53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9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6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6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8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78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9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5AAE541-D300-4B45-848E-1B4E359A122E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AD8B2-9582-421C-A17F-E291A179C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47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518" y="3626294"/>
            <a:ext cx="112955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Студенческая юридическая клиника Казахского Национального университета имени аль-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Фараби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анонсирует  серию он-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лайн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семинаров и консультации по различным правовым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вопросам!Еженедельно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по четвергам в 12.00 Вы можете получить консультацию и узнать подробные ответы на интересующие Вас вопросы, а также прослушать материал по наиболее актуальным вопросам, который поможет ориентироваться в действующем законодательстве страны.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Наша первая тема «Как открыть свои малый бизнес в период кризиса» - 14 мая 2020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71483" y="106188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/>
              <a:t>«Как открыть свои малый бизнес в период кризиса» - 14 мая 2020 года.</a:t>
            </a:r>
          </a:p>
        </p:txBody>
      </p:sp>
    </p:spTree>
    <p:extLst>
      <p:ext uri="{BB962C8B-B14F-4D97-AF65-F5344CB8AC3E}">
        <p14:creationId xmlns:p14="http://schemas.microsoft.com/office/powerpoint/2010/main" val="213178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764" y="1637804"/>
            <a:ext cx="6899563" cy="37856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шаги: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потребностей и составление бизнес плана. 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Финансирование: кредитование и использование собственных накоплений (возможностей).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	Льготное кредитования для малого и среднего бизнеса предлагается целым рядом банков, в среднем по 8% годовых;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	Кредитование через Фонд Даму на покупку основных средств и пополнение оборотных средств можно рассмотреть варианты и подать заявку по сайту: https://www.damu.kz/programmi/programmy-dlya-deystvuyushchikh-predprinimateley/kreditovanie/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818" y="766732"/>
            <a:ext cx="6096000" cy="5324535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Процедуру регистрации ИП. 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уведомительном порядке 2 путями: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Обычный (идете в территориальный Налоговый Комитет). Необходимо подготовить и предъявить в Налоговом Комитете всего 5 документов: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	Налоговое заявление (получите его в НК)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	Оригинал удостоверения личности (+ копия)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	Копия документа, подтверждающего место нахождения (адресная справка или документ, подтверждающий право собственности на недвижимое имущество)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	Фотография 3,5 х 4,5 см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	Документ, подтверждающий уплату пошлины за регистрацию индивидуального предпринимателя (чек).</a:t>
            </a:r>
          </a:p>
          <a:p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 за регистрацию ИП в Казахстане составляет 2 МРП (2788 х 2= 5576)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8884" y="1527243"/>
            <a:ext cx="7803007" cy="4708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Электронный осуществляется через портал </a:t>
            </a:r>
          </a:p>
          <a:p>
            <a:pPr algn="just"/>
            <a:endParaRPr lang="ru-RU" sz="2000" b="1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https://egov.kz/cms/ru/services/business_registration/reg_ip</a:t>
            </a:r>
          </a:p>
          <a:p>
            <a:pPr algn="just"/>
            <a:endParaRPr lang="ru-RU" sz="2000" b="1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Для этого необходимо либо подать заявку онлайн на получение ЭЦП (просто заполнив поля). По результату вам выдадут заявление, которое вы распечатываете. Это можно сделать еще проще через приложение в телефоне </a:t>
            </a:r>
            <a:r>
              <a:rPr lang="ru-RU" sz="2000" b="1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eGov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(скачайте его – это бесплатно и удобно). </a:t>
            </a:r>
          </a:p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Посетить ваш ЦОН с 2 документами: Удостоверение личности и заявление (заполните в </a:t>
            </a:r>
            <a:r>
              <a:rPr lang="ru-RU" sz="2000" b="1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ЦОНе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Возьмите </a:t>
            </a:r>
            <a:r>
              <a:rPr lang="ru-RU" sz="2000" b="1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флешку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либо скиньте ЭЦП на свою электронную </a:t>
            </a:r>
            <a:r>
              <a:rPr lang="ru-RU" sz="2000" b="1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флешку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(не безопасно, но удобно).</a:t>
            </a:r>
          </a:p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Это же означает, то вы зарегистрированы и как налогоплательщик. </a:t>
            </a:r>
          </a:p>
        </p:txBody>
      </p:sp>
    </p:spTree>
    <p:extLst>
      <p:ext uri="{BB962C8B-B14F-4D97-AF65-F5344CB8AC3E}">
        <p14:creationId xmlns:p14="http://schemas.microsoft.com/office/powerpoint/2010/main" val="35221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42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422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1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2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465" y="612844"/>
            <a:ext cx="8883663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бизнес-идеи: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Сельское хозяйство: пчеловодство, выращивание саженцев цветов и деревьев, заготовка полезных и лекарственных растений, производство и сбыт молочной продукции, выращивание цветов и ягод, выращивание грибов, производство сухофруктов, выращивание овощей, тепличное хозяйство и др.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Бизнес в сфере услуг: услуги по поручению, оптовое приготовление пищи, развозка пищи, присмотр за детьми, выгул собак, киоск с водой или напитками, ремонт одежды, услуги по упаковке, присмотр за домом, развозка и сопровождение детей, вышивка, декорирование дома и ландшафта, репетиторство, тренер, мастер на все руки, переводчик, </a:t>
            </a:r>
            <a:r>
              <a:rPr lang="ru-RU" sz="20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клининг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услуги, садоводство, консультант по проведению мероприятий, флорист, парикмахер, визажист, прачечные услуги, садоводство и многое другое.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Приготовление комплексных обедов на дому, также, как и осуществление кондитерской и иной подобной деятельности должно осуществляется на основе ИП (индивидуального предпринимательства).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Но большинство из них требует специальных знаний, а иногда и сертификатов.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72" y="305068"/>
            <a:ext cx="7121237" cy="62478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Самозанятое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население: 1 января 2019 года в Казахстане ввели единый совокупный платёж (ЕСП). Его обязаны вносить нерегулярно занятые граждане или </a:t>
            </a:r>
            <a:r>
              <a:rPr lang="ru-RU" sz="20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самозанятые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На апрель 2020 года в Казахстане 8,7 млн занятого населения. При этом только 6,6 млн работают по найму, а оставшиеся почти 2,1 млн относятся к категории </a:t>
            </a:r>
            <a:r>
              <a:rPr lang="ru-RU" sz="20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самозанятых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ЕСП – это шанс для многих легализовать свою деятельность.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Этот добровольный платёж распределяется на четыре части: ЕСП объединяет четыре платежа в один: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индивидуальный подоходный налог;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обязательные пенсионные взносы;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взносы в Фонд социального медицинского страхования;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взносы в Государственный фонд социального страхования.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получает доступ к социальным благам. 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ЕСП имеет фиксированную сумму, которую надо платить каждый месяц, – 1 МРП (2525 тенге) в городах и 0,5 МРП (1262 тенге) в сельской местности. 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599" y="474345"/>
            <a:ext cx="6816437" cy="59093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Единый совокупный платёж в первую очередь нужен тем предпринимателям, которым не обязательно открывать ИП, они занимаются коммерцией без открытия ИП. Предельный доход у плательщика ЕСП не должен превышать 1175-кратный размер месячного расчётного показателя (2 966 875 тенге в текущем году или 247 239 тенге в месяц). Кроме того, платить ЕСП могут только те, кто: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не использует труд наёмных работников;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оказывает услуги только физическим лицам;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реализует физическим лицам сельхозпродукцию (кроме той, что попадает под акцизы) из личного подсобного хозяйства, но не в торговых точках.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ЕСП могут использовать няни на дому, сантехники, электрики, те, кто занимается маникюром, педикюром, массажем, делает стрижки у себя дома или на выезде (но не снимает место в салоне), таксисты и др. Платить ЕСП выгодно, даже если нет бизнеса.</a:t>
            </a:r>
          </a:p>
          <a:p>
            <a:pPr algn="just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2065" y="33891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</a:t>
            </a:r>
          </a:p>
          <a:p>
            <a:pPr algn="ctr"/>
            <a:r>
              <a:rPr lang="ru-RU" sz="32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предпринимательстве</a:t>
            </a:r>
            <a:endParaRPr lang="ru-RU" sz="32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705" y="1755047"/>
            <a:ext cx="65207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регламентирующие источники:</a:t>
            </a:r>
          </a:p>
          <a:p>
            <a:pPr algn="just"/>
            <a:endParaRPr lang="ru-RU" sz="200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Предпринимательский Кодекс от 29 октября 2015 года;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Казахстан от 25 декабря 2017 года «О налогах и других обязательных платежах в бюджет (Налоговый кодекс)»;</a:t>
            </a:r>
          </a:p>
          <a:p>
            <a:pPr algn="just"/>
            <a:endParaRPr lang="ru-RU" sz="200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законодательством РК «</a:t>
            </a:r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предпринимательство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самостоятельная, инициативная деятельность граждан Республики Казахстан, </a:t>
            </a:r>
            <a:r>
              <a:rPr lang="ru-RU" sz="20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оралманов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направленная на получение чистого дохода, основанная на собственности самих физических лиц и осуществляемая от имени физических лиц, за их риск и под их имущественную ответственность».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7777" y="612844"/>
            <a:ext cx="83080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Виды: </a:t>
            </a:r>
          </a:p>
          <a:p>
            <a:pPr algn="just"/>
            <a:r>
              <a:rPr lang="ru-RU" sz="20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Индивидуальное предпринимательство осуществляется в виде: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личного - одним физическим лицом самостоятельно на базе имущества, принадлежащего ему на праве собственности, а также в силу иного права, допускающего пользование и (или) распоряжение имуществом. Согласие супруга для лиц, состоящих в браке не требуется;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2. Совместное предпринимательство - осуществляется группой физических лиц (индивидуальных предпринимателей) на базе имущества, принадлежащего им на праве общей собственности, а также в силу иного права, допускающего совместное пользование и (или) распоряжение имуществом: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предпринимательство супругов, осуществляемое на базе общей совместной собственности супругов;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семейное предпринимательство, осуществляемое на базе общей совместной собственности крестьянского хозяйства или общей совместной собственности на приватизированное жилище;</a:t>
            </a:r>
          </a:p>
          <a:p>
            <a:pPr algn="just"/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простое товарищество, при котором частное предпринимательство осуществляется на базе общей долевой собственности.</a:t>
            </a:r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</TotalTime>
  <Words>179</Words>
  <Application>Microsoft Office PowerPoint</Application>
  <PresentationFormat>Произвольный</PresentationFormat>
  <Paragraphs>59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Akerke Zhakysh</dc:creator>
  <cp:lastModifiedBy>Asus</cp:lastModifiedBy>
  <cp:revision>12</cp:revision>
  <dcterms:created xsi:type="dcterms:W3CDTF">2020-05-13T16:48:25Z</dcterms:created>
  <dcterms:modified xsi:type="dcterms:W3CDTF">2020-05-21T08:41:21Z</dcterms:modified>
</cp:coreProperties>
</file>